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808456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808456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808456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808456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808456d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808456d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808456d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808456d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808456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808456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808456d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808456d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808456d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808456d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808456d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2808456d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&amp; Random Forest Classifiers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Machine Learning - Review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Compile/find dataset → example Iris cancer dataset, and show intuitive representation  (define: instances, features, output value, predicted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Split dataset into train and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algorithm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Feed data from dataset to algorithm using training data (training phase)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performance of algorithm using test data (testing phase)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(I)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of ‘CART’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r>
              <a:rPr lang="en"/>
              <a:t>uilds classification models in the form of a tree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Breaks down a dataset into smaller and smaller subsets, while at the same time an associated decision tree is incrementally developed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(II)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25" y="1143125"/>
            <a:ext cx="3736975" cy="35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(III)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feature with highest ‘information gain’, which is a statistical measure of the difference in ‘entropy’ before and after a set is split on the </a:t>
            </a:r>
            <a:r>
              <a:rPr lang="en"/>
              <a:t>feature, or expected reduction in entropy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Entropy →</a:t>
            </a:r>
            <a:r>
              <a:rPr lang="en"/>
              <a:t> </a:t>
            </a:r>
            <a:r>
              <a:rPr lang="en"/>
              <a:t> a measure of disorder or uncertainty in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information gain →  when a split is done, the data becomes far less ‘disordered’, thus indicating that the data is separated well after this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Mathematical procedure for finding the ‘ideal’ split value is highly complicated, and there are many ways of doing 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this feature with highest information gain, use it as the root node of the tree, and remove it from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the process at each level, removing it from the dataset each time, until all features have been used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Explain human-like process of a Decision Tree.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(IV)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for datasets with large number of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Extremely fast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it is not very ‘flexible’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Programming Exercise!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(I)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Ensemble learning (the </a:t>
            </a:r>
            <a:r>
              <a:rPr lang="en"/>
              <a:t>utilization</a:t>
            </a:r>
            <a:r>
              <a:rPr lang="en"/>
              <a:t> of numerous models for a single result)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the hyperparameter  k, which represents the number of different decision trees, with each one being assigned a different subset of the training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every one of the k trees separately.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testing, run instances through all k trees, and select the most common output.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Forest Programming Exercise!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