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a553b4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a553b4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a553b4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a553b4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a553b4a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a553b4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553b4a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a553b4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a553b4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a553b4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a553b4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a553b4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a553b4a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a553b4a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a553b4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a553b4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9d10127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9d10127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a553b4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a553b4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a553b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a553b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a553b4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a553b4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a553b4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a553b4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a553b4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4a553b4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a553b4a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a553b4a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a553b4a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a553b4a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Propagation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2006575"/>
            <a:ext cx="88011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1183550" y="1082300"/>
            <a:ext cx="6862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to make our predictions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Keep calculating as you go down the chain of nodes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Solve the following example to find the output at Node 3: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via Backpropagation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we first create a Neural Network, we assign random values to weights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the first round of forward propagation, we have our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our first predictions are likely to be extremely </a:t>
            </a:r>
            <a:r>
              <a:rPr lang="en"/>
              <a:t>inaccurate</a:t>
            </a:r>
            <a:r>
              <a:rPr lang="en"/>
              <a:t> - thus, we must improve our weights to make them better suited to the inputs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this prediction to the training instance real output via a cost function, which takes the sum of the errors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‘Propagate’ the error backwards (requires Linear Algebra knowledge)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Essentially, we calculate how much each weight contributed to the overall error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that proportion, we update the weight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Eg. if one weight contributed a large error, it is given a large update to its value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Neural Networks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large number of weights (in comparison to Logistic Regression), they are very accurate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utilization of numerous layers allows them to learn embedded relationships, such as </a:t>
            </a:r>
            <a:r>
              <a:rPr lang="en"/>
              <a:t>those</a:t>
            </a:r>
            <a:r>
              <a:rPr lang="en"/>
              <a:t> between features (in comparison to Logistic Regression)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expanded to include data in the form of images, audio, text, etc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Neural Networks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Computationally expensive to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Steep learning curve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Prone to overfitting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Overfitting: the production of a model that corresponds too closely or exactly to a particular set of data, and may therefore fail to fit additional data or predict future observations reliably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 number of weights results in ability to predict training set almost perfectly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However, this doesn’t generalize in the real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Example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483175" y="2969800"/>
            <a:ext cx="4742700" cy="1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Scenario: Neural Network to detect whether Kanye West is part of an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image is part of the training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Overfitting occurs if the Network always searches for the ‘K’ and ‘E’ behind Kanye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this doesn’t model real world instances well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75" y="912100"/>
            <a:ext cx="28575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400" y="2855200"/>
            <a:ext cx="2798999" cy="185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Overfitting with Regularization: Data Augmentation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Often, it can be overcome by providing more training data, as this provides more instances of the ‘general idea’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Eg. if I were to provide more images of Kanye West’s face, the network would learn that this is far more common/regular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Distort instances to multiply the amount of training data (flip, stretch, crop,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example: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50" y="3263698"/>
            <a:ext cx="2224951" cy="1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23300"/>
            <a:ext cx="2577600" cy="1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425" y="2379150"/>
            <a:ext cx="963200" cy="1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72001" y="3851975"/>
            <a:ext cx="1804524" cy="11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39091" l="18846" r="18852" t="0"/>
          <a:stretch/>
        </p:blipFill>
        <p:spPr>
          <a:xfrm>
            <a:off x="6668300" y="3909483"/>
            <a:ext cx="1668099" cy="1079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7"/>
          <p:cNvCxnSpPr/>
          <p:nvPr/>
        </p:nvCxnSpPr>
        <p:spPr>
          <a:xfrm>
            <a:off x="3092300" y="4000113"/>
            <a:ext cx="105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Overfitting with Regularization: Dropout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a probability value for each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 layer: 0.1-0.2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Hidden layers: 0.4-0.5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layer: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node in that layer has the given probability of deactivating in each forward propagation 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returns 0 if deactivated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Creates an element of randomness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Recent (2017)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5-6% improvement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800" y="2811476"/>
            <a:ext cx="4371575" cy="2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Neural Networks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Machine Learning problems, eg: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Breast cancer detection based on health indicators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Predicting whether a customer will buy a product based on their demographic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Estimating the price of a house based on its basic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Machine Learning problems, eg: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Modelling the pose of a human playing a sport based on an image of the human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natural language conversations with humans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Photoshopping a face of one person onto the body of another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Predicting whether a post on Twitter is considered hateful or not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Detecting whether a human face is present in a photo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Predicting whether the sound waves of a human heart indicate that the human has a heart disease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the advanced problems, more complex variations of Neural Networks are required. We will look into these.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&amp; Plan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Theory intensive lesson this week and Practical intensive lesson next week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aim of Neural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look at the human brain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perceptron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Perceptron calculations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perceptron in 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Forward Propagation (activation functions, making predictions)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Optimization via Backpropagation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Benefits of Neural Networks (Deep Learning)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with Neural Networks (Overfitting)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Addressing overfitting via Regularization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 of Neural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Neural Networks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 output based on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in a set of features, and makes a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Either classification (discrete) or regression (</a:t>
            </a:r>
            <a:r>
              <a:rPr lang="en"/>
              <a:t>continuous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Just like any other algorithm (logistic regression, decision tree, SVM,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concept of Neural Networks has, however, extended to taking non-numerical inputs, such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Audio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Human Brain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775" y="1037625"/>
            <a:ext cx="35433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340000" y="1154450"/>
            <a:ext cx="38034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Diagram shows a single neuron in brain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Dendrites models the input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Core/Nucleus models the computation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Axiom models the output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axiom connects to other dendrites, creating a chain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wire connecting the dendrite to the core has a ‘weight’ associated with it, which models the weight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Communication is done via pulses of electricity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04725" y="1376400"/>
            <a:ext cx="38358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Aims to emulate the human neuron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 models an input dendrite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models the nucleus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Lines model the weights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models the axiom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00" y="1394000"/>
            <a:ext cx="3717650" cy="18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vs Perceptron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050" y="1789788"/>
            <a:ext cx="4398333" cy="21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50" y="1697325"/>
            <a:ext cx="35433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Calculations (I)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2575"/>
            <a:ext cx="635109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Calculations (II)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375" y="1307850"/>
            <a:ext cx="5424025" cy="33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perceptron in a network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00" y="1307850"/>
            <a:ext cx="719820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