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3752140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3752140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replace the image, click on the image and then click “Replace Image” at the top right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13752140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13752140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replace the image, click on the image and then click “Replace Image” at the top right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3752140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13752140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replace the image, click on the image and then click “Replace Image” at the top right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3752140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3752140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replace the image, click on the image and then click “Replace Image” at the top right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13752140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13752140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replace the image, click on the image and then click “Replace Image” at the top right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3752140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13752140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13752140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13752140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13752140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13752140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3752140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3752140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3752140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13752140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3752140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3752140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replace the image, click on the image and then click “Replace Image” at the top right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3752140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13752140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13752140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13752140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replace the image, click on the image and then click “Replace Image” at the top right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-5400000">
            <a:off x="2029525" y="-1878250"/>
            <a:ext cx="5701050" cy="8049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57675" y="2868650"/>
            <a:ext cx="41130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Presented by AI@Penn</a:t>
            </a:r>
            <a:endParaRPr i="1" sz="2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17575" y="1376050"/>
            <a:ext cx="62589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TITLE OF MEETING</a:t>
            </a:r>
            <a:br>
              <a:rPr lang="en" sz="5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Month XX, 2020</a:t>
            </a:r>
            <a:endParaRPr sz="2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475" y="2868652"/>
            <a:ext cx="614400" cy="6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 Feature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300" y="1144400"/>
            <a:ext cx="3118500" cy="311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3880100" y="4397075"/>
            <a:ext cx="1596900" cy="48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First, Last</a:t>
            </a:r>
            <a:endParaRPr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 flipH="1" rot="9539990">
            <a:off x="629187" y="1227837"/>
            <a:ext cx="7199423" cy="371787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Announcements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1512750" y="1636988"/>
            <a:ext cx="6118500" cy="481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ANNOUNCEMENT 1: </a:t>
            </a:r>
            <a:endParaRPr sz="18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512750" y="2651463"/>
            <a:ext cx="6118500" cy="481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ANNOUNCEMENT</a:t>
            </a:r>
            <a:r>
              <a:rPr lang="en" sz="18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2: </a:t>
            </a:r>
            <a:endParaRPr sz="18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512750" y="3762100"/>
            <a:ext cx="6118500" cy="481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ANNOUNCEMENT</a:t>
            </a:r>
            <a:r>
              <a:rPr lang="en" sz="18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3: </a:t>
            </a:r>
            <a:endParaRPr sz="18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50" y="1248575"/>
            <a:ext cx="27813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3583875" y="1187300"/>
            <a:ext cx="49881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I. ABC ABC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II. ABC ABC</a:t>
            </a:r>
            <a:b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III. ABC ABC ABC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25" y="1219200"/>
            <a:ext cx="49339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683050" y="1560150"/>
            <a:ext cx="4309800" cy="247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84%</a:t>
            </a:r>
            <a:endParaRPr b="1" sz="10800">
              <a:solidFill>
                <a:srgbClr val="CCCC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513850" y="1219200"/>
            <a:ext cx="34326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Caption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6"/>
          <p:cNvCxnSpPr>
            <a:stCxn id="184" idx="2"/>
            <a:endCxn id="184" idx="0"/>
          </p:cNvCxnSpPr>
          <p:nvPr/>
        </p:nvCxnSpPr>
        <p:spPr>
          <a:xfrm>
            <a:off x="202100" y="2755449"/>
            <a:ext cx="854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139650" y="2380603"/>
            <a:ext cx="749400" cy="7497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1/1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2915325" y="2380590"/>
            <a:ext cx="749400" cy="7497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1/1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531750" y="2380590"/>
            <a:ext cx="749400" cy="7497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1/1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8000600" y="2380578"/>
            <a:ext cx="749400" cy="7497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1/1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97500" y="3274650"/>
            <a:ext cx="833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Abc abc abc abc</a:t>
            </a:r>
            <a:endParaRPr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2873175" y="1541925"/>
            <a:ext cx="833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Abc abc abc abc</a:t>
            </a:r>
            <a:endParaRPr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5489600" y="3390100"/>
            <a:ext cx="833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Abc abc abc abc</a:t>
            </a:r>
            <a:endParaRPr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7958450" y="1541925"/>
            <a:ext cx="833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Abc abc abc abc</a:t>
            </a:r>
            <a:endParaRPr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-5400000">
            <a:off x="2029525" y="-1878250"/>
            <a:ext cx="5701050" cy="804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726950" y="1134113"/>
            <a:ext cx="7029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THANKS FOR COMING</a:t>
            </a:r>
            <a:endParaRPr sz="2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900" y="2018850"/>
            <a:ext cx="2859051" cy="2859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-5400000">
            <a:off x="2029525" y="-1878250"/>
            <a:ext cx="5701050" cy="8049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 square icon - Free black shape icons" id="63" name="Google Shape;63;p14"/>
          <p:cNvPicPr preferRelativeResize="0"/>
          <p:nvPr/>
        </p:nvPicPr>
        <p:blipFill rotWithShape="1">
          <a:blip r:embed="rId5">
            <a:alphaModFix amt="18000"/>
          </a:blip>
          <a:srcRect b="1256" l="961" r="8368" t="1344"/>
          <a:stretch/>
        </p:blipFill>
        <p:spPr>
          <a:xfrm>
            <a:off x="0" y="0"/>
            <a:ext cx="386845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" name="Google Shape;64;p14"/>
          <p:cNvSpPr txBox="1"/>
          <p:nvPr/>
        </p:nvSpPr>
        <p:spPr>
          <a:xfrm>
            <a:off x="200850" y="1892575"/>
            <a:ext cx="36192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Basic Formats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17650" y="2895650"/>
            <a:ext cx="16863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Blank Slide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Insert content 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One Text Box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04875"/>
            <a:ext cx="38472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Insert content 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Two Columns of Info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5018625" y="1304875"/>
            <a:ext cx="38472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Insert content 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04875"/>
            <a:ext cx="38472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Insert content 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One Image + Caption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7561" l="26756" r="0" t="0"/>
          <a:stretch/>
        </p:blipFill>
        <p:spPr>
          <a:xfrm>
            <a:off x="4761525" y="1304875"/>
            <a:ext cx="4075050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Series of Images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05150" y="1260350"/>
            <a:ext cx="1620900" cy="1574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256400" y="3014825"/>
            <a:ext cx="1620900" cy="1574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712525" y="1260350"/>
            <a:ext cx="1620900" cy="1574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005675" y="3014825"/>
            <a:ext cx="1620900" cy="1574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50" y="1260350"/>
            <a:ext cx="1807500" cy="180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100" y="2898875"/>
            <a:ext cx="1807500" cy="180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225" y="1144400"/>
            <a:ext cx="1807500" cy="180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2375" y="2898875"/>
            <a:ext cx="1807500" cy="1806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-5400000">
            <a:off x="2029525" y="-1878250"/>
            <a:ext cx="5701050" cy="8049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 square icon - Free black shape icons" id="119" name="Google Shape;119;p20"/>
          <p:cNvPicPr preferRelativeResize="0"/>
          <p:nvPr/>
        </p:nvPicPr>
        <p:blipFill rotWithShape="1">
          <a:blip r:embed="rId5">
            <a:alphaModFix amt="18000"/>
          </a:blip>
          <a:srcRect b="1256" l="961" r="8368" t="1344"/>
          <a:stretch/>
        </p:blipFill>
        <p:spPr>
          <a:xfrm>
            <a:off x="0" y="0"/>
            <a:ext cx="386845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20"/>
          <p:cNvSpPr txBox="1"/>
          <p:nvPr/>
        </p:nvSpPr>
        <p:spPr>
          <a:xfrm>
            <a:off x="178000" y="1466600"/>
            <a:ext cx="36192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 Formats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17650" y="3128350"/>
            <a:ext cx="16863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People</a:t>
            </a:r>
            <a:endParaRPr sz="27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75" y="1668750"/>
            <a:ext cx="1807500" cy="180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900" y="1668750"/>
            <a:ext cx="1807500" cy="180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512" y="1668750"/>
            <a:ext cx="1807500" cy="180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725" y="1668750"/>
            <a:ext cx="1807500" cy="180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75375" y="3694400"/>
            <a:ext cx="1596900" cy="48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First, Last</a:t>
            </a:r>
            <a:endParaRPr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670188" y="3694400"/>
            <a:ext cx="1596900" cy="48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First, Last</a:t>
            </a:r>
            <a:endParaRPr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888825" y="3694400"/>
            <a:ext cx="1596900" cy="48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First, Last</a:t>
            </a:r>
            <a:endParaRPr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164025" y="3694400"/>
            <a:ext cx="1596900" cy="48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First, Last</a:t>
            </a:r>
            <a:endParaRPr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