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2" r:id="rId4"/>
    <p:sldId id="264" r:id="rId5"/>
    <p:sldId id="276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embeddedFontLst>
    <p:embeddedFont>
      <p:font typeface="Old Standard TT" pitchFamily="2" charset="77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36"/>
    <p:restoredTop sz="94670"/>
  </p:normalViewPr>
  <p:slideViewPr>
    <p:cSldViewPr snapToGrid="0">
      <p:cViewPr varScale="1">
        <p:scale>
          <a:sx n="82" d="100"/>
          <a:sy n="82" d="100"/>
        </p:scale>
        <p:origin x="168" y="1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4b407e7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4b407e7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4b407e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4b407e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4b407e7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4b407e7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4b407e7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4b407e7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4b407e7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4b407e7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2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4b407e7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4b407e7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3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4b407e7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4b407e7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1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4b407e7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4b407e7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6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AI@Penn</a:t>
            </a:r>
            <a:r>
              <a:rPr lang="en" dirty="0"/>
              <a:t> – Session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 Regression Tasks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Supervised: labelled data (</a:t>
            </a:r>
            <a:r>
              <a:rPr lang="en" dirty="0" err="1"/>
              <a:t>eg.</a:t>
            </a:r>
            <a:r>
              <a:rPr lang="en" dirty="0"/>
              <a:t> house prices), Unsupervised: </a:t>
            </a:r>
            <a:r>
              <a:rPr lang="en" dirty="0" err="1"/>
              <a:t>unlabelled</a:t>
            </a:r>
            <a:r>
              <a:rPr lang="en" dirty="0"/>
              <a:t> data (</a:t>
            </a:r>
            <a:r>
              <a:rPr lang="en" dirty="0" err="1"/>
              <a:t>eg.</a:t>
            </a:r>
            <a:r>
              <a:rPr lang="en" dirty="0"/>
              <a:t> bank customer data)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Classification: predicting discrete outcome (</a:t>
            </a:r>
            <a:r>
              <a:rPr lang="en" dirty="0" err="1"/>
              <a:t>eg.</a:t>
            </a:r>
            <a:r>
              <a:rPr lang="en" dirty="0"/>
              <a:t> handwritten digit), Regression: predicting continuous outcome (</a:t>
            </a:r>
            <a:r>
              <a:rPr lang="en" dirty="0" err="1"/>
              <a:t>eg.</a:t>
            </a:r>
            <a:r>
              <a:rPr lang="en" dirty="0"/>
              <a:t> house prices)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Classification requires distinct sets, and each piece of training data must belong to one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25" y="2838075"/>
            <a:ext cx="4382152" cy="21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Supervised Machine Learning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Compile/find dataset → example social media advertis</a:t>
            </a:r>
            <a:r>
              <a:rPr lang="en-SG" dirty="0"/>
              <a:t>e</a:t>
            </a:r>
            <a:r>
              <a:rPr lang="en" dirty="0" err="1"/>
              <a:t>ment</a:t>
            </a:r>
            <a:r>
              <a:rPr lang="en" dirty="0"/>
              <a:t> success dataset (instances, features, output value, predicted value)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Split dataset into train and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algorithm framework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Feed data from dataset to algorithm using training data (training phase)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Evaluate performance of algorithm using test data (testing phase)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Default Prediction Algorithm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Separate into features and output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data into algorithm to train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(I)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essence, an optimal, weighted summation of all the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of this weighting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 represented as: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 vector for single training instance </a:t>
            </a:r>
            <a:r>
              <a:rPr lang="en" dirty="0" err="1"/>
              <a:t>i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Output value: 0 (no cancer) or 1 (cancer)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1" y="2124350"/>
            <a:ext cx="805675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75" y="3019150"/>
            <a:ext cx="1715350" cy="199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40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(II)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now split up and represented as matrix: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predicts probabilities rather than the actual value (eg. difference between strong vs weak prediction)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(ŷ &gt; 0.5), predict 1, or else predict 0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613400"/>
            <a:ext cx="35528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300" y="1613400"/>
            <a:ext cx="1285875" cy="155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94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Logistic Regression (III)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Weightings stored in weights vector: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weighted sum, utilize dot product</a:t>
            </a:r>
            <a:br>
              <a:rPr lang="en"/>
            </a:br>
            <a:r>
              <a:rPr lang="en"/>
              <a:t>(represented as Θ</a:t>
            </a:r>
            <a:r>
              <a:rPr lang="en" baseline="30000"/>
              <a:t>T</a:t>
            </a:r>
            <a:r>
              <a:rPr lang="en"/>
              <a:t>x) 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450" y="1231625"/>
            <a:ext cx="1047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50" y="2805200"/>
            <a:ext cx="12287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7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(IV)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this gives an infinite result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Thus, sigmoid function utilized to bound output to be between 0 and 1 (like any regular probability)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weighted sum → high probability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Low weighted sum → low probability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Weighted sum = 0 → 0.5 probability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to the function is the weighted</a:t>
            </a:r>
            <a:br>
              <a:rPr lang="en" dirty="0"/>
            </a:br>
            <a:r>
              <a:rPr lang="en" dirty="0"/>
              <a:t>sum, </a:t>
            </a:r>
            <a:r>
              <a:rPr lang="en" dirty="0" err="1"/>
              <a:t>Θ</a:t>
            </a:r>
            <a:r>
              <a:rPr lang="en" baseline="30000" dirty="0" err="1"/>
              <a:t>T</a:t>
            </a:r>
            <a:r>
              <a:rPr lang="en" dirty="0" err="1"/>
              <a:t>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f(x) is represented as….</a:t>
            </a:r>
            <a:endParaRPr dirty="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300" y="2044425"/>
            <a:ext cx="4036395" cy="288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85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(V)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h</a:t>
            </a:r>
            <a:r>
              <a:rPr lang="en" baseline="-25000"/>
              <a:t>Θ</a:t>
            </a:r>
            <a:r>
              <a:rPr lang="en"/>
              <a:t>(x) instead, since weighted sum is dependent on values in Θ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find the ideal values for Θ?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gauge how well the model does → Cost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 function parameterized by all variables in Θ → can be seen as a graph in many dimensions, which each dimension representing a weight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275" y="2871950"/>
            <a:ext cx="3275324" cy="214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7450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Macintosh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Old Standard TT</vt:lpstr>
      <vt:lpstr>Paperback</vt:lpstr>
      <vt:lpstr>AI@Penn – Session 1</vt:lpstr>
      <vt:lpstr>Classification vs Regression Tasks</vt:lpstr>
      <vt:lpstr>Process of Supervised Machine Learning</vt:lpstr>
      <vt:lpstr>Credit Default Prediction Algorithm</vt:lpstr>
      <vt:lpstr>Logistic Regression (I)</vt:lpstr>
      <vt:lpstr>Logistic Regression (II) </vt:lpstr>
      <vt:lpstr>Logistic Regression (III)</vt:lpstr>
      <vt:lpstr>Logistic Regression (IV)</vt:lpstr>
      <vt:lpstr>Logistic Regression (V)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AI@Penn</dc:title>
  <cp:lastModifiedBy>Jaisingh, Karan</cp:lastModifiedBy>
  <cp:revision>17</cp:revision>
  <dcterms:modified xsi:type="dcterms:W3CDTF">2020-09-26T13:56:55Z</dcterms:modified>
</cp:coreProperties>
</file>