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120" y="11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5776-B5ED-4B3A-A2C5-D095AE865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33621-A16B-4AE5-84C4-6E129ACAE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B17D-FEBB-4149-966E-DF8E90A5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ACF-ACB2-41C3-9A42-AE88439DB6C7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E684-F8BB-4395-9F2C-C045F80A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9E55D-BDF2-44BB-918C-66F8CA4B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89B-B972-493A-A218-7AEA827DB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19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D835-B438-4A7B-B957-5DB05F5A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7132C-30E9-4765-81A1-6A8D408F4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8DD9-6411-4A86-AF14-F5EB332B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ACF-ACB2-41C3-9A42-AE88439DB6C7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BA92-4372-449A-A0BD-5E8DB1A9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A812-066A-497A-82D7-5F445D23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89B-B972-493A-A218-7AEA827DB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11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D4EE7-6A98-4EAB-B035-308300142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D49C2-26D2-49C8-B7D4-2921575FC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F3DF-200C-4226-B8CB-CFC2927E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ACF-ACB2-41C3-9A42-AE88439DB6C7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0B130-5BBA-48C8-AED3-2EF3ED06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C1E1-D92C-4CC5-88DC-771C892D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89B-B972-493A-A218-7AEA827DB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59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0A12-0212-4FD5-9989-C4BD8542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15C0-2467-44B6-9764-2EEAEA464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A424-6314-4824-830B-F61E4109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ACF-ACB2-41C3-9A42-AE88439DB6C7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5B26B-CA87-4DCD-847D-BC664465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5EEB-10A3-4D5D-B5D7-37BA230B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89B-B972-493A-A218-7AEA827DB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269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A4E6-D470-41C9-A4DC-37258A73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239A2-0FBC-4007-B4D7-861553795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1EA6-5EB1-4008-9705-8C54C7A3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ACF-ACB2-41C3-9A42-AE88439DB6C7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7450D-265D-48B2-9457-30036FC5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36C5-7CEA-439B-996A-9CD1DA5E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89B-B972-493A-A218-7AEA827DB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38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3E91-F0A7-4F12-AFE4-1A37F8DC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12FA-0D55-413D-850E-C75DF9FC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C069B-4607-4840-822D-26F0B348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B2797-B783-41CF-92BB-476DCE7C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ACF-ACB2-41C3-9A42-AE88439DB6C7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202C7-FEA8-4457-BB85-F1A0B53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6BD13-0C82-4B54-AE4F-2F3AA878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89B-B972-493A-A218-7AEA827DB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14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6A2E-30F3-4C25-8498-A9B0C375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B0E9C-8662-4E11-BDE3-F9963818A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0CA0D-435F-443B-B593-B011C4860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1CA13-C254-4B79-9716-8FDB88D3E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A4670-37AD-43A2-9D6F-5C1F2C6E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301E0-B44C-484D-B08A-D7D08D12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ACF-ACB2-41C3-9A42-AE88439DB6C7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BB5FD-7329-40F3-9A43-40C2C907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E460F-5204-4EFE-A04E-53897C0C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89B-B972-493A-A218-7AEA827DB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08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1A6B-EAFC-45E5-B6B5-C087EA24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7A9CF-4D78-4890-B63A-6F9F3080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ACF-ACB2-41C3-9A42-AE88439DB6C7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B70E0-2D9B-4254-8176-B3A35A8F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0FCFD-6D62-4F13-9909-D1B0DE05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89B-B972-493A-A218-7AEA827DB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00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F5C7E-A704-4EF3-B812-7E531320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ACF-ACB2-41C3-9A42-AE88439DB6C7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B42B7-B377-478A-BB25-7FDE6774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74DB3-CED8-4C03-88D3-5F8AD27C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89B-B972-493A-A218-7AEA827DB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7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83E0-0861-479F-8BD0-1DBFFE8A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822E-369D-4594-9975-D028AA92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240F5-2630-48BF-9740-2AEA4CA36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2F551-F02E-42E1-A417-E7875B12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ACF-ACB2-41C3-9A42-AE88439DB6C7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A4407-EB13-49B0-BD00-CA80BAD8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E1C91-B74C-4C99-8565-70881445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89B-B972-493A-A218-7AEA827DB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08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E72D-128C-4C7C-AA17-C0BD8E1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7C8D5-EA05-4E64-9FE9-62D6B7C99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9E0AA-E4B0-4CD5-8B8D-9225D044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20FB3-1CDE-4C46-998A-A1302E97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ACF-ACB2-41C3-9A42-AE88439DB6C7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BBCEA-F362-412B-8B91-178F8188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1CB44-ED88-4FF6-B1DD-36A31AF5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189B-B972-493A-A218-7AEA827DB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31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8762-64EC-4643-8AF2-C6492F01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83DCA-2098-4C98-97E4-AA2E38B8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55E8-684A-4404-8D5B-4EBEDE76D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EACF-ACB2-41C3-9A42-AE88439DB6C7}" type="datetimeFigureOut">
              <a:rPr lang="it-IT" smtClean="0"/>
              <a:t>20/07/2020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FCEB-0A83-426E-B429-E9504F4F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2DA1-B27F-4B30-A0B0-BC2D106C9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189B-B972-493A-A218-7AEA827DBB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4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4CA770-2E15-44AB-907E-7A38F3ECF562}"/>
              </a:ext>
            </a:extLst>
          </p:cNvPr>
          <p:cNvSpPr/>
          <p:nvPr/>
        </p:nvSpPr>
        <p:spPr>
          <a:xfrm>
            <a:off x="4650441" y="6533790"/>
            <a:ext cx="2627086" cy="164496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060AC-8CCA-4787-97B3-5C5255232426}"/>
              </a:ext>
            </a:extLst>
          </p:cNvPr>
          <p:cNvSpPr/>
          <p:nvPr/>
        </p:nvSpPr>
        <p:spPr>
          <a:xfrm>
            <a:off x="195593" y="582246"/>
            <a:ext cx="1151592" cy="3646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62BAB-9F9E-4CBA-A1FB-E6E9F33B8048}"/>
              </a:ext>
            </a:extLst>
          </p:cNvPr>
          <p:cNvSpPr/>
          <p:nvPr/>
        </p:nvSpPr>
        <p:spPr>
          <a:xfrm>
            <a:off x="1535413" y="582246"/>
            <a:ext cx="1151592" cy="3646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95696-A9AF-4180-BFBF-0C62AADCE968}"/>
              </a:ext>
            </a:extLst>
          </p:cNvPr>
          <p:cNvSpPr/>
          <p:nvPr/>
        </p:nvSpPr>
        <p:spPr>
          <a:xfrm>
            <a:off x="2875233" y="582245"/>
            <a:ext cx="1151592" cy="3646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B3B0B-E81C-44F9-A26E-03F076BD5B45}"/>
              </a:ext>
            </a:extLst>
          </p:cNvPr>
          <p:cNvSpPr/>
          <p:nvPr/>
        </p:nvSpPr>
        <p:spPr>
          <a:xfrm>
            <a:off x="4215053" y="582246"/>
            <a:ext cx="1151592" cy="3646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28638-22AD-48D3-A707-AABE53E6D0C8}"/>
              </a:ext>
            </a:extLst>
          </p:cNvPr>
          <p:cNvSpPr/>
          <p:nvPr/>
        </p:nvSpPr>
        <p:spPr>
          <a:xfrm>
            <a:off x="5554873" y="582246"/>
            <a:ext cx="1151592" cy="3646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869B65-54DA-4067-863A-02677A0FC47F}"/>
              </a:ext>
            </a:extLst>
          </p:cNvPr>
          <p:cNvSpPr/>
          <p:nvPr/>
        </p:nvSpPr>
        <p:spPr>
          <a:xfrm>
            <a:off x="6894693" y="582245"/>
            <a:ext cx="1151592" cy="3646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F6F3EC-5E10-4B7C-81DC-C5D7EBAC80FD}"/>
              </a:ext>
            </a:extLst>
          </p:cNvPr>
          <p:cNvSpPr/>
          <p:nvPr/>
        </p:nvSpPr>
        <p:spPr>
          <a:xfrm>
            <a:off x="8234513" y="573577"/>
            <a:ext cx="1151592" cy="3646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698864-9EEB-42A6-8CDF-0D3D35FA9977}"/>
              </a:ext>
            </a:extLst>
          </p:cNvPr>
          <p:cNvSpPr/>
          <p:nvPr/>
        </p:nvSpPr>
        <p:spPr>
          <a:xfrm>
            <a:off x="9574333" y="573577"/>
            <a:ext cx="1151592" cy="3646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00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684EFD-998D-4F6B-8195-C7E5CC3641CA}"/>
              </a:ext>
            </a:extLst>
          </p:cNvPr>
          <p:cNvSpPr/>
          <p:nvPr/>
        </p:nvSpPr>
        <p:spPr>
          <a:xfrm>
            <a:off x="10914153" y="573576"/>
            <a:ext cx="1151592" cy="3646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BC8652-213B-456E-8D12-42954D4BED93}"/>
              </a:ext>
            </a:extLst>
          </p:cNvPr>
          <p:cNvSpPr/>
          <p:nvPr/>
        </p:nvSpPr>
        <p:spPr>
          <a:xfrm>
            <a:off x="2946881" y="3544925"/>
            <a:ext cx="190680" cy="1906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1"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8B91EC-6A96-4631-8E07-D4B049D6460B}"/>
              </a:ext>
            </a:extLst>
          </p:cNvPr>
          <p:cNvSpPr txBox="1"/>
          <p:nvPr/>
        </p:nvSpPr>
        <p:spPr>
          <a:xfrm>
            <a:off x="195593" y="78006"/>
            <a:ext cx="1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lives:</a:t>
            </a:r>
            <a:endParaRPr lang="it-IT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28902D4-343E-428D-BAE1-09634E368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735" y="169826"/>
            <a:ext cx="222009" cy="27751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3B1EB197-84B8-4D08-BD1A-BF7DE4C63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630" y="169826"/>
            <a:ext cx="222009" cy="277512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3D65181-20AB-43C7-92DB-AF7F80603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566" y="169826"/>
            <a:ext cx="222009" cy="2775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30B7DE-9DD7-4902-8A6D-F326A16A9068}"/>
              </a:ext>
            </a:extLst>
          </p:cNvPr>
          <p:cNvSpPr txBox="1"/>
          <p:nvPr/>
        </p:nvSpPr>
        <p:spPr>
          <a:xfrm>
            <a:off x="5366645" y="78006"/>
            <a:ext cx="1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score: 10</a:t>
            </a:r>
            <a:endParaRPr lang="it-IT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92126C-14F3-42CD-A521-1FC6946E8771}"/>
              </a:ext>
            </a:extLst>
          </p:cNvPr>
          <p:cNvSpPr txBox="1"/>
          <p:nvPr/>
        </p:nvSpPr>
        <p:spPr>
          <a:xfrm>
            <a:off x="10441826" y="78006"/>
            <a:ext cx="1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level: 1</a:t>
            </a:r>
            <a:endParaRPr lang="it-IT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39 L 0.24245 0.42083 L 0.57474 -0.39375 L 0.74974 0.13773 L 0.6345 0.46643 " pathEditMode="relative" ptsTypes="AAAAA">
                                      <p:cBhvr>
                                        <p:cTn id="6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288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Pasin</dc:creator>
  <cp:lastModifiedBy>Giacomo Pasin</cp:lastModifiedBy>
  <cp:revision>2</cp:revision>
  <dcterms:created xsi:type="dcterms:W3CDTF">2020-07-20T09:37:51Z</dcterms:created>
  <dcterms:modified xsi:type="dcterms:W3CDTF">2020-07-20T09:56:18Z</dcterms:modified>
</cp:coreProperties>
</file>