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04850"/>
            <a:ext cx="939165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563" y="490538"/>
            <a:ext cx="7761287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447675"/>
            <a:ext cx="7570787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88" y="547688"/>
            <a:ext cx="7666037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552450"/>
            <a:ext cx="7732713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" y="795338"/>
            <a:ext cx="7656513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88" y="576263"/>
            <a:ext cx="7894637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" y="952500"/>
            <a:ext cx="798036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523875"/>
            <a:ext cx="7999413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563" y="552450"/>
            <a:ext cx="7761287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575" y="447675"/>
            <a:ext cx="7561263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747713"/>
            <a:ext cx="8704263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538163"/>
            <a:ext cx="7818437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5" y="571500"/>
            <a:ext cx="759936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138" y="1085850"/>
            <a:ext cx="7704137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3" y="676275"/>
            <a:ext cx="7494587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" y="928688"/>
            <a:ext cx="7808913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807561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" y="652463"/>
            <a:ext cx="8113713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595313"/>
            <a:ext cx="7999413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" y="671513"/>
            <a:ext cx="7980363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571500"/>
            <a:ext cx="7818437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623888"/>
            <a:ext cx="7847013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3" y="452438"/>
            <a:ext cx="7799387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全屏显示(4:3)</PresentationFormat>
  <Paragraphs>0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lv jason</dc:creator>
  <cp:lastModifiedBy>jason-lv</cp:lastModifiedBy>
  <cp:revision>1</cp:revision>
  <dcterms:created xsi:type="dcterms:W3CDTF">2016-11-21T01:11:47Z</dcterms:created>
  <dcterms:modified xsi:type="dcterms:W3CDTF">2016-11-21T01:17:48Z</dcterms:modified>
</cp:coreProperties>
</file>