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2" r:id="rId2"/>
    <p:sldId id="258" r:id="rId3"/>
    <p:sldId id="259" r:id="rId4"/>
    <p:sldId id="261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10600030101010101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42E17-1A62-4E77-BD83-2D1F91A4294C}" v="232" dt="2020-03-08T03:13:30.747"/>
  </p1510:revLst>
</p1510:revInfo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籍 春凯" userId="d344ad00eb9239e3" providerId="LiveId" clId="{86542E17-1A62-4E77-BD83-2D1F91A4294C}"/>
    <pc:docChg chg="undo custSel addSld delSld modSld sldOrd">
      <pc:chgData name="籍 春凯" userId="d344ad00eb9239e3" providerId="LiveId" clId="{86542E17-1A62-4E77-BD83-2D1F91A4294C}" dt="2020-03-08T03:14:44.755" v="1516" actId="14100"/>
      <pc:docMkLst>
        <pc:docMk/>
      </pc:docMkLst>
      <pc:sldChg chg="addSp delSp modSp del mod">
        <pc:chgData name="籍 春凯" userId="d344ad00eb9239e3" providerId="LiveId" clId="{86542E17-1A62-4E77-BD83-2D1F91A4294C}" dt="2020-03-08T03:00:08.554" v="817" actId="47"/>
        <pc:sldMkLst>
          <pc:docMk/>
          <pc:sldMk cId="1737361932" sldId="257"/>
        </pc:sldMkLst>
        <pc:spChg chg="add mod">
          <ac:chgData name="籍 春凯" userId="d344ad00eb9239e3" providerId="LiveId" clId="{86542E17-1A62-4E77-BD83-2D1F91A4294C}" dt="2020-03-08T02:23:37.155" v="43" actId="207"/>
          <ac:spMkLst>
            <pc:docMk/>
            <pc:sldMk cId="1737361932" sldId="257"/>
            <ac:spMk id="2" creationId="{9C728704-82C7-458E-91A0-A3E42B69E969}"/>
          </ac:spMkLst>
        </pc:spChg>
        <pc:spChg chg="mod">
          <ac:chgData name="籍 春凯" userId="d344ad00eb9239e3" providerId="LiveId" clId="{86542E17-1A62-4E77-BD83-2D1F91A4294C}" dt="2020-03-08T02:24:48.780" v="46" actId="20577"/>
          <ac:spMkLst>
            <pc:docMk/>
            <pc:sldMk cId="1737361932" sldId="257"/>
            <ac:spMk id="9" creationId="{9003588C-3518-46B3-BB7E-9A63C0EDEA0B}"/>
          </ac:spMkLst>
        </pc:spChg>
        <pc:graphicFrameChg chg="del mod">
          <ac:chgData name="籍 春凯" userId="d344ad00eb9239e3" providerId="LiveId" clId="{86542E17-1A62-4E77-BD83-2D1F91A4294C}" dt="2020-03-08T02:24:57.725" v="47" actId="478"/>
          <ac:graphicFrameMkLst>
            <pc:docMk/>
            <pc:sldMk cId="1737361932" sldId="257"/>
            <ac:graphicFrameMk id="6" creationId="{52A52EDA-8E7A-4639-ADFB-CAAB84F89C64}"/>
          </ac:graphicFrameMkLst>
        </pc:graphicFrameChg>
        <pc:graphicFrameChg chg="mod">
          <ac:chgData name="籍 春凯" userId="d344ad00eb9239e3" providerId="LiveId" clId="{86542E17-1A62-4E77-BD83-2D1F91A4294C}" dt="2020-03-08T02:24:02.432" v="45" actId="1076"/>
          <ac:graphicFrameMkLst>
            <pc:docMk/>
            <pc:sldMk cId="1737361932" sldId="257"/>
            <ac:graphicFrameMk id="8" creationId="{EDF15FBF-3B02-418E-9705-CDC80DFC54E1}"/>
          </ac:graphicFrameMkLst>
        </pc:graphicFrameChg>
      </pc:sldChg>
      <pc:sldChg chg="addSp modSp mod">
        <pc:chgData name="籍 春凯" userId="d344ad00eb9239e3" providerId="LiveId" clId="{86542E17-1A62-4E77-BD83-2D1F91A4294C}" dt="2020-03-08T03:14:44.755" v="1516" actId="14100"/>
        <pc:sldMkLst>
          <pc:docMk/>
          <pc:sldMk cId="2401131341" sldId="258"/>
        </pc:sldMkLst>
        <pc:spChg chg="mod">
          <ac:chgData name="籍 春凯" userId="d344ad00eb9239e3" providerId="LiveId" clId="{86542E17-1A62-4E77-BD83-2D1F91A4294C}" dt="2020-03-08T03:14:44.755" v="1516" actId="14100"/>
          <ac:spMkLst>
            <pc:docMk/>
            <pc:sldMk cId="2401131341" sldId="258"/>
            <ac:spMk id="8" creationId="{F508F084-8669-458B-A282-1D1FDCD8D8EB}"/>
          </ac:spMkLst>
        </pc:spChg>
        <pc:spChg chg="add mod">
          <ac:chgData name="籍 春凯" userId="d344ad00eb9239e3" providerId="LiveId" clId="{86542E17-1A62-4E77-BD83-2D1F91A4294C}" dt="2020-03-08T02:43:51.693" v="294" actId="207"/>
          <ac:spMkLst>
            <pc:docMk/>
            <pc:sldMk cId="2401131341" sldId="258"/>
            <ac:spMk id="9" creationId="{32601E60-1EDE-436F-8268-F0A21A0B3AA1}"/>
          </ac:spMkLst>
        </pc:spChg>
        <pc:graphicFrameChg chg="mod modGraphic">
          <ac:chgData name="籍 春凯" userId="d344ad00eb9239e3" providerId="LiveId" clId="{86542E17-1A62-4E77-BD83-2D1F91A4294C}" dt="2020-03-08T02:30:26.742" v="123" actId="5793"/>
          <ac:graphicFrameMkLst>
            <pc:docMk/>
            <pc:sldMk cId="2401131341" sldId="258"/>
            <ac:graphicFrameMk id="6" creationId="{6F00831B-1E0C-4F27-8DDA-7134BC2D2D58}"/>
          </ac:graphicFrameMkLst>
        </pc:graphicFrameChg>
        <pc:graphicFrameChg chg="mod modGraphic">
          <ac:chgData name="籍 春凯" userId="d344ad00eb9239e3" providerId="LiveId" clId="{86542E17-1A62-4E77-BD83-2D1F91A4294C}" dt="2020-03-08T02:30:30.335" v="126" actId="5793"/>
          <ac:graphicFrameMkLst>
            <pc:docMk/>
            <pc:sldMk cId="2401131341" sldId="258"/>
            <ac:graphicFrameMk id="7" creationId="{3EC776A7-B761-4ACB-8285-EBEF579A5FA1}"/>
          </ac:graphicFrameMkLst>
        </pc:graphicFrameChg>
      </pc:sldChg>
      <pc:sldChg chg="addSp modSp mod">
        <pc:chgData name="籍 春凯" userId="d344ad00eb9239e3" providerId="LiveId" clId="{86542E17-1A62-4E77-BD83-2D1F91A4294C}" dt="2020-03-08T03:08:05.072" v="1138" actId="313"/>
        <pc:sldMkLst>
          <pc:docMk/>
          <pc:sldMk cId="3214842280" sldId="259"/>
        </pc:sldMkLst>
        <pc:spChg chg="mod">
          <ac:chgData name="籍 春凯" userId="d344ad00eb9239e3" providerId="LiveId" clId="{86542E17-1A62-4E77-BD83-2D1F91A4294C}" dt="2020-03-08T03:08:05.072" v="1138" actId="313"/>
          <ac:spMkLst>
            <pc:docMk/>
            <pc:sldMk cId="3214842280" sldId="259"/>
            <ac:spMk id="9" creationId="{AC91A209-6BFF-48E8-88CD-A8EA86A555DA}"/>
          </ac:spMkLst>
        </pc:spChg>
        <pc:spChg chg="add mod">
          <ac:chgData name="籍 春凯" userId="d344ad00eb9239e3" providerId="LiveId" clId="{86542E17-1A62-4E77-BD83-2D1F91A4294C}" dt="2020-03-08T02:43:47.629" v="293" actId="207"/>
          <ac:spMkLst>
            <pc:docMk/>
            <pc:sldMk cId="3214842280" sldId="259"/>
            <ac:spMk id="10" creationId="{45A01FB8-353E-4DCE-A7D6-1FF069A68556}"/>
          </ac:spMkLst>
        </pc:spChg>
        <pc:graphicFrameChg chg="mod modGraphic">
          <ac:chgData name="籍 春凯" userId="d344ad00eb9239e3" providerId="LiveId" clId="{86542E17-1A62-4E77-BD83-2D1F91A4294C}" dt="2020-03-08T03:06:14.875" v="978"/>
          <ac:graphicFrameMkLst>
            <pc:docMk/>
            <pc:sldMk cId="3214842280" sldId="259"/>
            <ac:graphicFrameMk id="7" creationId="{B0F529E6-1CBD-4904-9A00-F16A72A2458C}"/>
          </ac:graphicFrameMkLst>
        </pc:graphicFrameChg>
        <pc:graphicFrameChg chg="mod modGraphic">
          <ac:chgData name="籍 春凯" userId="d344ad00eb9239e3" providerId="LiveId" clId="{86542E17-1A62-4E77-BD83-2D1F91A4294C}" dt="2020-03-08T03:06:12.269" v="977"/>
          <ac:graphicFrameMkLst>
            <pc:docMk/>
            <pc:sldMk cId="3214842280" sldId="259"/>
            <ac:graphicFrameMk id="8" creationId="{85FDD6AC-173D-4FC1-8803-FD6146FAEEB5}"/>
          </ac:graphicFrameMkLst>
        </pc:graphicFrameChg>
      </pc:sldChg>
      <pc:sldChg chg="del ord">
        <pc:chgData name="籍 春凯" userId="d344ad00eb9239e3" providerId="LiveId" clId="{86542E17-1A62-4E77-BD83-2D1F91A4294C}" dt="2020-03-08T03:00:43.640" v="818" actId="47"/>
        <pc:sldMkLst>
          <pc:docMk/>
          <pc:sldMk cId="4169457635" sldId="260"/>
        </pc:sldMkLst>
      </pc:sldChg>
      <pc:sldChg chg="addSp modSp mod">
        <pc:chgData name="籍 春凯" userId="d344ad00eb9239e3" providerId="LiveId" clId="{86542E17-1A62-4E77-BD83-2D1F91A4294C}" dt="2020-03-08T03:14:03.185" v="1515" actId="20577"/>
        <pc:sldMkLst>
          <pc:docMk/>
          <pc:sldMk cId="3823778077" sldId="261"/>
        </pc:sldMkLst>
        <pc:spChg chg="mod">
          <ac:chgData name="籍 春凯" userId="d344ad00eb9239e3" providerId="LiveId" clId="{86542E17-1A62-4E77-BD83-2D1F91A4294C}" dt="2020-03-08T03:14:03.185" v="1515" actId="20577"/>
          <ac:spMkLst>
            <pc:docMk/>
            <pc:sldMk cId="3823778077" sldId="261"/>
            <ac:spMk id="8" creationId="{0C1FF29C-A652-4275-9938-F1994BEF71BE}"/>
          </ac:spMkLst>
        </pc:spChg>
        <pc:spChg chg="add mod">
          <ac:chgData name="籍 春凯" userId="d344ad00eb9239e3" providerId="LiveId" clId="{86542E17-1A62-4E77-BD83-2D1F91A4294C}" dt="2020-03-08T02:43:42.148" v="292" actId="207"/>
          <ac:spMkLst>
            <pc:docMk/>
            <pc:sldMk cId="3823778077" sldId="261"/>
            <ac:spMk id="9" creationId="{6F113D85-E49B-4DCB-85E3-74303C3BA376}"/>
          </ac:spMkLst>
        </pc:spChg>
        <pc:graphicFrameChg chg="mod">
          <ac:chgData name="籍 春凯" userId="d344ad00eb9239e3" providerId="LiveId" clId="{86542E17-1A62-4E77-BD83-2D1F91A4294C}" dt="2020-03-08T02:29:01.426" v="90" actId="20577"/>
          <ac:graphicFrameMkLst>
            <pc:docMk/>
            <pc:sldMk cId="3823778077" sldId="261"/>
            <ac:graphicFrameMk id="5" creationId="{88BE2D35-8869-4BDF-9BF3-6D8D2C8B46DD}"/>
          </ac:graphicFrameMkLst>
        </pc:graphicFrameChg>
        <pc:graphicFrameChg chg="mod">
          <ac:chgData name="籍 春凯" userId="d344ad00eb9239e3" providerId="LiveId" clId="{86542E17-1A62-4E77-BD83-2D1F91A4294C}" dt="2020-03-08T02:29:27.027" v="110" actId="20577"/>
          <ac:graphicFrameMkLst>
            <pc:docMk/>
            <pc:sldMk cId="3823778077" sldId="261"/>
            <ac:graphicFrameMk id="6" creationId="{203A3591-8FB3-4F49-B245-636EFBCC1389}"/>
          </ac:graphicFrameMkLst>
        </pc:graphicFrameChg>
      </pc:sldChg>
      <pc:sldChg chg="addSp delSp modSp add mod">
        <pc:chgData name="籍 春凯" userId="d344ad00eb9239e3" providerId="LiveId" clId="{86542E17-1A62-4E77-BD83-2D1F91A4294C}" dt="2020-03-08T02:59:28.382" v="816" actId="20577"/>
        <pc:sldMkLst>
          <pc:docMk/>
          <pc:sldMk cId="2212060386" sldId="262"/>
        </pc:sldMkLst>
        <pc:spChg chg="del">
          <ac:chgData name="籍 春凯" userId="d344ad00eb9239e3" providerId="LiveId" clId="{86542E17-1A62-4E77-BD83-2D1F91A4294C}" dt="2020-03-08T02:42:36.214" v="247" actId="478"/>
          <ac:spMkLst>
            <pc:docMk/>
            <pc:sldMk cId="2212060386" sldId="262"/>
            <ac:spMk id="2" creationId="{638F4321-F10E-4FB2-9F6C-A4E242EFE499}"/>
          </ac:spMkLst>
        </pc:spChg>
        <pc:spChg chg="del">
          <ac:chgData name="籍 春凯" userId="d344ad00eb9239e3" providerId="LiveId" clId="{86542E17-1A62-4E77-BD83-2D1F91A4294C}" dt="2020-03-08T02:40:28.092" v="130" actId="478"/>
          <ac:spMkLst>
            <pc:docMk/>
            <pc:sldMk cId="2212060386" sldId="262"/>
            <ac:spMk id="3" creationId="{312FECAA-5052-4AD0-A104-C418EB47CE58}"/>
          </ac:spMkLst>
        </pc:spChg>
        <pc:spChg chg="del">
          <ac:chgData name="籍 春凯" userId="d344ad00eb9239e3" providerId="LiveId" clId="{86542E17-1A62-4E77-BD83-2D1F91A4294C}" dt="2020-03-08T02:40:28.092" v="130" actId="478"/>
          <ac:spMkLst>
            <pc:docMk/>
            <pc:sldMk cId="2212060386" sldId="262"/>
            <ac:spMk id="4" creationId="{B27BFF0B-49DF-488D-A99F-906BE21E4D18}"/>
          </ac:spMkLst>
        </pc:spChg>
        <pc:spChg chg="add mod">
          <ac:chgData name="籍 春凯" userId="d344ad00eb9239e3" providerId="LiveId" clId="{86542E17-1A62-4E77-BD83-2D1F91A4294C}" dt="2020-03-08T02:43:18.012" v="287" actId="20577"/>
          <ac:spMkLst>
            <pc:docMk/>
            <pc:sldMk cId="2212060386" sldId="262"/>
            <ac:spMk id="7" creationId="{7A309BF3-E357-4F1B-9C1B-73EC77D8B4D8}"/>
          </ac:spMkLst>
        </pc:spChg>
        <pc:spChg chg="add mod">
          <ac:chgData name="籍 春凯" userId="d344ad00eb9239e3" providerId="LiveId" clId="{86542E17-1A62-4E77-BD83-2D1F91A4294C}" dt="2020-03-08T02:43:56.509" v="295" actId="207"/>
          <ac:spMkLst>
            <pc:docMk/>
            <pc:sldMk cId="2212060386" sldId="262"/>
            <ac:spMk id="8" creationId="{5E1D5480-CF0A-4647-9791-E75F861BE081}"/>
          </ac:spMkLst>
        </pc:spChg>
        <pc:spChg chg="add mod">
          <ac:chgData name="籍 春凯" userId="d344ad00eb9239e3" providerId="LiveId" clId="{86542E17-1A62-4E77-BD83-2D1F91A4294C}" dt="2020-03-08T02:59:28.382" v="816" actId="20577"/>
          <ac:spMkLst>
            <pc:docMk/>
            <pc:sldMk cId="2212060386" sldId="262"/>
            <ac:spMk id="10" creationId="{15EE78E7-E0BB-4D7D-9952-1BC11D36F203}"/>
          </ac:spMkLst>
        </pc:spChg>
        <pc:graphicFrameChg chg="add mod">
          <ac:chgData name="籍 春凯" userId="d344ad00eb9239e3" providerId="LiveId" clId="{86542E17-1A62-4E77-BD83-2D1F91A4294C}" dt="2020-03-08T02:52:53.795" v="314" actId="1076"/>
          <ac:graphicFrameMkLst>
            <pc:docMk/>
            <pc:sldMk cId="2212060386" sldId="262"/>
            <ac:graphicFrameMk id="5" creationId="{E0C71AB5-0245-43F7-B037-C6613606E320}"/>
          </ac:graphicFrameMkLst>
        </pc:graphicFrameChg>
        <pc:graphicFrameChg chg="add mod">
          <ac:chgData name="籍 春凯" userId="d344ad00eb9239e3" providerId="LiveId" clId="{86542E17-1A62-4E77-BD83-2D1F91A4294C}" dt="2020-03-08T02:53:00.468" v="315" actId="1076"/>
          <ac:graphicFrameMkLst>
            <pc:docMk/>
            <pc:sldMk cId="2212060386" sldId="262"/>
            <ac:graphicFrameMk id="6" creationId="{5BD63AD3-28BD-4F0E-8CED-EC37E13B6E3C}"/>
          </ac:graphicFrameMkLst>
        </pc:graphicFrameChg>
        <pc:graphicFrameChg chg="add mod modGraphic">
          <ac:chgData name="籍 春凯" userId="d344ad00eb9239e3" providerId="LiveId" clId="{86542E17-1A62-4E77-BD83-2D1F91A4294C}" dt="2020-03-08T02:53:36.821" v="320" actId="242"/>
          <ac:graphicFrameMkLst>
            <pc:docMk/>
            <pc:sldMk cId="2212060386" sldId="262"/>
            <ac:graphicFrameMk id="9" creationId="{E31F7895-DD1E-4320-80AB-65387ACC6E8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d344ad00eb9239e3/&#21830;&#21153;&#25968;&#25454;&#20998;&#26512;/surveydata-&#31821;&#26149;&#2097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d344ad00eb9239e3/&#21830;&#21153;&#25968;&#25454;&#20998;&#26512;/surveydata-&#31821;&#26149;&#20975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ck1992\Desktop\survey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ck1992\Desktop\survey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ick1992\Desktop\survey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ick1992\Desktop\survey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ick1992\Desktop\survey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jick1992\Desktop\surve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/>
              <a:t>Unemployed-read</a:t>
            </a:r>
            <a:r>
              <a:rPr lang="en-US" altLang="zh-CN" baseline="0" dirty="0"/>
              <a:t> books per year</a:t>
            </a:r>
            <a:endParaRPr lang="zh-CN" alt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'employed-books'!$H$2:$H$22</c:f>
              <c:strCache>
                <c:ptCount val="21"/>
                <c:pt idx="0">
                  <c:v>1</c:v>
                </c:pt>
                <c:pt idx="1">
                  <c:v>6</c:v>
                </c:pt>
                <c:pt idx="2">
                  <c:v>11</c:v>
                </c:pt>
                <c:pt idx="3">
                  <c:v>16</c:v>
                </c:pt>
                <c:pt idx="4">
                  <c:v>21</c:v>
                </c:pt>
                <c:pt idx="5">
                  <c:v>26</c:v>
                </c:pt>
                <c:pt idx="6">
                  <c:v>31</c:v>
                </c:pt>
                <c:pt idx="7">
                  <c:v>36</c:v>
                </c:pt>
                <c:pt idx="8">
                  <c:v>41</c:v>
                </c:pt>
                <c:pt idx="9">
                  <c:v>46</c:v>
                </c:pt>
                <c:pt idx="10">
                  <c:v>51</c:v>
                </c:pt>
                <c:pt idx="11">
                  <c:v>56</c:v>
                </c:pt>
                <c:pt idx="12">
                  <c:v>61</c:v>
                </c:pt>
                <c:pt idx="13">
                  <c:v>66</c:v>
                </c:pt>
                <c:pt idx="14">
                  <c:v>71</c:v>
                </c:pt>
                <c:pt idx="15">
                  <c:v>76</c:v>
                </c:pt>
                <c:pt idx="16">
                  <c:v>81</c:v>
                </c:pt>
                <c:pt idx="17">
                  <c:v>86</c:v>
                </c:pt>
                <c:pt idx="18">
                  <c:v>91</c:v>
                </c:pt>
                <c:pt idx="19">
                  <c:v>96</c:v>
                </c:pt>
                <c:pt idx="20">
                  <c:v>其他</c:v>
                </c:pt>
              </c:strCache>
            </c:strRef>
          </c:cat>
          <c:val>
            <c:numRef>
              <c:f>'employed-books'!$I$2:$I$22</c:f>
              <c:numCache>
                <c:formatCode>General</c:formatCode>
                <c:ptCount val="21"/>
                <c:pt idx="0">
                  <c:v>11</c:v>
                </c:pt>
                <c:pt idx="1">
                  <c:v>56</c:v>
                </c:pt>
                <c:pt idx="2">
                  <c:v>19</c:v>
                </c:pt>
                <c:pt idx="3">
                  <c:v>17</c:v>
                </c:pt>
                <c:pt idx="4">
                  <c:v>13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F-47CC-BED5-3EDA205C6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2072063"/>
        <c:axId val="1763121327"/>
      </c:barChart>
      <c:catAx>
        <c:axId val="176207206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/>
                  <a:t>Books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63121327"/>
        <c:crosses val="autoZero"/>
        <c:auto val="1"/>
        <c:lblAlgn val="ctr"/>
        <c:lblOffset val="100"/>
        <c:noMultiLvlLbl val="0"/>
      </c:catAx>
      <c:valAx>
        <c:axId val="1763121327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000" b="0" i="0" u="none" strike="noStrike" baseline="0" dirty="0">
                    <a:effectLst/>
                  </a:rPr>
                  <a:t>Frequency</a:t>
                </a:r>
                <a:endParaRPr lang="zh-CN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62072063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Employed-read books per year</a:t>
            </a:r>
            <a:endParaRPr lang="zh-CN" altLang="zh-CN" dirty="0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'employed-books'!$Q$2:$Q$22</c:f>
              <c:strCache>
                <c:ptCount val="21"/>
                <c:pt idx="0">
                  <c:v>1</c:v>
                </c:pt>
                <c:pt idx="1">
                  <c:v>6</c:v>
                </c:pt>
                <c:pt idx="2">
                  <c:v>11</c:v>
                </c:pt>
                <c:pt idx="3">
                  <c:v>16</c:v>
                </c:pt>
                <c:pt idx="4">
                  <c:v>21</c:v>
                </c:pt>
                <c:pt idx="5">
                  <c:v>26</c:v>
                </c:pt>
                <c:pt idx="6">
                  <c:v>31</c:v>
                </c:pt>
                <c:pt idx="7">
                  <c:v>36</c:v>
                </c:pt>
                <c:pt idx="8">
                  <c:v>41</c:v>
                </c:pt>
                <c:pt idx="9">
                  <c:v>46</c:v>
                </c:pt>
                <c:pt idx="10">
                  <c:v>51</c:v>
                </c:pt>
                <c:pt idx="11">
                  <c:v>56</c:v>
                </c:pt>
                <c:pt idx="12">
                  <c:v>61</c:v>
                </c:pt>
                <c:pt idx="13">
                  <c:v>66</c:v>
                </c:pt>
                <c:pt idx="14">
                  <c:v>71</c:v>
                </c:pt>
                <c:pt idx="15">
                  <c:v>76</c:v>
                </c:pt>
                <c:pt idx="16">
                  <c:v>81</c:v>
                </c:pt>
                <c:pt idx="17">
                  <c:v>86</c:v>
                </c:pt>
                <c:pt idx="18">
                  <c:v>91</c:v>
                </c:pt>
                <c:pt idx="19">
                  <c:v>96</c:v>
                </c:pt>
                <c:pt idx="20">
                  <c:v>其他</c:v>
                </c:pt>
              </c:strCache>
            </c:strRef>
          </c:cat>
          <c:val>
            <c:numRef>
              <c:f>'employed-books'!$R$2:$R$22</c:f>
              <c:numCache>
                <c:formatCode>General</c:formatCode>
                <c:ptCount val="21"/>
                <c:pt idx="0">
                  <c:v>45</c:v>
                </c:pt>
                <c:pt idx="1">
                  <c:v>252</c:v>
                </c:pt>
                <c:pt idx="2">
                  <c:v>107</c:v>
                </c:pt>
                <c:pt idx="3">
                  <c:v>79</c:v>
                </c:pt>
                <c:pt idx="4">
                  <c:v>46</c:v>
                </c:pt>
                <c:pt idx="5">
                  <c:v>28</c:v>
                </c:pt>
                <c:pt idx="6">
                  <c:v>25</c:v>
                </c:pt>
                <c:pt idx="7">
                  <c:v>4</c:v>
                </c:pt>
                <c:pt idx="8">
                  <c:v>5</c:v>
                </c:pt>
                <c:pt idx="9">
                  <c:v>1</c:v>
                </c:pt>
                <c:pt idx="10">
                  <c:v>11</c:v>
                </c:pt>
                <c:pt idx="11">
                  <c:v>1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E-4B89-81EA-B3E04B860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5260351"/>
        <c:axId val="1763119247"/>
      </c:barChart>
      <c:catAx>
        <c:axId val="181526035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/>
                  <a:t>Books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63119247"/>
        <c:crosses val="autoZero"/>
        <c:auto val="1"/>
        <c:lblAlgn val="ctr"/>
        <c:lblOffset val="100"/>
        <c:noMultiLvlLbl val="0"/>
      </c:catAx>
      <c:valAx>
        <c:axId val="1763119247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000" b="0" i="0" u="none" strike="noStrike" baseline="0" dirty="0">
                    <a:effectLst/>
                  </a:rPr>
                  <a:t>Frequency</a:t>
                </a:r>
                <a:endParaRPr lang="zh-CN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15260351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'age with sleep and books'!$C$1</c:f>
              <c:strCache>
                <c:ptCount val="1"/>
                <c:pt idx="0">
                  <c:v>On average, how many hours of sleep do you get per night?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'age with sleep and books'!$B$2:$B$754</c:f>
              <c:numCache>
                <c:formatCode>0.00_);[Red]\(0.00\)</c:formatCode>
                <c:ptCount val="753"/>
                <c:pt idx="0">
                  <c:v>33.991780821917807</c:v>
                </c:pt>
                <c:pt idx="1">
                  <c:v>39.536986301369865</c:v>
                </c:pt>
                <c:pt idx="2">
                  <c:v>32.057534246575344</c:v>
                </c:pt>
                <c:pt idx="3">
                  <c:v>38.589041095890408</c:v>
                </c:pt>
                <c:pt idx="4">
                  <c:v>26.13150684931507</c:v>
                </c:pt>
                <c:pt idx="5">
                  <c:v>28.991780821917807</c:v>
                </c:pt>
                <c:pt idx="6">
                  <c:v>33.934246575342463</c:v>
                </c:pt>
                <c:pt idx="7">
                  <c:v>35.846575342465755</c:v>
                </c:pt>
                <c:pt idx="8">
                  <c:v>46.958904109589042</c:v>
                </c:pt>
                <c:pt idx="9">
                  <c:v>41.542465753424658</c:v>
                </c:pt>
                <c:pt idx="10">
                  <c:v>33.093150684931508</c:v>
                </c:pt>
                <c:pt idx="11">
                  <c:v>30.865753424657534</c:v>
                </c:pt>
                <c:pt idx="12">
                  <c:v>30.087671232876712</c:v>
                </c:pt>
                <c:pt idx="13">
                  <c:v>26.263013698630136</c:v>
                </c:pt>
                <c:pt idx="14">
                  <c:v>22.739726027397261</c:v>
                </c:pt>
                <c:pt idx="15">
                  <c:v>38.424657534246577</c:v>
                </c:pt>
                <c:pt idx="16">
                  <c:v>25.07123287671233</c:v>
                </c:pt>
                <c:pt idx="17">
                  <c:v>23.827397260273973</c:v>
                </c:pt>
                <c:pt idx="18">
                  <c:v>28.542465753424658</c:v>
                </c:pt>
                <c:pt idx="19">
                  <c:v>32.641095890410959</c:v>
                </c:pt>
                <c:pt idx="20">
                  <c:v>42.295890410958904</c:v>
                </c:pt>
                <c:pt idx="21">
                  <c:v>45.673972602739724</c:v>
                </c:pt>
                <c:pt idx="22">
                  <c:v>40.282191780821918</c:v>
                </c:pt>
                <c:pt idx="23">
                  <c:v>39.649315068493152</c:v>
                </c:pt>
                <c:pt idx="24">
                  <c:v>45.049315068493151</c:v>
                </c:pt>
                <c:pt idx="25">
                  <c:v>31.671232876712327</c:v>
                </c:pt>
                <c:pt idx="26">
                  <c:v>38.564383561643837</c:v>
                </c:pt>
                <c:pt idx="27">
                  <c:v>34.0027397260274</c:v>
                </c:pt>
                <c:pt idx="28">
                  <c:v>40.523287671232879</c:v>
                </c:pt>
                <c:pt idx="29">
                  <c:v>28.512328767123286</c:v>
                </c:pt>
                <c:pt idx="30">
                  <c:v>36.271232876712325</c:v>
                </c:pt>
                <c:pt idx="31">
                  <c:v>39.871232876712327</c:v>
                </c:pt>
                <c:pt idx="32">
                  <c:v>35.632876712328766</c:v>
                </c:pt>
                <c:pt idx="33">
                  <c:v>24.002739726027396</c:v>
                </c:pt>
                <c:pt idx="34">
                  <c:v>29.671232876712327</c:v>
                </c:pt>
                <c:pt idx="35">
                  <c:v>41.915068493150685</c:v>
                </c:pt>
                <c:pt idx="36">
                  <c:v>43.665753424657531</c:v>
                </c:pt>
                <c:pt idx="37">
                  <c:v>29.046575342465754</c:v>
                </c:pt>
                <c:pt idx="38">
                  <c:v>39.920547945205477</c:v>
                </c:pt>
                <c:pt idx="39">
                  <c:v>24.12054794520548</c:v>
                </c:pt>
                <c:pt idx="40">
                  <c:v>33.052054794520551</c:v>
                </c:pt>
                <c:pt idx="41">
                  <c:v>39.273972602739725</c:v>
                </c:pt>
                <c:pt idx="43">
                  <c:v>36.490410958904107</c:v>
                </c:pt>
                <c:pt idx="44">
                  <c:v>27.904109589041095</c:v>
                </c:pt>
                <c:pt idx="45">
                  <c:v>39.279452054794518</c:v>
                </c:pt>
                <c:pt idx="47">
                  <c:v>42.657534246575345</c:v>
                </c:pt>
                <c:pt idx="48">
                  <c:v>29.367123287671234</c:v>
                </c:pt>
                <c:pt idx="49">
                  <c:v>41.268493150684932</c:v>
                </c:pt>
                <c:pt idx="50">
                  <c:v>46.758904109589039</c:v>
                </c:pt>
                <c:pt idx="51">
                  <c:v>33.723287671232875</c:v>
                </c:pt>
                <c:pt idx="52">
                  <c:v>24.63013698630137</c:v>
                </c:pt>
                <c:pt idx="53">
                  <c:v>23.717808219178082</c:v>
                </c:pt>
                <c:pt idx="54">
                  <c:v>35.054794520547944</c:v>
                </c:pt>
                <c:pt idx="55">
                  <c:v>33.778082191780825</c:v>
                </c:pt>
                <c:pt idx="56">
                  <c:v>39.049315068493151</c:v>
                </c:pt>
                <c:pt idx="57">
                  <c:v>35.049315068493151</c:v>
                </c:pt>
                <c:pt idx="58">
                  <c:v>29.720547945205478</c:v>
                </c:pt>
                <c:pt idx="59">
                  <c:v>42.487671232876714</c:v>
                </c:pt>
                <c:pt idx="60">
                  <c:v>53.049315068493151</c:v>
                </c:pt>
                <c:pt idx="61">
                  <c:v>33.695890410958903</c:v>
                </c:pt>
                <c:pt idx="62">
                  <c:v>45.802739726027397</c:v>
                </c:pt>
                <c:pt idx="63">
                  <c:v>2.2219178082191782</c:v>
                </c:pt>
                <c:pt idx="64">
                  <c:v>26.038356164383561</c:v>
                </c:pt>
                <c:pt idx="65">
                  <c:v>37.320547945205476</c:v>
                </c:pt>
                <c:pt idx="66">
                  <c:v>35.301369863013697</c:v>
                </c:pt>
                <c:pt idx="67">
                  <c:v>32.720547945205482</c:v>
                </c:pt>
                <c:pt idx="68">
                  <c:v>36.942465753424656</c:v>
                </c:pt>
                <c:pt idx="69">
                  <c:v>2.5780821917808221</c:v>
                </c:pt>
                <c:pt idx="70">
                  <c:v>24.756164383561643</c:v>
                </c:pt>
                <c:pt idx="71">
                  <c:v>33.416438356164385</c:v>
                </c:pt>
                <c:pt idx="72">
                  <c:v>42.197260273972603</c:v>
                </c:pt>
                <c:pt idx="73">
                  <c:v>26.298630136986301</c:v>
                </c:pt>
                <c:pt idx="74">
                  <c:v>29.002739726027396</c:v>
                </c:pt>
                <c:pt idx="75">
                  <c:v>50.424657534246577</c:v>
                </c:pt>
                <c:pt idx="77">
                  <c:v>23.69041095890411</c:v>
                </c:pt>
                <c:pt idx="78">
                  <c:v>31.583561643835615</c:v>
                </c:pt>
                <c:pt idx="79">
                  <c:v>42.635616438356166</c:v>
                </c:pt>
                <c:pt idx="80">
                  <c:v>28.246575342465754</c:v>
                </c:pt>
                <c:pt idx="81">
                  <c:v>29.504109589041096</c:v>
                </c:pt>
                <c:pt idx="82">
                  <c:v>31.991780821917807</c:v>
                </c:pt>
                <c:pt idx="83">
                  <c:v>31.915068493150685</c:v>
                </c:pt>
                <c:pt idx="84">
                  <c:v>26.605479452054794</c:v>
                </c:pt>
                <c:pt idx="85">
                  <c:v>30.506849315068493</c:v>
                </c:pt>
                <c:pt idx="86">
                  <c:v>45.947945205479449</c:v>
                </c:pt>
                <c:pt idx="87">
                  <c:v>37.769863013698632</c:v>
                </c:pt>
                <c:pt idx="88">
                  <c:v>38.271232876712325</c:v>
                </c:pt>
                <c:pt idx="89">
                  <c:v>27.421917808219177</c:v>
                </c:pt>
                <c:pt idx="90">
                  <c:v>24</c:v>
                </c:pt>
                <c:pt idx="91">
                  <c:v>30.372602739726027</c:v>
                </c:pt>
                <c:pt idx="92">
                  <c:v>34.147945205479452</c:v>
                </c:pt>
                <c:pt idx="93">
                  <c:v>30.150684931506849</c:v>
                </c:pt>
                <c:pt idx="94">
                  <c:v>2.7205479452054795</c:v>
                </c:pt>
                <c:pt idx="95">
                  <c:v>32.460273972602742</c:v>
                </c:pt>
                <c:pt idx="96">
                  <c:v>23.698630136986303</c:v>
                </c:pt>
                <c:pt idx="97">
                  <c:v>53.31232876712329</c:v>
                </c:pt>
                <c:pt idx="98">
                  <c:v>40.556164383561644</c:v>
                </c:pt>
                <c:pt idx="99">
                  <c:v>29.945205479452056</c:v>
                </c:pt>
                <c:pt idx="100">
                  <c:v>45.830136986301369</c:v>
                </c:pt>
                <c:pt idx="101">
                  <c:v>33.630136986301373</c:v>
                </c:pt>
                <c:pt idx="102">
                  <c:v>30.61917808219178</c:v>
                </c:pt>
                <c:pt idx="103">
                  <c:v>56.61917808219178</c:v>
                </c:pt>
                <c:pt idx="104">
                  <c:v>31.397260273972602</c:v>
                </c:pt>
                <c:pt idx="105">
                  <c:v>35.035616438356165</c:v>
                </c:pt>
                <c:pt idx="106">
                  <c:v>38.38356164383562</c:v>
                </c:pt>
                <c:pt idx="107">
                  <c:v>36.69041095890411</c:v>
                </c:pt>
                <c:pt idx="108">
                  <c:v>37.235616438356168</c:v>
                </c:pt>
                <c:pt idx="109">
                  <c:v>36.027397260273972</c:v>
                </c:pt>
                <c:pt idx="110">
                  <c:v>23.517808219178082</c:v>
                </c:pt>
                <c:pt idx="111">
                  <c:v>35.38082191780822</c:v>
                </c:pt>
                <c:pt idx="112">
                  <c:v>3.0136986301369864</c:v>
                </c:pt>
                <c:pt idx="113">
                  <c:v>28.273972602739725</c:v>
                </c:pt>
                <c:pt idx="114">
                  <c:v>26.873972602739727</c:v>
                </c:pt>
                <c:pt idx="115">
                  <c:v>37.9972602739726</c:v>
                </c:pt>
                <c:pt idx="116">
                  <c:v>2.6520547945205482</c:v>
                </c:pt>
                <c:pt idx="117">
                  <c:v>22.545205479452054</c:v>
                </c:pt>
                <c:pt idx="118">
                  <c:v>29.427397260273974</c:v>
                </c:pt>
                <c:pt idx="119">
                  <c:v>29.534246575342465</c:v>
                </c:pt>
                <c:pt idx="120">
                  <c:v>45.945205479452056</c:v>
                </c:pt>
                <c:pt idx="121">
                  <c:v>26.465753424657535</c:v>
                </c:pt>
                <c:pt idx="122">
                  <c:v>25.230136986301371</c:v>
                </c:pt>
                <c:pt idx="123">
                  <c:v>40.556164383561644</c:v>
                </c:pt>
                <c:pt idx="124">
                  <c:v>39.473972602739728</c:v>
                </c:pt>
                <c:pt idx="125">
                  <c:v>28.550684931506851</c:v>
                </c:pt>
                <c:pt idx="126">
                  <c:v>32.564383561643837</c:v>
                </c:pt>
                <c:pt idx="127">
                  <c:v>27.013698630136986</c:v>
                </c:pt>
                <c:pt idx="128">
                  <c:v>41.284931506849318</c:v>
                </c:pt>
                <c:pt idx="130">
                  <c:v>33.536986301369865</c:v>
                </c:pt>
                <c:pt idx="131">
                  <c:v>54.345205479452055</c:v>
                </c:pt>
                <c:pt idx="132">
                  <c:v>38.331506849315069</c:v>
                </c:pt>
                <c:pt idx="133">
                  <c:v>32.610958904109587</c:v>
                </c:pt>
                <c:pt idx="134">
                  <c:v>25.43013698630137</c:v>
                </c:pt>
                <c:pt idx="135">
                  <c:v>27.43013698630137</c:v>
                </c:pt>
                <c:pt idx="136">
                  <c:v>27.452054794520549</c:v>
                </c:pt>
                <c:pt idx="137">
                  <c:v>38.4986301369863</c:v>
                </c:pt>
                <c:pt idx="138">
                  <c:v>27.43013698630137</c:v>
                </c:pt>
                <c:pt idx="139">
                  <c:v>39.679452054794524</c:v>
                </c:pt>
                <c:pt idx="140">
                  <c:v>27.454794520547946</c:v>
                </c:pt>
                <c:pt idx="141">
                  <c:v>27.068493150684933</c:v>
                </c:pt>
                <c:pt idx="142">
                  <c:v>29.813698630136987</c:v>
                </c:pt>
                <c:pt idx="143">
                  <c:v>30.169863013698631</c:v>
                </c:pt>
                <c:pt idx="144">
                  <c:v>32.172602739726024</c:v>
                </c:pt>
                <c:pt idx="145">
                  <c:v>26.93972602739726</c:v>
                </c:pt>
                <c:pt idx="146">
                  <c:v>31.115068493150684</c:v>
                </c:pt>
                <c:pt idx="147">
                  <c:v>29.991780821917807</c:v>
                </c:pt>
                <c:pt idx="148">
                  <c:v>24.756164383561643</c:v>
                </c:pt>
                <c:pt idx="149">
                  <c:v>36.799999999999997</c:v>
                </c:pt>
                <c:pt idx="150">
                  <c:v>27.487671232876714</c:v>
                </c:pt>
                <c:pt idx="151">
                  <c:v>34.643835616438359</c:v>
                </c:pt>
                <c:pt idx="152">
                  <c:v>39.391780821917806</c:v>
                </c:pt>
                <c:pt idx="153">
                  <c:v>54.454794520547942</c:v>
                </c:pt>
                <c:pt idx="154">
                  <c:v>32.835616438356162</c:v>
                </c:pt>
                <c:pt idx="156">
                  <c:v>37.542465753424658</c:v>
                </c:pt>
                <c:pt idx="157">
                  <c:v>21.024657534246575</c:v>
                </c:pt>
                <c:pt idx="158">
                  <c:v>33.134246575342466</c:v>
                </c:pt>
                <c:pt idx="159">
                  <c:v>49.846575342465755</c:v>
                </c:pt>
                <c:pt idx="160">
                  <c:v>25.695890410958903</c:v>
                </c:pt>
                <c:pt idx="161">
                  <c:v>23.482191780821918</c:v>
                </c:pt>
                <c:pt idx="162">
                  <c:v>25.410958904109588</c:v>
                </c:pt>
                <c:pt idx="163">
                  <c:v>24.378082191780823</c:v>
                </c:pt>
                <c:pt idx="164">
                  <c:v>32.260273972602739</c:v>
                </c:pt>
                <c:pt idx="165">
                  <c:v>47.347945205479455</c:v>
                </c:pt>
                <c:pt idx="166">
                  <c:v>30.778082191780822</c:v>
                </c:pt>
                <c:pt idx="167">
                  <c:v>31.676712328767124</c:v>
                </c:pt>
                <c:pt idx="168">
                  <c:v>38.87945205479452</c:v>
                </c:pt>
                <c:pt idx="169">
                  <c:v>34.813698630136983</c:v>
                </c:pt>
                <c:pt idx="170">
                  <c:v>26.07123287671233</c:v>
                </c:pt>
                <c:pt idx="171">
                  <c:v>37.167123287671231</c:v>
                </c:pt>
                <c:pt idx="172">
                  <c:v>43.528767123287672</c:v>
                </c:pt>
                <c:pt idx="173">
                  <c:v>59.701369863013696</c:v>
                </c:pt>
                <c:pt idx="174">
                  <c:v>33.991780821917807</c:v>
                </c:pt>
                <c:pt idx="175">
                  <c:v>24.665753424657535</c:v>
                </c:pt>
                <c:pt idx="176">
                  <c:v>2.1972602739726028</c:v>
                </c:pt>
                <c:pt idx="177">
                  <c:v>39.410958904109592</c:v>
                </c:pt>
                <c:pt idx="178">
                  <c:v>33.947945205479449</c:v>
                </c:pt>
                <c:pt idx="179">
                  <c:v>23.547945205479451</c:v>
                </c:pt>
                <c:pt idx="180">
                  <c:v>30.893150684931506</c:v>
                </c:pt>
                <c:pt idx="181">
                  <c:v>22.81917808219178</c:v>
                </c:pt>
                <c:pt idx="182">
                  <c:v>25.873972602739727</c:v>
                </c:pt>
                <c:pt idx="183">
                  <c:v>39.265753424657532</c:v>
                </c:pt>
                <c:pt idx="184">
                  <c:v>2.8273972602739725</c:v>
                </c:pt>
                <c:pt idx="185">
                  <c:v>27.786301369863015</c:v>
                </c:pt>
                <c:pt idx="186">
                  <c:v>35.876712328767127</c:v>
                </c:pt>
                <c:pt idx="187">
                  <c:v>35.326027397260276</c:v>
                </c:pt>
                <c:pt idx="188">
                  <c:v>30.101369863013698</c:v>
                </c:pt>
                <c:pt idx="190">
                  <c:v>35.463013698630135</c:v>
                </c:pt>
                <c:pt idx="191">
                  <c:v>33.046575342465751</c:v>
                </c:pt>
                <c:pt idx="192">
                  <c:v>61.252054794520546</c:v>
                </c:pt>
                <c:pt idx="193">
                  <c:v>80.235616438356161</c:v>
                </c:pt>
                <c:pt idx="194">
                  <c:v>39.509589041095893</c:v>
                </c:pt>
                <c:pt idx="195">
                  <c:v>45.61917808219178</c:v>
                </c:pt>
                <c:pt idx="196">
                  <c:v>39.079452054794523</c:v>
                </c:pt>
                <c:pt idx="197">
                  <c:v>25.334246575342465</c:v>
                </c:pt>
                <c:pt idx="198">
                  <c:v>34.241095890410961</c:v>
                </c:pt>
                <c:pt idx="199">
                  <c:v>41.350684931506848</c:v>
                </c:pt>
                <c:pt idx="200">
                  <c:v>32.917808219178085</c:v>
                </c:pt>
                <c:pt idx="201">
                  <c:v>28.701369863013699</c:v>
                </c:pt>
                <c:pt idx="202">
                  <c:v>33.435616438356163</c:v>
                </c:pt>
                <c:pt idx="203">
                  <c:v>33.969863013698628</c:v>
                </c:pt>
                <c:pt idx="204">
                  <c:v>33.31232876712329</c:v>
                </c:pt>
                <c:pt idx="205">
                  <c:v>41.684931506849317</c:v>
                </c:pt>
                <c:pt idx="206">
                  <c:v>43.868493150684934</c:v>
                </c:pt>
                <c:pt idx="207">
                  <c:v>39.608219178082194</c:v>
                </c:pt>
                <c:pt idx="208">
                  <c:v>38.597260273972601</c:v>
                </c:pt>
                <c:pt idx="209">
                  <c:v>2.3260273972602739</c:v>
                </c:pt>
                <c:pt idx="210">
                  <c:v>30.660273972602738</c:v>
                </c:pt>
                <c:pt idx="211">
                  <c:v>33.832876712328769</c:v>
                </c:pt>
                <c:pt idx="212">
                  <c:v>32.539726027397258</c:v>
                </c:pt>
                <c:pt idx="213">
                  <c:v>27.295890410958904</c:v>
                </c:pt>
                <c:pt idx="215">
                  <c:v>29.950684931506849</c:v>
                </c:pt>
                <c:pt idx="216">
                  <c:v>37.843835616438355</c:v>
                </c:pt>
                <c:pt idx="218">
                  <c:v>53.4986301369863</c:v>
                </c:pt>
                <c:pt idx="219">
                  <c:v>29.356164383561644</c:v>
                </c:pt>
                <c:pt idx="220">
                  <c:v>42.515068493150686</c:v>
                </c:pt>
                <c:pt idx="221">
                  <c:v>24.753424657534246</c:v>
                </c:pt>
                <c:pt idx="222">
                  <c:v>29.947945205479453</c:v>
                </c:pt>
                <c:pt idx="223">
                  <c:v>43.934246575342463</c:v>
                </c:pt>
                <c:pt idx="224">
                  <c:v>29.084931506849315</c:v>
                </c:pt>
                <c:pt idx="225">
                  <c:v>26.591780821917808</c:v>
                </c:pt>
                <c:pt idx="226">
                  <c:v>31.147945205479452</c:v>
                </c:pt>
                <c:pt idx="227">
                  <c:v>29.408219178082192</c:v>
                </c:pt>
                <c:pt idx="228">
                  <c:v>26.663013698630138</c:v>
                </c:pt>
                <c:pt idx="229">
                  <c:v>49.583561643835615</c:v>
                </c:pt>
                <c:pt idx="230">
                  <c:v>42.994520547945207</c:v>
                </c:pt>
                <c:pt idx="231">
                  <c:v>26.260273972602739</c:v>
                </c:pt>
                <c:pt idx="232">
                  <c:v>29.794520547945204</c:v>
                </c:pt>
                <c:pt idx="233">
                  <c:v>33.873972602739727</c:v>
                </c:pt>
                <c:pt idx="234">
                  <c:v>40.898630136986299</c:v>
                </c:pt>
                <c:pt idx="235">
                  <c:v>33.265753424657532</c:v>
                </c:pt>
                <c:pt idx="236">
                  <c:v>43.208219178082189</c:v>
                </c:pt>
                <c:pt idx="237">
                  <c:v>51.635616438356166</c:v>
                </c:pt>
                <c:pt idx="238">
                  <c:v>27.950684931506849</c:v>
                </c:pt>
                <c:pt idx="239">
                  <c:v>31.161643835616438</c:v>
                </c:pt>
                <c:pt idx="240">
                  <c:v>45.284931506849318</c:v>
                </c:pt>
                <c:pt idx="241">
                  <c:v>31.153424657534245</c:v>
                </c:pt>
                <c:pt idx="242">
                  <c:v>51.063013698630137</c:v>
                </c:pt>
                <c:pt idx="243">
                  <c:v>25.643835616438356</c:v>
                </c:pt>
                <c:pt idx="244">
                  <c:v>49.827397260273976</c:v>
                </c:pt>
                <c:pt idx="245">
                  <c:v>35.336986301369862</c:v>
                </c:pt>
                <c:pt idx="246">
                  <c:v>30.901369863013699</c:v>
                </c:pt>
                <c:pt idx="247">
                  <c:v>33.827397260273976</c:v>
                </c:pt>
                <c:pt idx="248">
                  <c:v>35.547945205479451</c:v>
                </c:pt>
                <c:pt idx="249">
                  <c:v>27.449315068493149</c:v>
                </c:pt>
                <c:pt idx="250">
                  <c:v>24.084931506849315</c:v>
                </c:pt>
                <c:pt idx="251">
                  <c:v>38.347945205479455</c:v>
                </c:pt>
                <c:pt idx="252">
                  <c:v>48.580821917808223</c:v>
                </c:pt>
                <c:pt idx="253">
                  <c:v>32.731506849315068</c:v>
                </c:pt>
                <c:pt idx="254">
                  <c:v>26.471232876712328</c:v>
                </c:pt>
                <c:pt idx="255">
                  <c:v>40.887671232876713</c:v>
                </c:pt>
                <c:pt idx="256">
                  <c:v>51.416438356164385</c:v>
                </c:pt>
                <c:pt idx="257">
                  <c:v>33.646575342465752</c:v>
                </c:pt>
                <c:pt idx="258">
                  <c:v>36.304109589041097</c:v>
                </c:pt>
                <c:pt idx="259">
                  <c:v>25.734246575342464</c:v>
                </c:pt>
                <c:pt idx="260">
                  <c:v>38.991780821917807</c:v>
                </c:pt>
                <c:pt idx="261">
                  <c:v>30.4986301369863</c:v>
                </c:pt>
                <c:pt idx="262">
                  <c:v>28.553424657534247</c:v>
                </c:pt>
                <c:pt idx="263">
                  <c:v>32.632876712328766</c:v>
                </c:pt>
                <c:pt idx="264">
                  <c:v>38.041095890410958</c:v>
                </c:pt>
                <c:pt idx="265">
                  <c:v>32.30684931506849</c:v>
                </c:pt>
                <c:pt idx="266">
                  <c:v>34.641095890410959</c:v>
                </c:pt>
                <c:pt idx="267">
                  <c:v>23.624657534246577</c:v>
                </c:pt>
                <c:pt idx="268">
                  <c:v>32.438356164383563</c:v>
                </c:pt>
                <c:pt idx="269">
                  <c:v>58.490410958904107</c:v>
                </c:pt>
                <c:pt idx="270">
                  <c:v>29.865753424657534</c:v>
                </c:pt>
                <c:pt idx="271">
                  <c:v>44.495890410958907</c:v>
                </c:pt>
                <c:pt idx="272">
                  <c:v>35.961643835616435</c:v>
                </c:pt>
                <c:pt idx="273">
                  <c:v>31.61917808219178</c:v>
                </c:pt>
                <c:pt idx="274">
                  <c:v>31.246575342465754</c:v>
                </c:pt>
                <c:pt idx="275">
                  <c:v>34.416438356164385</c:v>
                </c:pt>
                <c:pt idx="276">
                  <c:v>30.93972602739726</c:v>
                </c:pt>
                <c:pt idx="277">
                  <c:v>29.728767123287671</c:v>
                </c:pt>
                <c:pt idx="278">
                  <c:v>41.331506849315069</c:v>
                </c:pt>
                <c:pt idx="279">
                  <c:v>26.613698630136987</c:v>
                </c:pt>
                <c:pt idx="280">
                  <c:v>34.947945205479449</c:v>
                </c:pt>
                <c:pt idx="281">
                  <c:v>32.789041095890411</c:v>
                </c:pt>
                <c:pt idx="282">
                  <c:v>24.873972602739727</c:v>
                </c:pt>
                <c:pt idx="283">
                  <c:v>29.772602739726029</c:v>
                </c:pt>
                <c:pt idx="284">
                  <c:v>2.9698630136986299</c:v>
                </c:pt>
                <c:pt idx="285">
                  <c:v>32.627397260273973</c:v>
                </c:pt>
                <c:pt idx="286">
                  <c:v>29.87945205479452</c:v>
                </c:pt>
                <c:pt idx="287">
                  <c:v>44.446575342465756</c:v>
                </c:pt>
                <c:pt idx="288">
                  <c:v>35.336986301369862</c:v>
                </c:pt>
                <c:pt idx="289">
                  <c:v>40.802739726027397</c:v>
                </c:pt>
                <c:pt idx="290">
                  <c:v>31.054794520547944</c:v>
                </c:pt>
                <c:pt idx="291">
                  <c:v>33.6</c:v>
                </c:pt>
                <c:pt idx="292">
                  <c:v>34.167123287671231</c:v>
                </c:pt>
                <c:pt idx="293">
                  <c:v>25.084931506849315</c:v>
                </c:pt>
                <c:pt idx="294">
                  <c:v>28.698630136986303</c:v>
                </c:pt>
                <c:pt idx="295">
                  <c:v>45.052054794520551</c:v>
                </c:pt>
                <c:pt idx="296">
                  <c:v>30.263013698630136</c:v>
                </c:pt>
                <c:pt idx="297">
                  <c:v>35.923287671232877</c:v>
                </c:pt>
                <c:pt idx="298">
                  <c:v>31.687671232876713</c:v>
                </c:pt>
                <c:pt idx="299">
                  <c:v>60.016438356164386</c:v>
                </c:pt>
                <c:pt idx="300">
                  <c:v>31.068493150684933</c:v>
                </c:pt>
                <c:pt idx="301">
                  <c:v>2.4054794520547946</c:v>
                </c:pt>
                <c:pt idx="302">
                  <c:v>38.235616438356168</c:v>
                </c:pt>
                <c:pt idx="303">
                  <c:v>31.764383561643836</c:v>
                </c:pt>
                <c:pt idx="304">
                  <c:v>2.3041095890410959</c:v>
                </c:pt>
                <c:pt idx="305">
                  <c:v>33.227397260273975</c:v>
                </c:pt>
                <c:pt idx="306">
                  <c:v>26.197260273972603</c:v>
                </c:pt>
                <c:pt idx="307">
                  <c:v>37.178082191780824</c:v>
                </c:pt>
                <c:pt idx="308">
                  <c:v>31.010958904109589</c:v>
                </c:pt>
                <c:pt idx="309">
                  <c:v>29.093150684931508</c:v>
                </c:pt>
                <c:pt idx="310">
                  <c:v>37.720547945205482</c:v>
                </c:pt>
                <c:pt idx="311">
                  <c:v>45.830136986301369</c:v>
                </c:pt>
                <c:pt idx="312">
                  <c:v>54.684931506849317</c:v>
                </c:pt>
                <c:pt idx="313">
                  <c:v>47.202739726027396</c:v>
                </c:pt>
                <c:pt idx="314">
                  <c:v>28.139726027397259</c:v>
                </c:pt>
                <c:pt idx="315">
                  <c:v>47.950684931506849</c:v>
                </c:pt>
                <c:pt idx="316">
                  <c:v>31.104109589041094</c:v>
                </c:pt>
                <c:pt idx="317">
                  <c:v>27.945205479452056</c:v>
                </c:pt>
                <c:pt idx="318">
                  <c:v>28.186301369863013</c:v>
                </c:pt>
                <c:pt idx="319">
                  <c:v>28.797260273972604</c:v>
                </c:pt>
                <c:pt idx="320">
                  <c:v>45.745205479452054</c:v>
                </c:pt>
                <c:pt idx="321">
                  <c:v>27.145205479452056</c:v>
                </c:pt>
                <c:pt idx="322">
                  <c:v>28.761643835616439</c:v>
                </c:pt>
                <c:pt idx="323">
                  <c:v>40.832876712328769</c:v>
                </c:pt>
                <c:pt idx="324">
                  <c:v>39.610958904109587</c:v>
                </c:pt>
                <c:pt idx="325">
                  <c:v>41.2</c:v>
                </c:pt>
                <c:pt idx="326">
                  <c:v>28.093150684931508</c:v>
                </c:pt>
                <c:pt idx="327">
                  <c:v>28.449315068493149</c:v>
                </c:pt>
                <c:pt idx="328">
                  <c:v>47.336986301369862</c:v>
                </c:pt>
                <c:pt idx="329">
                  <c:v>34.736986301369861</c:v>
                </c:pt>
                <c:pt idx="330">
                  <c:v>51.063013698630137</c:v>
                </c:pt>
                <c:pt idx="331">
                  <c:v>31.161643835616438</c:v>
                </c:pt>
                <c:pt idx="332">
                  <c:v>28.298630136986301</c:v>
                </c:pt>
                <c:pt idx="333">
                  <c:v>47.720547945205482</c:v>
                </c:pt>
                <c:pt idx="334">
                  <c:v>36.81095890410959</c:v>
                </c:pt>
                <c:pt idx="336">
                  <c:v>31.13150684931507</c:v>
                </c:pt>
                <c:pt idx="337">
                  <c:v>22.427397260273974</c:v>
                </c:pt>
                <c:pt idx="338">
                  <c:v>25.394520547945206</c:v>
                </c:pt>
                <c:pt idx="339">
                  <c:v>23.353424657534248</c:v>
                </c:pt>
                <c:pt idx="340">
                  <c:v>31.246575342465754</c:v>
                </c:pt>
                <c:pt idx="341">
                  <c:v>31.013698630136986</c:v>
                </c:pt>
                <c:pt idx="342">
                  <c:v>23.660273972602738</c:v>
                </c:pt>
                <c:pt idx="343">
                  <c:v>31.693150684931506</c:v>
                </c:pt>
                <c:pt idx="344">
                  <c:v>29.80821917808219</c:v>
                </c:pt>
                <c:pt idx="345">
                  <c:v>31.780821917808218</c:v>
                </c:pt>
                <c:pt idx="346">
                  <c:v>30.734246575342464</c:v>
                </c:pt>
                <c:pt idx="347">
                  <c:v>33.62191780821918</c:v>
                </c:pt>
                <c:pt idx="348">
                  <c:v>30.975342465753425</c:v>
                </c:pt>
                <c:pt idx="350">
                  <c:v>32.580821917808223</c:v>
                </c:pt>
                <c:pt idx="351">
                  <c:v>27.827397260273973</c:v>
                </c:pt>
                <c:pt idx="352">
                  <c:v>41.794520547945204</c:v>
                </c:pt>
                <c:pt idx="353">
                  <c:v>37.463013698630135</c:v>
                </c:pt>
                <c:pt idx="354">
                  <c:v>47.342465753424655</c:v>
                </c:pt>
                <c:pt idx="355">
                  <c:v>27.646575342465752</c:v>
                </c:pt>
                <c:pt idx="356">
                  <c:v>28.342465753424658</c:v>
                </c:pt>
                <c:pt idx="357">
                  <c:v>32.421917808219177</c:v>
                </c:pt>
                <c:pt idx="358">
                  <c:v>41.304109589041097</c:v>
                </c:pt>
                <c:pt idx="359">
                  <c:v>33.632876712328766</c:v>
                </c:pt>
                <c:pt idx="360">
                  <c:v>47.18904109589041</c:v>
                </c:pt>
                <c:pt idx="361">
                  <c:v>43.19178082191781</c:v>
                </c:pt>
                <c:pt idx="362">
                  <c:v>37.961643835616435</c:v>
                </c:pt>
                <c:pt idx="363">
                  <c:v>28.526027397260275</c:v>
                </c:pt>
                <c:pt idx="364">
                  <c:v>28.676712328767124</c:v>
                </c:pt>
                <c:pt idx="365">
                  <c:v>28.306849315068494</c:v>
                </c:pt>
                <c:pt idx="366">
                  <c:v>36.221917808219175</c:v>
                </c:pt>
                <c:pt idx="368">
                  <c:v>48.032876712328765</c:v>
                </c:pt>
                <c:pt idx="369">
                  <c:v>29.410958904109588</c:v>
                </c:pt>
                <c:pt idx="370">
                  <c:v>31.69041095890411</c:v>
                </c:pt>
                <c:pt idx="371">
                  <c:v>24.482191780821918</c:v>
                </c:pt>
                <c:pt idx="372">
                  <c:v>32.457534246575342</c:v>
                </c:pt>
                <c:pt idx="373">
                  <c:v>37.347945205479455</c:v>
                </c:pt>
                <c:pt idx="374">
                  <c:v>45.030136986301372</c:v>
                </c:pt>
                <c:pt idx="375">
                  <c:v>40.668493150684931</c:v>
                </c:pt>
                <c:pt idx="376">
                  <c:v>35.11780821917808</c:v>
                </c:pt>
                <c:pt idx="377">
                  <c:v>35.202739726027396</c:v>
                </c:pt>
                <c:pt idx="378">
                  <c:v>31.383561643835616</c:v>
                </c:pt>
                <c:pt idx="379">
                  <c:v>40.627397260273973</c:v>
                </c:pt>
                <c:pt idx="380">
                  <c:v>23.780821917808218</c:v>
                </c:pt>
                <c:pt idx="381">
                  <c:v>47.293150684931504</c:v>
                </c:pt>
                <c:pt idx="382">
                  <c:v>27.854794520547944</c:v>
                </c:pt>
                <c:pt idx="383">
                  <c:v>33.526027397260272</c:v>
                </c:pt>
                <c:pt idx="384">
                  <c:v>28.923287671232877</c:v>
                </c:pt>
                <c:pt idx="385">
                  <c:v>25.139726027397259</c:v>
                </c:pt>
                <c:pt idx="386">
                  <c:v>2.8876712328767122</c:v>
                </c:pt>
                <c:pt idx="387">
                  <c:v>36.482191780821921</c:v>
                </c:pt>
                <c:pt idx="388">
                  <c:v>31.054794520547944</c:v>
                </c:pt>
                <c:pt idx="389">
                  <c:v>26.841095890410958</c:v>
                </c:pt>
                <c:pt idx="390">
                  <c:v>42.509589041095893</c:v>
                </c:pt>
                <c:pt idx="391">
                  <c:v>39.082191780821915</c:v>
                </c:pt>
                <c:pt idx="392">
                  <c:v>45.547945205479451</c:v>
                </c:pt>
                <c:pt idx="393">
                  <c:v>35.06849315068493</c:v>
                </c:pt>
                <c:pt idx="394">
                  <c:v>43.761643835616439</c:v>
                </c:pt>
                <c:pt idx="395">
                  <c:v>43.252054794520546</c:v>
                </c:pt>
                <c:pt idx="396">
                  <c:v>42.098630136986301</c:v>
                </c:pt>
                <c:pt idx="397">
                  <c:v>33.561643835616437</c:v>
                </c:pt>
                <c:pt idx="398">
                  <c:v>57.794520547945204</c:v>
                </c:pt>
                <c:pt idx="399">
                  <c:v>24.632876712328766</c:v>
                </c:pt>
                <c:pt idx="400">
                  <c:v>2.6219178082191781</c:v>
                </c:pt>
                <c:pt idx="401">
                  <c:v>45.9972602739726</c:v>
                </c:pt>
                <c:pt idx="402">
                  <c:v>30.728767123287671</c:v>
                </c:pt>
                <c:pt idx="403">
                  <c:v>33.126027397260273</c:v>
                </c:pt>
                <c:pt idx="404">
                  <c:v>28.854794520547944</c:v>
                </c:pt>
                <c:pt idx="405">
                  <c:v>23.794520547945204</c:v>
                </c:pt>
                <c:pt idx="406">
                  <c:v>35.539726027397258</c:v>
                </c:pt>
                <c:pt idx="407">
                  <c:v>28.654794520547945</c:v>
                </c:pt>
                <c:pt idx="408">
                  <c:v>30.964383561643835</c:v>
                </c:pt>
                <c:pt idx="410">
                  <c:v>50.649315068493152</c:v>
                </c:pt>
                <c:pt idx="411">
                  <c:v>32.139726027397259</c:v>
                </c:pt>
                <c:pt idx="412">
                  <c:v>27.345205479452055</c:v>
                </c:pt>
                <c:pt idx="413">
                  <c:v>28.12876712328767</c:v>
                </c:pt>
                <c:pt idx="414">
                  <c:v>28.843835616438355</c:v>
                </c:pt>
                <c:pt idx="415">
                  <c:v>23.221917808219178</c:v>
                </c:pt>
                <c:pt idx="416">
                  <c:v>34.575342465753423</c:v>
                </c:pt>
                <c:pt idx="417">
                  <c:v>23.80821917808219</c:v>
                </c:pt>
                <c:pt idx="418">
                  <c:v>35.613698630136987</c:v>
                </c:pt>
                <c:pt idx="419">
                  <c:v>31.06027397260274</c:v>
                </c:pt>
                <c:pt idx="420">
                  <c:v>26.778082191780822</c:v>
                </c:pt>
                <c:pt idx="421">
                  <c:v>24.564383561643837</c:v>
                </c:pt>
                <c:pt idx="422">
                  <c:v>28.298630136986301</c:v>
                </c:pt>
                <c:pt idx="423">
                  <c:v>38.635616438356166</c:v>
                </c:pt>
                <c:pt idx="424">
                  <c:v>26.854794520547944</c:v>
                </c:pt>
                <c:pt idx="425">
                  <c:v>58.758904109589039</c:v>
                </c:pt>
                <c:pt idx="427">
                  <c:v>38.205479452054796</c:v>
                </c:pt>
                <c:pt idx="428">
                  <c:v>25.227397260273971</c:v>
                </c:pt>
                <c:pt idx="429">
                  <c:v>38.183561643835617</c:v>
                </c:pt>
                <c:pt idx="430">
                  <c:v>28.235616438356164</c:v>
                </c:pt>
                <c:pt idx="431">
                  <c:v>29.202739726027396</c:v>
                </c:pt>
                <c:pt idx="432">
                  <c:v>36.471232876712328</c:v>
                </c:pt>
                <c:pt idx="433">
                  <c:v>34.145205479452052</c:v>
                </c:pt>
                <c:pt idx="434">
                  <c:v>38.265753424657532</c:v>
                </c:pt>
                <c:pt idx="435">
                  <c:v>33.052054794520551</c:v>
                </c:pt>
                <c:pt idx="436">
                  <c:v>27.86849315068493</c:v>
                </c:pt>
                <c:pt idx="437">
                  <c:v>39.956164383561642</c:v>
                </c:pt>
                <c:pt idx="438">
                  <c:v>26.361643835616437</c:v>
                </c:pt>
                <c:pt idx="439">
                  <c:v>51.43287671232877</c:v>
                </c:pt>
                <c:pt idx="440">
                  <c:v>58.421917808219177</c:v>
                </c:pt>
                <c:pt idx="441">
                  <c:v>40.750684931506846</c:v>
                </c:pt>
                <c:pt idx="442">
                  <c:v>27.849315068493151</c:v>
                </c:pt>
                <c:pt idx="443">
                  <c:v>31.731506849315068</c:v>
                </c:pt>
                <c:pt idx="444">
                  <c:v>56.547945205479451</c:v>
                </c:pt>
                <c:pt idx="445">
                  <c:v>30.602739726027398</c:v>
                </c:pt>
                <c:pt idx="446">
                  <c:v>29.542465753424658</c:v>
                </c:pt>
                <c:pt idx="447">
                  <c:v>27.046575342465754</c:v>
                </c:pt>
                <c:pt idx="448">
                  <c:v>29.643835616438356</c:v>
                </c:pt>
                <c:pt idx="449">
                  <c:v>43.695890410958903</c:v>
                </c:pt>
                <c:pt idx="450">
                  <c:v>40.558904109589044</c:v>
                </c:pt>
                <c:pt idx="451">
                  <c:v>31.150684931506849</c:v>
                </c:pt>
                <c:pt idx="452">
                  <c:v>44.627397260273973</c:v>
                </c:pt>
                <c:pt idx="453">
                  <c:v>34.608219178082194</c:v>
                </c:pt>
                <c:pt idx="454">
                  <c:v>36.854794520547948</c:v>
                </c:pt>
                <c:pt idx="455">
                  <c:v>32.328767123287669</c:v>
                </c:pt>
                <c:pt idx="456">
                  <c:v>23.24931506849315</c:v>
                </c:pt>
                <c:pt idx="457">
                  <c:v>43.413698630136984</c:v>
                </c:pt>
                <c:pt idx="458">
                  <c:v>22.323287671232876</c:v>
                </c:pt>
                <c:pt idx="459">
                  <c:v>46.56712328767123</c:v>
                </c:pt>
                <c:pt idx="460">
                  <c:v>31.975342465753425</c:v>
                </c:pt>
                <c:pt idx="461">
                  <c:v>43.769863013698632</c:v>
                </c:pt>
                <c:pt idx="462">
                  <c:v>27.490410958904111</c:v>
                </c:pt>
                <c:pt idx="463">
                  <c:v>32.857534246575341</c:v>
                </c:pt>
                <c:pt idx="464">
                  <c:v>39.347945205479455</c:v>
                </c:pt>
                <c:pt idx="465">
                  <c:v>34.079452054794523</c:v>
                </c:pt>
                <c:pt idx="466">
                  <c:v>65.400000000000006</c:v>
                </c:pt>
                <c:pt idx="467">
                  <c:v>39.049315068493151</c:v>
                </c:pt>
                <c:pt idx="468">
                  <c:v>25.506849315068493</c:v>
                </c:pt>
                <c:pt idx="469">
                  <c:v>41.465753424657535</c:v>
                </c:pt>
                <c:pt idx="470">
                  <c:v>35.61917808219178</c:v>
                </c:pt>
                <c:pt idx="471">
                  <c:v>31.463013698630139</c:v>
                </c:pt>
                <c:pt idx="472">
                  <c:v>46.797260273972604</c:v>
                </c:pt>
                <c:pt idx="473">
                  <c:v>39.624657534246573</c:v>
                </c:pt>
                <c:pt idx="474">
                  <c:v>37.268493150684932</c:v>
                </c:pt>
                <c:pt idx="475">
                  <c:v>36.052054794520551</c:v>
                </c:pt>
                <c:pt idx="476">
                  <c:v>36.268493150684932</c:v>
                </c:pt>
                <c:pt idx="477">
                  <c:v>26.956164383561642</c:v>
                </c:pt>
                <c:pt idx="479">
                  <c:v>38.172602739726024</c:v>
                </c:pt>
                <c:pt idx="480">
                  <c:v>32.758904109589039</c:v>
                </c:pt>
                <c:pt idx="481">
                  <c:v>34.024657534246572</c:v>
                </c:pt>
                <c:pt idx="482">
                  <c:v>32.835616438356162</c:v>
                </c:pt>
                <c:pt idx="483">
                  <c:v>37.936986301369863</c:v>
                </c:pt>
                <c:pt idx="484">
                  <c:v>48.717808219178082</c:v>
                </c:pt>
                <c:pt idx="485">
                  <c:v>36.887671232876713</c:v>
                </c:pt>
                <c:pt idx="486">
                  <c:v>34.80821917808219</c:v>
                </c:pt>
                <c:pt idx="487">
                  <c:v>61.136986301369866</c:v>
                </c:pt>
                <c:pt idx="488">
                  <c:v>37.610958904109587</c:v>
                </c:pt>
                <c:pt idx="489">
                  <c:v>37.56712328767123</c:v>
                </c:pt>
                <c:pt idx="490">
                  <c:v>29.920547945205481</c:v>
                </c:pt>
                <c:pt idx="491">
                  <c:v>66.712328767123282</c:v>
                </c:pt>
                <c:pt idx="492">
                  <c:v>41.010958904109586</c:v>
                </c:pt>
                <c:pt idx="493">
                  <c:v>49.353424657534248</c:v>
                </c:pt>
                <c:pt idx="494">
                  <c:v>30.627397260273973</c:v>
                </c:pt>
                <c:pt idx="495">
                  <c:v>37.92876712328767</c:v>
                </c:pt>
                <c:pt idx="496">
                  <c:v>57.756164383561647</c:v>
                </c:pt>
                <c:pt idx="497">
                  <c:v>33.854794520547948</c:v>
                </c:pt>
                <c:pt idx="498">
                  <c:v>37.852054794520548</c:v>
                </c:pt>
                <c:pt idx="499">
                  <c:v>30.265753424657536</c:v>
                </c:pt>
                <c:pt idx="500">
                  <c:v>29.953424657534246</c:v>
                </c:pt>
                <c:pt idx="501">
                  <c:v>49.128767123287673</c:v>
                </c:pt>
                <c:pt idx="502">
                  <c:v>36.232876712328768</c:v>
                </c:pt>
                <c:pt idx="503">
                  <c:v>42.9972602739726</c:v>
                </c:pt>
                <c:pt idx="504">
                  <c:v>33.257534246575339</c:v>
                </c:pt>
                <c:pt idx="505">
                  <c:v>32.221917808219175</c:v>
                </c:pt>
                <c:pt idx="506">
                  <c:v>31.284931506849315</c:v>
                </c:pt>
                <c:pt idx="507">
                  <c:v>39.956164383561642</c:v>
                </c:pt>
                <c:pt idx="508">
                  <c:v>27.134246575342466</c:v>
                </c:pt>
                <c:pt idx="509">
                  <c:v>39.131506849315066</c:v>
                </c:pt>
                <c:pt idx="510">
                  <c:v>56.734246575342468</c:v>
                </c:pt>
                <c:pt idx="511">
                  <c:v>30.084931506849315</c:v>
                </c:pt>
                <c:pt idx="512">
                  <c:v>24.564383561643837</c:v>
                </c:pt>
                <c:pt idx="513">
                  <c:v>37.112328767123287</c:v>
                </c:pt>
                <c:pt idx="514">
                  <c:v>26.197260273972603</c:v>
                </c:pt>
                <c:pt idx="515">
                  <c:v>34.230136986301368</c:v>
                </c:pt>
                <c:pt idx="516">
                  <c:v>34.095890410958901</c:v>
                </c:pt>
                <c:pt idx="517">
                  <c:v>33.142465753424659</c:v>
                </c:pt>
                <c:pt idx="518">
                  <c:v>38.024657534246572</c:v>
                </c:pt>
                <c:pt idx="519">
                  <c:v>35.295890410958904</c:v>
                </c:pt>
                <c:pt idx="520">
                  <c:v>48.490410958904107</c:v>
                </c:pt>
                <c:pt idx="521">
                  <c:v>35.484931506849314</c:v>
                </c:pt>
                <c:pt idx="522">
                  <c:v>31.991780821917807</c:v>
                </c:pt>
                <c:pt idx="523">
                  <c:v>35.112328767123287</c:v>
                </c:pt>
                <c:pt idx="524">
                  <c:v>38.282191780821918</c:v>
                </c:pt>
                <c:pt idx="525">
                  <c:v>39.586301369863016</c:v>
                </c:pt>
                <c:pt idx="527">
                  <c:v>41.243835616438353</c:v>
                </c:pt>
                <c:pt idx="528">
                  <c:v>24.12876712328767</c:v>
                </c:pt>
                <c:pt idx="529">
                  <c:v>33.421917808219177</c:v>
                </c:pt>
                <c:pt idx="530">
                  <c:v>23</c:v>
                </c:pt>
                <c:pt idx="531">
                  <c:v>33.276712328767125</c:v>
                </c:pt>
                <c:pt idx="532">
                  <c:v>43.257534246575339</c:v>
                </c:pt>
                <c:pt idx="533">
                  <c:v>49.471232876712328</c:v>
                </c:pt>
                <c:pt idx="534">
                  <c:v>39.509589041095893</c:v>
                </c:pt>
                <c:pt idx="535">
                  <c:v>32.715068493150682</c:v>
                </c:pt>
                <c:pt idx="536">
                  <c:v>42.641095890410959</c:v>
                </c:pt>
                <c:pt idx="537">
                  <c:v>39.698630136986303</c:v>
                </c:pt>
                <c:pt idx="538">
                  <c:v>39.109589041095887</c:v>
                </c:pt>
                <c:pt idx="539">
                  <c:v>26.353424657534248</c:v>
                </c:pt>
                <c:pt idx="540">
                  <c:v>36.57260273972603</c:v>
                </c:pt>
                <c:pt idx="541">
                  <c:v>28.295890410958904</c:v>
                </c:pt>
                <c:pt idx="542">
                  <c:v>32.468493150684928</c:v>
                </c:pt>
                <c:pt idx="543">
                  <c:v>34.065753424657537</c:v>
                </c:pt>
                <c:pt idx="544">
                  <c:v>32.353424657534248</c:v>
                </c:pt>
                <c:pt idx="545">
                  <c:v>58.767123287671232</c:v>
                </c:pt>
                <c:pt idx="546">
                  <c:v>38.915068493150685</c:v>
                </c:pt>
                <c:pt idx="547">
                  <c:v>29.82191780821918</c:v>
                </c:pt>
                <c:pt idx="548">
                  <c:v>31.786301369863015</c:v>
                </c:pt>
                <c:pt idx="549">
                  <c:v>29.353424657534248</c:v>
                </c:pt>
                <c:pt idx="550">
                  <c:v>36.597260273972601</c:v>
                </c:pt>
                <c:pt idx="551">
                  <c:v>30.695890410958903</c:v>
                </c:pt>
                <c:pt idx="552">
                  <c:v>40.934246575342463</c:v>
                </c:pt>
                <c:pt idx="553">
                  <c:v>37.367123287671234</c:v>
                </c:pt>
                <c:pt idx="554">
                  <c:v>29.701369863013699</c:v>
                </c:pt>
                <c:pt idx="555">
                  <c:v>55.860273972602741</c:v>
                </c:pt>
                <c:pt idx="556">
                  <c:v>39.315068493150683</c:v>
                </c:pt>
                <c:pt idx="557">
                  <c:v>35.43013698630137</c:v>
                </c:pt>
                <c:pt idx="558">
                  <c:v>38.200000000000003</c:v>
                </c:pt>
                <c:pt idx="559">
                  <c:v>27.002739726027396</c:v>
                </c:pt>
                <c:pt idx="560">
                  <c:v>26.846575342465755</c:v>
                </c:pt>
                <c:pt idx="561">
                  <c:v>27.263013698630136</c:v>
                </c:pt>
                <c:pt idx="562">
                  <c:v>23.4</c:v>
                </c:pt>
                <c:pt idx="563">
                  <c:v>2.5945205479452054</c:v>
                </c:pt>
                <c:pt idx="564">
                  <c:v>41.276712328767125</c:v>
                </c:pt>
                <c:pt idx="565">
                  <c:v>30.953424657534246</c:v>
                </c:pt>
                <c:pt idx="566">
                  <c:v>28.435616438356163</c:v>
                </c:pt>
                <c:pt idx="567">
                  <c:v>43.019178082191779</c:v>
                </c:pt>
                <c:pt idx="568">
                  <c:v>40.287671232876711</c:v>
                </c:pt>
                <c:pt idx="569">
                  <c:v>38.942465753424656</c:v>
                </c:pt>
                <c:pt idx="570">
                  <c:v>33.320547945205476</c:v>
                </c:pt>
                <c:pt idx="571">
                  <c:v>36.284931506849318</c:v>
                </c:pt>
                <c:pt idx="572">
                  <c:v>2.4465753424657533</c:v>
                </c:pt>
                <c:pt idx="573">
                  <c:v>29.345205479452055</c:v>
                </c:pt>
                <c:pt idx="574">
                  <c:v>42.279452054794518</c:v>
                </c:pt>
                <c:pt idx="575">
                  <c:v>39.161643835616438</c:v>
                </c:pt>
                <c:pt idx="576">
                  <c:v>31.117808219178084</c:v>
                </c:pt>
                <c:pt idx="577">
                  <c:v>24.989041095890411</c:v>
                </c:pt>
                <c:pt idx="578">
                  <c:v>38.512328767123286</c:v>
                </c:pt>
                <c:pt idx="579">
                  <c:v>28.241095890410961</c:v>
                </c:pt>
                <c:pt idx="580">
                  <c:v>30.55890410958904</c:v>
                </c:pt>
                <c:pt idx="581">
                  <c:v>33.550684931506851</c:v>
                </c:pt>
                <c:pt idx="582">
                  <c:v>38.884931506849313</c:v>
                </c:pt>
                <c:pt idx="583">
                  <c:v>37.967123287671235</c:v>
                </c:pt>
                <c:pt idx="584">
                  <c:v>27.238356164383561</c:v>
                </c:pt>
                <c:pt idx="585">
                  <c:v>29.158904109589042</c:v>
                </c:pt>
                <c:pt idx="587">
                  <c:v>55.38356164383562</c:v>
                </c:pt>
                <c:pt idx="588">
                  <c:v>52.605479452054794</c:v>
                </c:pt>
                <c:pt idx="589">
                  <c:v>29.912328767123288</c:v>
                </c:pt>
                <c:pt idx="590">
                  <c:v>49.649315068493152</c:v>
                </c:pt>
                <c:pt idx="591">
                  <c:v>46.542465753424658</c:v>
                </c:pt>
                <c:pt idx="592">
                  <c:v>33.706849315068496</c:v>
                </c:pt>
                <c:pt idx="593">
                  <c:v>51.260273972602739</c:v>
                </c:pt>
                <c:pt idx="594">
                  <c:v>36.69315068493151</c:v>
                </c:pt>
                <c:pt idx="595">
                  <c:v>24.975342465753425</c:v>
                </c:pt>
                <c:pt idx="596">
                  <c:v>25.797260273972604</c:v>
                </c:pt>
                <c:pt idx="597">
                  <c:v>27.775342465753425</c:v>
                </c:pt>
                <c:pt idx="598">
                  <c:v>36.161643835616438</c:v>
                </c:pt>
                <c:pt idx="599">
                  <c:v>29.295890410958904</c:v>
                </c:pt>
                <c:pt idx="600">
                  <c:v>33.257534246575339</c:v>
                </c:pt>
                <c:pt idx="601">
                  <c:v>25.109589041095891</c:v>
                </c:pt>
                <c:pt idx="602">
                  <c:v>44.126027397260273</c:v>
                </c:pt>
                <c:pt idx="604">
                  <c:v>28.336986301369862</c:v>
                </c:pt>
                <c:pt idx="605">
                  <c:v>37.043835616438358</c:v>
                </c:pt>
                <c:pt idx="606">
                  <c:v>29.12876712328767</c:v>
                </c:pt>
                <c:pt idx="607">
                  <c:v>24.287671232876711</c:v>
                </c:pt>
                <c:pt idx="608">
                  <c:v>38.063013698630137</c:v>
                </c:pt>
                <c:pt idx="609">
                  <c:v>34.994520547945207</c:v>
                </c:pt>
                <c:pt idx="610">
                  <c:v>25.123287671232877</c:v>
                </c:pt>
                <c:pt idx="611">
                  <c:v>31.958904109589042</c:v>
                </c:pt>
                <c:pt idx="612">
                  <c:v>31.361643835616437</c:v>
                </c:pt>
                <c:pt idx="613">
                  <c:v>25.106849315068494</c:v>
                </c:pt>
                <c:pt idx="614">
                  <c:v>29.052054794520547</c:v>
                </c:pt>
                <c:pt idx="615">
                  <c:v>50.643835616438359</c:v>
                </c:pt>
                <c:pt idx="616">
                  <c:v>24.153424657534245</c:v>
                </c:pt>
                <c:pt idx="617">
                  <c:v>36.945205479452056</c:v>
                </c:pt>
                <c:pt idx="618">
                  <c:v>25.016438356164382</c:v>
                </c:pt>
                <c:pt idx="619">
                  <c:v>26.704109589041096</c:v>
                </c:pt>
                <c:pt idx="620">
                  <c:v>32.726027397260275</c:v>
                </c:pt>
                <c:pt idx="622">
                  <c:v>35.038356164383565</c:v>
                </c:pt>
                <c:pt idx="623">
                  <c:v>29.654794520547945</c:v>
                </c:pt>
                <c:pt idx="624">
                  <c:v>25.958904109589042</c:v>
                </c:pt>
                <c:pt idx="625">
                  <c:v>37.224657534246575</c:v>
                </c:pt>
                <c:pt idx="626">
                  <c:v>28.813698630136987</c:v>
                </c:pt>
                <c:pt idx="627">
                  <c:v>45.978082191780821</c:v>
                </c:pt>
                <c:pt idx="628">
                  <c:v>45.92876712328767</c:v>
                </c:pt>
                <c:pt idx="629">
                  <c:v>29.906849315068492</c:v>
                </c:pt>
                <c:pt idx="630">
                  <c:v>24.457534246575342</c:v>
                </c:pt>
                <c:pt idx="631">
                  <c:v>32.019178082191779</c:v>
                </c:pt>
                <c:pt idx="632">
                  <c:v>34.531506849315072</c:v>
                </c:pt>
                <c:pt idx="633">
                  <c:v>28.761643835616439</c:v>
                </c:pt>
                <c:pt idx="634">
                  <c:v>32.961643835616435</c:v>
                </c:pt>
                <c:pt idx="635">
                  <c:v>32.449315068493149</c:v>
                </c:pt>
                <c:pt idx="636">
                  <c:v>2.4794520547945207</c:v>
                </c:pt>
                <c:pt idx="637">
                  <c:v>56.646575342465752</c:v>
                </c:pt>
                <c:pt idx="638">
                  <c:v>43.887671232876713</c:v>
                </c:pt>
                <c:pt idx="639">
                  <c:v>32.290410958904111</c:v>
                </c:pt>
                <c:pt idx="640">
                  <c:v>26.87945205479452</c:v>
                </c:pt>
                <c:pt idx="641">
                  <c:v>27.665753424657535</c:v>
                </c:pt>
                <c:pt idx="642">
                  <c:v>27.835616438356166</c:v>
                </c:pt>
                <c:pt idx="643">
                  <c:v>37.43287671232877</c:v>
                </c:pt>
                <c:pt idx="644">
                  <c:v>37.468493150684928</c:v>
                </c:pt>
                <c:pt idx="645">
                  <c:v>35.024657534246572</c:v>
                </c:pt>
                <c:pt idx="646">
                  <c:v>51.43287671232877</c:v>
                </c:pt>
                <c:pt idx="647">
                  <c:v>36.797260273972604</c:v>
                </c:pt>
                <c:pt idx="648">
                  <c:v>36.210958904109589</c:v>
                </c:pt>
                <c:pt idx="649">
                  <c:v>23.830136986301369</c:v>
                </c:pt>
                <c:pt idx="650">
                  <c:v>27.736986301369864</c:v>
                </c:pt>
                <c:pt idx="651">
                  <c:v>30.454794520547946</c:v>
                </c:pt>
                <c:pt idx="652">
                  <c:v>31.38082191780822</c:v>
                </c:pt>
                <c:pt idx="653">
                  <c:v>24.268493150684932</c:v>
                </c:pt>
                <c:pt idx="654">
                  <c:v>28.906849315068492</c:v>
                </c:pt>
                <c:pt idx="655">
                  <c:v>31.824657534246576</c:v>
                </c:pt>
                <c:pt idx="656">
                  <c:v>37.369863013698627</c:v>
                </c:pt>
                <c:pt idx="657">
                  <c:v>24.290410958904111</c:v>
                </c:pt>
                <c:pt idx="659">
                  <c:v>31.520547945205479</c:v>
                </c:pt>
                <c:pt idx="660">
                  <c:v>27.147945205479452</c:v>
                </c:pt>
                <c:pt idx="661">
                  <c:v>45.454794520547942</c:v>
                </c:pt>
                <c:pt idx="662">
                  <c:v>35.969863013698628</c:v>
                </c:pt>
                <c:pt idx="663">
                  <c:v>31.167123287671235</c:v>
                </c:pt>
                <c:pt idx="664">
                  <c:v>41.208219178082189</c:v>
                </c:pt>
                <c:pt idx="665">
                  <c:v>24.372602739726027</c:v>
                </c:pt>
                <c:pt idx="666">
                  <c:v>44.12054794520548</c:v>
                </c:pt>
                <c:pt idx="667">
                  <c:v>23.4986301369863</c:v>
                </c:pt>
                <c:pt idx="668">
                  <c:v>32.536986301369865</c:v>
                </c:pt>
                <c:pt idx="669">
                  <c:v>38.043835616438358</c:v>
                </c:pt>
                <c:pt idx="671">
                  <c:v>32.849315068493148</c:v>
                </c:pt>
                <c:pt idx="672">
                  <c:v>27.909589041095892</c:v>
                </c:pt>
                <c:pt idx="673">
                  <c:v>29.854794520547944</c:v>
                </c:pt>
                <c:pt idx="674">
                  <c:v>31.18904109589041</c:v>
                </c:pt>
                <c:pt idx="675">
                  <c:v>30.778082191780822</c:v>
                </c:pt>
                <c:pt idx="676">
                  <c:v>46.641095890410959</c:v>
                </c:pt>
                <c:pt idx="677">
                  <c:v>37.30958904109589</c:v>
                </c:pt>
                <c:pt idx="678">
                  <c:v>29.964383561643835</c:v>
                </c:pt>
                <c:pt idx="679">
                  <c:v>27.4</c:v>
                </c:pt>
                <c:pt idx="680">
                  <c:v>37.487671232876714</c:v>
                </c:pt>
                <c:pt idx="681">
                  <c:v>24.235616438356164</c:v>
                </c:pt>
                <c:pt idx="682">
                  <c:v>22.805479452054794</c:v>
                </c:pt>
                <c:pt idx="683">
                  <c:v>46.463013698630135</c:v>
                </c:pt>
                <c:pt idx="684">
                  <c:v>43.178082191780824</c:v>
                </c:pt>
                <c:pt idx="685">
                  <c:v>36.30684931506849</c:v>
                </c:pt>
                <c:pt idx="686">
                  <c:v>40.758904109589039</c:v>
                </c:pt>
                <c:pt idx="687">
                  <c:v>59.438356164383563</c:v>
                </c:pt>
                <c:pt idx="688">
                  <c:v>37.435616438356163</c:v>
                </c:pt>
                <c:pt idx="689">
                  <c:v>23.117808219178084</c:v>
                </c:pt>
                <c:pt idx="690">
                  <c:v>35.345205479452055</c:v>
                </c:pt>
                <c:pt idx="691">
                  <c:v>41.375342465753427</c:v>
                </c:pt>
                <c:pt idx="692">
                  <c:v>48.331506849315069</c:v>
                </c:pt>
                <c:pt idx="693">
                  <c:v>55.495890410958907</c:v>
                </c:pt>
                <c:pt idx="694">
                  <c:v>34.975342465753428</c:v>
                </c:pt>
                <c:pt idx="695">
                  <c:v>42.986301369863014</c:v>
                </c:pt>
                <c:pt idx="696">
                  <c:v>44.523287671232879</c:v>
                </c:pt>
                <c:pt idx="697">
                  <c:v>36.082191780821915</c:v>
                </c:pt>
                <c:pt idx="698">
                  <c:v>42.421917808219177</c:v>
                </c:pt>
                <c:pt idx="699">
                  <c:v>48.389041095890413</c:v>
                </c:pt>
                <c:pt idx="700">
                  <c:v>54.052054794520551</c:v>
                </c:pt>
                <c:pt idx="701">
                  <c:v>28.452054794520549</c:v>
                </c:pt>
                <c:pt idx="702">
                  <c:v>48.975342465753428</c:v>
                </c:pt>
                <c:pt idx="703">
                  <c:v>29.745205479452054</c:v>
                </c:pt>
                <c:pt idx="704">
                  <c:v>28.402739726027399</c:v>
                </c:pt>
                <c:pt idx="705">
                  <c:v>38.421917808219177</c:v>
                </c:pt>
                <c:pt idx="706">
                  <c:v>37.665753424657531</c:v>
                </c:pt>
                <c:pt idx="707">
                  <c:v>24.87945205479452</c:v>
                </c:pt>
                <c:pt idx="708">
                  <c:v>51.819178082191783</c:v>
                </c:pt>
                <c:pt idx="709">
                  <c:v>33.361643835616441</c:v>
                </c:pt>
                <c:pt idx="710">
                  <c:v>32.975342465753428</c:v>
                </c:pt>
                <c:pt idx="711">
                  <c:v>39.367123287671234</c:v>
                </c:pt>
                <c:pt idx="712">
                  <c:v>24.802739726027397</c:v>
                </c:pt>
                <c:pt idx="713">
                  <c:v>30.767123287671232</c:v>
                </c:pt>
                <c:pt idx="714">
                  <c:v>35.109589041095887</c:v>
                </c:pt>
                <c:pt idx="715">
                  <c:v>26.506849315068493</c:v>
                </c:pt>
                <c:pt idx="716">
                  <c:v>38.775342465753425</c:v>
                </c:pt>
                <c:pt idx="717">
                  <c:v>32.098630136986301</c:v>
                </c:pt>
                <c:pt idx="718">
                  <c:v>30.506849315068493</c:v>
                </c:pt>
                <c:pt idx="719">
                  <c:v>35.884931506849313</c:v>
                </c:pt>
                <c:pt idx="720">
                  <c:v>38.769863013698632</c:v>
                </c:pt>
                <c:pt idx="721">
                  <c:v>37.235616438356168</c:v>
                </c:pt>
                <c:pt idx="722">
                  <c:v>30.238356164383561</c:v>
                </c:pt>
                <c:pt idx="723">
                  <c:v>26.493150684931507</c:v>
                </c:pt>
                <c:pt idx="725">
                  <c:v>29.331506849315069</c:v>
                </c:pt>
                <c:pt idx="726">
                  <c:v>37.558904109589044</c:v>
                </c:pt>
                <c:pt idx="727">
                  <c:v>2.2684931506849315</c:v>
                </c:pt>
                <c:pt idx="728">
                  <c:v>37.835616438356162</c:v>
                </c:pt>
                <c:pt idx="729">
                  <c:v>67.539726027397265</c:v>
                </c:pt>
                <c:pt idx="730">
                  <c:v>26.334246575342465</c:v>
                </c:pt>
                <c:pt idx="731">
                  <c:v>40.019178082191779</c:v>
                </c:pt>
                <c:pt idx="732">
                  <c:v>39.046575342465751</c:v>
                </c:pt>
                <c:pt idx="733">
                  <c:v>40.679452054794524</c:v>
                </c:pt>
                <c:pt idx="734">
                  <c:v>38.983561643835614</c:v>
                </c:pt>
                <c:pt idx="735">
                  <c:v>42.263013698630139</c:v>
                </c:pt>
                <c:pt idx="736">
                  <c:v>2.56986301369863</c:v>
                </c:pt>
                <c:pt idx="737">
                  <c:v>29.230136986301371</c:v>
                </c:pt>
                <c:pt idx="738">
                  <c:v>26.298630136986301</c:v>
                </c:pt>
                <c:pt idx="740">
                  <c:v>30.109589041095891</c:v>
                </c:pt>
                <c:pt idx="741">
                  <c:v>36.627397260273973</c:v>
                </c:pt>
                <c:pt idx="742">
                  <c:v>38.934246575342463</c:v>
                </c:pt>
                <c:pt idx="744">
                  <c:v>39.884931506849313</c:v>
                </c:pt>
                <c:pt idx="745">
                  <c:v>44.61643835616438</c:v>
                </c:pt>
                <c:pt idx="746">
                  <c:v>31.383561643835616</c:v>
                </c:pt>
                <c:pt idx="747">
                  <c:v>26.816438356164383</c:v>
                </c:pt>
                <c:pt idx="748">
                  <c:v>26.802739726027397</c:v>
                </c:pt>
                <c:pt idx="749">
                  <c:v>46.890410958904113</c:v>
                </c:pt>
                <c:pt idx="750">
                  <c:v>32.610958904109587</c:v>
                </c:pt>
                <c:pt idx="751">
                  <c:v>28.005479452054793</c:v>
                </c:pt>
                <c:pt idx="752">
                  <c:v>34.627397260273973</c:v>
                </c:pt>
              </c:numCache>
            </c:numRef>
          </c:xVal>
          <c:yVal>
            <c:numRef>
              <c:f>'age with sleep and books'!$C$2:$C$754</c:f>
              <c:numCache>
                <c:formatCode>General</c:formatCode>
                <c:ptCount val="753"/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6</c:v>
                </c:pt>
                <c:pt idx="8">
                  <c:v>8</c:v>
                </c:pt>
                <c:pt idx="9">
                  <c:v>7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6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8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85</c:v>
                </c:pt>
                <c:pt idx="26">
                  <c:v>8</c:v>
                </c:pt>
                <c:pt idx="27">
                  <c:v>7</c:v>
                </c:pt>
                <c:pt idx="28">
                  <c:v>6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7</c:v>
                </c:pt>
                <c:pt idx="35">
                  <c:v>6</c:v>
                </c:pt>
                <c:pt idx="36">
                  <c:v>7</c:v>
                </c:pt>
                <c:pt idx="37">
                  <c:v>6</c:v>
                </c:pt>
                <c:pt idx="38">
                  <c:v>6</c:v>
                </c:pt>
                <c:pt idx="39">
                  <c:v>8</c:v>
                </c:pt>
                <c:pt idx="40">
                  <c:v>8</c:v>
                </c:pt>
                <c:pt idx="41">
                  <c:v>6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6</c:v>
                </c:pt>
                <c:pt idx="48">
                  <c:v>7</c:v>
                </c:pt>
                <c:pt idx="49">
                  <c:v>8</c:v>
                </c:pt>
                <c:pt idx="50">
                  <c:v>7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6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7</c:v>
                </c:pt>
                <c:pt idx="59">
                  <c:v>7</c:v>
                </c:pt>
                <c:pt idx="60">
                  <c:v>6</c:v>
                </c:pt>
                <c:pt idx="61">
                  <c:v>7</c:v>
                </c:pt>
                <c:pt idx="62">
                  <c:v>7</c:v>
                </c:pt>
                <c:pt idx="63">
                  <c:v>8</c:v>
                </c:pt>
                <c:pt idx="64">
                  <c:v>8</c:v>
                </c:pt>
                <c:pt idx="65">
                  <c:v>7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7</c:v>
                </c:pt>
                <c:pt idx="70">
                  <c:v>7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6</c:v>
                </c:pt>
                <c:pt idx="75">
                  <c:v>6</c:v>
                </c:pt>
                <c:pt idx="76">
                  <c:v>7</c:v>
                </c:pt>
                <c:pt idx="77">
                  <c:v>7</c:v>
                </c:pt>
                <c:pt idx="78">
                  <c:v>9</c:v>
                </c:pt>
                <c:pt idx="79">
                  <c:v>8</c:v>
                </c:pt>
                <c:pt idx="80">
                  <c:v>7</c:v>
                </c:pt>
                <c:pt idx="81">
                  <c:v>8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8</c:v>
                </c:pt>
                <c:pt idx="87">
                  <c:v>7</c:v>
                </c:pt>
                <c:pt idx="88">
                  <c:v>8</c:v>
                </c:pt>
                <c:pt idx="89">
                  <c:v>7</c:v>
                </c:pt>
                <c:pt idx="90">
                  <c:v>8</c:v>
                </c:pt>
                <c:pt idx="91">
                  <c:v>1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8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8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7</c:v>
                </c:pt>
                <c:pt idx="104">
                  <c:v>8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8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6</c:v>
                </c:pt>
                <c:pt idx="115">
                  <c:v>6</c:v>
                </c:pt>
                <c:pt idx="116">
                  <c:v>7</c:v>
                </c:pt>
                <c:pt idx="117">
                  <c:v>6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9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7</c:v>
                </c:pt>
                <c:pt idx="127">
                  <c:v>7</c:v>
                </c:pt>
                <c:pt idx="128">
                  <c:v>5</c:v>
                </c:pt>
                <c:pt idx="129">
                  <c:v>8</c:v>
                </c:pt>
                <c:pt idx="130">
                  <c:v>7</c:v>
                </c:pt>
                <c:pt idx="131">
                  <c:v>8</c:v>
                </c:pt>
                <c:pt idx="132">
                  <c:v>6</c:v>
                </c:pt>
                <c:pt idx="133">
                  <c:v>8</c:v>
                </c:pt>
                <c:pt idx="134">
                  <c:v>6</c:v>
                </c:pt>
                <c:pt idx="135">
                  <c:v>6</c:v>
                </c:pt>
                <c:pt idx="136">
                  <c:v>10</c:v>
                </c:pt>
                <c:pt idx="137">
                  <c:v>8</c:v>
                </c:pt>
                <c:pt idx="138">
                  <c:v>8</c:v>
                </c:pt>
                <c:pt idx="139">
                  <c:v>6</c:v>
                </c:pt>
                <c:pt idx="140">
                  <c:v>6</c:v>
                </c:pt>
                <c:pt idx="141">
                  <c:v>4</c:v>
                </c:pt>
                <c:pt idx="142">
                  <c:v>7</c:v>
                </c:pt>
                <c:pt idx="143">
                  <c:v>7</c:v>
                </c:pt>
                <c:pt idx="144">
                  <c:v>8</c:v>
                </c:pt>
                <c:pt idx="145">
                  <c:v>6</c:v>
                </c:pt>
                <c:pt idx="146">
                  <c:v>8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6</c:v>
                </c:pt>
                <c:pt idx="152">
                  <c:v>7</c:v>
                </c:pt>
                <c:pt idx="153">
                  <c:v>7</c:v>
                </c:pt>
                <c:pt idx="154">
                  <c:v>8</c:v>
                </c:pt>
                <c:pt idx="155">
                  <c:v>7</c:v>
                </c:pt>
                <c:pt idx="156">
                  <c:v>7</c:v>
                </c:pt>
                <c:pt idx="157">
                  <c:v>9</c:v>
                </c:pt>
                <c:pt idx="158">
                  <c:v>8</c:v>
                </c:pt>
                <c:pt idx="159">
                  <c:v>5</c:v>
                </c:pt>
                <c:pt idx="160">
                  <c:v>7</c:v>
                </c:pt>
                <c:pt idx="161">
                  <c:v>7</c:v>
                </c:pt>
                <c:pt idx="162">
                  <c:v>8</c:v>
                </c:pt>
                <c:pt idx="163">
                  <c:v>8</c:v>
                </c:pt>
                <c:pt idx="164">
                  <c:v>7</c:v>
                </c:pt>
                <c:pt idx="165">
                  <c:v>8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6</c:v>
                </c:pt>
                <c:pt idx="170">
                  <c:v>8</c:v>
                </c:pt>
                <c:pt idx="171">
                  <c:v>7</c:v>
                </c:pt>
                <c:pt idx="172">
                  <c:v>7</c:v>
                </c:pt>
                <c:pt idx="173">
                  <c:v>6</c:v>
                </c:pt>
                <c:pt idx="174">
                  <c:v>6</c:v>
                </c:pt>
                <c:pt idx="175">
                  <c:v>8</c:v>
                </c:pt>
                <c:pt idx="176">
                  <c:v>6</c:v>
                </c:pt>
                <c:pt idx="177">
                  <c:v>6</c:v>
                </c:pt>
                <c:pt idx="178">
                  <c:v>7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7</c:v>
                </c:pt>
                <c:pt idx="183">
                  <c:v>6</c:v>
                </c:pt>
                <c:pt idx="184">
                  <c:v>8</c:v>
                </c:pt>
                <c:pt idx="185">
                  <c:v>6</c:v>
                </c:pt>
                <c:pt idx="186">
                  <c:v>8</c:v>
                </c:pt>
                <c:pt idx="187">
                  <c:v>8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4</c:v>
                </c:pt>
                <c:pt idx="192">
                  <c:v>7</c:v>
                </c:pt>
                <c:pt idx="193">
                  <c:v>7</c:v>
                </c:pt>
                <c:pt idx="194">
                  <c:v>6</c:v>
                </c:pt>
                <c:pt idx="195">
                  <c:v>6</c:v>
                </c:pt>
                <c:pt idx="196">
                  <c:v>8</c:v>
                </c:pt>
                <c:pt idx="197">
                  <c:v>8</c:v>
                </c:pt>
                <c:pt idx="198">
                  <c:v>7</c:v>
                </c:pt>
                <c:pt idx="199">
                  <c:v>6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6</c:v>
                </c:pt>
                <c:pt idx="207">
                  <c:v>7</c:v>
                </c:pt>
                <c:pt idx="208">
                  <c:v>5</c:v>
                </c:pt>
                <c:pt idx="209">
                  <c:v>7</c:v>
                </c:pt>
                <c:pt idx="210">
                  <c:v>6</c:v>
                </c:pt>
                <c:pt idx="211">
                  <c:v>5</c:v>
                </c:pt>
                <c:pt idx="212">
                  <c:v>5</c:v>
                </c:pt>
                <c:pt idx="213">
                  <c:v>6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6</c:v>
                </c:pt>
                <c:pt idx="221">
                  <c:v>8</c:v>
                </c:pt>
                <c:pt idx="222">
                  <c:v>7</c:v>
                </c:pt>
                <c:pt idx="223">
                  <c:v>7</c:v>
                </c:pt>
                <c:pt idx="224">
                  <c:v>6</c:v>
                </c:pt>
                <c:pt idx="225">
                  <c:v>8</c:v>
                </c:pt>
                <c:pt idx="226">
                  <c:v>6</c:v>
                </c:pt>
                <c:pt idx="227">
                  <c:v>6</c:v>
                </c:pt>
                <c:pt idx="228">
                  <c:v>8</c:v>
                </c:pt>
                <c:pt idx="229">
                  <c:v>7</c:v>
                </c:pt>
                <c:pt idx="230">
                  <c:v>7</c:v>
                </c:pt>
                <c:pt idx="231">
                  <c:v>8</c:v>
                </c:pt>
                <c:pt idx="232">
                  <c:v>7</c:v>
                </c:pt>
                <c:pt idx="233">
                  <c:v>6</c:v>
                </c:pt>
                <c:pt idx="234">
                  <c:v>6</c:v>
                </c:pt>
                <c:pt idx="235">
                  <c:v>7</c:v>
                </c:pt>
                <c:pt idx="236">
                  <c:v>6</c:v>
                </c:pt>
                <c:pt idx="237">
                  <c:v>8</c:v>
                </c:pt>
                <c:pt idx="238">
                  <c:v>8</c:v>
                </c:pt>
                <c:pt idx="239">
                  <c:v>8</c:v>
                </c:pt>
                <c:pt idx="240">
                  <c:v>7</c:v>
                </c:pt>
                <c:pt idx="241">
                  <c:v>7</c:v>
                </c:pt>
                <c:pt idx="242">
                  <c:v>8</c:v>
                </c:pt>
                <c:pt idx="243">
                  <c:v>7</c:v>
                </c:pt>
                <c:pt idx="244">
                  <c:v>5</c:v>
                </c:pt>
                <c:pt idx="245">
                  <c:v>6</c:v>
                </c:pt>
                <c:pt idx="246">
                  <c:v>7</c:v>
                </c:pt>
                <c:pt idx="247">
                  <c:v>8</c:v>
                </c:pt>
                <c:pt idx="248">
                  <c:v>6</c:v>
                </c:pt>
                <c:pt idx="249">
                  <c:v>10</c:v>
                </c:pt>
                <c:pt idx="250">
                  <c:v>8</c:v>
                </c:pt>
                <c:pt idx="251">
                  <c:v>8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6</c:v>
                </c:pt>
                <c:pt idx="256">
                  <c:v>8</c:v>
                </c:pt>
                <c:pt idx="257">
                  <c:v>6</c:v>
                </c:pt>
                <c:pt idx="258">
                  <c:v>7</c:v>
                </c:pt>
                <c:pt idx="259">
                  <c:v>5</c:v>
                </c:pt>
                <c:pt idx="260">
                  <c:v>6</c:v>
                </c:pt>
                <c:pt idx="261">
                  <c:v>7</c:v>
                </c:pt>
                <c:pt idx="262">
                  <c:v>8</c:v>
                </c:pt>
                <c:pt idx="263">
                  <c:v>6</c:v>
                </c:pt>
                <c:pt idx="264">
                  <c:v>6</c:v>
                </c:pt>
                <c:pt idx="265">
                  <c:v>8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8</c:v>
                </c:pt>
                <c:pt idx="272">
                  <c:v>8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8</c:v>
                </c:pt>
                <c:pt idx="277">
                  <c:v>9</c:v>
                </c:pt>
                <c:pt idx="278">
                  <c:v>7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5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8</c:v>
                </c:pt>
                <c:pt idx="295">
                  <c:v>6</c:v>
                </c:pt>
                <c:pt idx="296">
                  <c:v>8</c:v>
                </c:pt>
                <c:pt idx="297">
                  <c:v>7</c:v>
                </c:pt>
                <c:pt idx="298">
                  <c:v>6</c:v>
                </c:pt>
                <c:pt idx="299">
                  <c:v>6</c:v>
                </c:pt>
                <c:pt idx="300">
                  <c:v>8</c:v>
                </c:pt>
                <c:pt idx="301">
                  <c:v>7</c:v>
                </c:pt>
                <c:pt idx="302">
                  <c:v>7</c:v>
                </c:pt>
                <c:pt idx="303">
                  <c:v>6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6</c:v>
                </c:pt>
                <c:pt idx="311">
                  <c:v>8</c:v>
                </c:pt>
                <c:pt idx="312">
                  <c:v>6</c:v>
                </c:pt>
                <c:pt idx="313">
                  <c:v>7</c:v>
                </c:pt>
                <c:pt idx="314">
                  <c:v>8</c:v>
                </c:pt>
                <c:pt idx="315">
                  <c:v>6</c:v>
                </c:pt>
                <c:pt idx="316">
                  <c:v>7</c:v>
                </c:pt>
                <c:pt idx="317">
                  <c:v>6</c:v>
                </c:pt>
                <c:pt idx="318">
                  <c:v>7</c:v>
                </c:pt>
                <c:pt idx="319">
                  <c:v>5</c:v>
                </c:pt>
                <c:pt idx="320">
                  <c:v>7</c:v>
                </c:pt>
                <c:pt idx="321">
                  <c:v>8</c:v>
                </c:pt>
                <c:pt idx="322">
                  <c:v>8</c:v>
                </c:pt>
                <c:pt idx="323">
                  <c:v>6</c:v>
                </c:pt>
                <c:pt idx="324">
                  <c:v>7</c:v>
                </c:pt>
                <c:pt idx="325">
                  <c:v>8</c:v>
                </c:pt>
                <c:pt idx="326">
                  <c:v>7</c:v>
                </c:pt>
                <c:pt idx="327">
                  <c:v>9</c:v>
                </c:pt>
                <c:pt idx="328">
                  <c:v>8</c:v>
                </c:pt>
                <c:pt idx="329">
                  <c:v>7</c:v>
                </c:pt>
                <c:pt idx="330">
                  <c:v>8</c:v>
                </c:pt>
                <c:pt idx="331">
                  <c:v>7</c:v>
                </c:pt>
                <c:pt idx="332">
                  <c:v>8</c:v>
                </c:pt>
                <c:pt idx="333">
                  <c:v>7</c:v>
                </c:pt>
                <c:pt idx="334">
                  <c:v>8</c:v>
                </c:pt>
                <c:pt idx="335">
                  <c:v>6</c:v>
                </c:pt>
                <c:pt idx="336">
                  <c:v>8</c:v>
                </c:pt>
                <c:pt idx="337">
                  <c:v>7</c:v>
                </c:pt>
                <c:pt idx="338">
                  <c:v>6</c:v>
                </c:pt>
                <c:pt idx="339">
                  <c:v>6</c:v>
                </c:pt>
                <c:pt idx="340">
                  <c:v>8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5</c:v>
                </c:pt>
                <c:pt idx="345">
                  <c:v>7</c:v>
                </c:pt>
                <c:pt idx="346">
                  <c:v>6</c:v>
                </c:pt>
                <c:pt idx="347">
                  <c:v>7</c:v>
                </c:pt>
                <c:pt idx="348">
                  <c:v>7</c:v>
                </c:pt>
                <c:pt idx="349">
                  <c:v>6</c:v>
                </c:pt>
                <c:pt idx="350">
                  <c:v>8</c:v>
                </c:pt>
                <c:pt idx="351">
                  <c:v>6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6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6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6</c:v>
                </c:pt>
                <c:pt idx="365">
                  <c:v>7</c:v>
                </c:pt>
                <c:pt idx="366">
                  <c:v>8</c:v>
                </c:pt>
                <c:pt idx="367">
                  <c:v>6</c:v>
                </c:pt>
                <c:pt idx="368">
                  <c:v>6</c:v>
                </c:pt>
                <c:pt idx="369">
                  <c:v>7</c:v>
                </c:pt>
                <c:pt idx="370">
                  <c:v>7</c:v>
                </c:pt>
                <c:pt idx="371">
                  <c:v>8</c:v>
                </c:pt>
                <c:pt idx="372">
                  <c:v>6</c:v>
                </c:pt>
                <c:pt idx="373">
                  <c:v>8</c:v>
                </c:pt>
                <c:pt idx="374">
                  <c:v>8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7</c:v>
                </c:pt>
                <c:pt idx="383">
                  <c:v>6</c:v>
                </c:pt>
                <c:pt idx="384">
                  <c:v>7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6</c:v>
                </c:pt>
                <c:pt idx="389">
                  <c:v>7</c:v>
                </c:pt>
                <c:pt idx="390">
                  <c:v>7</c:v>
                </c:pt>
                <c:pt idx="391">
                  <c:v>8</c:v>
                </c:pt>
                <c:pt idx="392">
                  <c:v>7</c:v>
                </c:pt>
                <c:pt idx="393">
                  <c:v>8</c:v>
                </c:pt>
                <c:pt idx="394">
                  <c:v>8</c:v>
                </c:pt>
                <c:pt idx="395">
                  <c:v>7</c:v>
                </c:pt>
                <c:pt idx="396">
                  <c:v>7</c:v>
                </c:pt>
                <c:pt idx="397">
                  <c:v>8</c:v>
                </c:pt>
                <c:pt idx="398">
                  <c:v>7</c:v>
                </c:pt>
                <c:pt idx="399">
                  <c:v>5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8</c:v>
                </c:pt>
                <c:pt idx="404">
                  <c:v>7</c:v>
                </c:pt>
                <c:pt idx="405">
                  <c:v>4</c:v>
                </c:pt>
                <c:pt idx="406">
                  <c:v>8</c:v>
                </c:pt>
                <c:pt idx="407">
                  <c:v>6</c:v>
                </c:pt>
                <c:pt idx="408">
                  <c:v>7</c:v>
                </c:pt>
                <c:pt idx="409">
                  <c:v>45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5</c:v>
                </c:pt>
                <c:pt idx="416">
                  <c:v>8</c:v>
                </c:pt>
                <c:pt idx="417">
                  <c:v>5</c:v>
                </c:pt>
                <c:pt idx="418">
                  <c:v>8</c:v>
                </c:pt>
                <c:pt idx="419">
                  <c:v>7</c:v>
                </c:pt>
                <c:pt idx="420">
                  <c:v>7</c:v>
                </c:pt>
                <c:pt idx="421">
                  <c:v>8</c:v>
                </c:pt>
                <c:pt idx="422">
                  <c:v>7</c:v>
                </c:pt>
                <c:pt idx="423">
                  <c:v>6</c:v>
                </c:pt>
                <c:pt idx="424">
                  <c:v>5</c:v>
                </c:pt>
                <c:pt idx="425">
                  <c:v>7</c:v>
                </c:pt>
                <c:pt idx="426">
                  <c:v>8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8</c:v>
                </c:pt>
                <c:pt idx="431">
                  <c:v>6</c:v>
                </c:pt>
                <c:pt idx="432">
                  <c:v>7</c:v>
                </c:pt>
                <c:pt idx="433">
                  <c:v>6</c:v>
                </c:pt>
                <c:pt idx="434">
                  <c:v>4</c:v>
                </c:pt>
                <c:pt idx="435">
                  <c:v>8</c:v>
                </c:pt>
                <c:pt idx="436">
                  <c:v>8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8</c:v>
                </c:pt>
                <c:pt idx="442">
                  <c:v>7</c:v>
                </c:pt>
                <c:pt idx="443">
                  <c:v>8</c:v>
                </c:pt>
                <c:pt idx="444">
                  <c:v>7</c:v>
                </c:pt>
                <c:pt idx="445">
                  <c:v>5</c:v>
                </c:pt>
                <c:pt idx="446">
                  <c:v>6</c:v>
                </c:pt>
                <c:pt idx="447">
                  <c:v>9</c:v>
                </c:pt>
                <c:pt idx="448">
                  <c:v>8</c:v>
                </c:pt>
                <c:pt idx="449">
                  <c:v>6</c:v>
                </c:pt>
                <c:pt idx="450">
                  <c:v>8</c:v>
                </c:pt>
                <c:pt idx="451">
                  <c:v>8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8</c:v>
                </c:pt>
                <c:pt idx="458">
                  <c:v>7</c:v>
                </c:pt>
                <c:pt idx="459">
                  <c:v>6</c:v>
                </c:pt>
                <c:pt idx="460">
                  <c:v>6</c:v>
                </c:pt>
                <c:pt idx="461">
                  <c:v>6</c:v>
                </c:pt>
                <c:pt idx="462">
                  <c:v>7</c:v>
                </c:pt>
                <c:pt idx="463">
                  <c:v>8</c:v>
                </c:pt>
                <c:pt idx="464">
                  <c:v>7</c:v>
                </c:pt>
                <c:pt idx="465">
                  <c:v>7</c:v>
                </c:pt>
                <c:pt idx="466">
                  <c:v>6</c:v>
                </c:pt>
                <c:pt idx="467">
                  <c:v>7</c:v>
                </c:pt>
                <c:pt idx="468">
                  <c:v>7</c:v>
                </c:pt>
                <c:pt idx="469">
                  <c:v>4</c:v>
                </c:pt>
                <c:pt idx="470">
                  <c:v>6</c:v>
                </c:pt>
                <c:pt idx="471">
                  <c:v>6</c:v>
                </c:pt>
                <c:pt idx="472">
                  <c:v>7</c:v>
                </c:pt>
                <c:pt idx="473">
                  <c:v>7</c:v>
                </c:pt>
                <c:pt idx="474">
                  <c:v>8</c:v>
                </c:pt>
                <c:pt idx="475">
                  <c:v>8</c:v>
                </c:pt>
                <c:pt idx="476">
                  <c:v>6</c:v>
                </c:pt>
                <c:pt idx="477">
                  <c:v>9</c:v>
                </c:pt>
                <c:pt idx="478">
                  <c:v>6</c:v>
                </c:pt>
                <c:pt idx="479">
                  <c:v>7</c:v>
                </c:pt>
                <c:pt idx="480">
                  <c:v>6</c:v>
                </c:pt>
                <c:pt idx="481">
                  <c:v>7</c:v>
                </c:pt>
                <c:pt idx="482">
                  <c:v>8</c:v>
                </c:pt>
                <c:pt idx="483">
                  <c:v>6</c:v>
                </c:pt>
                <c:pt idx="484">
                  <c:v>6</c:v>
                </c:pt>
                <c:pt idx="485">
                  <c:v>7</c:v>
                </c:pt>
                <c:pt idx="486">
                  <c:v>6</c:v>
                </c:pt>
                <c:pt idx="487">
                  <c:v>8</c:v>
                </c:pt>
                <c:pt idx="488">
                  <c:v>6</c:v>
                </c:pt>
                <c:pt idx="489">
                  <c:v>7</c:v>
                </c:pt>
                <c:pt idx="490">
                  <c:v>7</c:v>
                </c:pt>
                <c:pt idx="491">
                  <c:v>5</c:v>
                </c:pt>
                <c:pt idx="492">
                  <c:v>8</c:v>
                </c:pt>
                <c:pt idx="493">
                  <c:v>7</c:v>
                </c:pt>
                <c:pt idx="494">
                  <c:v>7</c:v>
                </c:pt>
                <c:pt idx="495">
                  <c:v>6</c:v>
                </c:pt>
                <c:pt idx="496">
                  <c:v>8</c:v>
                </c:pt>
                <c:pt idx="497">
                  <c:v>5</c:v>
                </c:pt>
                <c:pt idx="498">
                  <c:v>9</c:v>
                </c:pt>
                <c:pt idx="499">
                  <c:v>7</c:v>
                </c:pt>
                <c:pt idx="500">
                  <c:v>6</c:v>
                </c:pt>
                <c:pt idx="501">
                  <c:v>8</c:v>
                </c:pt>
                <c:pt idx="502">
                  <c:v>7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8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6</c:v>
                </c:pt>
                <c:pt idx="512">
                  <c:v>7</c:v>
                </c:pt>
                <c:pt idx="513">
                  <c:v>8</c:v>
                </c:pt>
                <c:pt idx="514">
                  <c:v>6</c:v>
                </c:pt>
                <c:pt idx="515">
                  <c:v>7</c:v>
                </c:pt>
                <c:pt idx="516">
                  <c:v>6</c:v>
                </c:pt>
                <c:pt idx="517">
                  <c:v>6</c:v>
                </c:pt>
                <c:pt idx="518">
                  <c:v>7</c:v>
                </c:pt>
                <c:pt idx="519">
                  <c:v>6</c:v>
                </c:pt>
                <c:pt idx="520">
                  <c:v>8</c:v>
                </c:pt>
                <c:pt idx="521">
                  <c:v>7</c:v>
                </c:pt>
                <c:pt idx="522">
                  <c:v>4</c:v>
                </c:pt>
                <c:pt idx="523">
                  <c:v>6</c:v>
                </c:pt>
                <c:pt idx="524">
                  <c:v>6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8</c:v>
                </c:pt>
                <c:pt idx="534">
                  <c:v>7</c:v>
                </c:pt>
                <c:pt idx="535">
                  <c:v>7</c:v>
                </c:pt>
                <c:pt idx="536">
                  <c:v>6</c:v>
                </c:pt>
                <c:pt idx="537">
                  <c:v>7</c:v>
                </c:pt>
                <c:pt idx="538">
                  <c:v>7</c:v>
                </c:pt>
                <c:pt idx="539">
                  <c:v>8</c:v>
                </c:pt>
                <c:pt idx="540">
                  <c:v>7</c:v>
                </c:pt>
                <c:pt idx="541">
                  <c:v>8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8</c:v>
                </c:pt>
                <c:pt idx="546">
                  <c:v>6</c:v>
                </c:pt>
                <c:pt idx="547">
                  <c:v>6</c:v>
                </c:pt>
                <c:pt idx="548">
                  <c:v>7</c:v>
                </c:pt>
                <c:pt idx="549">
                  <c:v>6</c:v>
                </c:pt>
                <c:pt idx="550">
                  <c:v>7</c:v>
                </c:pt>
                <c:pt idx="551">
                  <c:v>6</c:v>
                </c:pt>
                <c:pt idx="552">
                  <c:v>6</c:v>
                </c:pt>
                <c:pt idx="553">
                  <c:v>6</c:v>
                </c:pt>
                <c:pt idx="554">
                  <c:v>8</c:v>
                </c:pt>
                <c:pt idx="555">
                  <c:v>6</c:v>
                </c:pt>
                <c:pt idx="556">
                  <c:v>6</c:v>
                </c:pt>
                <c:pt idx="557">
                  <c:v>8</c:v>
                </c:pt>
                <c:pt idx="558">
                  <c:v>8</c:v>
                </c:pt>
                <c:pt idx="559">
                  <c:v>7</c:v>
                </c:pt>
                <c:pt idx="560">
                  <c:v>8</c:v>
                </c:pt>
                <c:pt idx="561">
                  <c:v>8</c:v>
                </c:pt>
                <c:pt idx="562">
                  <c:v>8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8</c:v>
                </c:pt>
                <c:pt idx="567">
                  <c:v>7</c:v>
                </c:pt>
                <c:pt idx="568">
                  <c:v>7</c:v>
                </c:pt>
                <c:pt idx="569">
                  <c:v>6</c:v>
                </c:pt>
                <c:pt idx="570">
                  <c:v>8</c:v>
                </c:pt>
                <c:pt idx="571">
                  <c:v>7</c:v>
                </c:pt>
                <c:pt idx="572">
                  <c:v>6</c:v>
                </c:pt>
                <c:pt idx="573">
                  <c:v>7</c:v>
                </c:pt>
                <c:pt idx="574">
                  <c:v>4</c:v>
                </c:pt>
                <c:pt idx="575">
                  <c:v>8</c:v>
                </c:pt>
                <c:pt idx="576">
                  <c:v>7</c:v>
                </c:pt>
                <c:pt idx="577">
                  <c:v>6</c:v>
                </c:pt>
                <c:pt idx="578">
                  <c:v>7</c:v>
                </c:pt>
                <c:pt idx="579">
                  <c:v>6</c:v>
                </c:pt>
                <c:pt idx="580">
                  <c:v>7</c:v>
                </c:pt>
                <c:pt idx="581">
                  <c:v>7</c:v>
                </c:pt>
                <c:pt idx="582">
                  <c:v>6</c:v>
                </c:pt>
                <c:pt idx="583">
                  <c:v>6</c:v>
                </c:pt>
                <c:pt idx="584">
                  <c:v>8</c:v>
                </c:pt>
                <c:pt idx="585">
                  <c:v>8</c:v>
                </c:pt>
                <c:pt idx="586">
                  <c:v>8</c:v>
                </c:pt>
                <c:pt idx="587">
                  <c:v>7</c:v>
                </c:pt>
                <c:pt idx="588">
                  <c:v>4</c:v>
                </c:pt>
                <c:pt idx="589">
                  <c:v>8</c:v>
                </c:pt>
                <c:pt idx="590">
                  <c:v>6</c:v>
                </c:pt>
                <c:pt idx="591">
                  <c:v>8</c:v>
                </c:pt>
                <c:pt idx="592">
                  <c:v>7</c:v>
                </c:pt>
                <c:pt idx="593">
                  <c:v>6</c:v>
                </c:pt>
                <c:pt idx="594">
                  <c:v>8</c:v>
                </c:pt>
                <c:pt idx="595">
                  <c:v>6</c:v>
                </c:pt>
                <c:pt idx="596">
                  <c:v>9</c:v>
                </c:pt>
                <c:pt idx="597">
                  <c:v>7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7</c:v>
                </c:pt>
                <c:pt idx="602">
                  <c:v>5</c:v>
                </c:pt>
                <c:pt idx="603">
                  <c:v>6</c:v>
                </c:pt>
                <c:pt idx="604">
                  <c:v>7</c:v>
                </c:pt>
                <c:pt idx="605">
                  <c:v>7</c:v>
                </c:pt>
                <c:pt idx="606">
                  <c:v>6</c:v>
                </c:pt>
                <c:pt idx="607">
                  <c:v>8</c:v>
                </c:pt>
                <c:pt idx="608">
                  <c:v>6</c:v>
                </c:pt>
                <c:pt idx="609">
                  <c:v>7</c:v>
                </c:pt>
                <c:pt idx="610">
                  <c:v>9</c:v>
                </c:pt>
                <c:pt idx="611">
                  <c:v>6</c:v>
                </c:pt>
                <c:pt idx="612">
                  <c:v>7</c:v>
                </c:pt>
                <c:pt idx="613">
                  <c:v>7</c:v>
                </c:pt>
                <c:pt idx="614">
                  <c:v>7</c:v>
                </c:pt>
                <c:pt idx="615">
                  <c:v>6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7</c:v>
                </c:pt>
                <c:pt idx="620">
                  <c:v>6</c:v>
                </c:pt>
                <c:pt idx="621">
                  <c:v>7</c:v>
                </c:pt>
                <c:pt idx="622">
                  <c:v>5</c:v>
                </c:pt>
                <c:pt idx="623">
                  <c:v>6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6</c:v>
                </c:pt>
                <c:pt idx="628">
                  <c:v>6</c:v>
                </c:pt>
                <c:pt idx="629">
                  <c:v>7</c:v>
                </c:pt>
                <c:pt idx="630">
                  <c:v>7</c:v>
                </c:pt>
                <c:pt idx="631">
                  <c:v>8</c:v>
                </c:pt>
                <c:pt idx="632">
                  <c:v>7</c:v>
                </c:pt>
                <c:pt idx="633">
                  <c:v>7</c:v>
                </c:pt>
                <c:pt idx="634">
                  <c:v>7</c:v>
                </c:pt>
                <c:pt idx="635">
                  <c:v>8</c:v>
                </c:pt>
                <c:pt idx="636">
                  <c:v>9141984</c:v>
                </c:pt>
                <c:pt idx="637">
                  <c:v>6</c:v>
                </c:pt>
                <c:pt idx="638">
                  <c:v>6</c:v>
                </c:pt>
                <c:pt idx="639">
                  <c:v>7</c:v>
                </c:pt>
                <c:pt idx="640">
                  <c:v>8</c:v>
                </c:pt>
                <c:pt idx="641">
                  <c:v>5</c:v>
                </c:pt>
                <c:pt idx="642">
                  <c:v>8</c:v>
                </c:pt>
                <c:pt idx="643">
                  <c:v>8</c:v>
                </c:pt>
                <c:pt idx="644">
                  <c:v>5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4</c:v>
                </c:pt>
                <c:pt idx="649">
                  <c:v>6</c:v>
                </c:pt>
                <c:pt idx="650">
                  <c:v>7</c:v>
                </c:pt>
                <c:pt idx="651">
                  <c:v>7</c:v>
                </c:pt>
                <c:pt idx="652">
                  <c:v>7</c:v>
                </c:pt>
                <c:pt idx="653">
                  <c:v>8</c:v>
                </c:pt>
                <c:pt idx="654">
                  <c:v>7</c:v>
                </c:pt>
                <c:pt idx="655">
                  <c:v>7</c:v>
                </c:pt>
                <c:pt idx="656">
                  <c:v>7</c:v>
                </c:pt>
                <c:pt idx="657">
                  <c:v>7</c:v>
                </c:pt>
                <c:pt idx="658">
                  <c:v>7</c:v>
                </c:pt>
                <c:pt idx="659">
                  <c:v>6</c:v>
                </c:pt>
                <c:pt idx="660">
                  <c:v>6</c:v>
                </c:pt>
                <c:pt idx="661">
                  <c:v>5</c:v>
                </c:pt>
                <c:pt idx="662">
                  <c:v>5</c:v>
                </c:pt>
                <c:pt idx="663">
                  <c:v>6</c:v>
                </c:pt>
                <c:pt idx="664">
                  <c:v>8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7</c:v>
                </c:pt>
                <c:pt idx="670">
                  <c:v>7</c:v>
                </c:pt>
                <c:pt idx="671">
                  <c:v>7</c:v>
                </c:pt>
                <c:pt idx="672">
                  <c:v>8</c:v>
                </c:pt>
                <c:pt idx="673">
                  <c:v>7</c:v>
                </c:pt>
                <c:pt idx="674">
                  <c:v>6</c:v>
                </c:pt>
                <c:pt idx="675">
                  <c:v>6</c:v>
                </c:pt>
                <c:pt idx="676">
                  <c:v>5</c:v>
                </c:pt>
                <c:pt idx="677">
                  <c:v>8</c:v>
                </c:pt>
                <c:pt idx="678">
                  <c:v>7</c:v>
                </c:pt>
                <c:pt idx="679">
                  <c:v>6</c:v>
                </c:pt>
                <c:pt idx="680">
                  <c:v>6</c:v>
                </c:pt>
                <c:pt idx="681">
                  <c:v>7</c:v>
                </c:pt>
                <c:pt idx="682">
                  <c:v>10</c:v>
                </c:pt>
                <c:pt idx="683">
                  <c:v>5</c:v>
                </c:pt>
                <c:pt idx="684">
                  <c:v>7</c:v>
                </c:pt>
                <c:pt idx="685">
                  <c:v>7</c:v>
                </c:pt>
                <c:pt idx="686">
                  <c:v>4</c:v>
                </c:pt>
                <c:pt idx="687">
                  <c:v>7</c:v>
                </c:pt>
                <c:pt idx="688">
                  <c:v>7</c:v>
                </c:pt>
                <c:pt idx="689">
                  <c:v>5</c:v>
                </c:pt>
                <c:pt idx="690">
                  <c:v>7</c:v>
                </c:pt>
                <c:pt idx="691">
                  <c:v>7</c:v>
                </c:pt>
                <c:pt idx="692">
                  <c:v>8</c:v>
                </c:pt>
                <c:pt idx="693">
                  <c:v>7</c:v>
                </c:pt>
                <c:pt idx="694">
                  <c:v>6</c:v>
                </c:pt>
                <c:pt idx="695">
                  <c:v>7</c:v>
                </c:pt>
                <c:pt idx="696">
                  <c:v>6</c:v>
                </c:pt>
                <c:pt idx="697">
                  <c:v>7</c:v>
                </c:pt>
                <c:pt idx="698">
                  <c:v>5</c:v>
                </c:pt>
                <c:pt idx="699">
                  <c:v>8</c:v>
                </c:pt>
                <c:pt idx="700">
                  <c:v>7</c:v>
                </c:pt>
                <c:pt idx="701">
                  <c:v>8</c:v>
                </c:pt>
                <c:pt idx="702">
                  <c:v>7</c:v>
                </c:pt>
                <c:pt idx="703">
                  <c:v>6</c:v>
                </c:pt>
                <c:pt idx="704">
                  <c:v>6</c:v>
                </c:pt>
                <c:pt idx="705">
                  <c:v>6</c:v>
                </c:pt>
                <c:pt idx="706">
                  <c:v>7</c:v>
                </c:pt>
                <c:pt idx="707">
                  <c:v>4</c:v>
                </c:pt>
                <c:pt idx="708">
                  <c:v>7</c:v>
                </c:pt>
                <c:pt idx="709">
                  <c:v>6</c:v>
                </c:pt>
                <c:pt idx="710">
                  <c:v>7</c:v>
                </c:pt>
                <c:pt idx="711">
                  <c:v>7</c:v>
                </c:pt>
                <c:pt idx="712">
                  <c:v>8</c:v>
                </c:pt>
                <c:pt idx="713">
                  <c:v>8</c:v>
                </c:pt>
                <c:pt idx="714">
                  <c:v>8</c:v>
                </c:pt>
                <c:pt idx="715">
                  <c:v>8</c:v>
                </c:pt>
                <c:pt idx="716">
                  <c:v>7</c:v>
                </c:pt>
                <c:pt idx="717">
                  <c:v>10</c:v>
                </c:pt>
                <c:pt idx="718">
                  <c:v>4</c:v>
                </c:pt>
                <c:pt idx="719">
                  <c:v>6</c:v>
                </c:pt>
                <c:pt idx="720">
                  <c:v>8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7</c:v>
                </c:pt>
                <c:pt idx="725">
                  <c:v>7</c:v>
                </c:pt>
                <c:pt idx="726">
                  <c:v>7</c:v>
                </c:pt>
                <c:pt idx="727">
                  <c:v>6</c:v>
                </c:pt>
                <c:pt idx="728">
                  <c:v>8</c:v>
                </c:pt>
                <c:pt idx="729">
                  <c:v>6</c:v>
                </c:pt>
                <c:pt idx="730">
                  <c:v>6</c:v>
                </c:pt>
                <c:pt idx="731">
                  <c:v>7</c:v>
                </c:pt>
                <c:pt idx="732">
                  <c:v>7</c:v>
                </c:pt>
                <c:pt idx="733">
                  <c:v>6</c:v>
                </c:pt>
                <c:pt idx="734">
                  <c:v>65</c:v>
                </c:pt>
                <c:pt idx="735">
                  <c:v>4</c:v>
                </c:pt>
                <c:pt idx="736">
                  <c:v>8</c:v>
                </c:pt>
                <c:pt idx="737">
                  <c:v>7</c:v>
                </c:pt>
                <c:pt idx="738">
                  <c:v>10</c:v>
                </c:pt>
                <c:pt idx="739">
                  <c:v>7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8</c:v>
                </c:pt>
                <c:pt idx="744">
                  <c:v>8</c:v>
                </c:pt>
                <c:pt idx="745">
                  <c:v>7</c:v>
                </c:pt>
                <c:pt idx="746">
                  <c:v>4</c:v>
                </c:pt>
                <c:pt idx="747">
                  <c:v>7</c:v>
                </c:pt>
                <c:pt idx="748">
                  <c:v>7</c:v>
                </c:pt>
                <c:pt idx="749">
                  <c:v>7</c:v>
                </c:pt>
                <c:pt idx="750">
                  <c:v>8</c:v>
                </c:pt>
                <c:pt idx="751">
                  <c:v>7</c:v>
                </c:pt>
                <c:pt idx="75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CF-464C-AFDE-1A40EE1C1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168880"/>
        <c:axId val="1756287504"/>
      </c:scatterChart>
      <c:valAx>
        <c:axId val="168516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Age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);[Red]\(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6287504"/>
        <c:crosses val="autoZero"/>
        <c:crossBetween val="midCat"/>
      </c:valAx>
      <c:valAx>
        <c:axId val="1756287504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Hours sleep per night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516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'age with sleep and books'!$I$1</c:f>
              <c:strCache>
                <c:ptCount val="1"/>
                <c:pt idx="0">
                  <c:v>On average, how many books do you read (or listen to) per year?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'age with sleep and books'!$H$2:$H$754</c:f>
              <c:numCache>
                <c:formatCode>General</c:formatCode>
                <c:ptCount val="753"/>
                <c:pt idx="0">
                  <c:v>33.991780821917807</c:v>
                </c:pt>
                <c:pt idx="1">
                  <c:v>39.536986301369865</c:v>
                </c:pt>
                <c:pt idx="2">
                  <c:v>32.057534246575344</c:v>
                </c:pt>
                <c:pt idx="3">
                  <c:v>38.589041095890408</c:v>
                </c:pt>
                <c:pt idx="4">
                  <c:v>26.13150684931507</c:v>
                </c:pt>
                <c:pt idx="5">
                  <c:v>28.991780821917807</c:v>
                </c:pt>
                <c:pt idx="6">
                  <c:v>33.934246575342463</c:v>
                </c:pt>
                <c:pt idx="7">
                  <c:v>35.846575342465755</c:v>
                </c:pt>
                <c:pt idx="8">
                  <c:v>46.958904109589042</c:v>
                </c:pt>
                <c:pt idx="9">
                  <c:v>41.542465753424658</c:v>
                </c:pt>
                <c:pt idx="10">
                  <c:v>33.093150684931508</c:v>
                </c:pt>
                <c:pt idx="11">
                  <c:v>30.865753424657534</c:v>
                </c:pt>
                <c:pt idx="12">
                  <c:v>30.087671232876712</c:v>
                </c:pt>
                <c:pt idx="13">
                  <c:v>26.263013698630136</c:v>
                </c:pt>
                <c:pt idx="14">
                  <c:v>22.739726027397261</c:v>
                </c:pt>
                <c:pt idx="15">
                  <c:v>38.424657534246577</c:v>
                </c:pt>
                <c:pt idx="16">
                  <c:v>25.07123287671233</c:v>
                </c:pt>
                <c:pt idx="17">
                  <c:v>23.827397260273973</c:v>
                </c:pt>
                <c:pt idx="18">
                  <c:v>28.542465753424658</c:v>
                </c:pt>
                <c:pt idx="19">
                  <c:v>32.641095890410959</c:v>
                </c:pt>
                <c:pt idx="20">
                  <c:v>42.295890410958904</c:v>
                </c:pt>
                <c:pt idx="21">
                  <c:v>45.673972602739724</c:v>
                </c:pt>
                <c:pt idx="22">
                  <c:v>40.282191780821918</c:v>
                </c:pt>
                <c:pt idx="23">
                  <c:v>39.649315068493152</c:v>
                </c:pt>
                <c:pt idx="24">
                  <c:v>45.049315068493151</c:v>
                </c:pt>
                <c:pt idx="25">
                  <c:v>31.671232876712327</c:v>
                </c:pt>
                <c:pt idx="26">
                  <c:v>38.564383561643837</c:v>
                </c:pt>
                <c:pt idx="27">
                  <c:v>34.0027397260274</c:v>
                </c:pt>
                <c:pt idx="28">
                  <c:v>40.523287671232879</c:v>
                </c:pt>
                <c:pt idx="29">
                  <c:v>28.512328767123286</c:v>
                </c:pt>
                <c:pt idx="30">
                  <c:v>36.271232876712325</c:v>
                </c:pt>
                <c:pt idx="31">
                  <c:v>39.871232876712327</c:v>
                </c:pt>
                <c:pt idx="32">
                  <c:v>35.632876712328766</c:v>
                </c:pt>
                <c:pt idx="33">
                  <c:v>24.002739726027396</c:v>
                </c:pt>
                <c:pt idx="34">
                  <c:v>29.671232876712327</c:v>
                </c:pt>
                <c:pt idx="35">
                  <c:v>41.915068493150685</c:v>
                </c:pt>
                <c:pt idx="36">
                  <c:v>43.665753424657531</c:v>
                </c:pt>
                <c:pt idx="37">
                  <c:v>29.046575342465754</c:v>
                </c:pt>
                <c:pt idx="38">
                  <c:v>39.920547945205477</c:v>
                </c:pt>
                <c:pt idx="39">
                  <c:v>24.12054794520548</c:v>
                </c:pt>
                <c:pt idx="40">
                  <c:v>33.052054794520551</c:v>
                </c:pt>
                <c:pt idx="41">
                  <c:v>39.273972602739725</c:v>
                </c:pt>
                <c:pt idx="43">
                  <c:v>36.490410958904107</c:v>
                </c:pt>
                <c:pt idx="44">
                  <c:v>27.904109589041095</c:v>
                </c:pt>
                <c:pt idx="45">
                  <c:v>39.279452054794518</c:v>
                </c:pt>
                <c:pt idx="47">
                  <c:v>42.657534246575345</c:v>
                </c:pt>
                <c:pt idx="48">
                  <c:v>29.367123287671234</c:v>
                </c:pt>
                <c:pt idx="49">
                  <c:v>41.268493150684932</c:v>
                </c:pt>
                <c:pt idx="50">
                  <c:v>46.758904109589039</c:v>
                </c:pt>
                <c:pt idx="51">
                  <c:v>33.723287671232875</c:v>
                </c:pt>
                <c:pt idx="52">
                  <c:v>24.63013698630137</c:v>
                </c:pt>
                <c:pt idx="53">
                  <c:v>23.717808219178082</c:v>
                </c:pt>
                <c:pt idx="54">
                  <c:v>35.054794520547944</c:v>
                </c:pt>
                <c:pt idx="55">
                  <c:v>33.778082191780825</c:v>
                </c:pt>
                <c:pt idx="56">
                  <c:v>39.049315068493151</c:v>
                </c:pt>
                <c:pt idx="57">
                  <c:v>35.049315068493151</c:v>
                </c:pt>
                <c:pt idx="58">
                  <c:v>29.720547945205478</c:v>
                </c:pt>
                <c:pt idx="59">
                  <c:v>42.487671232876714</c:v>
                </c:pt>
                <c:pt idx="60">
                  <c:v>53.049315068493151</c:v>
                </c:pt>
                <c:pt idx="61">
                  <c:v>33.695890410958903</c:v>
                </c:pt>
                <c:pt idx="62">
                  <c:v>45.802739726027397</c:v>
                </c:pt>
                <c:pt idx="63">
                  <c:v>2.2219178082191782</c:v>
                </c:pt>
                <c:pt idx="64">
                  <c:v>26.038356164383561</c:v>
                </c:pt>
                <c:pt idx="65">
                  <c:v>37.320547945205476</c:v>
                </c:pt>
                <c:pt idx="66">
                  <c:v>35.301369863013697</c:v>
                </c:pt>
                <c:pt idx="67">
                  <c:v>32.720547945205482</c:v>
                </c:pt>
                <c:pt idx="68">
                  <c:v>36.942465753424656</c:v>
                </c:pt>
                <c:pt idx="69">
                  <c:v>2.5780821917808221</c:v>
                </c:pt>
                <c:pt idx="70">
                  <c:v>24.756164383561643</c:v>
                </c:pt>
                <c:pt idx="71">
                  <c:v>33.416438356164385</c:v>
                </c:pt>
                <c:pt idx="72">
                  <c:v>42.197260273972603</c:v>
                </c:pt>
                <c:pt idx="73">
                  <c:v>26.298630136986301</c:v>
                </c:pt>
                <c:pt idx="74">
                  <c:v>29.002739726027396</c:v>
                </c:pt>
                <c:pt idx="75">
                  <c:v>50.424657534246577</c:v>
                </c:pt>
                <c:pt idx="77">
                  <c:v>23.69041095890411</c:v>
                </c:pt>
                <c:pt idx="78">
                  <c:v>31.583561643835615</c:v>
                </c:pt>
                <c:pt idx="79">
                  <c:v>42.635616438356166</c:v>
                </c:pt>
                <c:pt idx="80">
                  <c:v>28.246575342465754</c:v>
                </c:pt>
                <c:pt idx="81">
                  <c:v>29.504109589041096</c:v>
                </c:pt>
                <c:pt idx="82">
                  <c:v>31.991780821917807</c:v>
                </c:pt>
                <c:pt idx="83">
                  <c:v>31.915068493150685</c:v>
                </c:pt>
                <c:pt idx="84">
                  <c:v>26.605479452054794</c:v>
                </c:pt>
                <c:pt idx="85">
                  <c:v>30.506849315068493</c:v>
                </c:pt>
                <c:pt idx="86">
                  <c:v>45.947945205479449</c:v>
                </c:pt>
                <c:pt idx="87">
                  <c:v>37.769863013698632</c:v>
                </c:pt>
                <c:pt idx="88">
                  <c:v>38.271232876712325</c:v>
                </c:pt>
                <c:pt idx="89">
                  <c:v>27.421917808219177</c:v>
                </c:pt>
                <c:pt idx="90">
                  <c:v>24</c:v>
                </c:pt>
                <c:pt idx="91">
                  <c:v>30.372602739726027</c:v>
                </c:pt>
                <c:pt idx="92">
                  <c:v>34.147945205479452</c:v>
                </c:pt>
                <c:pt idx="93">
                  <c:v>30.150684931506849</c:v>
                </c:pt>
                <c:pt idx="94">
                  <c:v>2.7205479452054795</c:v>
                </c:pt>
                <c:pt idx="95">
                  <c:v>32.460273972602742</c:v>
                </c:pt>
                <c:pt idx="96">
                  <c:v>23.698630136986303</c:v>
                </c:pt>
                <c:pt idx="97">
                  <c:v>53.31232876712329</c:v>
                </c:pt>
                <c:pt idx="98">
                  <c:v>40.556164383561644</c:v>
                </c:pt>
                <c:pt idx="99">
                  <c:v>29.945205479452056</c:v>
                </c:pt>
                <c:pt idx="100">
                  <c:v>45.830136986301369</c:v>
                </c:pt>
                <c:pt idx="101">
                  <c:v>33.630136986301373</c:v>
                </c:pt>
                <c:pt idx="102">
                  <c:v>30.61917808219178</c:v>
                </c:pt>
                <c:pt idx="103">
                  <c:v>56.61917808219178</c:v>
                </c:pt>
                <c:pt idx="104">
                  <c:v>31.397260273972602</c:v>
                </c:pt>
                <c:pt idx="105">
                  <c:v>35.035616438356165</c:v>
                </c:pt>
                <c:pt idx="106">
                  <c:v>38.38356164383562</c:v>
                </c:pt>
                <c:pt idx="107">
                  <c:v>36.69041095890411</c:v>
                </c:pt>
                <c:pt idx="108">
                  <c:v>37.235616438356168</c:v>
                </c:pt>
                <c:pt idx="109">
                  <c:v>36.027397260273972</c:v>
                </c:pt>
                <c:pt idx="110">
                  <c:v>23.517808219178082</c:v>
                </c:pt>
                <c:pt idx="111">
                  <c:v>35.38082191780822</c:v>
                </c:pt>
                <c:pt idx="112">
                  <c:v>3.0136986301369864</c:v>
                </c:pt>
                <c:pt idx="113">
                  <c:v>28.273972602739725</c:v>
                </c:pt>
                <c:pt idx="114">
                  <c:v>26.873972602739727</c:v>
                </c:pt>
                <c:pt idx="115">
                  <c:v>37.9972602739726</c:v>
                </c:pt>
                <c:pt idx="116">
                  <c:v>2.6520547945205482</c:v>
                </c:pt>
                <c:pt idx="117">
                  <c:v>22.545205479452054</c:v>
                </c:pt>
                <c:pt idx="118">
                  <c:v>29.427397260273974</c:v>
                </c:pt>
                <c:pt idx="119">
                  <c:v>29.534246575342465</c:v>
                </c:pt>
                <c:pt idx="120">
                  <c:v>45.945205479452056</c:v>
                </c:pt>
                <c:pt idx="121">
                  <c:v>26.465753424657535</c:v>
                </c:pt>
                <c:pt idx="122">
                  <c:v>25.230136986301371</c:v>
                </c:pt>
                <c:pt idx="123">
                  <c:v>40.556164383561644</c:v>
                </c:pt>
                <c:pt idx="124">
                  <c:v>39.473972602739728</c:v>
                </c:pt>
                <c:pt idx="125">
                  <c:v>28.550684931506851</c:v>
                </c:pt>
                <c:pt idx="126">
                  <c:v>32.564383561643837</c:v>
                </c:pt>
                <c:pt idx="127">
                  <c:v>27.013698630136986</c:v>
                </c:pt>
                <c:pt idx="128">
                  <c:v>41.284931506849318</c:v>
                </c:pt>
                <c:pt idx="130">
                  <c:v>33.536986301369865</c:v>
                </c:pt>
                <c:pt idx="131">
                  <c:v>54.345205479452055</c:v>
                </c:pt>
                <c:pt idx="132">
                  <c:v>38.331506849315069</c:v>
                </c:pt>
                <c:pt idx="133">
                  <c:v>32.610958904109587</c:v>
                </c:pt>
                <c:pt idx="134">
                  <c:v>25.43013698630137</c:v>
                </c:pt>
                <c:pt idx="135">
                  <c:v>27.43013698630137</c:v>
                </c:pt>
                <c:pt idx="136">
                  <c:v>27.452054794520549</c:v>
                </c:pt>
                <c:pt idx="137">
                  <c:v>38.4986301369863</c:v>
                </c:pt>
                <c:pt idx="138">
                  <c:v>27.43013698630137</c:v>
                </c:pt>
                <c:pt idx="139">
                  <c:v>39.679452054794524</c:v>
                </c:pt>
                <c:pt idx="140">
                  <c:v>27.454794520547946</c:v>
                </c:pt>
                <c:pt idx="141">
                  <c:v>27.068493150684933</c:v>
                </c:pt>
                <c:pt idx="142">
                  <c:v>29.813698630136987</c:v>
                </c:pt>
                <c:pt idx="143">
                  <c:v>30.169863013698631</c:v>
                </c:pt>
                <c:pt idx="144">
                  <c:v>32.172602739726024</c:v>
                </c:pt>
                <c:pt idx="145">
                  <c:v>26.93972602739726</c:v>
                </c:pt>
                <c:pt idx="146">
                  <c:v>31.115068493150684</c:v>
                </c:pt>
                <c:pt idx="147">
                  <c:v>29.991780821917807</c:v>
                </c:pt>
                <c:pt idx="148">
                  <c:v>24.756164383561643</c:v>
                </c:pt>
                <c:pt idx="149">
                  <c:v>36.799999999999997</c:v>
                </c:pt>
                <c:pt idx="150">
                  <c:v>27.487671232876714</c:v>
                </c:pt>
                <c:pt idx="151">
                  <c:v>34.643835616438359</c:v>
                </c:pt>
                <c:pt idx="152">
                  <c:v>39.391780821917806</c:v>
                </c:pt>
                <c:pt idx="153">
                  <c:v>54.454794520547942</c:v>
                </c:pt>
                <c:pt idx="154">
                  <c:v>32.835616438356162</c:v>
                </c:pt>
                <c:pt idx="156">
                  <c:v>37.542465753424658</c:v>
                </c:pt>
                <c:pt idx="157">
                  <c:v>21.024657534246575</c:v>
                </c:pt>
                <c:pt idx="158">
                  <c:v>33.134246575342466</c:v>
                </c:pt>
                <c:pt idx="159">
                  <c:v>49.846575342465755</c:v>
                </c:pt>
                <c:pt idx="160">
                  <c:v>25.695890410958903</c:v>
                </c:pt>
                <c:pt idx="161">
                  <c:v>23.482191780821918</c:v>
                </c:pt>
                <c:pt idx="162">
                  <c:v>25.410958904109588</c:v>
                </c:pt>
                <c:pt idx="163">
                  <c:v>24.378082191780823</c:v>
                </c:pt>
                <c:pt idx="164">
                  <c:v>32.260273972602739</c:v>
                </c:pt>
                <c:pt idx="165">
                  <c:v>47.347945205479455</c:v>
                </c:pt>
                <c:pt idx="166">
                  <c:v>30.778082191780822</c:v>
                </c:pt>
                <c:pt idx="167">
                  <c:v>31.676712328767124</c:v>
                </c:pt>
                <c:pt idx="168">
                  <c:v>38.87945205479452</c:v>
                </c:pt>
                <c:pt idx="169">
                  <c:v>34.813698630136983</c:v>
                </c:pt>
                <c:pt idx="170">
                  <c:v>26.07123287671233</c:v>
                </c:pt>
                <c:pt idx="171">
                  <c:v>37.167123287671231</c:v>
                </c:pt>
                <c:pt idx="172">
                  <c:v>43.528767123287672</c:v>
                </c:pt>
                <c:pt idx="173">
                  <c:v>59.701369863013696</c:v>
                </c:pt>
                <c:pt idx="174">
                  <c:v>33.991780821917807</c:v>
                </c:pt>
                <c:pt idx="175">
                  <c:v>24.665753424657535</c:v>
                </c:pt>
                <c:pt idx="176">
                  <c:v>2.1972602739726028</c:v>
                </c:pt>
                <c:pt idx="177">
                  <c:v>39.410958904109592</c:v>
                </c:pt>
                <c:pt idx="178">
                  <c:v>33.947945205479449</c:v>
                </c:pt>
                <c:pt idx="179">
                  <c:v>23.547945205479451</c:v>
                </c:pt>
                <c:pt idx="180">
                  <c:v>30.893150684931506</c:v>
                </c:pt>
                <c:pt idx="181">
                  <c:v>22.81917808219178</c:v>
                </c:pt>
                <c:pt idx="182">
                  <c:v>25.873972602739727</c:v>
                </c:pt>
                <c:pt idx="183">
                  <c:v>39.265753424657532</c:v>
                </c:pt>
                <c:pt idx="184">
                  <c:v>2.8273972602739725</c:v>
                </c:pt>
                <c:pt idx="185">
                  <c:v>27.786301369863015</c:v>
                </c:pt>
                <c:pt idx="186">
                  <c:v>35.876712328767127</c:v>
                </c:pt>
                <c:pt idx="187">
                  <c:v>35.326027397260276</c:v>
                </c:pt>
                <c:pt idx="188">
                  <c:v>30.101369863013698</c:v>
                </c:pt>
                <c:pt idx="190">
                  <c:v>35.463013698630135</c:v>
                </c:pt>
                <c:pt idx="191">
                  <c:v>33.046575342465751</c:v>
                </c:pt>
                <c:pt idx="192">
                  <c:v>61.252054794520546</c:v>
                </c:pt>
                <c:pt idx="193">
                  <c:v>80.235616438356161</c:v>
                </c:pt>
                <c:pt idx="194">
                  <c:v>39.509589041095893</c:v>
                </c:pt>
                <c:pt idx="195">
                  <c:v>45.61917808219178</c:v>
                </c:pt>
                <c:pt idx="196">
                  <c:v>39.079452054794523</c:v>
                </c:pt>
                <c:pt idx="197">
                  <c:v>25.334246575342465</c:v>
                </c:pt>
                <c:pt idx="198">
                  <c:v>34.241095890410961</c:v>
                </c:pt>
                <c:pt idx="199">
                  <c:v>41.350684931506848</c:v>
                </c:pt>
                <c:pt idx="200">
                  <c:v>32.917808219178085</c:v>
                </c:pt>
                <c:pt idx="201">
                  <c:v>28.701369863013699</c:v>
                </c:pt>
                <c:pt idx="202">
                  <c:v>33.435616438356163</c:v>
                </c:pt>
                <c:pt idx="203">
                  <c:v>33.969863013698628</c:v>
                </c:pt>
                <c:pt idx="204">
                  <c:v>33.31232876712329</c:v>
                </c:pt>
                <c:pt idx="205">
                  <c:v>41.684931506849317</c:v>
                </c:pt>
                <c:pt idx="206">
                  <c:v>43.868493150684934</c:v>
                </c:pt>
                <c:pt idx="207">
                  <c:v>39.608219178082194</c:v>
                </c:pt>
                <c:pt idx="208">
                  <c:v>38.597260273972601</c:v>
                </c:pt>
                <c:pt idx="209">
                  <c:v>2.3260273972602739</c:v>
                </c:pt>
                <c:pt idx="210">
                  <c:v>30.660273972602738</c:v>
                </c:pt>
                <c:pt idx="211">
                  <c:v>33.832876712328769</c:v>
                </c:pt>
                <c:pt idx="212">
                  <c:v>32.539726027397258</c:v>
                </c:pt>
                <c:pt idx="213">
                  <c:v>27.295890410958904</c:v>
                </c:pt>
                <c:pt idx="215">
                  <c:v>29.950684931506849</c:v>
                </c:pt>
                <c:pt idx="216">
                  <c:v>37.843835616438355</c:v>
                </c:pt>
                <c:pt idx="218">
                  <c:v>53.4986301369863</c:v>
                </c:pt>
                <c:pt idx="219">
                  <c:v>29.356164383561644</c:v>
                </c:pt>
                <c:pt idx="220">
                  <c:v>42.515068493150686</c:v>
                </c:pt>
                <c:pt idx="221">
                  <c:v>24.753424657534246</c:v>
                </c:pt>
                <c:pt idx="222">
                  <c:v>29.947945205479453</c:v>
                </c:pt>
                <c:pt idx="223">
                  <c:v>43.934246575342463</c:v>
                </c:pt>
                <c:pt idx="224">
                  <c:v>29.084931506849315</c:v>
                </c:pt>
                <c:pt idx="225">
                  <c:v>26.591780821917808</c:v>
                </c:pt>
                <c:pt idx="226">
                  <c:v>31.147945205479452</c:v>
                </c:pt>
                <c:pt idx="227">
                  <c:v>29.408219178082192</c:v>
                </c:pt>
                <c:pt idx="228">
                  <c:v>26.663013698630138</c:v>
                </c:pt>
                <c:pt idx="229">
                  <c:v>49.583561643835615</c:v>
                </c:pt>
                <c:pt idx="230">
                  <c:v>42.994520547945207</c:v>
                </c:pt>
                <c:pt idx="231">
                  <c:v>26.260273972602739</c:v>
                </c:pt>
                <c:pt idx="232">
                  <c:v>29.794520547945204</c:v>
                </c:pt>
                <c:pt idx="233">
                  <c:v>33.873972602739727</c:v>
                </c:pt>
                <c:pt idx="234">
                  <c:v>40.898630136986299</c:v>
                </c:pt>
                <c:pt idx="235">
                  <c:v>33.265753424657532</c:v>
                </c:pt>
                <c:pt idx="236">
                  <c:v>43.208219178082189</c:v>
                </c:pt>
                <c:pt idx="237">
                  <c:v>51.635616438356166</c:v>
                </c:pt>
                <c:pt idx="238">
                  <c:v>27.950684931506849</c:v>
                </c:pt>
                <c:pt idx="239">
                  <c:v>31.161643835616438</c:v>
                </c:pt>
                <c:pt idx="240">
                  <c:v>45.284931506849318</c:v>
                </c:pt>
                <c:pt idx="241">
                  <c:v>31.153424657534245</c:v>
                </c:pt>
                <c:pt idx="242">
                  <c:v>51.063013698630137</c:v>
                </c:pt>
                <c:pt idx="243">
                  <c:v>25.643835616438356</c:v>
                </c:pt>
                <c:pt idx="244">
                  <c:v>49.827397260273976</c:v>
                </c:pt>
                <c:pt idx="245">
                  <c:v>35.336986301369862</c:v>
                </c:pt>
                <c:pt idx="246">
                  <c:v>30.901369863013699</c:v>
                </c:pt>
                <c:pt idx="247">
                  <c:v>33.827397260273976</c:v>
                </c:pt>
                <c:pt idx="248">
                  <c:v>35.547945205479451</c:v>
                </c:pt>
                <c:pt idx="249">
                  <c:v>27.449315068493149</c:v>
                </c:pt>
                <c:pt idx="250">
                  <c:v>24.084931506849315</c:v>
                </c:pt>
                <c:pt idx="251">
                  <c:v>38.347945205479455</c:v>
                </c:pt>
                <c:pt idx="252">
                  <c:v>48.580821917808223</c:v>
                </c:pt>
                <c:pt idx="253">
                  <c:v>32.731506849315068</c:v>
                </c:pt>
                <c:pt idx="254">
                  <c:v>26.471232876712328</c:v>
                </c:pt>
                <c:pt idx="255">
                  <c:v>40.887671232876713</c:v>
                </c:pt>
                <c:pt idx="256">
                  <c:v>51.416438356164385</c:v>
                </c:pt>
                <c:pt idx="257">
                  <c:v>33.646575342465752</c:v>
                </c:pt>
                <c:pt idx="258">
                  <c:v>36.304109589041097</c:v>
                </c:pt>
                <c:pt idx="259">
                  <c:v>25.734246575342464</c:v>
                </c:pt>
                <c:pt idx="260">
                  <c:v>38.991780821917807</c:v>
                </c:pt>
                <c:pt idx="261">
                  <c:v>30.4986301369863</c:v>
                </c:pt>
                <c:pt idx="262">
                  <c:v>28.553424657534247</c:v>
                </c:pt>
                <c:pt idx="263">
                  <c:v>32.632876712328766</c:v>
                </c:pt>
                <c:pt idx="264">
                  <c:v>38.041095890410958</c:v>
                </c:pt>
                <c:pt idx="265">
                  <c:v>32.30684931506849</c:v>
                </c:pt>
                <c:pt idx="266">
                  <c:v>34.641095890410959</c:v>
                </c:pt>
                <c:pt idx="267">
                  <c:v>23.624657534246577</c:v>
                </c:pt>
                <c:pt idx="268">
                  <c:v>32.438356164383563</c:v>
                </c:pt>
                <c:pt idx="269">
                  <c:v>58.490410958904107</c:v>
                </c:pt>
                <c:pt idx="270">
                  <c:v>29.865753424657534</c:v>
                </c:pt>
                <c:pt idx="271">
                  <c:v>44.495890410958907</c:v>
                </c:pt>
                <c:pt idx="272">
                  <c:v>35.961643835616435</c:v>
                </c:pt>
                <c:pt idx="273">
                  <c:v>31.61917808219178</c:v>
                </c:pt>
                <c:pt idx="274">
                  <c:v>31.246575342465754</c:v>
                </c:pt>
                <c:pt idx="275">
                  <c:v>34.416438356164385</c:v>
                </c:pt>
                <c:pt idx="276">
                  <c:v>30.93972602739726</c:v>
                </c:pt>
                <c:pt idx="277">
                  <c:v>29.728767123287671</c:v>
                </c:pt>
                <c:pt idx="278">
                  <c:v>41.331506849315069</c:v>
                </c:pt>
                <c:pt idx="279">
                  <c:v>26.613698630136987</c:v>
                </c:pt>
                <c:pt idx="280">
                  <c:v>34.947945205479449</c:v>
                </c:pt>
                <c:pt idx="281">
                  <c:v>32.789041095890411</c:v>
                </c:pt>
                <c:pt idx="282">
                  <c:v>24.873972602739727</c:v>
                </c:pt>
                <c:pt idx="283">
                  <c:v>29.772602739726029</c:v>
                </c:pt>
                <c:pt idx="284">
                  <c:v>2.9698630136986299</c:v>
                </c:pt>
                <c:pt idx="285">
                  <c:v>32.627397260273973</c:v>
                </c:pt>
                <c:pt idx="286">
                  <c:v>29.87945205479452</c:v>
                </c:pt>
                <c:pt idx="287">
                  <c:v>44.446575342465756</c:v>
                </c:pt>
                <c:pt idx="288">
                  <c:v>35.336986301369862</c:v>
                </c:pt>
                <c:pt idx="289">
                  <c:v>40.802739726027397</c:v>
                </c:pt>
                <c:pt idx="290">
                  <c:v>31.054794520547944</c:v>
                </c:pt>
                <c:pt idx="291">
                  <c:v>33.6</c:v>
                </c:pt>
                <c:pt idx="292">
                  <c:v>34.167123287671231</c:v>
                </c:pt>
                <c:pt idx="293">
                  <c:v>25.084931506849315</c:v>
                </c:pt>
                <c:pt idx="294">
                  <c:v>28.698630136986303</c:v>
                </c:pt>
                <c:pt idx="295">
                  <c:v>45.052054794520551</c:v>
                </c:pt>
                <c:pt idx="296">
                  <c:v>30.263013698630136</c:v>
                </c:pt>
                <c:pt idx="297">
                  <c:v>35.923287671232877</c:v>
                </c:pt>
                <c:pt idx="298">
                  <c:v>31.687671232876713</c:v>
                </c:pt>
                <c:pt idx="299">
                  <c:v>60.016438356164386</c:v>
                </c:pt>
                <c:pt idx="300">
                  <c:v>31.068493150684933</c:v>
                </c:pt>
                <c:pt idx="301">
                  <c:v>2.4054794520547946</c:v>
                </c:pt>
                <c:pt idx="302">
                  <c:v>38.235616438356168</c:v>
                </c:pt>
                <c:pt idx="303">
                  <c:v>31.764383561643836</c:v>
                </c:pt>
                <c:pt idx="304">
                  <c:v>2.3041095890410959</c:v>
                </c:pt>
                <c:pt idx="305">
                  <c:v>33.227397260273975</c:v>
                </c:pt>
                <c:pt idx="306">
                  <c:v>26.197260273972603</c:v>
                </c:pt>
                <c:pt idx="307">
                  <c:v>37.178082191780824</c:v>
                </c:pt>
                <c:pt idx="308">
                  <c:v>31.010958904109589</c:v>
                </c:pt>
                <c:pt idx="309">
                  <c:v>29.093150684931508</c:v>
                </c:pt>
                <c:pt idx="310">
                  <c:v>37.720547945205482</c:v>
                </c:pt>
                <c:pt idx="311">
                  <c:v>45.830136986301369</c:v>
                </c:pt>
                <c:pt idx="312">
                  <c:v>54.684931506849317</c:v>
                </c:pt>
                <c:pt idx="313">
                  <c:v>47.202739726027396</c:v>
                </c:pt>
                <c:pt idx="314">
                  <c:v>28.139726027397259</c:v>
                </c:pt>
                <c:pt idx="315">
                  <c:v>47.950684931506849</c:v>
                </c:pt>
                <c:pt idx="316">
                  <c:v>31.104109589041094</c:v>
                </c:pt>
                <c:pt idx="317">
                  <c:v>27.945205479452056</c:v>
                </c:pt>
                <c:pt idx="318">
                  <c:v>28.186301369863013</c:v>
                </c:pt>
                <c:pt idx="319">
                  <c:v>28.797260273972604</c:v>
                </c:pt>
                <c:pt idx="320">
                  <c:v>45.745205479452054</c:v>
                </c:pt>
                <c:pt idx="321">
                  <c:v>27.145205479452056</c:v>
                </c:pt>
                <c:pt idx="322">
                  <c:v>28.761643835616439</c:v>
                </c:pt>
                <c:pt idx="323">
                  <c:v>40.832876712328769</c:v>
                </c:pt>
                <c:pt idx="324">
                  <c:v>39.610958904109587</c:v>
                </c:pt>
                <c:pt idx="325">
                  <c:v>41.2</c:v>
                </c:pt>
                <c:pt idx="326">
                  <c:v>28.093150684931508</c:v>
                </c:pt>
                <c:pt idx="327">
                  <c:v>28.449315068493149</c:v>
                </c:pt>
                <c:pt idx="328">
                  <c:v>47.336986301369862</c:v>
                </c:pt>
                <c:pt idx="329">
                  <c:v>34.736986301369861</c:v>
                </c:pt>
                <c:pt idx="330">
                  <c:v>51.063013698630137</c:v>
                </c:pt>
                <c:pt idx="331">
                  <c:v>31.161643835616438</c:v>
                </c:pt>
                <c:pt idx="332">
                  <c:v>28.298630136986301</c:v>
                </c:pt>
                <c:pt idx="333">
                  <c:v>47.720547945205482</c:v>
                </c:pt>
                <c:pt idx="334">
                  <c:v>36.81095890410959</c:v>
                </c:pt>
                <c:pt idx="336">
                  <c:v>31.13150684931507</c:v>
                </c:pt>
                <c:pt idx="337">
                  <c:v>22.427397260273974</c:v>
                </c:pt>
                <c:pt idx="338">
                  <c:v>25.394520547945206</c:v>
                </c:pt>
                <c:pt idx="339">
                  <c:v>23.353424657534248</c:v>
                </c:pt>
                <c:pt idx="340">
                  <c:v>31.246575342465754</c:v>
                </c:pt>
                <c:pt idx="341">
                  <c:v>31.013698630136986</c:v>
                </c:pt>
                <c:pt idx="342">
                  <c:v>23.660273972602738</c:v>
                </c:pt>
                <c:pt idx="343">
                  <c:v>31.693150684931506</c:v>
                </c:pt>
                <c:pt idx="344">
                  <c:v>29.80821917808219</c:v>
                </c:pt>
                <c:pt idx="345">
                  <c:v>31.780821917808218</c:v>
                </c:pt>
                <c:pt idx="346">
                  <c:v>30.734246575342464</c:v>
                </c:pt>
                <c:pt idx="347">
                  <c:v>33.62191780821918</c:v>
                </c:pt>
                <c:pt idx="348">
                  <c:v>30.975342465753425</c:v>
                </c:pt>
                <c:pt idx="350">
                  <c:v>32.580821917808223</c:v>
                </c:pt>
                <c:pt idx="351">
                  <c:v>27.827397260273973</c:v>
                </c:pt>
                <c:pt idx="352">
                  <c:v>41.794520547945204</c:v>
                </c:pt>
                <c:pt idx="353">
                  <c:v>37.463013698630135</c:v>
                </c:pt>
                <c:pt idx="354">
                  <c:v>47.342465753424655</c:v>
                </c:pt>
                <c:pt idx="355">
                  <c:v>27.646575342465752</c:v>
                </c:pt>
                <c:pt idx="356">
                  <c:v>28.342465753424658</c:v>
                </c:pt>
                <c:pt idx="357">
                  <c:v>32.421917808219177</c:v>
                </c:pt>
                <c:pt idx="358">
                  <c:v>41.304109589041097</c:v>
                </c:pt>
                <c:pt idx="359">
                  <c:v>33.632876712328766</c:v>
                </c:pt>
                <c:pt idx="360">
                  <c:v>47.18904109589041</c:v>
                </c:pt>
                <c:pt idx="361">
                  <c:v>43.19178082191781</c:v>
                </c:pt>
                <c:pt idx="362">
                  <c:v>37.961643835616435</c:v>
                </c:pt>
                <c:pt idx="363">
                  <c:v>28.526027397260275</c:v>
                </c:pt>
                <c:pt idx="364">
                  <c:v>28.676712328767124</c:v>
                </c:pt>
                <c:pt idx="365">
                  <c:v>28.306849315068494</c:v>
                </c:pt>
                <c:pt idx="366">
                  <c:v>36.221917808219175</c:v>
                </c:pt>
                <c:pt idx="368">
                  <c:v>48.032876712328765</c:v>
                </c:pt>
                <c:pt idx="369">
                  <c:v>29.410958904109588</c:v>
                </c:pt>
                <c:pt idx="370">
                  <c:v>31.69041095890411</c:v>
                </c:pt>
                <c:pt idx="371">
                  <c:v>24.482191780821918</c:v>
                </c:pt>
                <c:pt idx="372">
                  <c:v>32.457534246575342</c:v>
                </c:pt>
                <c:pt idx="373">
                  <c:v>37.347945205479455</c:v>
                </c:pt>
                <c:pt idx="374">
                  <c:v>45.030136986301372</c:v>
                </c:pt>
                <c:pt idx="375">
                  <c:v>40.668493150684931</c:v>
                </c:pt>
                <c:pt idx="376">
                  <c:v>35.11780821917808</c:v>
                </c:pt>
                <c:pt idx="377">
                  <c:v>35.202739726027396</c:v>
                </c:pt>
                <c:pt idx="378">
                  <c:v>31.383561643835616</c:v>
                </c:pt>
                <c:pt idx="379">
                  <c:v>40.627397260273973</c:v>
                </c:pt>
                <c:pt idx="380">
                  <c:v>23.780821917808218</c:v>
                </c:pt>
                <c:pt idx="381">
                  <c:v>47.293150684931504</c:v>
                </c:pt>
                <c:pt idx="382">
                  <c:v>27.854794520547944</c:v>
                </c:pt>
                <c:pt idx="383">
                  <c:v>33.526027397260272</c:v>
                </c:pt>
                <c:pt idx="384">
                  <c:v>28.923287671232877</c:v>
                </c:pt>
                <c:pt idx="385">
                  <c:v>25.139726027397259</c:v>
                </c:pt>
                <c:pt idx="386">
                  <c:v>2.8876712328767122</c:v>
                </c:pt>
                <c:pt idx="387">
                  <c:v>36.482191780821921</c:v>
                </c:pt>
                <c:pt idx="388">
                  <c:v>31.054794520547944</c:v>
                </c:pt>
                <c:pt idx="389">
                  <c:v>26.841095890410958</c:v>
                </c:pt>
                <c:pt idx="390">
                  <c:v>42.509589041095893</c:v>
                </c:pt>
                <c:pt idx="391">
                  <c:v>39.082191780821915</c:v>
                </c:pt>
                <c:pt idx="392">
                  <c:v>45.547945205479451</c:v>
                </c:pt>
                <c:pt idx="393">
                  <c:v>35.06849315068493</c:v>
                </c:pt>
                <c:pt idx="394">
                  <c:v>43.761643835616439</c:v>
                </c:pt>
                <c:pt idx="395">
                  <c:v>43.252054794520546</c:v>
                </c:pt>
                <c:pt idx="396">
                  <c:v>42.098630136986301</c:v>
                </c:pt>
                <c:pt idx="397">
                  <c:v>33.561643835616437</c:v>
                </c:pt>
                <c:pt idx="398">
                  <c:v>57.794520547945204</c:v>
                </c:pt>
                <c:pt idx="399">
                  <c:v>24.632876712328766</c:v>
                </c:pt>
                <c:pt idx="400">
                  <c:v>2.6219178082191781</c:v>
                </c:pt>
                <c:pt idx="401">
                  <c:v>45.9972602739726</c:v>
                </c:pt>
                <c:pt idx="402">
                  <c:v>30.728767123287671</c:v>
                </c:pt>
                <c:pt idx="403">
                  <c:v>33.126027397260273</c:v>
                </c:pt>
                <c:pt idx="404">
                  <c:v>28.854794520547944</c:v>
                </c:pt>
                <c:pt idx="405">
                  <c:v>23.794520547945204</c:v>
                </c:pt>
                <c:pt idx="406">
                  <c:v>35.539726027397258</c:v>
                </c:pt>
                <c:pt idx="407">
                  <c:v>28.654794520547945</c:v>
                </c:pt>
                <c:pt idx="408">
                  <c:v>30.964383561643835</c:v>
                </c:pt>
                <c:pt idx="410">
                  <c:v>50.649315068493152</c:v>
                </c:pt>
                <c:pt idx="411">
                  <c:v>32.139726027397259</c:v>
                </c:pt>
                <c:pt idx="412">
                  <c:v>27.345205479452055</c:v>
                </c:pt>
                <c:pt idx="413">
                  <c:v>28.12876712328767</c:v>
                </c:pt>
                <c:pt idx="414">
                  <c:v>28.843835616438355</c:v>
                </c:pt>
                <c:pt idx="415">
                  <c:v>23.221917808219178</c:v>
                </c:pt>
                <c:pt idx="416">
                  <c:v>34.575342465753423</c:v>
                </c:pt>
                <c:pt idx="417">
                  <c:v>23.80821917808219</c:v>
                </c:pt>
                <c:pt idx="418">
                  <c:v>35.613698630136987</c:v>
                </c:pt>
                <c:pt idx="419">
                  <c:v>31.06027397260274</c:v>
                </c:pt>
                <c:pt idx="420">
                  <c:v>26.778082191780822</c:v>
                </c:pt>
                <c:pt idx="421">
                  <c:v>24.564383561643837</c:v>
                </c:pt>
                <c:pt idx="422">
                  <c:v>28.298630136986301</c:v>
                </c:pt>
                <c:pt idx="423">
                  <c:v>38.635616438356166</c:v>
                </c:pt>
                <c:pt idx="424">
                  <c:v>26.854794520547944</c:v>
                </c:pt>
                <c:pt idx="425">
                  <c:v>58.758904109589039</c:v>
                </c:pt>
                <c:pt idx="427">
                  <c:v>38.205479452054796</c:v>
                </c:pt>
                <c:pt idx="428">
                  <c:v>25.227397260273971</c:v>
                </c:pt>
                <c:pt idx="429">
                  <c:v>38.183561643835617</c:v>
                </c:pt>
                <c:pt idx="430">
                  <c:v>28.235616438356164</c:v>
                </c:pt>
                <c:pt idx="431">
                  <c:v>29.202739726027396</c:v>
                </c:pt>
                <c:pt idx="432">
                  <c:v>36.471232876712328</c:v>
                </c:pt>
                <c:pt idx="433">
                  <c:v>34.145205479452052</c:v>
                </c:pt>
                <c:pt idx="434">
                  <c:v>38.265753424657532</c:v>
                </c:pt>
                <c:pt idx="435">
                  <c:v>33.052054794520551</c:v>
                </c:pt>
                <c:pt idx="436">
                  <c:v>27.86849315068493</c:v>
                </c:pt>
                <c:pt idx="437">
                  <c:v>39.956164383561642</c:v>
                </c:pt>
                <c:pt idx="438">
                  <c:v>26.361643835616437</c:v>
                </c:pt>
                <c:pt idx="439">
                  <c:v>51.43287671232877</c:v>
                </c:pt>
                <c:pt idx="440">
                  <c:v>58.421917808219177</c:v>
                </c:pt>
                <c:pt idx="441">
                  <c:v>40.750684931506846</c:v>
                </c:pt>
                <c:pt idx="442">
                  <c:v>27.849315068493151</c:v>
                </c:pt>
                <c:pt idx="443">
                  <c:v>31.731506849315068</c:v>
                </c:pt>
                <c:pt idx="444">
                  <c:v>56.547945205479451</c:v>
                </c:pt>
                <c:pt idx="445">
                  <c:v>30.602739726027398</c:v>
                </c:pt>
                <c:pt idx="446">
                  <c:v>29.542465753424658</c:v>
                </c:pt>
                <c:pt idx="447">
                  <c:v>27.046575342465754</c:v>
                </c:pt>
                <c:pt idx="448">
                  <c:v>29.643835616438356</c:v>
                </c:pt>
                <c:pt idx="449">
                  <c:v>43.695890410958903</c:v>
                </c:pt>
                <c:pt idx="450">
                  <c:v>40.558904109589044</c:v>
                </c:pt>
                <c:pt idx="451">
                  <c:v>31.150684931506849</c:v>
                </c:pt>
                <c:pt idx="452">
                  <c:v>44.627397260273973</c:v>
                </c:pt>
                <c:pt idx="453">
                  <c:v>34.608219178082194</c:v>
                </c:pt>
                <c:pt idx="454">
                  <c:v>36.854794520547948</c:v>
                </c:pt>
                <c:pt idx="455">
                  <c:v>32.328767123287669</c:v>
                </c:pt>
                <c:pt idx="456">
                  <c:v>23.24931506849315</c:v>
                </c:pt>
                <c:pt idx="457">
                  <c:v>43.413698630136984</c:v>
                </c:pt>
                <c:pt idx="458">
                  <c:v>22.323287671232876</c:v>
                </c:pt>
                <c:pt idx="459">
                  <c:v>46.56712328767123</c:v>
                </c:pt>
                <c:pt idx="460">
                  <c:v>31.975342465753425</c:v>
                </c:pt>
                <c:pt idx="461">
                  <c:v>43.769863013698632</c:v>
                </c:pt>
                <c:pt idx="462">
                  <c:v>27.490410958904111</c:v>
                </c:pt>
                <c:pt idx="463">
                  <c:v>32.857534246575341</c:v>
                </c:pt>
                <c:pt idx="464">
                  <c:v>39.347945205479455</c:v>
                </c:pt>
                <c:pt idx="465">
                  <c:v>34.079452054794523</c:v>
                </c:pt>
                <c:pt idx="466">
                  <c:v>65.400000000000006</c:v>
                </c:pt>
                <c:pt idx="467">
                  <c:v>39.049315068493151</c:v>
                </c:pt>
                <c:pt idx="468">
                  <c:v>25.506849315068493</c:v>
                </c:pt>
                <c:pt idx="469">
                  <c:v>41.465753424657535</c:v>
                </c:pt>
                <c:pt idx="470">
                  <c:v>35.61917808219178</c:v>
                </c:pt>
                <c:pt idx="471">
                  <c:v>31.463013698630139</c:v>
                </c:pt>
                <c:pt idx="472">
                  <c:v>46.797260273972604</c:v>
                </c:pt>
                <c:pt idx="473">
                  <c:v>39.624657534246573</c:v>
                </c:pt>
                <c:pt idx="474">
                  <c:v>37.268493150684932</c:v>
                </c:pt>
                <c:pt idx="475">
                  <c:v>36.052054794520551</c:v>
                </c:pt>
                <c:pt idx="476">
                  <c:v>36.268493150684932</c:v>
                </c:pt>
                <c:pt idx="477">
                  <c:v>26.956164383561642</c:v>
                </c:pt>
                <c:pt idx="479">
                  <c:v>38.172602739726024</c:v>
                </c:pt>
                <c:pt idx="480">
                  <c:v>32.758904109589039</c:v>
                </c:pt>
                <c:pt idx="481">
                  <c:v>34.024657534246572</c:v>
                </c:pt>
                <c:pt idx="482">
                  <c:v>32.835616438356162</c:v>
                </c:pt>
                <c:pt idx="483">
                  <c:v>37.936986301369863</c:v>
                </c:pt>
                <c:pt idx="484">
                  <c:v>48.717808219178082</c:v>
                </c:pt>
                <c:pt idx="485">
                  <c:v>36.887671232876713</c:v>
                </c:pt>
                <c:pt idx="486">
                  <c:v>34.80821917808219</c:v>
                </c:pt>
                <c:pt idx="487">
                  <c:v>61.136986301369866</c:v>
                </c:pt>
                <c:pt idx="488">
                  <c:v>37.610958904109587</c:v>
                </c:pt>
                <c:pt idx="489">
                  <c:v>37.56712328767123</c:v>
                </c:pt>
                <c:pt idx="490">
                  <c:v>29.920547945205481</c:v>
                </c:pt>
                <c:pt idx="491">
                  <c:v>66.712328767123282</c:v>
                </c:pt>
                <c:pt idx="492">
                  <c:v>41.010958904109586</c:v>
                </c:pt>
                <c:pt idx="493">
                  <c:v>49.353424657534248</c:v>
                </c:pt>
                <c:pt idx="494">
                  <c:v>30.627397260273973</c:v>
                </c:pt>
                <c:pt idx="495">
                  <c:v>37.92876712328767</c:v>
                </c:pt>
                <c:pt idx="496">
                  <c:v>57.756164383561647</c:v>
                </c:pt>
                <c:pt idx="497">
                  <c:v>33.854794520547948</c:v>
                </c:pt>
                <c:pt idx="498">
                  <c:v>37.852054794520548</c:v>
                </c:pt>
                <c:pt idx="499">
                  <c:v>30.265753424657536</c:v>
                </c:pt>
                <c:pt idx="500">
                  <c:v>29.953424657534246</c:v>
                </c:pt>
                <c:pt idx="501">
                  <c:v>49.128767123287673</c:v>
                </c:pt>
                <c:pt idx="502">
                  <c:v>36.232876712328768</c:v>
                </c:pt>
                <c:pt idx="503">
                  <c:v>42.9972602739726</c:v>
                </c:pt>
                <c:pt idx="504">
                  <c:v>33.257534246575339</c:v>
                </c:pt>
                <c:pt idx="505">
                  <c:v>32.221917808219175</c:v>
                </c:pt>
                <c:pt idx="506">
                  <c:v>31.284931506849315</c:v>
                </c:pt>
                <c:pt idx="507">
                  <c:v>39.956164383561642</c:v>
                </c:pt>
                <c:pt idx="508">
                  <c:v>27.134246575342466</c:v>
                </c:pt>
                <c:pt idx="509">
                  <c:v>39.131506849315066</c:v>
                </c:pt>
                <c:pt idx="510">
                  <c:v>56.734246575342468</c:v>
                </c:pt>
                <c:pt idx="511">
                  <c:v>30.084931506849315</c:v>
                </c:pt>
                <c:pt idx="512">
                  <c:v>24.564383561643837</c:v>
                </c:pt>
                <c:pt idx="513">
                  <c:v>37.112328767123287</c:v>
                </c:pt>
                <c:pt idx="514">
                  <c:v>26.197260273972603</c:v>
                </c:pt>
                <c:pt idx="515">
                  <c:v>34.230136986301368</c:v>
                </c:pt>
                <c:pt idx="516">
                  <c:v>34.095890410958901</c:v>
                </c:pt>
                <c:pt idx="517">
                  <c:v>33.142465753424659</c:v>
                </c:pt>
                <c:pt idx="518">
                  <c:v>38.024657534246572</c:v>
                </c:pt>
                <c:pt idx="519">
                  <c:v>35.295890410958904</c:v>
                </c:pt>
                <c:pt idx="520">
                  <c:v>48.490410958904107</c:v>
                </c:pt>
                <c:pt idx="521">
                  <c:v>35.484931506849314</c:v>
                </c:pt>
                <c:pt idx="522">
                  <c:v>31.991780821917807</c:v>
                </c:pt>
                <c:pt idx="523">
                  <c:v>35.112328767123287</c:v>
                </c:pt>
                <c:pt idx="524">
                  <c:v>38.282191780821918</c:v>
                </c:pt>
                <c:pt idx="525">
                  <c:v>39.586301369863016</c:v>
                </c:pt>
                <c:pt idx="527">
                  <c:v>41.243835616438353</c:v>
                </c:pt>
                <c:pt idx="528">
                  <c:v>24.12876712328767</c:v>
                </c:pt>
                <c:pt idx="529">
                  <c:v>33.421917808219177</c:v>
                </c:pt>
                <c:pt idx="530">
                  <c:v>23</c:v>
                </c:pt>
                <c:pt idx="531">
                  <c:v>33.276712328767125</c:v>
                </c:pt>
                <c:pt idx="532">
                  <c:v>43.257534246575339</c:v>
                </c:pt>
                <c:pt idx="533">
                  <c:v>49.471232876712328</c:v>
                </c:pt>
                <c:pt idx="534">
                  <c:v>39.509589041095893</c:v>
                </c:pt>
                <c:pt idx="535">
                  <c:v>32.715068493150682</c:v>
                </c:pt>
                <c:pt idx="536">
                  <c:v>42.641095890410959</c:v>
                </c:pt>
                <c:pt idx="537">
                  <c:v>39.698630136986303</c:v>
                </c:pt>
                <c:pt idx="538">
                  <c:v>39.109589041095887</c:v>
                </c:pt>
                <c:pt idx="539">
                  <c:v>26.353424657534248</c:v>
                </c:pt>
                <c:pt idx="540">
                  <c:v>36.57260273972603</c:v>
                </c:pt>
                <c:pt idx="541">
                  <c:v>28.295890410958904</c:v>
                </c:pt>
                <c:pt idx="542">
                  <c:v>32.468493150684928</c:v>
                </c:pt>
                <c:pt idx="543">
                  <c:v>34.065753424657537</c:v>
                </c:pt>
                <c:pt idx="544">
                  <c:v>32.353424657534248</c:v>
                </c:pt>
                <c:pt idx="545">
                  <c:v>58.767123287671232</c:v>
                </c:pt>
                <c:pt idx="546">
                  <c:v>38.915068493150685</c:v>
                </c:pt>
                <c:pt idx="547">
                  <c:v>29.82191780821918</c:v>
                </c:pt>
                <c:pt idx="548">
                  <c:v>31.786301369863015</c:v>
                </c:pt>
                <c:pt idx="549">
                  <c:v>29.353424657534248</c:v>
                </c:pt>
                <c:pt idx="550">
                  <c:v>36.597260273972601</c:v>
                </c:pt>
                <c:pt idx="551">
                  <c:v>30.695890410958903</c:v>
                </c:pt>
                <c:pt idx="552">
                  <c:v>40.934246575342463</c:v>
                </c:pt>
                <c:pt idx="553">
                  <c:v>37.367123287671234</c:v>
                </c:pt>
                <c:pt idx="554">
                  <c:v>29.701369863013699</c:v>
                </c:pt>
                <c:pt idx="555">
                  <c:v>55.860273972602741</c:v>
                </c:pt>
                <c:pt idx="556">
                  <c:v>39.315068493150683</c:v>
                </c:pt>
                <c:pt idx="557">
                  <c:v>35.43013698630137</c:v>
                </c:pt>
                <c:pt idx="558">
                  <c:v>38.200000000000003</c:v>
                </c:pt>
                <c:pt idx="559">
                  <c:v>27.002739726027396</c:v>
                </c:pt>
                <c:pt idx="560">
                  <c:v>26.846575342465755</c:v>
                </c:pt>
                <c:pt idx="561">
                  <c:v>27.263013698630136</c:v>
                </c:pt>
                <c:pt idx="562">
                  <c:v>23.4</c:v>
                </c:pt>
                <c:pt idx="563">
                  <c:v>2.5945205479452054</c:v>
                </c:pt>
                <c:pt idx="564">
                  <c:v>41.276712328767125</c:v>
                </c:pt>
                <c:pt idx="565">
                  <c:v>30.953424657534246</c:v>
                </c:pt>
                <c:pt idx="566">
                  <c:v>28.435616438356163</c:v>
                </c:pt>
                <c:pt idx="567">
                  <c:v>43.019178082191779</c:v>
                </c:pt>
                <c:pt idx="568">
                  <c:v>40.287671232876711</c:v>
                </c:pt>
                <c:pt idx="569">
                  <c:v>38.942465753424656</c:v>
                </c:pt>
                <c:pt idx="570">
                  <c:v>33.320547945205476</c:v>
                </c:pt>
                <c:pt idx="571">
                  <c:v>36.284931506849318</c:v>
                </c:pt>
                <c:pt idx="572">
                  <c:v>2.4465753424657533</c:v>
                </c:pt>
                <c:pt idx="573">
                  <c:v>29.345205479452055</c:v>
                </c:pt>
                <c:pt idx="574">
                  <c:v>42.279452054794518</c:v>
                </c:pt>
                <c:pt idx="575">
                  <c:v>39.161643835616438</c:v>
                </c:pt>
                <c:pt idx="576">
                  <c:v>31.117808219178084</c:v>
                </c:pt>
                <c:pt idx="577">
                  <c:v>24.989041095890411</c:v>
                </c:pt>
                <c:pt idx="578">
                  <c:v>38.512328767123286</c:v>
                </c:pt>
                <c:pt idx="579">
                  <c:v>28.241095890410961</c:v>
                </c:pt>
                <c:pt idx="580">
                  <c:v>30.55890410958904</c:v>
                </c:pt>
                <c:pt idx="581">
                  <c:v>33.550684931506851</c:v>
                </c:pt>
                <c:pt idx="582">
                  <c:v>38.884931506849313</c:v>
                </c:pt>
                <c:pt idx="583">
                  <c:v>37.967123287671235</c:v>
                </c:pt>
                <c:pt idx="584">
                  <c:v>27.238356164383561</c:v>
                </c:pt>
                <c:pt idx="585">
                  <c:v>29.158904109589042</c:v>
                </c:pt>
                <c:pt idx="587">
                  <c:v>55.38356164383562</c:v>
                </c:pt>
                <c:pt idx="588">
                  <c:v>52.605479452054794</c:v>
                </c:pt>
                <c:pt idx="589">
                  <c:v>29.912328767123288</c:v>
                </c:pt>
                <c:pt idx="590">
                  <c:v>49.649315068493152</c:v>
                </c:pt>
                <c:pt idx="591">
                  <c:v>46.542465753424658</c:v>
                </c:pt>
                <c:pt idx="592">
                  <c:v>33.706849315068496</c:v>
                </c:pt>
                <c:pt idx="593">
                  <c:v>51.260273972602739</c:v>
                </c:pt>
                <c:pt idx="594">
                  <c:v>36.69315068493151</c:v>
                </c:pt>
                <c:pt idx="595">
                  <c:v>24.975342465753425</c:v>
                </c:pt>
                <c:pt idx="596">
                  <c:v>25.797260273972604</c:v>
                </c:pt>
                <c:pt idx="597">
                  <c:v>27.775342465753425</c:v>
                </c:pt>
                <c:pt idx="598">
                  <c:v>36.161643835616438</c:v>
                </c:pt>
                <c:pt idx="599">
                  <c:v>29.295890410958904</c:v>
                </c:pt>
                <c:pt idx="600">
                  <c:v>33.257534246575339</c:v>
                </c:pt>
                <c:pt idx="601">
                  <c:v>25.109589041095891</c:v>
                </c:pt>
                <c:pt idx="602">
                  <c:v>44.126027397260273</c:v>
                </c:pt>
                <c:pt idx="604">
                  <c:v>28.336986301369862</c:v>
                </c:pt>
                <c:pt idx="605">
                  <c:v>37.043835616438358</c:v>
                </c:pt>
                <c:pt idx="606">
                  <c:v>29.12876712328767</c:v>
                </c:pt>
                <c:pt idx="607">
                  <c:v>24.287671232876711</c:v>
                </c:pt>
                <c:pt idx="608">
                  <c:v>38.063013698630137</c:v>
                </c:pt>
                <c:pt idx="609">
                  <c:v>34.994520547945207</c:v>
                </c:pt>
                <c:pt idx="610">
                  <c:v>25.123287671232877</c:v>
                </c:pt>
                <c:pt idx="611">
                  <c:v>31.958904109589042</c:v>
                </c:pt>
                <c:pt idx="612">
                  <c:v>31.361643835616437</c:v>
                </c:pt>
                <c:pt idx="613">
                  <c:v>25.106849315068494</c:v>
                </c:pt>
                <c:pt idx="614">
                  <c:v>29.052054794520547</c:v>
                </c:pt>
                <c:pt idx="615">
                  <c:v>50.643835616438359</c:v>
                </c:pt>
                <c:pt idx="616">
                  <c:v>24.153424657534245</c:v>
                </c:pt>
                <c:pt idx="617">
                  <c:v>36.945205479452056</c:v>
                </c:pt>
                <c:pt idx="618">
                  <c:v>25.016438356164382</c:v>
                </c:pt>
                <c:pt idx="619">
                  <c:v>26.704109589041096</c:v>
                </c:pt>
                <c:pt idx="620">
                  <c:v>32.726027397260275</c:v>
                </c:pt>
                <c:pt idx="622">
                  <c:v>35.038356164383565</c:v>
                </c:pt>
                <c:pt idx="623">
                  <c:v>29.654794520547945</c:v>
                </c:pt>
                <c:pt idx="624">
                  <c:v>25.958904109589042</c:v>
                </c:pt>
                <c:pt idx="625">
                  <c:v>37.224657534246575</c:v>
                </c:pt>
                <c:pt idx="626">
                  <c:v>28.813698630136987</c:v>
                </c:pt>
                <c:pt idx="627">
                  <c:v>45.978082191780821</c:v>
                </c:pt>
                <c:pt idx="628">
                  <c:v>45.92876712328767</c:v>
                </c:pt>
                <c:pt idx="629">
                  <c:v>29.906849315068492</c:v>
                </c:pt>
                <c:pt idx="630">
                  <c:v>24.457534246575342</c:v>
                </c:pt>
                <c:pt idx="631">
                  <c:v>32.019178082191779</c:v>
                </c:pt>
                <c:pt idx="632">
                  <c:v>34.531506849315072</c:v>
                </c:pt>
                <c:pt idx="633">
                  <c:v>28.761643835616439</c:v>
                </c:pt>
                <c:pt idx="634">
                  <c:v>32.961643835616435</c:v>
                </c:pt>
                <c:pt idx="635">
                  <c:v>32.449315068493149</c:v>
                </c:pt>
                <c:pt idx="636">
                  <c:v>2.4794520547945207</c:v>
                </c:pt>
                <c:pt idx="637">
                  <c:v>56.646575342465752</c:v>
                </c:pt>
                <c:pt idx="638">
                  <c:v>43.887671232876713</c:v>
                </c:pt>
                <c:pt idx="639">
                  <c:v>32.290410958904111</c:v>
                </c:pt>
                <c:pt idx="640">
                  <c:v>26.87945205479452</c:v>
                </c:pt>
                <c:pt idx="641">
                  <c:v>27.665753424657535</c:v>
                </c:pt>
                <c:pt idx="642">
                  <c:v>27.835616438356166</c:v>
                </c:pt>
                <c:pt idx="643">
                  <c:v>37.43287671232877</c:v>
                </c:pt>
                <c:pt idx="644">
                  <c:v>37.468493150684928</c:v>
                </c:pt>
                <c:pt idx="645">
                  <c:v>35.024657534246572</c:v>
                </c:pt>
                <c:pt idx="646">
                  <c:v>51.43287671232877</c:v>
                </c:pt>
                <c:pt idx="647">
                  <c:v>36.797260273972604</c:v>
                </c:pt>
                <c:pt idx="648">
                  <c:v>36.210958904109589</c:v>
                </c:pt>
                <c:pt idx="649">
                  <c:v>23.830136986301369</c:v>
                </c:pt>
                <c:pt idx="650">
                  <c:v>27.736986301369864</c:v>
                </c:pt>
                <c:pt idx="651">
                  <c:v>30.454794520547946</c:v>
                </c:pt>
                <c:pt idx="652">
                  <c:v>31.38082191780822</c:v>
                </c:pt>
                <c:pt idx="653">
                  <c:v>24.268493150684932</c:v>
                </c:pt>
                <c:pt idx="654">
                  <c:v>28.906849315068492</c:v>
                </c:pt>
                <c:pt idx="655">
                  <c:v>31.824657534246576</c:v>
                </c:pt>
                <c:pt idx="656">
                  <c:v>37.369863013698627</c:v>
                </c:pt>
                <c:pt idx="657">
                  <c:v>24.290410958904111</c:v>
                </c:pt>
                <c:pt idx="659">
                  <c:v>31.520547945205479</c:v>
                </c:pt>
                <c:pt idx="660">
                  <c:v>27.147945205479452</c:v>
                </c:pt>
                <c:pt idx="661">
                  <c:v>45.454794520547942</c:v>
                </c:pt>
                <c:pt idx="662">
                  <c:v>35.969863013698628</c:v>
                </c:pt>
                <c:pt idx="663">
                  <c:v>31.167123287671235</c:v>
                </c:pt>
                <c:pt idx="664">
                  <c:v>41.208219178082189</c:v>
                </c:pt>
                <c:pt idx="665">
                  <c:v>24.372602739726027</c:v>
                </c:pt>
                <c:pt idx="666">
                  <c:v>44.12054794520548</c:v>
                </c:pt>
                <c:pt idx="667">
                  <c:v>23.4986301369863</c:v>
                </c:pt>
                <c:pt idx="668">
                  <c:v>32.536986301369865</c:v>
                </c:pt>
                <c:pt idx="669">
                  <c:v>38.043835616438358</c:v>
                </c:pt>
                <c:pt idx="671">
                  <c:v>32.849315068493148</c:v>
                </c:pt>
                <c:pt idx="672">
                  <c:v>27.909589041095892</c:v>
                </c:pt>
                <c:pt idx="673">
                  <c:v>29.854794520547944</c:v>
                </c:pt>
                <c:pt idx="674">
                  <c:v>31.18904109589041</c:v>
                </c:pt>
                <c:pt idx="675">
                  <c:v>30.778082191780822</c:v>
                </c:pt>
                <c:pt idx="676">
                  <c:v>46.641095890410959</c:v>
                </c:pt>
                <c:pt idx="677">
                  <c:v>37.30958904109589</c:v>
                </c:pt>
                <c:pt idx="678">
                  <c:v>29.964383561643835</c:v>
                </c:pt>
                <c:pt idx="679">
                  <c:v>27.4</c:v>
                </c:pt>
                <c:pt idx="680">
                  <c:v>37.487671232876714</c:v>
                </c:pt>
                <c:pt idx="681">
                  <c:v>24.235616438356164</c:v>
                </c:pt>
                <c:pt idx="682">
                  <c:v>22.805479452054794</c:v>
                </c:pt>
                <c:pt idx="683">
                  <c:v>46.463013698630135</c:v>
                </c:pt>
                <c:pt idx="684">
                  <c:v>43.178082191780824</c:v>
                </c:pt>
                <c:pt idx="685">
                  <c:v>36.30684931506849</c:v>
                </c:pt>
                <c:pt idx="686">
                  <c:v>40.758904109589039</c:v>
                </c:pt>
                <c:pt idx="687">
                  <c:v>59.438356164383563</c:v>
                </c:pt>
                <c:pt idx="688">
                  <c:v>37.435616438356163</c:v>
                </c:pt>
                <c:pt idx="689">
                  <c:v>23.117808219178084</c:v>
                </c:pt>
                <c:pt idx="690">
                  <c:v>35.345205479452055</c:v>
                </c:pt>
                <c:pt idx="691">
                  <c:v>41.375342465753427</c:v>
                </c:pt>
                <c:pt idx="692">
                  <c:v>48.331506849315069</c:v>
                </c:pt>
                <c:pt idx="693">
                  <c:v>55.495890410958907</c:v>
                </c:pt>
                <c:pt idx="694">
                  <c:v>34.975342465753428</c:v>
                </c:pt>
                <c:pt idx="695">
                  <c:v>42.986301369863014</c:v>
                </c:pt>
                <c:pt idx="696">
                  <c:v>44.523287671232879</c:v>
                </c:pt>
                <c:pt idx="697">
                  <c:v>36.082191780821915</c:v>
                </c:pt>
                <c:pt idx="698">
                  <c:v>42.421917808219177</c:v>
                </c:pt>
                <c:pt idx="699">
                  <c:v>48.389041095890413</c:v>
                </c:pt>
                <c:pt idx="700">
                  <c:v>54.052054794520551</c:v>
                </c:pt>
                <c:pt idx="701">
                  <c:v>28.452054794520549</c:v>
                </c:pt>
                <c:pt idx="702">
                  <c:v>48.975342465753428</c:v>
                </c:pt>
                <c:pt idx="703">
                  <c:v>29.745205479452054</c:v>
                </c:pt>
                <c:pt idx="704">
                  <c:v>28.402739726027399</c:v>
                </c:pt>
                <c:pt idx="705">
                  <c:v>38.421917808219177</c:v>
                </c:pt>
                <c:pt idx="706">
                  <c:v>37.665753424657531</c:v>
                </c:pt>
                <c:pt idx="707">
                  <c:v>24.87945205479452</c:v>
                </c:pt>
                <c:pt idx="708">
                  <c:v>51.819178082191783</c:v>
                </c:pt>
                <c:pt idx="709">
                  <c:v>33.361643835616441</c:v>
                </c:pt>
                <c:pt idx="710">
                  <c:v>32.975342465753428</c:v>
                </c:pt>
                <c:pt idx="711">
                  <c:v>39.367123287671234</c:v>
                </c:pt>
                <c:pt idx="712">
                  <c:v>24.802739726027397</c:v>
                </c:pt>
                <c:pt idx="713">
                  <c:v>30.767123287671232</c:v>
                </c:pt>
                <c:pt idx="714">
                  <c:v>35.109589041095887</c:v>
                </c:pt>
                <c:pt idx="715">
                  <c:v>26.506849315068493</c:v>
                </c:pt>
                <c:pt idx="716">
                  <c:v>38.775342465753425</c:v>
                </c:pt>
                <c:pt idx="717">
                  <c:v>32.098630136986301</c:v>
                </c:pt>
                <c:pt idx="718">
                  <c:v>30.506849315068493</c:v>
                </c:pt>
                <c:pt idx="719">
                  <c:v>35.884931506849313</c:v>
                </c:pt>
                <c:pt idx="720">
                  <c:v>38.769863013698632</c:v>
                </c:pt>
                <c:pt idx="721">
                  <c:v>37.235616438356168</c:v>
                </c:pt>
                <c:pt idx="722">
                  <c:v>30.238356164383561</c:v>
                </c:pt>
                <c:pt idx="723">
                  <c:v>26.493150684931507</c:v>
                </c:pt>
                <c:pt idx="725">
                  <c:v>29.331506849315069</c:v>
                </c:pt>
                <c:pt idx="726">
                  <c:v>37.558904109589044</c:v>
                </c:pt>
                <c:pt idx="727">
                  <c:v>2.2684931506849315</c:v>
                </c:pt>
                <c:pt idx="728">
                  <c:v>37.835616438356162</c:v>
                </c:pt>
                <c:pt idx="729">
                  <c:v>67.539726027397265</c:v>
                </c:pt>
                <c:pt idx="730">
                  <c:v>26.334246575342465</c:v>
                </c:pt>
                <c:pt idx="731">
                  <c:v>40.019178082191779</c:v>
                </c:pt>
                <c:pt idx="732">
                  <c:v>39.046575342465751</c:v>
                </c:pt>
                <c:pt idx="733">
                  <c:v>40.679452054794524</c:v>
                </c:pt>
                <c:pt idx="734">
                  <c:v>38.983561643835614</c:v>
                </c:pt>
                <c:pt idx="735">
                  <c:v>42.263013698630139</c:v>
                </c:pt>
                <c:pt idx="736">
                  <c:v>2.56986301369863</c:v>
                </c:pt>
                <c:pt idx="737">
                  <c:v>29.230136986301371</c:v>
                </c:pt>
                <c:pt idx="738">
                  <c:v>26.298630136986301</c:v>
                </c:pt>
                <c:pt idx="740">
                  <c:v>30.109589041095891</c:v>
                </c:pt>
                <c:pt idx="741">
                  <c:v>36.627397260273973</c:v>
                </c:pt>
                <c:pt idx="742">
                  <c:v>38.934246575342463</c:v>
                </c:pt>
                <c:pt idx="744">
                  <c:v>39.884931506849313</c:v>
                </c:pt>
                <c:pt idx="745">
                  <c:v>44.61643835616438</c:v>
                </c:pt>
                <c:pt idx="746">
                  <c:v>31.383561643835616</c:v>
                </c:pt>
                <c:pt idx="747">
                  <c:v>26.816438356164383</c:v>
                </c:pt>
                <c:pt idx="748">
                  <c:v>26.802739726027397</c:v>
                </c:pt>
                <c:pt idx="749">
                  <c:v>46.890410958904113</c:v>
                </c:pt>
                <c:pt idx="750">
                  <c:v>32.610958904109587</c:v>
                </c:pt>
                <c:pt idx="751">
                  <c:v>28.005479452054793</c:v>
                </c:pt>
                <c:pt idx="752">
                  <c:v>34.627397260273973</c:v>
                </c:pt>
              </c:numCache>
            </c:numRef>
          </c:xVal>
          <c:yVal>
            <c:numRef>
              <c:f>'age with sleep and books'!$I$2:$I$754</c:f>
              <c:numCache>
                <c:formatCode>General</c:formatCode>
                <c:ptCount val="753"/>
                <c:pt idx="2">
                  <c:v>2</c:v>
                </c:pt>
                <c:pt idx="3">
                  <c:v>10</c:v>
                </c:pt>
                <c:pt idx="4">
                  <c:v>45</c:v>
                </c:pt>
                <c:pt idx="5">
                  <c:v>25</c:v>
                </c:pt>
                <c:pt idx="6">
                  <c:v>50</c:v>
                </c:pt>
                <c:pt idx="7">
                  <c:v>18</c:v>
                </c:pt>
                <c:pt idx="8">
                  <c:v>15</c:v>
                </c:pt>
                <c:pt idx="9">
                  <c:v>30</c:v>
                </c:pt>
                <c:pt idx="10">
                  <c:v>2</c:v>
                </c:pt>
                <c:pt idx="11">
                  <c:v>1</c:v>
                </c:pt>
                <c:pt idx="12">
                  <c:v>12</c:v>
                </c:pt>
                <c:pt idx="13">
                  <c:v>3</c:v>
                </c:pt>
                <c:pt idx="14">
                  <c:v>50</c:v>
                </c:pt>
                <c:pt idx="15">
                  <c:v>15</c:v>
                </c:pt>
                <c:pt idx="16">
                  <c:v>12</c:v>
                </c:pt>
                <c:pt idx="17">
                  <c:v>6</c:v>
                </c:pt>
                <c:pt idx="18">
                  <c:v>20</c:v>
                </c:pt>
                <c:pt idx="19">
                  <c:v>30</c:v>
                </c:pt>
                <c:pt idx="20">
                  <c:v>4</c:v>
                </c:pt>
                <c:pt idx="21">
                  <c:v>10</c:v>
                </c:pt>
                <c:pt idx="22">
                  <c:v>6</c:v>
                </c:pt>
                <c:pt idx="23">
                  <c:v>8</c:v>
                </c:pt>
                <c:pt idx="24">
                  <c:v>10</c:v>
                </c:pt>
                <c:pt idx="25">
                  <c:v>30</c:v>
                </c:pt>
                <c:pt idx="26">
                  <c:v>20</c:v>
                </c:pt>
                <c:pt idx="27">
                  <c:v>2</c:v>
                </c:pt>
                <c:pt idx="28">
                  <c:v>6</c:v>
                </c:pt>
                <c:pt idx="29">
                  <c:v>3</c:v>
                </c:pt>
                <c:pt idx="30">
                  <c:v>5</c:v>
                </c:pt>
                <c:pt idx="31">
                  <c:v>20</c:v>
                </c:pt>
                <c:pt idx="32">
                  <c:v>1</c:v>
                </c:pt>
                <c:pt idx="33">
                  <c:v>2</c:v>
                </c:pt>
                <c:pt idx="34">
                  <c:v>5</c:v>
                </c:pt>
                <c:pt idx="35">
                  <c:v>2</c:v>
                </c:pt>
                <c:pt idx="36">
                  <c:v>1</c:v>
                </c:pt>
                <c:pt idx="37">
                  <c:v>5</c:v>
                </c:pt>
                <c:pt idx="38">
                  <c:v>2</c:v>
                </c:pt>
                <c:pt idx="39">
                  <c:v>6</c:v>
                </c:pt>
                <c:pt idx="40">
                  <c:v>6</c:v>
                </c:pt>
                <c:pt idx="41">
                  <c:v>10</c:v>
                </c:pt>
                <c:pt idx="42">
                  <c:v>5</c:v>
                </c:pt>
                <c:pt idx="43">
                  <c:v>4</c:v>
                </c:pt>
                <c:pt idx="44">
                  <c:v>10</c:v>
                </c:pt>
                <c:pt idx="45">
                  <c:v>30</c:v>
                </c:pt>
                <c:pt idx="46">
                  <c:v>26</c:v>
                </c:pt>
                <c:pt idx="47">
                  <c:v>10</c:v>
                </c:pt>
                <c:pt idx="48">
                  <c:v>12</c:v>
                </c:pt>
                <c:pt idx="49">
                  <c:v>10</c:v>
                </c:pt>
                <c:pt idx="50">
                  <c:v>20</c:v>
                </c:pt>
                <c:pt idx="51">
                  <c:v>15</c:v>
                </c:pt>
                <c:pt idx="52">
                  <c:v>10</c:v>
                </c:pt>
                <c:pt idx="53">
                  <c:v>2</c:v>
                </c:pt>
                <c:pt idx="54">
                  <c:v>10</c:v>
                </c:pt>
                <c:pt idx="55">
                  <c:v>1</c:v>
                </c:pt>
                <c:pt idx="56">
                  <c:v>5</c:v>
                </c:pt>
                <c:pt idx="57">
                  <c:v>15</c:v>
                </c:pt>
                <c:pt idx="58">
                  <c:v>5</c:v>
                </c:pt>
                <c:pt idx="59">
                  <c:v>2</c:v>
                </c:pt>
                <c:pt idx="60">
                  <c:v>104</c:v>
                </c:pt>
                <c:pt idx="61">
                  <c:v>12</c:v>
                </c:pt>
                <c:pt idx="62">
                  <c:v>10</c:v>
                </c:pt>
                <c:pt idx="63">
                  <c:v>5</c:v>
                </c:pt>
                <c:pt idx="64">
                  <c:v>11</c:v>
                </c:pt>
                <c:pt idx="65">
                  <c:v>30</c:v>
                </c:pt>
                <c:pt idx="66">
                  <c:v>12</c:v>
                </c:pt>
                <c:pt idx="67">
                  <c:v>6</c:v>
                </c:pt>
                <c:pt idx="68">
                  <c:v>3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6</c:v>
                </c:pt>
                <c:pt idx="73">
                  <c:v>5</c:v>
                </c:pt>
                <c:pt idx="74">
                  <c:v>5</c:v>
                </c:pt>
                <c:pt idx="75">
                  <c:v>100</c:v>
                </c:pt>
                <c:pt idx="76">
                  <c:v>10</c:v>
                </c:pt>
                <c:pt idx="77">
                  <c:v>24</c:v>
                </c:pt>
                <c:pt idx="78">
                  <c:v>6</c:v>
                </c:pt>
                <c:pt idx="79">
                  <c:v>2</c:v>
                </c:pt>
                <c:pt idx="80">
                  <c:v>20</c:v>
                </c:pt>
                <c:pt idx="81">
                  <c:v>6</c:v>
                </c:pt>
                <c:pt idx="82">
                  <c:v>5</c:v>
                </c:pt>
                <c:pt idx="83">
                  <c:v>24</c:v>
                </c:pt>
                <c:pt idx="84">
                  <c:v>4</c:v>
                </c:pt>
                <c:pt idx="85">
                  <c:v>0</c:v>
                </c:pt>
                <c:pt idx="86">
                  <c:v>5</c:v>
                </c:pt>
                <c:pt idx="87">
                  <c:v>15</c:v>
                </c:pt>
                <c:pt idx="88">
                  <c:v>6</c:v>
                </c:pt>
                <c:pt idx="89">
                  <c:v>15</c:v>
                </c:pt>
                <c:pt idx="90">
                  <c:v>13</c:v>
                </c:pt>
                <c:pt idx="91">
                  <c:v>6</c:v>
                </c:pt>
                <c:pt idx="92">
                  <c:v>2</c:v>
                </c:pt>
                <c:pt idx="93">
                  <c:v>3</c:v>
                </c:pt>
                <c:pt idx="94">
                  <c:v>5</c:v>
                </c:pt>
                <c:pt idx="95">
                  <c:v>50</c:v>
                </c:pt>
                <c:pt idx="96">
                  <c:v>15</c:v>
                </c:pt>
                <c:pt idx="97">
                  <c:v>10</c:v>
                </c:pt>
                <c:pt idx="98">
                  <c:v>24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25</c:v>
                </c:pt>
                <c:pt idx="103">
                  <c:v>20</c:v>
                </c:pt>
                <c:pt idx="104">
                  <c:v>10</c:v>
                </c:pt>
                <c:pt idx="105">
                  <c:v>2</c:v>
                </c:pt>
                <c:pt idx="106">
                  <c:v>10</c:v>
                </c:pt>
                <c:pt idx="107">
                  <c:v>10</c:v>
                </c:pt>
                <c:pt idx="108">
                  <c:v>12</c:v>
                </c:pt>
                <c:pt idx="109">
                  <c:v>30</c:v>
                </c:pt>
                <c:pt idx="110">
                  <c:v>6</c:v>
                </c:pt>
                <c:pt idx="111">
                  <c:v>2</c:v>
                </c:pt>
                <c:pt idx="112">
                  <c:v>5</c:v>
                </c:pt>
                <c:pt idx="113">
                  <c:v>8</c:v>
                </c:pt>
                <c:pt idx="114">
                  <c:v>20</c:v>
                </c:pt>
                <c:pt idx="115">
                  <c:v>0</c:v>
                </c:pt>
                <c:pt idx="116">
                  <c:v>12</c:v>
                </c:pt>
                <c:pt idx="117">
                  <c:v>60</c:v>
                </c:pt>
                <c:pt idx="118">
                  <c:v>12</c:v>
                </c:pt>
                <c:pt idx="119">
                  <c:v>5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24</c:v>
                </c:pt>
                <c:pt idx="124">
                  <c:v>3</c:v>
                </c:pt>
                <c:pt idx="125">
                  <c:v>10</c:v>
                </c:pt>
                <c:pt idx="126">
                  <c:v>0</c:v>
                </c:pt>
                <c:pt idx="127">
                  <c:v>6</c:v>
                </c:pt>
                <c:pt idx="128">
                  <c:v>50</c:v>
                </c:pt>
                <c:pt idx="129">
                  <c:v>4</c:v>
                </c:pt>
                <c:pt idx="130">
                  <c:v>12</c:v>
                </c:pt>
                <c:pt idx="131">
                  <c:v>0</c:v>
                </c:pt>
                <c:pt idx="132">
                  <c:v>12</c:v>
                </c:pt>
                <c:pt idx="133">
                  <c:v>10</c:v>
                </c:pt>
                <c:pt idx="134">
                  <c:v>20</c:v>
                </c:pt>
                <c:pt idx="135">
                  <c:v>3</c:v>
                </c:pt>
                <c:pt idx="136">
                  <c:v>3</c:v>
                </c:pt>
                <c:pt idx="137">
                  <c:v>20</c:v>
                </c:pt>
                <c:pt idx="138">
                  <c:v>10</c:v>
                </c:pt>
                <c:pt idx="139">
                  <c:v>1</c:v>
                </c:pt>
                <c:pt idx="140">
                  <c:v>12</c:v>
                </c:pt>
                <c:pt idx="141">
                  <c:v>15</c:v>
                </c:pt>
                <c:pt idx="142">
                  <c:v>10</c:v>
                </c:pt>
                <c:pt idx="143">
                  <c:v>6</c:v>
                </c:pt>
                <c:pt idx="144">
                  <c:v>1</c:v>
                </c:pt>
                <c:pt idx="145">
                  <c:v>4</c:v>
                </c:pt>
                <c:pt idx="146">
                  <c:v>0</c:v>
                </c:pt>
                <c:pt idx="147">
                  <c:v>5</c:v>
                </c:pt>
                <c:pt idx="148">
                  <c:v>15</c:v>
                </c:pt>
                <c:pt idx="149">
                  <c:v>2</c:v>
                </c:pt>
                <c:pt idx="150">
                  <c:v>5</c:v>
                </c:pt>
                <c:pt idx="151">
                  <c:v>6</c:v>
                </c:pt>
                <c:pt idx="152">
                  <c:v>12</c:v>
                </c:pt>
                <c:pt idx="153">
                  <c:v>30</c:v>
                </c:pt>
                <c:pt idx="154">
                  <c:v>2</c:v>
                </c:pt>
                <c:pt idx="155">
                  <c:v>1</c:v>
                </c:pt>
                <c:pt idx="156">
                  <c:v>40</c:v>
                </c:pt>
                <c:pt idx="157">
                  <c:v>10</c:v>
                </c:pt>
                <c:pt idx="158">
                  <c:v>12</c:v>
                </c:pt>
                <c:pt idx="159">
                  <c:v>3</c:v>
                </c:pt>
                <c:pt idx="160">
                  <c:v>5</c:v>
                </c:pt>
                <c:pt idx="161">
                  <c:v>8</c:v>
                </c:pt>
                <c:pt idx="162">
                  <c:v>5</c:v>
                </c:pt>
                <c:pt idx="163">
                  <c:v>0</c:v>
                </c:pt>
                <c:pt idx="164">
                  <c:v>5</c:v>
                </c:pt>
                <c:pt idx="165">
                  <c:v>15</c:v>
                </c:pt>
                <c:pt idx="166">
                  <c:v>6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10</c:v>
                </c:pt>
                <c:pt idx="172">
                  <c:v>10</c:v>
                </c:pt>
                <c:pt idx="173">
                  <c:v>50</c:v>
                </c:pt>
                <c:pt idx="174">
                  <c:v>120</c:v>
                </c:pt>
                <c:pt idx="175">
                  <c:v>8</c:v>
                </c:pt>
                <c:pt idx="176">
                  <c:v>4</c:v>
                </c:pt>
                <c:pt idx="177">
                  <c:v>12</c:v>
                </c:pt>
                <c:pt idx="178">
                  <c:v>1</c:v>
                </c:pt>
                <c:pt idx="179">
                  <c:v>15</c:v>
                </c:pt>
                <c:pt idx="180">
                  <c:v>20</c:v>
                </c:pt>
                <c:pt idx="181">
                  <c:v>5</c:v>
                </c:pt>
                <c:pt idx="182">
                  <c:v>12</c:v>
                </c:pt>
                <c:pt idx="183">
                  <c:v>3</c:v>
                </c:pt>
                <c:pt idx="184">
                  <c:v>10</c:v>
                </c:pt>
                <c:pt idx="185">
                  <c:v>5</c:v>
                </c:pt>
                <c:pt idx="186">
                  <c:v>12</c:v>
                </c:pt>
                <c:pt idx="187">
                  <c:v>4</c:v>
                </c:pt>
                <c:pt idx="188">
                  <c:v>5</c:v>
                </c:pt>
                <c:pt idx="189">
                  <c:v>7</c:v>
                </c:pt>
                <c:pt idx="190">
                  <c:v>3</c:v>
                </c:pt>
                <c:pt idx="191">
                  <c:v>20</c:v>
                </c:pt>
                <c:pt idx="192">
                  <c:v>2</c:v>
                </c:pt>
                <c:pt idx="193">
                  <c:v>5</c:v>
                </c:pt>
                <c:pt idx="194">
                  <c:v>4</c:v>
                </c:pt>
                <c:pt idx="195">
                  <c:v>20</c:v>
                </c:pt>
                <c:pt idx="196">
                  <c:v>10</c:v>
                </c:pt>
                <c:pt idx="197">
                  <c:v>2</c:v>
                </c:pt>
                <c:pt idx="198">
                  <c:v>30</c:v>
                </c:pt>
                <c:pt idx="199">
                  <c:v>12</c:v>
                </c:pt>
                <c:pt idx="200">
                  <c:v>20</c:v>
                </c:pt>
                <c:pt idx="201">
                  <c:v>12</c:v>
                </c:pt>
                <c:pt idx="202">
                  <c:v>6</c:v>
                </c:pt>
                <c:pt idx="203">
                  <c:v>12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4</c:v>
                </c:pt>
                <c:pt idx="208">
                  <c:v>0</c:v>
                </c:pt>
                <c:pt idx="209">
                  <c:v>15</c:v>
                </c:pt>
                <c:pt idx="210">
                  <c:v>5</c:v>
                </c:pt>
                <c:pt idx="211">
                  <c:v>1</c:v>
                </c:pt>
                <c:pt idx="212">
                  <c:v>10</c:v>
                </c:pt>
                <c:pt idx="213">
                  <c:v>20</c:v>
                </c:pt>
                <c:pt idx="214">
                  <c:v>3</c:v>
                </c:pt>
                <c:pt idx="215">
                  <c:v>1</c:v>
                </c:pt>
                <c:pt idx="216">
                  <c:v>0</c:v>
                </c:pt>
                <c:pt idx="217">
                  <c:v>2</c:v>
                </c:pt>
                <c:pt idx="218">
                  <c:v>16</c:v>
                </c:pt>
                <c:pt idx="219">
                  <c:v>3</c:v>
                </c:pt>
                <c:pt idx="220">
                  <c:v>12</c:v>
                </c:pt>
                <c:pt idx="221">
                  <c:v>6</c:v>
                </c:pt>
                <c:pt idx="222">
                  <c:v>3</c:v>
                </c:pt>
                <c:pt idx="223">
                  <c:v>5</c:v>
                </c:pt>
                <c:pt idx="224">
                  <c:v>3</c:v>
                </c:pt>
                <c:pt idx="225">
                  <c:v>30</c:v>
                </c:pt>
                <c:pt idx="226">
                  <c:v>12</c:v>
                </c:pt>
                <c:pt idx="227">
                  <c:v>5</c:v>
                </c:pt>
                <c:pt idx="228">
                  <c:v>6</c:v>
                </c:pt>
                <c:pt idx="229">
                  <c:v>5</c:v>
                </c:pt>
                <c:pt idx="230">
                  <c:v>12</c:v>
                </c:pt>
                <c:pt idx="231">
                  <c:v>2</c:v>
                </c:pt>
                <c:pt idx="232">
                  <c:v>4</c:v>
                </c:pt>
                <c:pt idx="233">
                  <c:v>20</c:v>
                </c:pt>
                <c:pt idx="234">
                  <c:v>10</c:v>
                </c:pt>
                <c:pt idx="235">
                  <c:v>5</c:v>
                </c:pt>
                <c:pt idx="236">
                  <c:v>5</c:v>
                </c:pt>
                <c:pt idx="237">
                  <c:v>12</c:v>
                </c:pt>
                <c:pt idx="238">
                  <c:v>15</c:v>
                </c:pt>
                <c:pt idx="239">
                  <c:v>8</c:v>
                </c:pt>
                <c:pt idx="240">
                  <c:v>24</c:v>
                </c:pt>
                <c:pt idx="241">
                  <c:v>2</c:v>
                </c:pt>
                <c:pt idx="242">
                  <c:v>15</c:v>
                </c:pt>
                <c:pt idx="243">
                  <c:v>4</c:v>
                </c:pt>
                <c:pt idx="244">
                  <c:v>12</c:v>
                </c:pt>
                <c:pt idx="245">
                  <c:v>5</c:v>
                </c:pt>
                <c:pt idx="246">
                  <c:v>10</c:v>
                </c:pt>
                <c:pt idx="247">
                  <c:v>3</c:v>
                </c:pt>
                <c:pt idx="248">
                  <c:v>5</c:v>
                </c:pt>
                <c:pt idx="249">
                  <c:v>0</c:v>
                </c:pt>
                <c:pt idx="250">
                  <c:v>15</c:v>
                </c:pt>
                <c:pt idx="251">
                  <c:v>60</c:v>
                </c:pt>
                <c:pt idx="252">
                  <c:v>12</c:v>
                </c:pt>
                <c:pt idx="253">
                  <c:v>18</c:v>
                </c:pt>
                <c:pt idx="254">
                  <c:v>10</c:v>
                </c:pt>
                <c:pt idx="255">
                  <c:v>5</c:v>
                </c:pt>
                <c:pt idx="256">
                  <c:v>50</c:v>
                </c:pt>
                <c:pt idx="257">
                  <c:v>10</c:v>
                </c:pt>
                <c:pt idx="258">
                  <c:v>12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20</c:v>
                </c:pt>
                <c:pt idx="263">
                  <c:v>4</c:v>
                </c:pt>
                <c:pt idx="264">
                  <c:v>32</c:v>
                </c:pt>
                <c:pt idx="265">
                  <c:v>3</c:v>
                </c:pt>
                <c:pt idx="266">
                  <c:v>2</c:v>
                </c:pt>
                <c:pt idx="267">
                  <c:v>10</c:v>
                </c:pt>
                <c:pt idx="268">
                  <c:v>4</c:v>
                </c:pt>
                <c:pt idx="269">
                  <c:v>26</c:v>
                </c:pt>
                <c:pt idx="270">
                  <c:v>10</c:v>
                </c:pt>
                <c:pt idx="271">
                  <c:v>10</c:v>
                </c:pt>
                <c:pt idx="272">
                  <c:v>2</c:v>
                </c:pt>
                <c:pt idx="273">
                  <c:v>10</c:v>
                </c:pt>
                <c:pt idx="274">
                  <c:v>6</c:v>
                </c:pt>
                <c:pt idx="275">
                  <c:v>5</c:v>
                </c:pt>
                <c:pt idx="276">
                  <c:v>3</c:v>
                </c:pt>
                <c:pt idx="277">
                  <c:v>10</c:v>
                </c:pt>
                <c:pt idx="278">
                  <c:v>6</c:v>
                </c:pt>
                <c:pt idx="279">
                  <c:v>5</c:v>
                </c:pt>
                <c:pt idx="280">
                  <c:v>10</c:v>
                </c:pt>
                <c:pt idx="281">
                  <c:v>10</c:v>
                </c:pt>
                <c:pt idx="282">
                  <c:v>2</c:v>
                </c:pt>
                <c:pt idx="283">
                  <c:v>18</c:v>
                </c:pt>
                <c:pt idx="284">
                  <c:v>5</c:v>
                </c:pt>
                <c:pt idx="285">
                  <c:v>10</c:v>
                </c:pt>
                <c:pt idx="286">
                  <c:v>2</c:v>
                </c:pt>
                <c:pt idx="287">
                  <c:v>10</c:v>
                </c:pt>
                <c:pt idx="288">
                  <c:v>1</c:v>
                </c:pt>
                <c:pt idx="289">
                  <c:v>5</c:v>
                </c:pt>
                <c:pt idx="290">
                  <c:v>5</c:v>
                </c:pt>
                <c:pt idx="291">
                  <c:v>40</c:v>
                </c:pt>
                <c:pt idx="292">
                  <c:v>10</c:v>
                </c:pt>
                <c:pt idx="293">
                  <c:v>4</c:v>
                </c:pt>
                <c:pt idx="294">
                  <c:v>2</c:v>
                </c:pt>
                <c:pt idx="295">
                  <c:v>2</c:v>
                </c:pt>
                <c:pt idx="296">
                  <c:v>30</c:v>
                </c:pt>
                <c:pt idx="297">
                  <c:v>8</c:v>
                </c:pt>
                <c:pt idx="298">
                  <c:v>20</c:v>
                </c:pt>
                <c:pt idx="299">
                  <c:v>6</c:v>
                </c:pt>
                <c:pt idx="300">
                  <c:v>4</c:v>
                </c:pt>
                <c:pt idx="301">
                  <c:v>25</c:v>
                </c:pt>
                <c:pt idx="302">
                  <c:v>20</c:v>
                </c:pt>
                <c:pt idx="303">
                  <c:v>30</c:v>
                </c:pt>
                <c:pt idx="304">
                  <c:v>5</c:v>
                </c:pt>
                <c:pt idx="305">
                  <c:v>4</c:v>
                </c:pt>
                <c:pt idx="306">
                  <c:v>5</c:v>
                </c:pt>
                <c:pt idx="307">
                  <c:v>5</c:v>
                </c:pt>
                <c:pt idx="308">
                  <c:v>2</c:v>
                </c:pt>
                <c:pt idx="309">
                  <c:v>2</c:v>
                </c:pt>
                <c:pt idx="310">
                  <c:v>10</c:v>
                </c:pt>
                <c:pt idx="311">
                  <c:v>2</c:v>
                </c:pt>
                <c:pt idx="312">
                  <c:v>20</c:v>
                </c:pt>
                <c:pt idx="313">
                  <c:v>20</c:v>
                </c:pt>
                <c:pt idx="314">
                  <c:v>6</c:v>
                </c:pt>
                <c:pt idx="315">
                  <c:v>7</c:v>
                </c:pt>
                <c:pt idx="316">
                  <c:v>25</c:v>
                </c:pt>
                <c:pt idx="317">
                  <c:v>20</c:v>
                </c:pt>
                <c:pt idx="318">
                  <c:v>15</c:v>
                </c:pt>
                <c:pt idx="319">
                  <c:v>30</c:v>
                </c:pt>
                <c:pt idx="320">
                  <c:v>2</c:v>
                </c:pt>
                <c:pt idx="321">
                  <c:v>30</c:v>
                </c:pt>
                <c:pt idx="322">
                  <c:v>1</c:v>
                </c:pt>
                <c:pt idx="323">
                  <c:v>12</c:v>
                </c:pt>
                <c:pt idx="324">
                  <c:v>12</c:v>
                </c:pt>
                <c:pt idx="325">
                  <c:v>10</c:v>
                </c:pt>
                <c:pt idx="326">
                  <c:v>20</c:v>
                </c:pt>
                <c:pt idx="327">
                  <c:v>5</c:v>
                </c:pt>
                <c:pt idx="328">
                  <c:v>50</c:v>
                </c:pt>
                <c:pt idx="329">
                  <c:v>2</c:v>
                </c:pt>
                <c:pt idx="330">
                  <c:v>2</c:v>
                </c:pt>
                <c:pt idx="331">
                  <c:v>10</c:v>
                </c:pt>
                <c:pt idx="332">
                  <c:v>0</c:v>
                </c:pt>
                <c:pt idx="333">
                  <c:v>20</c:v>
                </c:pt>
                <c:pt idx="334">
                  <c:v>2</c:v>
                </c:pt>
                <c:pt idx="335">
                  <c:v>10</c:v>
                </c:pt>
                <c:pt idx="336">
                  <c:v>20</c:v>
                </c:pt>
                <c:pt idx="337">
                  <c:v>3</c:v>
                </c:pt>
                <c:pt idx="338">
                  <c:v>5</c:v>
                </c:pt>
                <c:pt idx="339">
                  <c:v>4</c:v>
                </c:pt>
                <c:pt idx="340">
                  <c:v>10</c:v>
                </c:pt>
                <c:pt idx="341">
                  <c:v>3</c:v>
                </c:pt>
                <c:pt idx="342">
                  <c:v>45</c:v>
                </c:pt>
                <c:pt idx="343">
                  <c:v>8</c:v>
                </c:pt>
                <c:pt idx="344">
                  <c:v>56</c:v>
                </c:pt>
                <c:pt idx="345">
                  <c:v>3</c:v>
                </c:pt>
                <c:pt idx="346">
                  <c:v>3</c:v>
                </c:pt>
                <c:pt idx="347">
                  <c:v>8</c:v>
                </c:pt>
                <c:pt idx="348">
                  <c:v>12</c:v>
                </c:pt>
                <c:pt idx="349">
                  <c:v>5</c:v>
                </c:pt>
                <c:pt idx="350">
                  <c:v>15</c:v>
                </c:pt>
                <c:pt idx="351">
                  <c:v>2</c:v>
                </c:pt>
                <c:pt idx="352">
                  <c:v>12</c:v>
                </c:pt>
                <c:pt idx="353">
                  <c:v>1</c:v>
                </c:pt>
                <c:pt idx="354">
                  <c:v>3</c:v>
                </c:pt>
                <c:pt idx="355">
                  <c:v>4</c:v>
                </c:pt>
                <c:pt idx="356">
                  <c:v>10</c:v>
                </c:pt>
                <c:pt idx="357">
                  <c:v>2</c:v>
                </c:pt>
                <c:pt idx="358">
                  <c:v>3</c:v>
                </c:pt>
                <c:pt idx="359">
                  <c:v>5</c:v>
                </c:pt>
                <c:pt idx="360">
                  <c:v>15</c:v>
                </c:pt>
                <c:pt idx="361">
                  <c:v>20</c:v>
                </c:pt>
                <c:pt idx="362">
                  <c:v>7</c:v>
                </c:pt>
                <c:pt idx="363">
                  <c:v>1</c:v>
                </c:pt>
                <c:pt idx="364">
                  <c:v>12</c:v>
                </c:pt>
                <c:pt idx="365">
                  <c:v>3</c:v>
                </c:pt>
                <c:pt idx="366">
                  <c:v>2</c:v>
                </c:pt>
                <c:pt idx="367">
                  <c:v>10</c:v>
                </c:pt>
                <c:pt idx="368">
                  <c:v>12</c:v>
                </c:pt>
                <c:pt idx="369">
                  <c:v>8</c:v>
                </c:pt>
                <c:pt idx="370">
                  <c:v>10</c:v>
                </c:pt>
                <c:pt idx="371">
                  <c:v>30</c:v>
                </c:pt>
                <c:pt idx="372">
                  <c:v>5</c:v>
                </c:pt>
                <c:pt idx="373">
                  <c:v>25</c:v>
                </c:pt>
                <c:pt idx="374">
                  <c:v>25</c:v>
                </c:pt>
                <c:pt idx="375">
                  <c:v>3</c:v>
                </c:pt>
                <c:pt idx="376">
                  <c:v>15</c:v>
                </c:pt>
                <c:pt idx="377">
                  <c:v>12</c:v>
                </c:pt>
                <c:pt idx="378">
                  <c:v>3</c:v>
                </c:pt>
                <c:pt idx="379">
                  <c:v>15</c:v>
                </c:pt>
                <c:pt idx="380">
                  <c:v>5</c:v>
                </c:pt>
                <c:pt idx="381">
                  <c:v>24</c:v>
                </c:pt>
                <c:pt idx="382">
                  <c:v>2</c:v>
                </c:pt>
                <c:pt idx="383">
                  <c:v>3</c:v>
                </c:pt>
                <c:pt idx="384">
                  <c:v>12</c:v>
                </c:pt>
                <c:pt idx="385">
                  <c:v>2</c:v>
                </c:pt>
                <c:pt idx="386">
                  <c:v>3</c:v>
                </c:pt>
                <c:pt idx="387">
                  <c:v>2</c:v>
                </c:pt>
                <c:pt idx="388">
                  <c:v>4</c:v>
                </c:pt>
                <c:pt idx="389">
                  <c:v>3</c:v>
                </c:pt>
                <c:pt idx="390">
                  <c:v>6</c:v>
                </c:pt>
                <c:pt idx="391">
                  <c:v>5</c:v>
                </c:pt>
                <c:pt idx="392">
                  <c:v>4</c:v>
                </c:pt>
                <c:pt idx="393">
                  <c:v>75</c:v>
                </c:pt>
                <c:pt idx="394">
                  <c:v>0</c:v>
                </c:pt>
                <c:pt idx="395">
                  <c:v>7</c:v>
                </c:pt>
                <c:pt idx="396">
                  <c:v>10</c:v>
                </c:pt>
                <c:pt idx="397">
                  <c:v>0</c:v>
                </c:pt>
                <c:pt idx="398">
                  <c:v>20</c:v>
                </c:pt>
                <c:pt idx="399">
                  <c:v>10</c:v>
                </c:pt>
                <c:pt idx="400">
                  <c:v>25</c:v>
                </c:pt>
                <c:pt idx="401">
                  <c:v>6</c:v>
                </c:pt>
                <c:pt idx="402">
                  <c:v>15</c:v>
                </c:pt>
                <c:pt idx="403">
                  <c:v>2</c:v>
                </c:pt>
                <c:pt idx="404">
                  <c:v>2</c:v>
                </c:pt>
                <c:pt idx="405">
                  <c:v>14</c:v>
                </c:pt>
                <c:pt idx="406">
                  <c:v>20</c:v>
                </c:pt>
                <c:pt idx="407">
                  <c:v>2</c:v>
                </c:pt>
                <c:pt idx="408">
                  <c:v>30</c:v>
                </c:pt>
                <c:pt idx="409">
                  <c:v>5</c:v>
                </c:pt>
                <c:pt idx="410">
                  <c:v>5</c:v>
                </c:pt>
                <c:pt idx="411">
                  <c:v>12</c:v>
                </c:pt>
                <c:pt idx="412">
                  <c:v>10</c:v>
                </c:pt>
                <c:pt idx="413">
                  <c:v>20</c:v>
                </c:pt>
                <c:pt idx="414">
                  <c:v>10</c:v>
                </c:pt>
                <c:pt idx="415">
                  <c:v>2</c:v>
                </c:pt>
                <c:pt idx="416">
                  <c:v>3</c:v>
                </c:pt>
                <c:pt idx="417">
                  <c:v>12</c:v>
                </c:pt>
                <c:pt idx="418">
                  <c:v>200</c:v>
                </c:pt>
                <c:pt idx="419">
                  <c:v>12</c:v>
                </c:pt>
                <c:pt idx="420">
                  <c:v>6</c:v>
                </c:pt>
                <c:pt idx="421">
                  <c:v>2</c:v>
                </c:pt>
                <c:pt idx="422">
                  <c:v>10</c:v>
                </c:pt>
                <c:pt idx="423">
                  <c:v>10</c:v>
                </c:pt>
                <c:pt idx="424">
                  <c:v>24</c:v>
                </c:pt>
                <c:pt idx="425">
                  <c:v>15</c:v>
                </c:pt>
                <c:pt idx="426">
                  <c:v>4</c:v>
                </c:pt>
                <c:pt idx="427">
                  <c:v>36</c:v>
                </c:pt>
                <c:pt idx="428">
                  <c:v>8</c:v>
                </c:pt>
                <c:pt idx="429">
                  <c:v>2</c:v>
                </c:pt>
                <c:pt idx="430">
                  <c:v>30</c:v>
                </c:pt>
                <c:pt idx="431">
                  <c:v>4</c:v>
                </c:pt>
                <c:pt idx="432">
                  <c:v>10</c:v>
                </c:pt>
                <c:pt idx="433">
                  <c:v>2</c:v>
                </c:pt>
                <c:pt idx="434">
                  <c:v>120</c:v>
                </c:pt>
                <c:pt idx="435">
                  <c:v>20</c:v>
                </c:pt>
                <c:pt idx="436">
                  <c:v>15</c:v>
                </c:pt>
                <c:pt idx="437">
                  <c:v>3</c:v>
                </c:pt>
                <c:pt idx="438">
                  <c:v>5</c:v>
                </c:pt>
                <c:pt idx="439">
                  <c:v>20</c:v>
                </c:pt>
                <c:pt idx="440">
                  <c:v>10</c:v>
                </c:pt>
                <c:pt idx="441">
                  <c:v>8</c:v>
                </c:pt>
                <c:pt idx="442">
                  <c:v>20</c:v>
                </c:pt>
                <c:pt idx="443">
                  <c:v>25</c:v>
                </c:pt>
                <c:pt idx="444">
                  <c:v>10</c:v>
                </c:pt>
                <c:pt idx="445">
                  <c:v>2</c:v>
                </c:pt>
                <c:pt idx="446">
                  <c:v>9</c:v>
                </c:pt>
                <c:pt idx="447">
                  <c:v>5</c:v>
                </c:pt>
                <c:pt idx="448">
                  <c:v>6</c:v>
                </c:pt>
                <c:pt idx="449">
                  <c:v>5</c:v>
                </c:pt>
                <c:pt idx="450">
                  <c:v>20</c:v>
                </c:pt>
                <c:pt idx="451">
                  <c:v>60</c:v>
                </c:pt>
                <c:pt idx="452">
                  <c:v>50</c:v>
                </c:pt>
                <c:pt idx="453">
                  <c:v>20</c:v>
                </c:pt>
                <c:pt idx="454">
                  <c:v>8</c:v>
                </c:pt>
                <c:pt idx="455">
                  <c:v>50</c:v>
                </c:pt>
                <c:pt idx="456">
                  <c:v>15</c:v>
                </c:pt>
                <c:pt idx="457">
                  <c:v>0</c:v>
                </c:pt>
                <c:pt idx="458">
                  <c:v>100</c:v>
                </c:pt>
                <c:pt idx="459">
                  <c:v>10</c:v>
                </c:pt>
                <c:pt idx="460">
                  <c:v>3</c:v>
                </c:pt>
                <c:pt idx="461">
                  <c:v>5</c:v>
                </c:pt>
                <c:pt idx="462">
                  <c:v>5</c:v>
                </c:pt>
                <c:pt idx="463">
                  <c:v>12</c:v>
                </c:pt>
                <c:pt idx="464">
                  <c:v>0</c:v>
                </c:pt>
                <c:pt idx="465">
                  <c:v>0</c:v>
                </c:pt>
                <c:pt idx="466">
                  <c:v>4</c:v>
                </c:pt>
                <c:pt idx="467">
                  <c:v>12</c:v>
                </c:pt>
                <c:pt idx="468">
                  <c:v>3</c:v>
                </c:pt>
                <c:pt idx="469">
                  <c:v>10</c:v>
                </c:pt>
                <c:pt idx="470">
                  <c:v>12</c:v>
                </c:pt>
                <c:pt idx="471">
                  <c:v>50</c:v>
                </c:pt>
                <c:pt idx="472">
                  <c:v>10</c:v>
                </c:pt>
                <c:pt idx="473">
                  <c:v>4</c:v>
                </c:pt>
                <c:pt idx="474">
                  <c:v>40</c:v>
                </c:pt>
                <c:pt idx="475">
                  <c:v>7</c:v>
                </c:pt>
                <c:pt idx="476">
                  <c:v>25</c:v>
                </c:pt>
                <c:pt idx="477">
                  <c:v>6</c:v>
                </c:pt>
                <c:pt idx="478">
                  <c:v>15</c:v>
                </c:pt>
                <c:pt idx="479">
                  <c:v>15</c:v>
                </c:pt>
                <c:pt idx="480">
                  <c:v>10</c:v>
                </c:pt>
                <c:pt idx="481">
                  <c:v>3</c:v>
                </c:pt>
                <c:pt idx="482">
                  <c:v>5</c:v>
                </c:pt>
                <c:pt idx="483">
                  <c:v>8</c:v>
                </c:pt>
                <c:pt idx="484">
                  <c:v>30</c:v>
                </c:pt>
                <c:pt idx="485">
                  <c:v>2</c:v>
                </c:pt>
                <c:pt idx="486">
                  <c:v>6</c:v>
                </c:pt>
                <c:pt idx="487">
                  <c:v>10</c:v>
                </c:pt>
                <c:pt idx="488">
                  <c:v>12</c:v>
                </c:pt>
                <c:pt idx="489">
                  <c:v>6</c:v>
                </c:pt>
                <c:pt idx="490">
                  <c:v>8</c:v>
                </c:pt>
                <c:pt idx="491">
                  <c:v>4</c:v>
                </c:pt>
                <c:pt idx="492">
                  <c:v>10</c:v>
                </c:pt>
                <c:pt idx="493">
                  <c:v>30</c:v>
                </c:pt>
                <c:pt idx="494">
                  <c:v>6</c:v>
                </c:pt>
                <c:pt idx="495">
                  <c:v>20</c:v>
                </c:pt>
                <c:pt idx="496">
                  <c:v>5</c:v>
                </c:pt>
                <c:pt idx="497">
                  <c:v>20</c:v>
                </c:pt>
                <c:pt idx="498">
                  <c:v>20</c:v>
                </c:pt>
                <c:pt idx="499">
                  <c:v>5</c:v>
                </c:pt>
                <c:pt idx="500">
                  <c:v>1</c:v>
                </c:pt>
                <c:pt idx="501">
                  <c:v>4</c:v>
                </c:pt>
                <c:pt idx="502">
                  <c:v>24</c:v>
                </c:pt>
                <c:pt idx="503">
                  <c:v>6</c:v>
                </c:pt>
                <c:pt idx="504">
                  <c:v>6</c:v>
                </c:pt>
                <c:pt idx="505">
                  <c:v>10</c:v>
                </c:pt>
                <c:pt idx="506">
                  <c:v>4</c:v>
                </c:pt>
                <c:pt idx="507">
                  <c:v>8</c:v>
                </c:pt>
                <c:pt idx="508">
                  <c:v>36</c:v>
                </c:pt>
                <c:pt idx="509">
                  <c:v>10</c:v>
                </c:pt>
                <c:pt idx="510">
                  <c:v>1</c:v>
                </c:pt>
                <c:pt idx="511">
                  <c:v>5</c:v>
                </c:pt>
                <c:pt idx="512">
                  <c:v>6</c:v>
                </c:pt>
                <c:pt idx="513">
                  <c:v>4</c:v>
                </c:pt>
                <c:pt idx="514">
                  <c:v>50</c:v>
                </c:pt>
                <c:pt idx="515">
                  <c:v>3</c:v>
                </c:pt>
                <c:pt idx="516">
                  <c:v>5</c:v>
                </c:pt>
                <c:pt idx="517">
                  <c:v>1</c:v>
                </c:pt>
                <c:pt idx="518">
                  <c:v>5</c:v>
                </c:pt>
                <c:pt idx="519">
                  <c:v>4</c:v>
                </c:pt>
                <c:pt idx="520">
                  <c:v>20</c:v>
                </c:pt>
                <c:pt idx="521">
                  <c:v>15</c:v>
                </c:pt>
                <c:pt idx="522">
                  <c:v>1</c:v>
                </c:pt>
                <c:pt idx="523">
                  <c:v>15</c:v>
                </c:pt>
                <c:pt idx="524">
                  <c:v>10</c:v>
                </c:pt>
                <c:pt idx="525">
                  <c:v>6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5</c:v>
                </c:pt>
                <c:pt idx="530">
                  <c:v>25</c:v>
                </c:pt>
                <c:pt idx="531">
                  <c:v>4</c:v>
                </c:pt>
                <c:pt idx="532">
                  <c:v>15</c:v>
                </c:pt>
                <c:pt idx="533">
                  <c:v>0</c:v>
                </c:pt>
                <c:pt idx="534">
                  <c:v>10</c:v>
                </c:pt>
                <c:pt idx="535">
                  <c:v>5</c:v>
                </c:pt>
                <c:pt idx="536">
                  <c:v>7</c:v>
                </c:pt>
                <c:pt idx="537">
                  <c:v>0</c:v>
                </c:pt>
                <c:pt idx="538">
                  <c:v>5</c:v>
                </c:pt>
                <c:pt idx="539">
                  <c:v>100</c:v>
                </c:pt>
                <c:pt idx="540">
                  <c:v>1</c:v>
                </c:pt>
                <c:pt idx="541">
                  <c:v>10</c:v>
                </c:pt>
                <c:pt idx="542">
                  <c:v>24</c:v>
                </c:pt>
                <c:pt idx="543">
                  <c:v>1</c:v>
                </c:pt>
                <c:pt idx="544">
                  <c:v>6</c:v>
                </c:pt>
                <c:pt idx="545">
                  <c:v>25</c:v>
                </c:pt>
                <c:pt idx="546">
                  <c:v>3</c:v>
                </c:pt>
                <c:pt idx="547">
                  <c:v>300</c:v>
                </c:pt>
                <c:pt idx="548">
                  <c:v>30</c:v>
                </c:pt>
                <c:pt idx="549">
                  <c:v>4</c:v>
                </c:pt>
                <c:pt idx="550">
                  <c:v>4</c:v>
                </c:pt>
                <c:pt idx="551">
                  <c:v>30</c:v>
                </c:pt>
                <c:pt idx="552">
                  <c:v>2</c:v>
                </c:pt>
                <c:pt idx="553">
                  <c:v>12</c:v>
                </c:pt>
                <c:pt idx="554">
                  <c:v>15</c:v>
                </c:pt>
                <c:pt idx="555">
                  <c:v>25</c:v>
                </c:pt>
                <c:pt idx="556">
                  <c:v>10</c:v>
                </c:pt>
                <c:pt idx="557">
                  <c:v>20</c:v>
                </c:pt>
                <c:pt idx="558">
                  <c:v>5</c:v>
                </c:pt>
                <c:pt idx="559">
                  <c:v>10</c:v>
                </c:pt>
                <c:pt idx="560">
                  <c:v>3</c:v>
                </c:pt>
                <c:pt idx="561">
                  <c:v>24</c:v>
                </c:pt>
                <c:pt idx="562">
                  <c:v>0</c:v>
                </c:pt>
                <c:pt idx="563">
                  <c:v>12</c:v>
                </c:pt>
                <c:pt idx="564">
                  <c:v>5</c:v>
                </c:pt>
                <c:pt idx="565">
                  <c:v>5</c:v>
                </c:pt>
                <c:pt idx="566">
                  <c:v>10</c:v>
                </c:pt>
                <c:pt idx="567">
                  <c:v>1</c:v>
                </c:pt>
                <c:pt idx="568">
                  <c:v>12</c:v>
                </c:pt>
                <c:pt idx="569">
                  <c:v>14</c:v>
                </c:pt>
                <c:pt idx="570">
                  <c:v>10</c:v>
                </c:pt>
                <c:pt idx="571">
                  <c:v>15</c:v>
                </c:pt>
                <c:pt idx="572">
                  <c:v>4</c:v>
                </c:pt>
                <c:pt idx="573">
                  <c:v>6</c:v>
                </c:pt>
                <c:pt idx="574">
                  <c:v>25</c:v>
                </c:pt>
                <c:pt idx="575">
                  <c:v>20</c:v>
                </c:pt>
                <c:pt idx="576">
                  <c:v>20</c:v>
                </c:pt>
                <c:pt idx="577">
                  <c:v>3</c:v>
                </c:pt>
                <c:pt idx="578">
                  <c:v>12</c:v>
                </c:pt>
                <c:pt idx="579">
                  <c:v>50</c:v>
                </c:pt>
                <c:pt idx="580">
                  <c:v>4</c:v>
                </c:pt>
                <c:pt idx="581">
                  <c:v>24</c:v>
                </c:pt>
                <c:pt idx="582">
                  <c:v>100</c:v>
                </c:pt>
                <c:pt idx="583">
                  <c:v>1</c:v>
                </c:pt>
                <c:pt idx="584">
                  <c:v>10</c:v>
                </c:pt>
                <c:pt idx="585">
                  <c:v>12</c:v>
                </c:pt>
                <c:pt idx="586">
                  <c:v>15</c:v>
                </c:pt>
                <c:pt idx="587">
                  <c:v>4</c:v>
                </c:pt>
                <c:pt idx="588">
                  <c:v>15</c:v>
                </c:pt>
                <c:pt idx="589">
                  <c:v>20</c:v>
                </c:pt>
                <c:pt idx="590">
                  <c:v>20</c:v>
                </c:pt>
                <c:pt idx="591">
                  <c:v>1</c:v>
                </c:pt>
                <c:pt idx="592">
                  <c:v>40</c:v>
                </c:pt>
                <c:pt idx="593">
                  <c:v>12</c:v>
                </c:pt>
                <c:pt idx="594">
                  <c:v>30</c:v>
                </c:pt>
                <c:pt idx="595">
                  <c:v>2</c:v>
                </c:pt>
                <c:pt idx="596">
                  <c:v>25</c:v>
                </c:pt>
                <c:pt idx="597">
                  <c:v>24</c:v>
                </c:pt>
                <c:pt idx="598">
                  <c:v>10</c:v>
                </c:pt>
                <c:pt idx="599">
                  <c:v>20</c:v>
                </c:pt>
                <c:pt idx="600">
                  <c:v>8</c:v>
                </c:pt>
                <c:pt idx="601">
                  <c:v>4</c:v>
                </c:pt>
                <c:pt idx="602">
                  <c:v>2</c:v>
                </c:pt>
                <c:pt idx="603">
                  <c:v>3</c:v>
                </c:pt>
                <c:pt idx="604">
                  <c:v>5</c:v>
                </c:pt>
                <c:pt idx="605">
                  <c:v>12</c:v>
                </c:pt>
                <c:pt idx="606">
                  <c:v>10</c:v>
                </c:pt>
                <c:pt idx="607">
                  <c:v>5</c:v>
                </c:pt>
                <c:pt idx="608">
                  <c:v>12</c:v>
                </c:pt>
                <c:pt idx="609">
                  <c:v>12</c:v>
                </c:pt>
                <c:pt idx="610">
                  <c:v>4</c:v>
                </c:pt>
                <c:pt idx="611">
                  <c:v>2</c:v>
                </c:pt>
                <c:pt idx="612">
                  <c:v>10</c:v>
                </c:pt>
                <c:pt idx="613">
                  <c:v>10</c:v>
                </c:pt>
                <c:pt idx="614">
                  <c:v>5</c:v>
                </c:pt>
                <c:pt idx="615">
                  <c:v>50</c:v>
                </c:pt>
                <c:pt idx="616">
                  <c:v>20</c:v>
                </c:pt>
                <c:pt idx="617">
                  <c:v>5</c:v>
                </c:pt>
                <c:pt idx="618">
                  <c:v>0</c:v>
                </c:pt>
                <c:pt idx="619">
                  <c:v>5</c:v>
                </c:pt>
                <c:pt idx="620">
                  <c:v>2</c:v>
                </c:pt>
                <c:pt idx="621">
                  <c:v>5</c:v>
                </c:pt>
                <c:pt idx="622">
                  <c:v>24</c:v>
                </c:pt>
                <c:pt idx="623">
                  <c:v>20</c:v>
                </c:pt>
                <c:pt idx="624">
                  <c:v>10</c:v>
                </c:pt>
                <c:pt idx="625">
                  <c:v>30</c:v>
                </c:pt>
                <c:pt idx="626">
                  <c:v>4</c:v>
                </c:pt>
                <c:pt idx="627">
                  <c:v>10</c:v>
                </c:pt>
                <c:pt idx="628">
                  <c:v>20</c:v>
                </c:pt>
                <c:pt idx="629">
                  <c:v>10</c:v>
                </c:pt>
                <c:pt idx="630">
                  <c:v>4</c:v>
                </c:pt>
                <c:pt idx="631">
                  <c:v>5</c:v>
                </c:pt>
                <c:pt idx="632">
                  <c:v>30</c:v>
                </c:pt>
                <c:pt idx="633">
                  <c:v>9</c:v>
                </c:pt>
                <c:pt idx="634">
                  <c:v>6</c:v>
                </c:pt>
                <c:pt idx="635">
                  <c:v>6</c:v>
                </c:pt>
                <c:pt idx="636">
                  <c:v>3</c:v>
                </c:pt>
                <c:pt idx="637">
                  <c:v>20</c:v>
                </c:pt>
                <c:pt idx="638">
                  <c:v>50</c:v>
                </c:pt>
                <c:pt idx="639">
                  <c:v>5</c:v>
                </c:pt>
                <c:pt idx="640">
                  <c:v>10</c:v>
                </c:pt>
                <c:pt idx="641">
                  <c:v>0</c:v>
                </c:pt>
                <c:pt idx="642">
                  <c:v>20</c:v>
                </c:pt>
                <c:pt idx="643">
                  <c:v>5</c:v>
                </c:pt>
                <c:pt idx="644">
                  <c:v>30</c:v>
                </c:pt>
                <c:pt idx="645">
                  <c:v>20</c:v>
                </c:pt>
                <c:pt idx="646">
                  <c:v>10</c:v>
                </c:pt>
                <c:pt idx="647">
                  <c:v>2</c:v>
                </c:pt>
                <c:pt idx="648">
                  <c:v>2</c:v>
                </c:pt>
                <c:pt idx="649">
                  <c:v>24</c:v>
                </c:pt>
                <c:pt idx="650">
                  <c:v>2</c:v>
                </c:pt>
                <c:pt idx="651">
                  <c:v>3</c:v>
                </c:pt>
                <c:pt idx="652">
                  <c:v>2</c:v>
                </c:pt>
                <c:pt idx="653">
                  <c:v>30</c:v>
                </c:pt>
                <c:pt idx="654">
                  <c:v>8</c:v>
                </c:pt>
                <c:pt idx="655">
                  <c:v>5</c:v>
                </c:pt>
                <c:pt idx="656">
                  <c:v>100</c:v>
                </c:pt>
                <c:pt idx="657">
                  <c:v>5</c:v>
                </c:pt>
                <c:pt idx="658">
                  <c:v>6</c:v>
                </c:pt>
                <c:pt idx="659">
                  <c:v>7</c:v>
                </c:pt>
                <c:pt idx="660">
                  <c:v>5</c:v>
                </c:pt>
                <c:pt idx="661">
                  <c:v>30</c:v>
                </c:pt>
                <c:pt idx="662">
                  <c:v>4</c:v>
                </c:pt>
                <c:pt idx="663">
                  <c:v>15</c:v>
                </c:pt>
                <c:pt idx="664">
                  <c:v>3</c:v>
                </c:pt>
                <c:pt idx="665">
                  <c:v>5</c:v>
                </c:pt>
                <c:pt idx="666">
                  <c:v>8</c:v>
                </c:pt>
                <c:pt idx="667">
                  <c:v>6</c:v>
                </c:pt>
                <c:pt idx="668">
                  <c:v>20</c:v>
                </c:pt>
                <c:pt idx="669">
                  <c:v>30</c:v>
                </c:pt>
                <c:pt idx="670">
                  <c:v>6</c:v>
                </c:pt>
                <c:pt idx="671">
                  <c:v>12</c:v>
                </c:pt>
                <c:pt idx="672">
                  <c:v>4</c:v>
                </c:pt>
                <c:pt idx="673">
                  <c:v>30</c:v>
                </c:pt>
                <c:pt idx="674">
                  <c:v>1</c:v>
                </c:pt>
                <c:pt idx="675">
                  <c:v>10</c:v>
                </c:pt>
                <c:pt idx="676">
                  <c:v>6</c:v>
                </c:pt>
                <c:pt idx="677">
                  <c:v>1</c:v>
                </c:pt>
                <c:pt idx="678">
                  <c:v>5</c:v>
                </c:pt>
                <c:pt idx="679">
                  <c:v>4</c:v>
                </c:pt>
                <c:pt idx="680">
                  <c:v>16</c:v>
                </c:pt>
                <c:pt idx="681">
                  <c:v>4</c:v>
                </c:pt>
                <c:pt idx="682">
                  <c:v>10</c:v>
                </c:pt>
                <c:pt idx="683">
                  <c:v>60</c:v>
                </c:pt>
                <c:pt idx="684">
                  <c:v>3</c:v>
                </c:pt>
                <c:pt idx="685">
                  <c:v>20</c:v>
                </c:pt>
                <c:pt idx="686">
                  <c:v>25</c:v>
                </c:pt>
                <c:pt idx="687">
                  <c:v>10</c:v>
                </c:pt>
                <c:pt idx="688">
                  <c:v>12</c:v>
                </c:pt>
                <c:pt idx="689">
                  <c:v>5</c:v>
                </c:pt>
                <c:pt idx="690">
                  <c:v>10</c:v>
                </c:pt>
                <c:pt idx="691">
                  <c:v>3</c:v>
                </c:pt>
                <c:pt idx="692">
                  <c:v>26</c:v>
                </c:pt>
                <c:pt idx="693">
                  <c:v>5</c:v>
                </c:pt>
                <c:pt idx="694">
                  <c:v>6</c:v>
                </c:pt>
                <c:pt idx="695">
                  <c:v>6</c:v>
                </c:pt>
                <c:pt idx="696">
                  <c:v>3</c:v>
                </c:pt>
                <c:pt idx="697">
                  <c:v>2</c:v>
                </c:pt>
                <c:pt idx="698">
                  <c:v>1</c:v>
                </c:pt>
                <c:pt idx="699">
                  <c:v>6</c:v>
                </c:pt>
                <c:pt idx="700">
                  <c:v>10</c:v>
                </c:pt>
                <c:pt idx="701">
                  <c:v>18</c:v>
                </c:pt>
                <c:pt idx="702">
                  <c:v>3</c:v>
                </c:pt>
                <c:pt idx="703">
                  <c:v>3</c:v>
                </c:pt>
                <c:pt idx="704">
                  <c:v>5</c:v>
                </c:pt>
                <c:pt idx="705">
                  <c:v>50</c:v>
                </c:pt>
                <c:pt idx="706">
                  <c:v>3</c:v>
                </c:pt>
                <c:pt idx="707">
                  <c:v>15</c:v>
                </c:pt>
                <c:pt idx="708">
                  <c:v>15</c:v>
                </c:pt>
                <c:pt idx="709">
                  <c:v>30</c:v>
                </c:pt>
                <c:pt idx="710">
                  <c:v>1</c:v>
                </c:pt>
                <c:pt idx="711">
                  <c:v>2</c:v>
                </c:pt>
                <c:pt idx="712">
                  <c:v>20</c:v>
                </c:pt>
                <c:pt idx="713">
                  <c:v>30</c:v>
                </c:pt>
                <c:pt idx="714">
                  <c:v>2</c:v>
                </c:pt>
                <c:pt idx="715">
                  <c:v>12</c:v>
                </c:pt>
                <c:pt idx="716">
                  <c:v>0</c:v>
                </c:pt>
                <c:pt idx="717">
                  <c:v>10</c:v>
                </c:pt>
                <c:pt idx="718">
                  <c:v>24</c:v>
                </c:pt>
                <c:pt idx="719">
                  <c:v>40</c:v>
                </c:pt>
                <c:pt idx="720">
                  <c:v>15</c:v>
                </c:pt>
                <c:pt idx="721">
                  <c:v>10</c:v>
                </c:pt>
                <c:pt idx="722">
                  <c:v>1</c:v>
                </c:pt>
                <c:pt idx="723">
                  <c:v>6</c:v>
                </c:pt>
                <c:pt idx="724">
                  <c:v>8</c:v>
                </c:pt>
                <c:pt idx="725">
                  <c:v>5</c:v>
                </c:pt>
                <c:pt idx="726">
                  <c:v>1</c:v>
                </c:pt>
                <c:pt idx="727">
                  <c:v>6</c:v>
                </c:pt>
                <c:pt idx="728">
                  <c:v>10</c:v>
                </c:pt>
                <c:pt idx="729">
                  <c:v>1</c:v>
                </c:pt>
                <c:pt idx="730">
                  <c:v>1</c:v>
                </c:pt>
                <c:pt idx="731">
                  <c:v>6</c:v>
                </c:pt>
                <c:pt idx="732">
                  <c:v>9</c:v>
                </c:pt>
                <c:pt idx="733">
                  <c:v>2</c:v>
                </c:pt>
                <c:pt idx="734">
                  <c:v>3</c:v>
                </c:pt>
                <c:pt idx="735">
                  <c:v>600</c:v>
                </c:pt>
                <c:pt idx="736">
                  <c:v>2</c:v>
                </c:pt>
                <c:pt idx="737">
                  <c:v>5</c:v>
                </c:pt>
                <c:pt idx="738">
                  <c:v>10</c:v>
                </c:pt>
                <c:pt idx="739">
                  <c:v>5</c:v>
                </c:pt>
                <c:pt idx="740">
                  <c:v>10</c:v>
                </c:pt>
                <c:pt idx="741">
                  <c:v>4</c:v>
                </c:pt>
                <c:pt idx="742">
                  <c:v>10</c:v>
                </c:pt>
                <c:pt idx="743">
                  <c:v>5</c:v>
                </c:pt>
                <c:pt idx="744">
                  <c:v>6</c:v>
                </c:pt>
                <c:pt idx="745">
                  <c:v>1</c:v>
                </c:pt>
                <c:pt idx="746">
                  <c:v>1</c:v>
                </c:pt>
                <c:pt idx="747">
                  <c:v>0</c:v>
                </c:pt>
                <c:pt idx="748">
                  <c:v>4</c:v>
                </c:pt>
                <c:pt idx="749">
                  <c:v>35</c:v>
                </c:pt>
                <c:pt idx="750">
                  <c:v>12</c:v>
                </c:pt>
                <c:pt idx="751">
                  <c:v>10</c:v>
                </c:pt>
                <c:pt idx="7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A7-4992-9B12-C172B5C98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185280"/>
        <c:axId val="1763975504"/>
      </c:scatterChart>
      <c:valAx>
        <c:axId val="168518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Age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3975504"/>
        <c:crosses val="autoZero"/>
        <c:crossBetween val="midCat"/>
      </c:valAx>
      <c:valAx>
        <c:axId val="17639755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Books read per year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518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'How did you find out about Udac'!$E$13:$E$18</cx:f>
        <cx:lvl ptCount="6">
          <cx:pt idx="0">Billboard</cx:pt>
          <cx:pt idx="1">Facebook</cx:pt>
          <cx:pt idx="2">Friend / word of mouth</cx:pt>
          <cx:pt idx="3">Google</cx:pt>
          <cx:pt idx="4">LinkedIn</cx:pt>
          <cx:pt idx="5">Twitter</cx:pt>
        </cx:lvl>
      </cx:strDim>
      <cx:numDim type="val">
        <cx:f>'How did you find out about Udac'!$F$13:$F$18</cx:f>
        <cx:lvl ptCount="6" formatCode="G/通用格式">
          <cx:pt idx="0">1</cx:pt>
          <cx:pt idx="1">5</cx:pt>
          <cx:pt idx="2">35</cx:pt>
          <cx:pt idx="3">67</cx:pt>
          <cx:pt idx="4">2</cx:pt>
          <cx:pt idx="5">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Not employed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8A799B03-EE21-46B9-96AC-7DB346335007}">
          <cx:tx>
            <cx:txData>
              <cx:f>'How did you find out about Udac'!$F$12</cx:f>
              <cx:v>Not employed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27B12020-4E9D-470F-BFA2-D294A1F23FDF}">
          <cx:axisId val="2"/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How did they find out about Udacity?</a:t>
                </a:r>
                <a:endPara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endParaRPr>
              </a:p>
            </cx:rich>
          </cx:tx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zh-CN" altLang="en-US" sz="9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</a:endParaRPr>
          </a:p>
        </cx:txPr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Frequency </a:t>
                </a:r>
                <a:endPara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endParaRPr>
              </a:p>
            </cx:rich>
          </cx:tx>
        </cx:title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'How did you find out about Udac'!$E$13:$E$18</cx:f>
        <cx:lvl ptCount="6">
          <cx:pt idx="0">Billboard</cx:pt>
          <cx:pt idx="1">Facebook</cx:pt>
          <cx:pt idx="2">Friend / word of mouth</cx:pt>
          <cx:pt idx="3">Google</cx:pt>
          <cx:pt idx="4">LinkedIn</cx:pt>
          <cx:pt idx="5">Twitter</cx:pt>
        </cx:lvl>
      </cx:strDim>
      <cx:numDim type="val">
        <cx:f>'How did you find out about Udac'!$G$13:$G$18</cx:f>
        <cx:lvl ptCount="6" formatCode="G/通用格式">
          <cx:pt idx="0">1</cx:pt>
          <cx:pt idx="1">21</cx:pt>
          <cx:pt idx="2">112</cx:pt>
          <cx:pt idx="3">379</cx:pt>
          <cx:pt idx="4">9</cx:pt>
          <cx:pt idx="5">12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Employed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F060A1CD-9688-4D85-A0AB-F4A988736486}">
          <cx:tx>
            <cx:txData>
              <cx:f>'How did you find out about Udac'!$G$12</cx:f>
              <cx:v>Employed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96893215-02EB-4A2C-A087-58E5C9763092}">
          <cx:axisId val="2"/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How did they find out about Udacity?</a:t>
                </a:r>
                <a:endPara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endParaRP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Frequency </a:t>
                </a:r>
                <a:endPara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endParaRPr>
              </a:p>
            </cx:rich>
          </cx:tx>
        </cx:title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'books per year'!$A$2:$A$317</cx:f>
        <cx:lvl ptCount="316" formatCode="G/通用格式">
          <cx:pt idx="0">12</cx:pt>
          <cx:pt idx="1">5</cx:pt>
          <cx:pt idx="2">4</cx:pt>
          <cx:pt idx="3">2</cx:pt>
          <cx:pt idx="4">3</cx:pt>
          <cx:pt idx="5">5</cx:pt>
          <cx:pt idx="6">5</cx:pt>
          <cx:pt idx="7">36</cx:pt>
          <cx:pt idx="8">1</cx:pt>
          <cx:pt idx="9">0</cx:pt>
          <cx:pt idx="10">3</cx:pt>
          <cx:pt idx="11">600</cx:pt>
        </cx:lvl>
      </cx:numDim>
    </cx:data>
    <cx:data id="1">
      <cx:numDim type="val">
        <cx:f>'books per year'!$B$2:$B$317</cx:f>
        <cx:lvl ptCount="316" formatCode="G/通用格式">
          <cx:pt idx="1">45</cx:pt>
          <cx:pt idx="2">15</cx:pt>
          <cx:pt idx="3">2</cx:pt>
          <cx:pt idx="4">12</cx:pt>
          <cx:pt idx="5">3</cx:pt>
          <cx:pt idx="6">20</cx:pt>
          <cx:pt idx="7">4</cx:pt>
          <cx:pt idx="8">20</cx:pt>
          <cx:pt idx="9">3</cx:pt>
          <cx:pt idx="10">1</cx:pt>
          <cx:pt idx="11">6</cx:pt>
          <cx:pt idx="12">10</cx:pt>
          <cx:pt idx="13">4</cx:pt>
          <cx:pt idx="14">10</cx:pt>
          <cx:pt idx="15">30</cx:pt>
          <cx:pt idx="16">10</cx:pt>
          <cx:pt idx="17">2</cx:pt>
          <cx:pt idx="18">5</cx:pt>
          <cx:pt idx="19">104</cx:pt>
          <cx:pt idx="20">12</cx:pt>
          <cx:pt idx="21">5</cx:pt>
          <cx:pt idx="22">5</cx:pt>
          <cx:pt idx="23">5</cx:pt>
          <cx:pt idx="24">6</cx:pt>
          <cx:pt idx="25">6</cx:pt>
          <cx:pt idx="26">4</cx:pt>
          <cx:pt idx="27">15</cx:pt>
          <cx:pt idx="28">15</cx:pt>
          <cx:pt idx="29">13</cx:pt>
          <cx:pt idx="30">6</cx:pt>
          <cx:pt idx="31">15</cx:pt>
          <cx:pt idx="32">24</cx:pt>
          <cx:pt idx="33">3</cx:pt>
          <cx:pt idx="34">25</cx:pt>
          <cx:pt idx="35">10</cx:pt>
          <cx:pt idx="36">12</cx:pt>
          <cx:pt idx="37">20</cx:pt>
          <cx:pt idx="38">20</cx:pt>
          <cx:pt idx="39">24</cx:pt>
          <cx:pt idx="40">10</cx:pt>
          <cx:pt idx="41">20</cx:pt>
          <cx:pt idx="42">3</cx:pt>
          <cx:pt idx="43">10</cx:pt>
          <cx:pt idx="44">12</cx:pt>
          <cx:pt idx="45">15</cx:pt>
          <cx:pt idx="46">10</cx:pt>
          <cx:pt idx="47">1</cx:pt>
          <cx:pt idx="48">4</cx:pt>
          <cx:pt idx="49">5</cx:pt>
          <cx:pt idx="50">15</cx:pt>
          <cx:pt idx="51">6</cx:pt>
          <cx:pt idx="52">10</cx:pt>
          <cx:pt idx="53">3</cx:pt>
          <cx:pt idx="54">5</cx:pt>
          <cx:pt idx="55">8</cx:pt>
          <cx:pt idx="56">2</cx:pt>
          <cx:pt idx="57">2</cx:pt>
          <cx:pt idx="58">120</cx:pt>
          <cx:pt idx="59">4</cx:pt>
          <cx:pt idx="60">15</cx:pt>
          <cx:pt idx="61">12</cx:pt>
          <cx:pt idx="62">5</cx:pt>
          <cx:pt idx="63">4</cx:pt>
          <cx:pt idx="64">2</cx:pt>
          <cx:pt idx="65">30</cx:pt>
          <cx:pt idx="66">20</cx:pt>
          <cx:pt idx="67">10</cx:pt>
          <cx:pt idx="68">4</cx:pt>
          <cx:pt idx="69">15</cx:pt>
          <cx:pt idx="70">1</cx:pt>
          <cx:pt idx="71">20</cx:pt>
          <cx:pt idx="72">12</cx:pt>
          <cx:pt idx="73">5</cx:pt>
          <cx:pt idx="74">6</cx:pt>
          <cx:pt idx="75">5</cx:pt>
          <cx:pt idx="76">12</cx:pt>
          <cx:pt idx="77">2</cx:pt>
          <cx:pt idx="78">4</cx:pt>
          <cx:pt idx="79">5</cx:pt>
          <cx:pt idx="80">5</cx:pt>
          <cx:pt idx="81">15</cx:pt>
          <cx:pt idx="82">8</cx:pt>
          <cx:pt idx="83">15</cx:pt>
          <cx:pt idx="84">5</cx:pt>
          <cx:pt idx="85">10</cx:pt>
          <cx:pt idx="86">5</cx:pt>
          <cx:pt idx="87">6</cx:pt>
          <cx:pt idx="88">20</cx:pt>
          <cx:pt idx="89">10</cx:pt>
          <cx:pt idx="90">26</cx:pt>
          <cx:pt idx="91">10</cx:pt>
          <cx:pt idx="92">2</cx:pt>
          <cx:pt idx="93">6</cx:pt>
          <cx:pt idx="94">3</cx:pt>
          <cx:pt idx="95">6</cx:pt>
          <cx:pt idx="96">5</cx:pt>
          <cx:pt idx="97">10</cx:pt>
          <cx:pt idx="98">2</cx:pt>
          <cx:pt idx="99">5</cx:pt>
          <cx:pt idx="100">10</cx:pt>
          <cx:pt idx="101">10</cx:pt>
          <cx:pt idx="102">1</cx:pt>
          <cx:pt idx="103">4</cx:pt>
          <cx:pt idx="104">4</cx:pt>
          <cx:pt idx="105">5</cx:pt>
          <cx:pt idx="106">2</cx:pt>
          <cx:pt idx="107">2</cx:pt>
          <cx:pt idx="108">10</cx:pt>
          <cx:pt idx="109">2</cx:pt>
          <cx:pt idx="110">20</cx:pt>
          <cx:pt idx="111">20</cx:pt>
          <cx:pt idx="112">20</cx:pt>
          <cx:pt idx="113">15</cx:pt>
          <cx:pt idx="114">2</cx:pt>
          <cx:pt idx="115">30</cx:pt>
          <cx:pt idx="116">1</cx:pt>
          <cx:pt idx="117">5</cx:pt>
          <cx:pt idx="118">2</cx:pt>
          <cx:pt idx="119">0</cx:pt>
          <cx:pt idx="120">5</cx:pt>
          <cx:pt idx="121">4</cx:pt>
          <cx:pt idx="122">10</cx:pt>
          <cx:pt idx="123">3</cx:pt>
          <cx:pt idx="124">56</cx:pt>
          <cx:pt idx="125">15</cx:pt>
          <cx:pt idx="126">1</cx:pt>
          <cx:pt idx="127">2</cx:pt>
          <cx:pt idx="128">5</cx:pt>
          <cx:pt idx="129">7</cx:pt>
          <cx:pt idx="130">12</cx:pt>
          <cx:pt idx="131">3</cx:pt>
          <cx:pt idx="132">10</cx:pt>
          <cx:pt idx="133">8</cx:pt>
          <cx:pt idx="134">30</cx:pt>
          <cx:pt idx="135">5</cx:pt>
          <cx:pt idx="136">25</cx:pt>
          <cx:pt idx="137">15</cx:pt>
          <cx:pt idx="138">3</cx:pt>
          <cx:pt idx="139">2</cx:pt>
          <cx:pt idx="140">3</cx:pt>
          <cx:pt idx="141">12</cx:pt>
          <cx:pt idx="142">3</cx:pt>
          <cx:pt idx="143">2</cx:pt>
          <cx:pt idx="144">4</cx:pt>
          <cx:pt idx="145">4</cx:pt>
          <cx:pt idx="146">7</cx:pt>
          <cx:pt idx="147">0</cx:pt>
          <cx:pt idx="148">6</cx:pt>
          <cx:pt idx="149">2</cx:pt>
          <cx:pt idx="150">2</cx:pt>
          <cx:pt idx="151">14</cx:pt>
          <cx:pt idx="152">2</cx:pt>
          <cx:pt idx="153">5</cx:pt>
          <cx:pt idx="154">10</cx:pt>
          <cx:pt idx="155">12</cx:pt>
          <cx:pt idx="156">6</cx:pt>
          <cx:pt idx="157">2</cx:pt>
          <cx:pt idx="158">10</cx:pt>
          <cx:pt idx="159">30</cx:pt>
          <cx:pt idx="160">4</cx:pt>
          <cx:pt idx="161">120</cx:pt>
          <cx:pt idx="162">5</cx:pt>
          <cx:pt idx="163">8</cx:pt>
          <cx:pt idx="164">20</cx:pt>
          <cx:pt idx="165">2</cx:pt>
          <cx:pt idx="166">5</cx:pt>
          <cx:pt idx="167">6</cx:pt>
          <cx:pt idx="168">60</cx:pt>
          <cx:pt idx="169">8</cx:pt>
          <cx:pt idx="170">15</cx:pt>
          <cx:pt idx="171">100</cx:pt>
          <cx:pt idx="172">12</cx:pt>
          <cx:pt idx="173">0</cx:pt>
          <cx:pt idx="174">3</cx:pt>
          <cx:pt idx="175">6</cx:pt>
          <cx:pt idx="176">15</cx:pt>
          <cx:pt idx="177">10</cx:pt>
          <cx:pt idx="178">3</cx:pt>
          <cx:pt idx="179">30</cx:pt>
          <cx:pt idx="180">2</cx:pt>
          <cx:pt idx="181">6</cx:pt>
          <cx:pt idx="182">12</cx:pt>
          <cx:pt idx="183">10</cx:pt>
          <cx:pt idx="184">6</cx:pt>
          <cx:pt idx="185">20</cx:pt>
          <cx:pt idx="186">5</cx:pt>
          <cx:pt idx="187">1</cx:pt>
          <cx:pt idx="188">6</cx:pt>
          <cx:pt idx="189">36</cx:pt>
          <cx:pt idx="190">6</cx:pt>
          <cx:pt idx="191">15</cx:pt>
          <cx:pt idx="192">2</cx:pt>
          <cx:pt idx="193">100</cx:pt>
          <cx:pt idx="194">10</cx:pt>
          <cx:pt idx="195">24</cx:pt>
          <cx:pt idx="196">30</cx:pt>
          <cx:pt idx="197">4</cx:pt>
          <cx:pt idx="198">30</cx:pt>
          <cx:pt idx="199">12</cx:pt>
          <cx:pt idx="200">10</cx:pt>
          <cx:pt idx="201">3</cx:pt>
          <cx:pt idx="202">10</cx:pt>
          <cx:pt idx="203">12</cx:pt>
          <cx:pt idx="204">10</cx:pt>
          <cx:pt idx="205">15</cx:pt>
          <cx:pt idx="206">20</cx:pt>
          <cx:pt idx="207">12</cx:pt>
          <cx:pt idx="208">50</cx:pt>
          <cx:pt idx="209">24</cx:pt>
          <cx:pt idx="210">100</cx:pt>
          <cx:pt idx="211">10</cx:pt>
          <cx:pt idx="212">15</cx:pt>
          <cx:pt idx="213">4</cx:pt>
          <cx:pt idx="214">15</cx:pt>
          <cx:pt idx="215">20</cx:pt>
          <cx:pt idx="216">2</cx:pt>
          <cx:pt idx="217">24</cx:pt>
          <cx:pt idx="218">4</cx:pt>
          <cx:pt idx="219">2</cx:pt>
          <cx:pt idx="220">3</cx:pt>
          <cx:pt idx="221">10</cx:pt>
          <cx:pt idx="222">2</cx:pt>
          <cx:pt idx="223">10</cx:pt>
          <cx:pt idx="224">10</cx:pt>
          <cx:pt idx="225">5</cx:pt>
          <cx:pt idx="226">20</cx:pt>
          <cx:pt idx="227">5</cx:pt>
          <cx:pt idx="228">0</cx:pt>
          <cx:pt idx="229">5</cx:pt>
          <cx:pt idx="230">5</cx:pt>
          <cx:pt idx="231">24</cx:pt>
          <cx:pt idx="232">4</cx:pt>
          <cx:pt idx="233">10</cx:pt>
          <cx:pt idx="234">4</cx:pt>
          <cx:pt idx="235">9</cx:pt>
          <cx:pt idx="236">6</cx:pt>
          <cx:pt idx="237">10</cx:pt>
          <cx:pt idx="238">20</cx:pt>
          <cx:pt idx="239">30</cx:pt>
          <cx:pt idx="240">2</cx:pt>
          <cx:pt idx="241">3</cx:pt>
          <cx:pt idx="242">8</cx:pt>
          <cx:pt idx="243">100</cx:pt>
          <cx:pt idx="244">6</cx:pt>
          <cx:pt idx="245">5</cx:pt>
          <cx:pt idx="246">15</cx:pt>
          <cx:pt idx="247">3</cx:pt>
          <cx:pt idx="248">5</cx:pt>
          <cx:pt idx="249">8</cx:pt>
          <cx:pt idx="250">6</cx:pt>
          <cx:pt idx="251">1</cx:pt>
          <cx:pt idx="252">6</cx:pt>
          <cx:pt idx="253">4</cx:pt>
          <cx:pt idx="254">3</cx:pt>
          <cx:pt idx="255">10</cx:pt>
          <cx:pt idx="256">5</cx:pt>
          <cx:pt idx="257">6</cx:pt>
          <cx:pt idx="258">1</cx:pt>
          <cx:pt idx="259">15</cx:pt>
          <cx:pt idx="260">15</cx:pt>
          <cx:pt idx="261">2</cx:pt>
          <cx:pt idx="262">20</cx:pt>
          <cx:pt idx="263">30</cx:pt>
          <cx:pt idx="264">12</cx:pt>
          <cx:pt idx="265">24</cx:pt>
          <cx:pt idx="266">15</cx:pt>
          <cx:pt idx="267">10</cx:pt>
          <cx:pt idx="268">1</cx:pt>
          <cx:pt idx="269">6</cx:pt>
          <cx:pt idx="270">8</cx:pt>
          <cx:pt idx="271">5</cx:pt>
          <cx:pt idx="272">10</cx:pt>
          <cx:pt idx="273">1</cx:pt>
          <cx:pt idx="274">6</cx:pt>
          <cx:pt idx="275">2</cx:pt>
          <cx:pt idx="276">10</cx:pt>
          <cx:pt idx="277">10</cx:pt>
          <cx:pt idx="278">1</cx:pt>
          <cx:pt idx="279">0</cx:pt>
          <cx:pt idx="280">4</cx:pt>
          <cx:pt idx="281">35</cx:pt>
          <cx:pt idx="282">12</cx:pt>
        </cx:lvl>
      </cx:numDim>
    </cx:data>
    <cx:data id="2">
      <cx:numDim type="val">
        <cx:f>'books per year'!$C$2:$C$317</cx:f>
        <cx:lvl ptCount="316" formatCode="G/通用格式">
          <cx:pt idx="0">50</cx:pt>
          <cx:pt idx="1">12</cx:pt>
          <cx:pt idx="2">6</cx:pt>
          <cx:pt idx="3">2</cx:pt>
          <cx:pt idx="4">6</cx:pt>
          <cx:pt idx="5">24</cx:pt>
          <cx:pt idx="6">60</cx:pt>
          <cx:pt idx="7">20</cx:pt>
          <cx:pt idx="8">40</cx:pt>
          <cx:pt idx="9">2</cx:pt>
          <cx:pt idx="10">10</cx:pt>
          <cx:pt idx="11">2</cx:pt>
          <cx:pt idx="12">30</cx:pt>
          <cx:pt idx="13">4</cx:pt>
          <cx:pt idx="14">5</cx:pt>
          <cx:pt idx="15">2</cx:pt>
          <cx:pt idx="16">25</cx:pt>
          <cx:pt idx="17">3</cx:pt>
          <cx:pt idx="18">20</cx:pt>
          <cx:pt idx="19">25</cx:pt>
          <cx:pt idx="20">5</cx:pt>
          <cx:pt idx="21">10</cx:pt>
          <cx:pt idx="22">5</cx:pt>
          <cx:pt idx="23">5</cx:pt>
        </cx:lvl>
      </cx:numDim>
    </cx:data>
    <cx:data id="3">
      <cx:numDim type="val">
        <cx:f>'books per year'!$D$2:$D$317</cx:f>
        <cx:lvl ptCount="316" formatCode="G/通用格式">
          <cx:pt idx="0">2</cx:pt>
          <cx:pt idx="1">25</cx:pt>
          <cx:pt idx="2">50</cx:pt>
          <cx:pt idx="3">18</cx:pt>
          <cx:pt idx="4">1</cx:pt>
          <cx:pt idx="5">15</cx:pt>
          <cx:pt idx="6">10</cx:pt>
          <cx:pt idx="7">6</cx:pt>
          <cx:pt idx="8">10</cx:pt>
          <cx:pt idx="9">30</cx:pt>
          <cx:pt idx="10">2</cx:pt>
          <cx:pt idx="11">6</cx:pt>
          <cx:pt idx="12">5</cx:pt>
          <cx:pt idx="13">20</cx:pt>
          <cx:pt idx="14">1</cx:pt>
          <cx:pt idx="15">5</cx:pt>
          <cx:pt idx="16">2</cx:pt>
          <cx:pt idx="17">5</cx:pt>
          <cx:pt idx="18">2</cx:pt>
          <cx:pt idx="19">5</cx:pt>
          <cx:pt idx="20">26</cx:pt>
          <cx:pt idx="21">12</cx:pt>
          <cx:pt idx="22">10</cx:pt>
          <cx:pt idx="23">20</cx:pt>
          <cx:pt idx="24">15</cx:pt>
          <cx:pt idx="25">10</cx:pt>
          <cx:pt idx="26">5</cx:pt>
          <cx:pt idx="27">15</cx:pt>
          <cx:pt idx="28">2</cx:pt>
          <cx:pt idx="29">12</cx:pt>
          <cx:pt idx="30">10</cx:pt>
          <cx:pt idx="31">6</cx:pt>
          <cx:pt idx="32">3</cx:pt>
          <cx:pt idx="33">5</cx:pt>
          <cx:pt idx="34">6</cx:pt>
          <cx:pt idx="35">100</cx:pt>
          <cx:pt idx="36">10</cx:pt>
          <cx:pt idx="37">2</cx:pt>
          <cx:pt idx="38">20</cx:pt>
          <cx:pt idx="39">0</cx:pt>
          <cx:pt idx="40">5</cx:pt>
          <cx:pt idx="41">6</cx:pt>
          <cx:pt idx="42">2</cx:pt>
          <cx:pt idx="43">3</cx:pt>
          <cx:pt idx="44">5</cx:pt>
          <cx:pt idx="45">10</cx:pt>
          <cx:pt idx="46">5</cx:pt>
          <cx:pt idx="47">3</cx:pt>
          <cx:pt idx="48">20</cx:pt>
          <cx:pt idx="49">10</cx:pt>
          <cx:pt idx="50">10</cx:pt>
          <cx:pt idx="51">12</cx:pt>
          <cx:pt idx="52">2</cx:pt>
          <cx:pt idx="53">5</cx:pt>
          <cx:pt idx="54">8</cx:pt>
          <cx:pt idx="55">20</cx:pt>
          <cx:pt idx="56">0</cx:pt>
          <cx:pt idx="57">12</cx:pt>
          <cx:pt idx="58">5</cx:pt>
          <cx:pt idx="59">20</cx:pt>
          <cx:pt idx="60">3</cx:pt>
          <cx:pt idx="61">10</cx:pt>
          <cx:pt idx="62">0</cx:pt>
          <cx:pt idx="63">6</cx:pt>
          <cx:pt idx="64">50</cx:pt>
          <cx:pt idx="65">4</cx:pt>
          <cx:pt idx="66">12</cx:pt>
          <cx:pt idx="67">3</cx:pt>
          <cx:pt idx="68">1</cx:pt>
          <cx:pt idx="69">6</cx:pt>
          <cx:pt idx="70">0</cx:pt>
          <cx:pt idx="71">5</cx:pt>
          <cx:pt idx="72">30</cx:pt>
          <cx:pt idx="73">2</cx:pt>
          <cx:pt idx="74">1</cx:pt>
          <cx:pt idx="75">5</cx:pt>
          <cx:pt idx="76">15</cx:pt>
          <cx:pt idx="77">6</cx:pt>
          <cx:pt idx="78">10</cx:pt>
          <cx:pt idx="79">8</cx:pt>
          <cx:pt idx="80">1</cx:pt>
          <cx:pt idx="81">20</cx:pt>
          <cx:pt idx="82">3</cx:pt>
          <cx:pt idx="83">10</cx:pt>
          <cx:pt idx="84">12</cx:pt>
          <cx:pt idx="85">4</cx:pt>
          <cx:pt idx="86">5</cx:pt>
          <cx:pt idx="87">7</cx:pt>
          <cx:pt idx="88">3</cx:pt>
          <cx:pt idx="89">2</cx:pt>
          <cx:pt idx="90">5</cx:pt>
          <cx:pt idx="91">20</cx:pt>
          <cx:pt idx="92">6</cx:pt>
          <cx:pt idx="93">12</cx:pt>
          <cx:pt idx="94">10</cx:pt>
          <cx:pt idx="95">10</cx:pt>
          <cx:pt idx="96">10</cx:pt>
          <cx:pt idx="97">3</cx:pt>
          <cx:pt idx="98">1</cx:pt>
          <cx:pt idx="99">0</cx:pt>
          <cx:pt idx="100">2</cx:pt>
          <cx:pt idx="101">16</cx:pt>
          <cx:pt idx="102">3</cx:pt>
          <cx:pt idx="103">3</cx:pt>
          <cx:pt idx="104">20</cx:pt>
          <cx:pt idx="105">12</cx:pt>
          <cx:pt idx="106">2</cx:pt>
          <cx:pt idx="107">5</cx:pt>
          <cx:pt idx="108">10</cx:pt>
          <cx:pt idx="109">3</cx:pt>
          <cx:pt idx="110">0</cx:pt>
          <cx:pt idx="111">60</cx:pt>
          <cx:pt idx="112">12</cx:pt>
          <cx:pt idx="113">5</cx:pt>
          <cx:pt idx="114">50</cx:pt>
          <cx:pt idx="115">10</cx:pt>
          <cx:pt idx="116">12</cx:pt>
          <cx:pt idx="117">5</cx:pt>
          <cx:pt idx="118">3</cx:pt>
          <cx:pt idx="119">2</cx:pt>
          <cx:pt idx="120">10</cx:pt>
          <cx:pt idx="121">10</cx:pt>
          <cx:pt idx="122">5</cx:pt>
          <cx:pt idx="123">2</cx:pt>
          <cx:pt idx="124">5</cx:pt>
          <cx:pt idx="125">2</cx:pt>
          <cx:pt idx="126">30</cx:pt>
          <cx:pt idx="127">20</cx:pt>
          <cx:pt idx="128">6</cx:pt>
          <cx:pt idx="129">25</cx:pt>
          <cx:pt idx="130">20</cx:pt>
          <cx:pt idx="131">30</cx:pt>
          <cx:pt idx="132">5</cx:pt>
          <cx:pt idx="133">4</cx:pt>
          <cx:pt idx="134">6</cx:pt>
          <cx:pt idx="135">7</cx:pt>
          <cx:pt idx="136">25</cx:pt>
          <cx:pt idx="137">30</cx:pt>
          <cx:pt idx="138">12</cx:pt>
          <cx:pt idx="139">12</cx:pt>
          <cx:pt idx="140">20</cx:pt>
          <cx:pt idx="141">2</cx:pt>
          <cx:pt idx="142">10</cx:pt>
          <cx:pt idx="143">20</cx:pt>
          <cx:pt idx="144">8</cx:pt>
          <cx:pt idx="145">3</cx:pt>
          <cx:pt idx="146">8</cx:pt>
          <cx:pt idx="147">12</cx:pt>
          <cx:pt idx="148">5</cx:pt>
          <cx:pt idx="149">2</cx:pt>
          <cx:pt idx="150">12</cx:pt>
          <cx:pt idx="151">3</cx:pt>
          <cx:pt idx="152">4</cx:pt>
          <cx:pt idx="153">10</cx:pt>
          <cx:pt idx="154">15</cx:pt>
          <cx:pt idx="155">20</cx:pt>
          <cx:pt idx="156">1</cx:pt>
          <cx:pt idx="157">2</cx:pt>
          <cx:pt idx="158">12</cx:pt>
          <cx:pt idx="159">10</cx:pt>
          <cx:pt idx="160">25</cx:pt>
          <cx:pt idx="161">3</cx:pt>
          <cx:pt idx="162">12</cx:pt>
          <cx:pt idx="163">15</cx:pt>
          <cx:pt idx="164">24</cx:pt>
          <cx:pt idx="165">2</cx:pt>
          <cx:pt idx="166">75</cx:pt>
          <cx:pt idx="167">0</cx:pt>
          <cx:pt idx="168">10</cx:pt>
          <cx:pt idx="169">20</cx:pt>
          <cx:pt idx="170">25</cx:pt>
          <cx:pt idx="171">15</cx:pt>
          <cx:pt idx="172">20</cx:pt>
          <cx:pt idx="173">30</cx:pt>
          <cx:pt idx="174">5</cx:pt>
          <cx:pt idx="175">20</cx:pt>
          <cx:pt idx="176">10</cx:pt>
          <cx:pt idx="177">3</cx:pt>
          <cx:pt idx="178">200</cx:pt>
          <cx:pt idx="179">12</cx:pt>
          <cx:pt idx="180">10</cx:pt>
          <cx:pt idx="181">15</cx:pt>
          <cx:pt idx="182">4</cx:pt>
          <cx:pt idx="183">10</cx:pt>
          <cx:pt idx="184">2</cx:pt>
          <cx:pt idx="185">20</cx:pt>
          <cx:pt idx="186">15</cx:pt>
          <cx:pt idx="187">3</cx:pt>
          <cx:pt idx="188">20</cx:pt>
          <cx:pt idx="189">9</cx:pt>
          <cx:pt idx="190">20</cx:pt>
          <cx:pt idx="191">50</cx:pt>
          <cx:pt idx="192">20</cx:pt>
          <cx:pt idx="193">50</cx:pt>
          <cx:pt idx="194">10</cx:pt>
          <cx:pt idx="195">3</cx:pt>
          <cx:pt idx="196">5</cx:pt>
          <cx:pt idx="197">5</cx:pt>
          <cx:pt idx="198">0</cx:pt>
          <cx:pt idx="199">4</cx:pt>
          <cx:pt idx="200">12</cx:pt>
          <cx:pt idx="201">7</cx:pt>
          <cx:pt idx="202">25</cx:pt>
          <cx:pt idx="203">15</cx:pt>
          <cx:pt idx="204">5</cx:pt>
          <cx:pt idx="205">8</cx:pt>
          <cx:pt idx="206">10</cx:pt>
          <cx:pt idx="207">6</cx:pt>
          <cx:pt idx="208">8</cx:pt>
          <cx:pt idx="209">4</cx:pt>
          <cx:pt idx="210">5</cx:pt>
          <cx:pt idx="211">20</cx:pt>
          <cx:pt idx="212">20</cx:pt>
          <cx:pt idx="213">24</cx:pt>
          <cx:pt idx="214">10</cx:pt>
          <cx:pt idx="215">8</cx:pt>
          <cx:pt idx="216">1</cx:pt>
          <cx:pt idx="217">5</cx:pt>
          <cx:pt idx="218">4</cx:pt>
          <cx:pt idx="219">50</cx:pt>
          <cx:pt idx="220">3</cx:pt>
          <cx:pt idx="221">5</cx:pt>
          <cx:pt idx="222">20</cx:pt>
          <cx:pt idx="223">10</cx:pt>
          <cx:pt idx="224">6</cx:pt>
          <cx:pt idx="225">5</cx:pt>
          <cx:pt idx="226">4</cx:pt>
          <cx:pt idx="227">15</cx:pt>
          <cx:pt idx="228">5</cx:pt>
          <cx:pt idx="229">7</cx:pt>
          <cx:pt idx="230">5</cx:pt>
          <cx:pt idx="231">1</cx:pt>
          <cx:pt idx="232">1</cx:pt>
          <cx:pt idx="233">6</cx:pt>
          <cx:pt idx="234">25</cx:pt>
          <cx:pt idx="235">300</cx:pt>
          <cx:pt idx="236">4</cx:pt>
          <cx:pt idx="237">15</cx:pt>
          <cx:pt idx="238">25</cx:pt>
          <cx:pt idx="239">24</cx:pt>
          <cx:pt idx="240">5</cx:pt>
          <cx:pt idx="241">1</cx:pt>
          <cx:pt idx="242">14</cx:pt>
          <cx:pt idx="243">4</cx:pt>
          <cx:pt idx="244">6</cx:pt>
          <cx:pt idx="245">3</cx:pt>
          <cx:pt idx="246">4</cx:pt>
          <cx:pt idx="247">1</cx:pt>
          <cx:pt idx="248">12</cx:pt>
          <cx:pt idx="249">20</cx:pt>
          <cx:pt idx="250">1</cx:pt>
          <cx:pt idx="251">40</cx:pt>
          <cx:pt idx="252">30</cx:pt>
          <cx:pt idx="253">10</cx:pt>
          <cx:pt idx="254">20</cx:pt>
          <cx:pt idx="255">8</cx:pt>
          <cx:pt idx="256">5</cx:pt>
          <cx:pt idx="257">12</cx:pt>
          <cx:pt idx="258">5</cx:pt>
          <cx:pt idx="259">12</cx:pt>
          <cx:pt idx="260">12</cx:pt>
          <cx:pt idx="261">2</cx:pt>
          <cx:pt idx="262">20</cx:pt>
          <cx:pt idx="263">10</cx:pt>
          <cx:pt idx="264">30</cx:pt>
          <cx:pt idx="265">20</cx:pt>
          <cx:pt idx="266">5</cx:pt>
          <cx:pt idx="267">6</cx:pt>
          <cx:pt idx="268">3</cx:pt>
          <cx:pt idx="269">20</cx:pt>
          <cx:pt idx="270">50</cx:pt>
          <cx:pt idx="271">5</cx:pt>
          <cx:pt idx="272">0</cx:pt>
          <cx:pt idx="273">5</cx:pt>
          <cx:pt idx="274">20</cx:pt>
          <cx:pt idx="275">10</cx:pt>
          <cx:pt idx="276">2</cx:pt>
          <cx:pt idx="277">2</cx:pt>
          <cx:pt idx="278">5</cx:pt>
          <cx:pt idx="279">7</cx:pt>
          <cx:pt idx="280">30</cx:pt>
          <cx:pt idx="281">4</cx:pt>
          <cx:pt idx="282">20</cx:pt>
          <cx:pt idx="283">30</cx:pt>
          <cx:pt idx="284">6</cx:pt>
          <cx:pt idx="285">12</cx:pt>
          <cx:pt idx="286">4</cx:pt>
          <cx:pt idx="287">30</cx:pt>
          <cx:pt idx="288">10</cx:pt>
          <cx:pt idx="289">1</cx:pt>
          <cx:pt idx="290">5</cx:pt>
          <cx:pt idx="291">16</cx:pt>
          <cx:pt idx="292">60</cx:pt>
          <cx:pt idx="293">20</cx:pt>
          <cx:pt idx="294">25</cx:pt>
          <cx:pt idx="295">3</cx:pt>
          <cx:pt idx="296">6</cx:pt>
          <cx:pt idx="297">2</cx:pt>
          <cx:pt idx="298">10</cx:pt>
          <cx:pt idx="299">18</cx:pt>
          <cx:pt idx="300">3</cx:pt>
          <cx:pt idx="301">5</cx:pt>
          <cx:pt idx="302">50</cx:pt>
          <cx:pt idx="303">3</cx:pt>
          <cx:pt idx="304">1</cx:pt>
          <cx:pt idx="305">2</cx:pt>
          <cx:pt idx="306">10</cx:pt>
          <cx:pt idx="307">40</cx:pt>
          <cx:pt idx="308">1</cx:pt>
          <cx:pt idx="309">9</cx:pt>
          <cx:pt idx="310">2</cx:pt>
          <cx:pt idx="311">4</cx:pt>
          <cx:pt idx="312">10</cx:pt>
          <cx:pt idx="313">5</cx:pt>
          <cx:pt idx="314">6</cx:pt>
          <cx:pt idx="315">10</cx:pt>
        </cx:lvl>
      </cx:numDim>
    </cx:data>
    <cx:data id="4">
      <cx:numDim type="val">
        <cx:f>'books per year'!$E$2:$E$317</cx:f>
        <cx:lvl ptCount="316" formatCode="G/通用格式">
          <cx:pt idx="0">1</cx:pt>
          <cx:pt idx="1">11</cx:pt>
          <cx:pt idx="2">3</cx:pt>
          <cx:pt idx="3">6</cx:pt>
          <cx:pt idx="4">12</cx:pt>
          <cx:pt idx="5">2</cx:pt>
          <cx:pt idx="6">5</cx:pt>
          <cx:pt idx="7">0</cx:pt>
          <cx:pt idx="8">2</cx:pt>
          <cx:pt idx="9">5</cx:pt>
          <cx:pt idx="10">20</cx:pt>
          <cx:pt idx="11">5</cx:pt>
          <cx:pt idx="12">6</cx:pt>
          <cx:pt idx="13">3</cx:pt>
          <cx:pt idx="14">24</cx:pt>
          <cx:pt idx="15">4</cx:pt>
          <cx:pt idx="16">15</cx:pt>
          <cx:pt idx="17">18</cx:pt>
          <cx:pt idx="18">10</cx:pt>
          <cx:pt idx="19">18</cx:pt>
          <cx:pt idx="20">10</cx:pt>
          <cx:pt idx="21">8</cx:pt>
          <cx:pt idx="22">50</cx:pt>
          <cx:pt idx="23">10</cx:pt>
          <cx:pt idx="24">20</cx:pt>
          <cx:pt idx="25">45</cx:pt>
          <cx:pt idx="26">3</cx:pt>
          <cx:pt idx="27">24</cx:pt>
          <cx:pt idx="28">8</cx:pt>
          <cx:pt idx="29">12</cx:pt>
          <cx:pt idx="30">50</cx:pt>
          <cx:pt idx="31">10</cx:pt>
          <cx:pt idx="32">6</cx:pt>
          <cx:pt idx="33">4</cx:pt>
          <cx:pt idx="34">1</cx:pt>
          <cx:pt idx="35">2</cx:pt>
          <cx:pt idx="36">5</cx:pt>
          <cx:pt idx="37">25</cx:pt>
          <cx:pt idx="38">12</cx:pt>
          <cx:pt idx="39">4</cx:pt>
          <cx:pt idx="40">24</cx:pt>
          <cx:pt idx="41">30</cx:pt>
          <cx:pt idx="42">4</cx:pt>
          <cx:pt idx="43">30</cx:pt>
          <cx:pt idx="44">1</cx:pt>
        </cx:lvl>
      </cx:numDim>
    </cx:data>
    <cx:data id="5">
      <cx:numDim type="val">
        <cx:f>'books per year'!$F$2:$F$317</cx:f>
        <cx:lvl ptCount="316" formatCode="G/通用格式">
          <cx:pt idx="1">10</cx:pt>
          <cx:pt idx="2">30</cx:pt>
          <cx:pt idx="3">30</cx:pt>
          <cx:pt idx="4">8</cx:pt>
          <cx:pt idx="5">10</cx:pt>
          <cx:pt idx="6">5</cx:pt>
          <cx:pt idx="7">30</cx:pt>
          <cx:pt idx="8">5</cx:pt>
          <cx:pt idx="9">24</cx:pt>
          <cx:pt idx="10">50</cx:pt>
          <cx:pt idx="11">2</cx:pt>
          <cx:pt idx="12">30</cx:pt>
          <cx:pt idx="13">0</cx:pt>
          <cx:pt idx="14">12</cx:pt>
          <cx:pt idx="15">40</cx:pt>
          <cx:pt idx="16">12</cx:pt>
          <cx:pt idx="17">2</cx:pt>
          <cx:pt idx="18">10</cx:pt>
          <cx:pt idx="19">50</cx:pt>
          <cx:pt idx="20">12</cx:pt>
          <cx:pt idx="21">10</cx:pt>
          <cx:pt idx="22">12</cx:pt>
          <cx:pt idx="23">12</cx:pt>
          <cx:pt idx="24">0</cx:pt>
          <cx:pt idx="25">30</cx:pt>
          <cx:pt idx="26">10</cx:pt>
          <cx:pt idx="27">12</cx:pt>
          <cx:pt idx="28">32</cx:pt>
          <cx:pt idx="29">4</cx:pt>
          <cx:pt idx="30">10</cx:pt>
          <cx:pt idx="31">5</cx:pt>
          <cx:pt idx="32">5</cx:pt>
          <cx:pt idx="33">10</cx:pt>
          <cx:pt idx="34">3</cx:pt>
          <cx:pt idx="35">3</cx:pt>
          <cx:pt idx="36">6</cx:pt>
          <cx:pt idx="37">12</cx:pt>
          <cx:pt idx="38">2</cx:pt>
          <cx:pt idx="39">10</cx:pt>
          <cx:pt idx="40">25</cx:pt>
          <cx:pt idx="41">10</cx:pt>
          <cx:pt idx="42">5</cx:pt>
          <cx:pt idx="43">0</cx:pt>
          <cx:pt idx="44">10</cx:pt>
          <cx:pt idx="45">4</cx:pt>
          <cx:pt idx="46">40</cx:pt>
          <cx:pt idx="47">10</cx:pt>
          <cx:pt idx="48">4</cx:pt>
          <cx:pt idx="49">15</cx:pt>
          <cx:pt idx="50">0</cx:pt>
          <cx:pt idx="51">10</cx:pt>
          <cx:pt idx="52">0</cx:pt>
          <cx:pt idx="53">2</cx:pt>
          <cx:pt idx="54">10</cx:pt>
          <cx:pt idx="55">5</cx:pt>
          <cx:pt idx="56">12</cx:pt>
          <cx:pt idx="57">20</cx:pt>
          <cx:pt idx="58">50</cx:pt>
          <cx:pt idx="59">10</cx:pt>
          <cx:pt idx="60">30</cx:pt>
          <cx:pt idx="61">2</cx:pt>
          <cx:pt idx="62">12</cx:pt>
          <cx:pt idx="63">10</cx:pt>
          <cx:pt idx="64">26</cx:pt>
          <cx:pt idx="65">6</cx:pt>
          <cx:pt idx="66">3</cx:pt>
          <cx:pt idx="67">0</cx:pt>
          <cx:pt idx="68">6</cx:pt>
          <cx:pt idx="69">1</cx:pt>
          <cx:pt idx="70">3</cx:pt>
          <cx:pt idx="71">5</cx:pt>
          <cx:pt idx="72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宋体" panose="02010600030101010101" pitchFamily="2" charset="-122"/>
              </a:rPr>
              <a:t>How many book read per year</a:t>
            </a:r>
            <a:endParaRPr lang="zh-CN" alt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EEFA2B0C-44B5-45A1-A38E-E524458D729A}">
          <cx:tx>
            <cx:txData>
              <cx:f>'books per year'!$A$1</cx:f>
              <cx:v>Associates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9273CE99-7947-43F3-9170-3D2396B5D194}">
          <cx:tx>
            <cx:txData>
              <cx:f>'books per year'!$B$1</cx:f>
              <cx:v>Bachelors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A4417A89-C8A1-46A7-B64E-12C70C2E0286}">
          <cx:tx>
            <cx:txData>
              <cx:f>'books per year'!$C$1</cx:f>
              <cx:v>High school or below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4B2A0D5B-733F-4951-A5AD-0A34D7C1862C}">
          <cx:tx>
            <cx:txData>
              <cx:f>'books per year'!$D$1</cx:f>
              <cx:v>Masters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030F6ED1-853B-4205-BEAB-3ADBEF55E6FD}">
          <cx:tx>
            <cx:txData>
              <cx:f>'books per year'!$E$1</cx:f>
              <cx:v>Nanodegree Program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BC5E1DEA-7797-4CBB-853E-0922D7E1CE39}">
          <cx:tx>
            <cx:txData>
              <cx:f>'books per year'!$F$1</cx:f>
              <cx:v>PhD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Education level</a:t>
                </a:r>
                <a:endPara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endParaRPr>
              </a:p>
            </cx:rich>
          </cx:tx>
        </cx:title>
        <cx:tickLabels/>
      </cx:axis>
      <cx:axis id="1">
        <cx:valScaling max="5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How many books read per year</a:t>
                </a:r>
                <a:endPara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endParaRPr>
              </a:p>
            </cx:rich>
          </cx:tx>
        </cx:title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rial"/>
            <a:ea typeface="宋体" panose="02010600030101010101" pitchFamily="2" charset="-122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'sitting hours per day'!$A$2:$A$317</cx:f>
        <cx:lvl ptCount="316" formatCode="G/通用格式">
          <cx:pt idx="0">10</cx:pt>
          <cx:pt idx="1">10</cx:pt>
          <cx:pt idx="2">12</cx:pt>
          <cx:pt idx="3">88</cx:pt>
          <cx:pt idx="4">12</cx:pt>
          <cx:pt idx="5">10</cx:pt>
          <cx:pt idx="6">10</cx:pt>
          <cx:pt idx="7">7</cx:pt>
          <cx:pt idx="8">14</cx:pt>
          <cx:pt idx="9">12</cx:pt>
          <cx:pt idx="10">6</cx:pt>
          <cx:pt idx="11">12</cx:pt>
        </cx:lvl>
      </cx:numDim>
    </cx:data>
    <cx:data id="1">
      <cx:numDim type="val">
        <cx:f>'sitting hours per day'!$B$2:$B$317</cx:f>
        <cx:lvl ptCount="316" formatCode="G/通用格式">
          <cx:pt idx="1">610</cx:pt>
          <cx:pt idx="2">8</cx:pt>
          <cx:pt idx="3">8</cx:pt>
          <cx:pt idx="4">9</cx:pt>
          <cx:pt idx="5">9</cx:pt>
          <cx:pt idx="6">10</cx:pt>
          <cx:pt idx="7">8</cx:pt>
          <cx:pt idx="8">14</cx:pt>
          <cx:pt idx="9">9</cx:pt>
          <cx:pt idx="10">8</cx:pt>
          <cx:pt idx="11">8</cx:pt>
          <cx:pt idx="12">18</cx:pt>
          <cx:pt idx="13">8</cx:pt>
          <cx:pt idx="14">12</cx:pt>
          <cx:pt idx="15">12</cx:pt>
          <cx:pt idx="16">9</cx:pt>
          <cx:pt idx="17">8</cx:pt>
          <cx:pt idx="18">14</cx:pt>
          <cx:pt idx="19">8</cx:pt>
          <cx:pt idx="20">9</cx:pt>
          <cx:pt idx="21">5</cx:pt>
          <cx:pt idx="22">10</cx:pt>
          <cx:pt idx="23">6</cx:pt>
          <cx:pt idx="24">16</cx:pt>
          <cx:pt idx="25">10</cx:pt>
          <cx:pt idx="26">3</cx:pt>
          <cx:pt idx="27">12</cx:pt>
          <cx:pt idx="28">9</cx:pt>
          <cx:pt idx="29">50</cx:pt>
          <cx:pt idx="30">8</cx:pt>
          <cx:pt idx="31">4</cx:pt>
          <cx:pt idx="32">8</cx:pt>
          <cx:pt idx="33">12</cx:pt>
          <cx:pt idx="34">14</cx:pt>
          <cx:pt idx="35">9</cx:pt>
          <cx:pt idx="36">12</cx:pt>
          <cx:pt idx="37">12</cx:pt>
          <cx:pt idx="38">9</cx:pt>
          <cx:pt idx="39">8</cx:pt>
          <cx:pt idx="40">14</cx:pt>
          <cx:pt idx="41">10</cx:pt>
          <cx:pt idx="42">8</cx:pt>
          <cx:pt idx="43">8</cx:pt>
          <cx:pt idx="44">10</cx:pt>
          <cx:pt idx="45">10</cx:pt>
          <cx:pt idx="46">9</cx:pt>
          <cx:pt idx="47">12</cx:pt>
          <cx:pt idx="48">13</cx:pt>
          <cx:pt idx="49">14</cx:pt>
          <cx:pt idx="50">12</cx:pt>
          <cx:pt idx="51">10</cx:pt>
          <cx:pt idx="52">10</cx:pt>
          <cx:pt idx="53">8</cx:pt>
          <cx:pt idx="54">8</cx:pt>
          <cx:pt idx="55">12</cx:pt>
          <cx:pt idx="56">10</cx:pt>
          <cx:pt idx="57">720</cx:pt>
          <cx:pt idx="58">12</cx:pt>
          <cx:pt idx="59">7</cx:pt>
          <cx:pt idx="60">200</cx:pt>
          <cx:pt idx="61">7</cx:pt>
          <cx:pt idx="62">12</cx:pt>
          <cx:pt idx="63">10</cx:pt>
          <cx:pt idx="64">8</cx:pt>
          <cx:pt idx="65">10</cx:pt>
          <cx:pt idx="66">14</cx:pt>
          <cx:pt idx="67">6</cx:pt>
          <cx:pt idx="68">11</cx:pt>
          <cx:pt idx="69">12</cx:pt>
          <cx:pt idx="70">8</cx:pt>
          <cx:pt idx="71">5</cx:pt>
          <cx:pt idx="72">8</cx:pt>
          <cx:pt idx="73">8</cx:pt>
          <cx:pt idx="74">8</cx:pt>
          <cx:pt idx="75">8</cx:pt>
          <cx:pt idx="76">14</cx:pt>
          <cx:pt idx="77">15</cx:pt>
          <cx:pt idx="78">14</cx:pt>
          <cx:pt idx="79">10</cx:pt>
          <cx:pt idx="80">4</cx:pt>
          <cx:pt idx="81">8</cx:pt>
          <cx:pt idx="82">10</cx:pt>
          <cx:pt idx="83">12</cx:pt>
          <cx:pt idx="84">10</cx:pt>
          <cx:pt idx="85">13</cx:pt>
          <cx:pt idx="86">16</cx:pt>
          <cx:pt idx="87">15</cx:pt>
          <cx:pt idx="88">10</cx:pt>
          <cx:pt idx="89">12</cx:pt>
          <cx:pt idx="90">15</cx:pt>
          <cx:pt idx="91">8</cx:pt>
          <cx:pt idx="92">10</cx:pt>
          <cx:pt idx="93">11</cx:pt>
          <cx:pt idx="94">13</cx:pt>
          <cx:pt idx="95">14</cx:pt>
          <cx:pt idx="96">3</cx:pt>
          <cx:pt idx="97">10</cx:pt>
          <cx:pt idx="98">12</cx:pt>
          <cx:pt idx="99">13</cx:pt>
          <cx:pt idx="100">7</cx:pt>
          <cx:pt idx="101">10</cx:pt>
          <cx:pt idx="102">10</cx:pt>
          <cx:pt idx="103">9</cx:pt>
          <cx:pt idx="104">12</cx:pt>
          <cx:pt idx="105">6</cx:pt>
          <cx:pt idx="106">11</cx:pt>
          <cx:pt idx="107">8</cx:pt>
          <cx:pt idx="108">10</cx:pt>
          <cx:pt idx="109">12</cx:pt>
          <cx:pt idx="110">10</cx:pt>
          <cx:pt idx="111">6</cx:pt>
          <cx:pt idx="112">10</cx:pt>
          <cx:pt idx="113">6</cx:pt>
          <cx:pt idx="114">14</cx:pt>
          <cx:pt idx="115">10</cx:pt>
          <cx:pt idx="116">7</cx:pt>
          <cx:pt idx="117">10</cx:pt>
          <cx:pt idx="118">14</cx:pt>
          <cx:pt idx="119">10</cx:pt>
          <cx:pt idx="120">12</cx:pt>
          <cx:pt idx="121">12</cx:pt>
          <cx:pt idx="122">10</cx:pt>
          <cx:pt idx="123">5</cx:pt>
          <cx:pt idx="124">4</cx:pt>
          <cx:pt idx="125">12</cx:pt>
          <cx:pt idx="126">5</cx:pt>
          <cx:pt idx="127">12</cx:pt>
          <cx:pt idx="128">7</cx:pt>
          <cx:pt idx="129">10</cx:pt>
          <cx:pt idx="130">8</cx:pt>
          <cx:pt idx="131">12</cx:pt>
          <cx:pt idx="132">10</cx:pt>
          <cx:pt idx="133">8</cx:pt>
          <cx:pt idx="134">9</cx:pt>
          <cx:pt idx="135">12</cx:pt>
          <cx:pt idx="136">6</cx:pt>
          <cx:pt idx="137">9</cx:pt>
          <cx:pt idx="138">6</cx:pt>
          <cx:pt idx="139">7</cx:pt>
          <cx:pt idx="140">10</cx:pt>
          <cx:pt idx="141">8</cx:pt>
          <cx:pt idx="142">8</cx:pt>
          <cx:pt idx="143">6</cx:pt>
          <cx:pt idx="144">5</cx:pt>
          <cx:pt idx="145">10</cx:pt>
          <cx:pt idx="146">15</cx:pt>
          <cx:pt idx="147">6</cx:pt>
          <cx:pt idx="148">11</cx:pt>
          <cx:pt idx="149">12</cx:pt>
          <cx:pt idx="150">8</cx:pt>
          <cx:pt idx="151">10</cx:pt>
          <cx:pt idx="152">12</cx:pt>
          <cx:pt idx="153">9</cx:pt>
          <cx:pt idx="154">10</cx:pt>
          <cx:pt idx="155">16</cx:pt>
          <cx:pt idx="156">8</cx:pt>
          <cx:pt idx="157">10</cx:pt>
          <cx:pt idx="158">10</cx:pt>
          <cx:pt idx="159">6</cx:pt>
          <cx:pt idx="160">4</cx:pt>
          <cx:pt idx="161">10</cx:pt>
          <cx:pt idx="162">8</cx:pt>
          <cx:pt idx="163">14</cx:pt>
          <cx:pt idx="164">12</cx:pt>
          <cx:pt idx="165">16</cx:pt>
          <cx:pt idx="166">6</cx:pt>
          <cx:pt idx="167">14</cx:pt>
          <cx:pt idx="168">10</cx:pt>
          <cx:pt idx="169">15</cx:pt>
          <cx:pt idx="170">9</cx:pt>
          <cx:pt idx="171">15</cx:pt>
          <cx:pt idx="172">10</cx:pt>
          <cx:pt idx="173">14</cx:pt>
          <cx:pt idx="174">9</cx:pt>
          <cx:pt idx="175">12</cx:pt>
          <cx:pt idx="176">10</cx:pt>
          <cx:pt idx="177">4</cx:pt>
          <cx:pt idx="178">10</cx:pt>
          <cx:pt idx="179">8</cx:pt>
          <cx:pt idx="180">8</cx:pt>
          <cx:pt idx="181">14</cx:pt>
          <cx:pt idx="182">12</cx:pt>
          <cx:pt idx="183">9</cx:pt>
          <cx:pt idx="184">13</cx:pt>
          <cx:pt idx="185">10</cx:pt>
          <cx:pt idx="186">10</cx:pt>
          <cx:pt idx="187">8</cx:pt>
          <cx:pt idx="188">10</cx:pt>
          <cx:pt idx="189">5</cx:pt>
          <cx:pt idx="190">6</cx:pt>
          <cx:pt idx="191">2</cx:pt>
          <cx:pt idx="192">10</cx:pt>
          <cx:pt idx="193">15</cx:pt>
          <cx:pt idx="194">6</cx:pt>
          <cx:pt idx="195">8</cx:pt>
          <cx:pt idx="196">10</cx:pt>
          <cx:pt idx="197">6</cx:pt>
          <cx:pt idx="198">5</cx:pt>
          <cx:pt idx="199">10</cx:pt>
          <cx:pt idx="200">14</cx:pt>
          <cx:pt idx="201">12</cx:pt>
          <cx:pt idx="202">10</cx:pt>
          <cx:pt idx="203">4</cx:pt>
          <cx:pt idx="204">6</cx:pt>
          <cx:pt idx="205">7</cx:pt>
          <cx:pt idx="206">7</cx:pt>
          <cx:pt idx="207">8</cx:pt>
          <cx:pt idx="208">4</cx:pt>
          <cx:pt idx="209">7</cx:pt>
          <cx:pt idx="210">17</cx:pt>
          <cx:pt idx="211">8</cx:pt>
          <cx:pt idx="212">10</cx:pt>
          <cx:pt idx="213">9</cx:pt>
          <cx:pt idx="214">10</cx:pt>
          <cx:pt idx="215">12</cx:pt>
          <cx:pt idx="216">8</cx:pt>
          <cx:pt idx="217">6</cx:pt>
          <cx:pt idx="218">5</cx:pt>
          <cx:pt idx="219">16</cx:pt>
          <cx:pt idx="220">13</cx:pt>
          <cx:pt idx="221">9</cx:pt>
          <cx:pt idx="222">12</cx:pt>
          <cx:pt idx="223">10</cx:pt>
          <cx:pt idx="224">15</cx:pt>
          <cx:pt idx="225">10</cx:pt>
          <cx:pt idx="226">7</cx:pt>
          <cx:pt idx="227">9</cx:pt>
          <cx:pt idx="228">11</cx:pt>
          <cx:pt idx="229">12</cx:pt>
          <cx:pt idx="230">8</cx:pt>
          <cx:pt idx="231">15</cx:pt>
          <cx:pt idx="232">8</cx:pt>
          <cx:pt idx="233">10</cx:pt>
          <cx:pt idx="234">10</cx:pt>
          <cx:pt idx="235">11</cx:pt>
          <cx:pt idx="236">10</cx:pt>
          <cx:pt idx="237">14</cx:pt>
          <cx:pt idx="238">12</cx:pt>
          <cx:pt idx="239">14</cx:pt>
          <cx:pt idx="240">12</cx:pt>
          <cx:pt idx="241">9</cx:pt>
          <cx:pt idx="242">12</cx:pt>
          <cx:pt idx="243">7</cx:pt>
          <cx:pt idx="244">8</cx:pt>
          <cx:pt idx="245">10</cx:pt>
          <cx:pt idx="246">10</cx:pt>
          <cx:pt idx="247">14</cx:pt>
          <cx:pt idx="248">12</cx:pt>
          <cx:pt idx="249">12</cx:pt>
          <cx:pt idx="250">14</cx:pt>
          <cx:pt idx="251">10</cx:pt>
          <cx:pt idx="252">14</cx:pt>
          <cx:pt idx="253">14</cx:pt>
          <cx:pt idx="254">6</cx:pt>
          <cx:pt idx="255">12</cx:pt>
          <cx:pt idx="256">8</cx:pt>
          <cx:pt idx="257">12</cx:pt>
          <cx:pt idx="258">6</cx:pt>
          <cx:pt idx="259">9</cx:pt>
          <cx:pt idx="260">3</cx:pt>
          <cx:pt idx="261">10</cx:pt>
          <cx:pt idx="262">12</cx:pt>
          <cx:pt idx="263">5</cx:pt>
          <cx:pt idx="264">9</cx:pt>
          <cx:pt idx="265">18</cx:pt>
          <cx:pt idx="266">8</cx:pt>
          <cx:pt idx="267">15</cx:pt>
          <cx:pt idx="268">8</cx:pt>
          <cx:pt idx="269">10</cx:pt>
          <cx:pt idx="270">8</cx:pt>
          <cx:pt idx="271">3</cx:pt>
          <cx:pt idx="272">6</cx:pt>
          <cx:pt idx="273">10</cx:pt>
          <cx:pt idx="274">12</cx:pt>
          <cx:pt idx="275">10</cx:pt>
          <cx:pt idx="276">10</cx:pt>
          <cx:pt idx="277">10</cx:pt>
          <cx:pt idx="278">8</cx:pt>
          <cx:pt idx="279">12</cx:pt>
          <cx:pt idx="280">10</cx:pt>
          <cx:pt idx="281">8</cx:pt>
          <cx:pt idx="282">12</cx:pt>
        </cx:lvl>
      </cx:numDim>
    </cx:data>
    <cx:data id="2">
      <cx:numDim type="val">
        <cx:f>'sitting hours per day'!$C$2:$C$317</cx:f>
        <cx:lvl ptCount="316" formatCode="G/通用格式">
          <cx:pt idx="0">14</cx:pt>
          <cx:pt idx="1">12</cx:pt>
          <cx:pt idx="2">10</cx:pt>
          <cx:pt idx="3">16</cx:pt>
          <cx:pt idx="4">9</cx:pt>
          <cx:pt idx="5">12</cx:pt>
          <cx:pt idx="6">8</cx:pt>
          <cx:pt idx="7">14</cx:pt>
          <cx:pt idx="8">10</cx:pt>
          <cx:pt idx="9">16</cx:pt>
          <cx:pt idx="10">8</cx:pt>
          <cx:pt idx="11">8</cx:pt>
          <cx:pt idx="12">10</cx:pt>
          <cx:pt idx="13">9</cx:pt>
          <cx:pt idx="14">12</cx:pt>
          <cx:pt idx="15">9</cx:pt>
          <cx:pt idx="16">8</cx:pt>
          <cx:pt idx="17">10</cx:pt>
          <cx:pt idx="18">14</cx:pt>
          <cx:pt idx="19">13</cx:pt>
          <cx:pt idx="20">6</cx:pt>
          <cx:pt idx="21">10</cx:pt>
          <cx:pt idx="22">10</cx:pt>
          <cx:pt idx="23">9</cx:pt>
        </cx:lvl>
      </cx:numDim>
    </cx:data>
    <cx:data id="3">
      <cx:numDim type="val">
        <cx:f>'sitting hours per day'!$D$2:$D$317</cx:f>
        <cx:lvl ptCount="316" formatCode="G/通用格式">
          <cx:pt idx="0">8</cx:pt>
          <cx:pt idx="1">6</cx:pt>
          <cx:pt idx="2">10</cx:pt>
          <cx:pt idx="3">8</cx:pt>
          <cx:pt idx="4">12</cx:pt>
          <cx:pt idx="5">9</cx:pt>
          <cx:pt idx="6">3</cx:pt>
          <cx:pt idx="7">12</cx:pt>
          <cx:pt idx="8">6</cx:pt>
          <cx:pt idx="9">10</cx:pt>
          <cx:pt idx="10">10</cx:pt>
          <cx:pt idx="11">9</cx:pt>
          <cx:pt idx="12">6</cx:pt>
          <cx:pt idx="13">10</cx:pt>
          <cx:pt idx="14">10</cx:pt>
          <cx:pt idx="15">5</cx:pt>
          <cx:pt idx="16">6</cx:pt>
          <cx:pt idx="17">8</cx:pt>
          <cx:pt idx="18">7</cx:pt>
          <cx:pt idx="19">10</cx:pt>
          <cx:pt idx="20">13</cx:pt>
          <cx:pt idx="21">15</cx:pt>
          <cx:pt idx="22">14</cx:pt>
          <cx:pt idx="23">60</cx:pt>
          <cx:pt idx="24">12</cx:pt>
          <cx:pt idx="25">10</cx:pt>
          <cx:pt idx="26">9</cx:pt>
          <cx:pt idx="27">8</cx:pt>
          <cx:pt idx="28">10</cx:pt>
          <cx:pt idx="29">12</cx:pt>
          <cx:pt idx="30">12</cx:pt>
          <cx:pt idx="31">12</cx:pt>
          <cx:pt idx="32">2</cx:pt>
          <cx:pt idx="33">8</cx:pt>
          <cx:pt idx="34">12</cx:pt>
          <cx:pt idx="35">8</cx:pt>
          <cx:pt idx="36">8</cx:pt>
          <cx:pt idx="37">8</cx:pt>
          <cx:pt idx="38">8</cx:pt>
          <cx:pt idx="39">8</cx:pt>
          <cx:pt idx="40">5</cx:pt>
          <cx:pt idx="41">10</cx:pt>
          <cx:pt idx="42">10</cx:pt>
          <cx:pt idx="43">11</cx:pt>
          <cx:pt idx="44">10</cx:pt>
          <cx:pt idx="45">10</cx:pt>
          <cx:pt idx="46">10</cx:pt>
          <cx:pt idx="47">12</cx:pt>
          <cx:pt idx="48">10</cx:pt>
          <cx:pt idx="49">10</cx:pt>
          <cx:pt idx="50">5</cx:pt>
          <cx:pt idx="51">15</cx:pt>
          <cx:pt idx="52">9</cx:pt>
          <cx:pt idx="53">10</cx:pt>
          <cx:pt idx="54">7</cx:pt>
          <cx:pt idx="55">10</cx:pt>
          <cx:pt idx="56">10</cx:pt>
          <cx:pt idx="57">3</cx:pt>
          <cx:pt idx="58">1</cx:pt>
          <cx:pt idx="59">3</cx:pt>
          <cx:pt idx="60">10</cx:pt>
          <cx:pt idx="61">10</cx:pt>
          <cx:pt idx="62">12</cx:pt>
          <cx:pt idx="63">11</cx:pt>
          <cx:pt idx="64">16</cx:pt>
          <cx:pt idx="65">6</cx:pt>
          <cx:pt idx="66">14</cx:pt>
          <cx:pt idx="67">20</cx:pt>
          <cx:pt idx="68">12</cx:pt>
          <cx:pt idx="69">12</cx:pt>
          <cx:pt idx="70">12</cx:pt>
          <cx:pt idx="71">9</cx:pt>
          <cx:pt idx="72">9</cx:pt>
          <cx:pt idx="73">8</cx:pt>
          <cx:pt idx="74">10</cx:pt>
          <cx:pt idx="75">12</cx:pt>
          <cx:pt idx="76">14</cx:pt>
          <cx:pt idx="77">12</cx:pt>
          <cx:pt idx="78">10</cx:pt>
          <cx:pt idx="79">10</cx:pt>
          <cx:pt idx="80">10</cx:pt>
          <cx:pt idx="81">15</cx:pt>
          <cx:pt idx="82">5</cx:pt>
          <cx:pt idx="83">4</cx:pt>
          <cx:pt idx="84">4</cx:pt>
          <cx:pt idx="85">10</cx:pt>
          <cx:pt idx="86">10</cx:pt>
          <cx:pt idx="87">14</cx:pt>
          <cx:pt idx="88">10</cx:pt>
          <cx:pt idx="89">14</cx:pt>
          <cx:pt idx="90">9</cx:pt>
          <cx:pt idx="91">14</cx:pt>
          <cx:pt idx="92">12</cx:pt>
          <cx:pt idx="93">5</cx:pt>
          <cx:pt idx="94">10</cx:pt>
          <cx:pt idx="95">9</cx:pt>
          <cx:pt idx="96">8</cx:pt>
          <cx:pt idx="97">8</cx:pt>
          <cx:pt idx="98">8</cx:pt>
          <cx:pt idx="99">7</cx:pt>
          <cx:pt idx="100">7</cx:pt>
          <cx:pt idx="101">10</cx:pt>
          <cx:pt idx="102">10</cx:pt>
          <cx:pt idx="103">5</cx:pt>
          <cx:pt idx="104">9</cx:pt>
          <cx:pt idx="105">10</cx:pt>
          <cx:pt idx="106">14</cx:pt>
          <cx:pt idx="107">12</cx:pt>
          <cx:pt idx="108">9</cx:pt>
          <cx:pt idx="109">10</cx:pt>
          <cx:pt idx="110">8</cx:pt>
          <cx:pt idx="111">10</cx:pt>
          <cx:pt idx="112">12</cx:pt>
          <cx:pt idx="113">5</cx:pt>
          <cx:pt idx="114">8</cx:pt>
          <cx:pt idx="115">11</cx:pt>
          <cx:pt idx="116">3</cx:pt>
          <cx:pt idx="117">5</cx:pt>
          <cx:pt idx="118">12</cx:pt>
          <cx:pt idx="119">9</cx:pt>
          <cx:pt idx="120">10</cx:pt>
          <cx:pt idx="121">10</cx:pt>
          <cx:pt idx="122">11</cx:pt>
          <cx:pt idx="123">12</cx:pt>
          <cx:pt idx="124">10</cx:pt>
          <cx:pt idx="125">15</cx:pt>
          <cx:pt idx="126">10</cx:pt>
          <cx:pt idx="127">10</cx:pt>
          <cx:pt idx="128">10</cx:pt>
          <cx:pt idx="129">11</cx:pt>
          <cx:pt idx="130">9</cx:pt>
          <cx:pt idx="131">8</cx:pt>
          <cx:pt idx="132">8</cx:pt>
          <cx:pt idx="133">12</cx:pt>
          <cx:pt idx="134">13</cx:pt>
          <cx:pt idx="135">8</cx:pt>
          <cx:pt idx="136">12</cx:pt>
          <cx:pt idx="137">12</cx:pt>
          <cx:pt idx="138">12</cx:pt>
          <cx:pt idx="139">12</cx:pt>
          <cx:pt idx="140">9</cx:pt>
          <cx:pt idx="141">8</cx:pt>
          <cx:pt idx="142">7</cx:pt>
          <cx:pt idx="143">11</cx:pt>
          <cx:pt idx="144">9</cx:pt>
          <cx:pt idx="145">7</cx:pt>
          <cx:pt idx="146">10</cx:pt>
          <cx:pt idx="147">8</cx:pt>
          <cx:pt idx="148">12</cx:pt>
          <cx:pt idx="149">12</cx:pt>
          <cx:pt idx="150">7</cx:pt>
          <cx:pt idx="151">10</cx:pt>
          <cx:pt idx="152">10</cx:pt>
          <cx:pt idx="153">13</cx:pt>
          <cx:pt idx="154">12</cx:pt>
          <cx:pt idx="155">13</cx:pt>
          <cx:pt idx="156">10</cx:pt>
          <cx:pt idx="157">8</cx:pt>
          <cx:pt idx="158">10</cx:pt>
          <cx:pt idx="159">4</cx:pt>
          <cx:pt idx="160">8</cx:pt>
          <cx:pt idx="161">9</cx:pt>
          <cx:pt idx="162">14</cx:pt>
          <cx:pt idx="163">12</cx:pt>
          <cx:pt idx="164">12</cx:pt>
          <cx:pt idx="165">7</cx:pt>
          <cx:pt idx="166">12</cx:pt>
          <cx:pt idx="167">2</cx:pt>
          <cx:pt idx="168">8</cx:pt>
          <cx:pt idx="169">13</cx:pt>
          <cx:pt idx="170">12</cx:pt>
          <cx:pt idx="171">10</cx:pt>
          <cx:pt idx="172">10</cx:pt>
          <cx:pt idx="173">8</cx:pt>
          <cx:pt idx="174">6</cx:pt>
          <cx:pt idx="175">10</cx:pt>
          <cx:pt idx="176">12</cx:pt>
          <cx:pt idx="177">8</cx:pt>
          <cx:pt idx="178">6</cx:pt>
          <cx:pt idx="179">540</cx:pt>
          <cx:pt idx="180">7</cx:pt>
          <cx:pt idx="181">8</cx:pt>
          <cx:pt idx="182">8</cx:pt>
          <cx:pt idx="183">12</cx:pt>
          <cx:pt idx="184">12</cx:pt>
          <cx:pt idx="185">12</cx:pt>
          <cx:pt idx="186">8</cx:pt>
          <cx:pt idx="187">8</cx:pt>
          <cx:pt idx="188">8</cx:pt>
          <cx:pt idx="189">10</cx:pt>
          <cx:pt idx="190">9</cx:pt>
          <cx:pt idx="191">8</cx:pt>
          <cx:pt idx="192">6</cx:pt>
          <cx:pt idx="193">8</cx:pt>
          <cx:pt idx="194">16</cx:pt>
          <cx:pt idx="195">8</cx:pt>
          <cx:pt idx="196">5</cx:pt>
          <cx:pt idx="197">15</cx:pt>
          <cx:pt idx="198">10</cx:pt>
          <cx:pt idx="199">10</cx:pt>
          <cx:pt idx="200">12</cx:pt>
          <cx:pt idx="201">11</cx:pt>
          <cx:pt idx="202">12</cx:pt>
          <cx:pt idx="203">8</cx:pt>
          <cx:pt idx="204">12</cx:pt>
          <cx:pt idx="205">10</cx:pt>
          <cx:pt idx="206">8</cx:pt>
          <cx:pt idx="207">16</cx:pt>
          <cx:pt idx="208">8</cx:pt>
          <cx:pt idx="209">8</cx:pt>
          <cx:pt idx="210">8</cx:pt>
          <cx:pt idx="211">12</cx:pt>
          <cx:pt idx="212">8</cx:pt>
          <cx:pt idx="213">10</cx:pt>
          <cx:pt idx="214">10</cx:pt>
          <cx:pt idx="215">5</cx:pt>
          <cx:pt idx="216">13</cx:pt>
          <cx:pt idx="217">15</cx:pt>
          <cx:pt idx="218">8</cx:pt>
          <cx:pt idx="219">17</cx:pt>
          <cx:pt idx="220">9</cx:pt>
          <cx:pt idx="221">12</cx:pt>
          <cx:pt idx="222">6</cx:pt>
          <cx:pt idx="223">12</cx:pt>
          <cx:pt idx="224">5</cx:pt>
          <cx:pt idx="225">12</cx:pt>
          <cx:pt idx="226">6</cx:pt>
          <cx:pt idx="227">6</cx:pt>
          <cx:pt idx="228">9</cx:pt>
          <cx:pt idx="229">9</cx:pt>
          <cx:pt idx="230">10</cx:pt>
          <cx:pt idx="231">10</cx:pt>
          <cx:pt idx="232">8</cx:pt>
          <cx:pt idx="233">7</cx:pt>
          <cx:pt idx="234">2</cx:pt>
          <cx:pt idx="235">10</cx:pt>
          <cx:pt idx="236">8</cx:pt>
          <cx:pt idx="237">12</cx:pt>
          <cx:pt idx="238">8</cx:pt>
          <cx:pt idx="239">8</cx:pt>
          <cx:pt idx="240">8</cx:pt>
          <cx:pt idx="241">10</cx:pt>
          <cx:pt idx="242">12</cx:pt>
          <cx:pt idx="243">6</cx:pt>
          <cx:pt idx="244">14</cx:pt>
          <cx:pt idx="245">12</cx:pt>
          <cx:pt idx="246">12</cx:pt>
          <cx:pt idx="247">14</cx:pt>
          <cx:pt idx="248">10</cx:pt>
          <cx:pt idx="249">11</cx:pt>
          <cx:pt idx="250">14</cx:pt>
          <cx:pt idx="251">10</cx:pt>
          <cx:pt idx="252">10</cx:pt>
          <cx:pt idx="253">11</cx:pt>
          <cx:pt idx="254">800</cx:pt>
          <cx:pt idx="255">10</cx:pt>
          <cx:pt idx="256">6</cx:pt>
          <cx:pt idx="257">7</cx:pt>
          <cx:pt idx="258">8</cx:pt>
          <cx:pt idx="259">10</cx:pt>
          <cx:pt idx="260">6</cx:pt>
          <cx:pt idx="261">10</cx:pt>
          <cx:pt idx="262">10</cx:pt>
          <cx:pt idx="263">12</cx:pt>
          <cx:pt idx="264">10</cx:pt>
          <cx:pt idx="265">10</cx:pt>
          <cx:pt idx="266">6</cx:pt>
          <cx:pt idx="267">7</cx:pt>
          <cx:pt idx="268">8</cx:pt>
          <cx:pt idx="269">8</cx:pt>
          <cx:pt idx="270">12</cx:pt>
          <cx:pt idx="271">2</cx:pt>
          <cx:pt idx="272">9</cx:pt>
          <cx:pt idx="273">12</cx:pt>
          <cx:pt idx="274">11</cx:pt>
          <cx:pt idx="275">10</cx:pt>
          <cx:pt idx="276">8</cx:pt>
          <cx:pt idx="277">11</cx:pt>
          <cx:pt idx="278">4</cx:pt>
          <cx:pt idx="279">8</cx:pt>
          <cx:pt idx="280">12</cx:pt>
          <cx:pt idx="281">16</cx:pt>
          <cx:pt idx="282">6</cx:pt>
          <cx:pt idx="283">10</cx:pt>
          <cx:pt idx="284">9</cx:pt>
          <cx:pt idx="285">12</cx:pt>
          <cx:pt idx="286">12</cx:pt>
          <cx:pt idx="287">14</cx:pt>
          <cx:pt idx="288">12</cx:pt>
          <cx:pt idx="289">8</cx:pt>
          <cx:pt idx="290">7</cx:pt>
          <cx:pt idx="291">15</cx:pt>
          <cx:pt idx="292">12</cx:pt>
          <cx:pt idx="293">10</cx:pt>
          <cx:pt idx="294">12</cx:pt>
          <cx:pt idx="295">11</cx:pt>
          <cx:pt idx="296">10</cx:pt>
          <cx:pt idx="297">14</cx:pt>
          <cx:pt idx="298">12</cx:pt>
          <cx:pt idx="299">10</cx:pt>
          <cx:pt idx="300">10</cx:pt>
          <cx:pt idx="301">4</cx:pt>
          <cx:pt idx="302">16</cx:pt>
          <cx:pt idx="303">7</cx:pt>
          <cx:pt idx="304">14</cx:pt>
          <cx:pt idx="305">9</cx:pt>
          <cx:pt idx="306">8</cx:pt>
          <cx:pt idx="307">7</cx:pt>
          <cx:pt idx="308">7</cx:pt>
          <cx:pt idx="309">5</cx:pt>
          <cx:pt idx="310">13</cx:pt>
          <cx:pt idx="311">9</cx:pt>
          <cx:pt idx="312">8</cx:pt>
          <cx:pt idx="313">6</cx:pt>
          <cx:pt idx="314">5</cx:pt>
          <cx:pt idx="315">7</cx:pt>
        </cx:lvl>
      </cx:numDim>
    </cx:data>
    <cx:data id="4">
      <cx:numDim type="val">
        <cx:f>'sitting hours per day'!$E$2:$E$317</cx:f>
        <cx:lvl ptCount="316" formatCode="G/通用格式">
          <cx:pt idx="0">7</cx:pt>
          <cx:pt idx="1">11</cx:pt>
          <cx:pt idx="2">56</cx:pt>
          <cx:pt idx="3">10</cx:pt>
          <cx:pt idx="4">10</cx:pt>
          <cx:pt idx="5">9</cx:pt>
          <cx:pt idx="6">9</cx:pt>
          <cx:pt idx="7">9</cx:pt>
          <cx:pt idx="8">10</cx:pt>
          <cx:pt idx="9">6</cx:pt>
          <cx:pt idx="10">15</cx:pt>
          <cx:pt idx="11">10</cx:pt>
          <cx:pt idx="12">6</cx:pt>
          <cx:pt idx="13">10</cx:pt>
          <cx:pt idx="14">12</cx:pt>
          <cx:pt idx="15">9</cx:pt>
          <cx:pt idx="16">8</cx:pt>
          <cx:pt idx="17">5</cx:pt>
          <cx:pt idx="18">8</cx:pt>
          <cx:pt idx="19">10</cx:pt>
          <cx:pt idx="20">10</cx:pt>
          <cx:pt idx="21">12</cx:pt>
          <cx:pt idx="22">10</cx:pt>
          <cx:pt idx="23">9</cx:pt>
          <cx:pt idx="24">4</cx:pt>
          <cx:pt idx="25">10</cx:pt>
          <cx:pt idx="26">8</cx:pt>
          <cx:pt idx="27">6</cx:pt>
          <cx:pt idx="28">8</cx:pt>
          <cx:pt idx="29">11</cx:pt>
          <cx:pt idx="30">14</cx:pt>
          <cx:pt idx="31">6</cx:pt>
          <cx:pt idx="32">7</cx:pt>
          <cx:pt idx="33">8</cx:pt>
          <cx:pt idx="34">12</cx:pt>
          <cx:pt idx="35">8</cx:pt>
          <cx:pt idx="36">10</cx:pt>
          <cx:pt idx="37">12</cx:pt>
          <cx:pt idx="38">8</cx:pt>
          <cx:pt idx="39">9</cx:pt>
          <cx:pt idx="40">8</cx:pt>
          <cx:pt idx="41">11</cx:pt>
          <cx:pt idx="42">3</cx:pt>
          <cx:pt idx="43">6</cx:pt>
          <cx:pt idx="44">14</cx:pt>
        </cx:lvl>
      </cx:numDim>
    </cx:data>
    <cx:data id="5">
      <cx:numDim type="val">
        <cx:f>'sitting hours per day'!$F$2:$F$317</cx:f>
        <cx:lvl ptCount="316" formatCode="G/通用格式">
          <cx:pt idx="1">5</cx:pt>
          <cx:pt idx="2">6</cx:pt>
          <cx:pt idx="3">12</cx:pt>
          <cx:pt idx="4">5</cx:pt>
          <cx:pt idx="5">16</cx:pt>
          <cx:pt idx="6">5</cx:pt>
          <cx:pt idx="7">12</cx:pt>
          <cx:pt idx="8">10</cx:pt>
          <cx:pt idx="9">12</cx:pt>
          <cx:pt idx="10">7</cx:pt>
          <cx:pt idx="11">9</cx:pt>
          <cx:pt idx="12">16</cx:pt>
          <cx:pt idx="13">7</cx:pt>
          <cx:pt idx="14">10</cx:pt>
          <cx:pt idx="15">12</cx:pt>
          <cx:pt idx="16">14</cx:pt>
          <cx:pt idx="17">15</cx:pt>
          <cx:pt idx="18">10</cx:pt>
          <cx:pt idx="19">6</cx:pt>
          <cx:pt idx="20">10</cx:pt>
          <cx:pt idx="21">5</cx:pt>
          <cx:pt idx="22">10</cx:pt>
          <cx:pt idx="23">6</cx:pt>
          <cx:pt idx="24">18</cx:pt>
          <cx:pt idx="25">9</cx:pt>
          <cx:pt idx="26">10</cx:pt>
          <cx:pt idx="27">9</cx:pt>
          <cx:pt idx="28">5</cx:pt>
          <cx:pt idx="29">7</cx:pt>
          <cx:pt idx="30">10</cx:pt>
          <cx:pt idx="31">7</cx:pt>
          <cx:pt idx="32">13</cx:pt>
          <cx:pt idx="33">5</cx:pt>
          <cx:pt idx="34">10</cx:pt>
          <cx:pt idx="35">9</cx:pt>
          <cx:pt idx="36">10</cx:pt>
          <cx:pt idx="37">10</cx:pt>
          <cx:pt idx="38">8</cx:pt>
          <cx:pt idx="39">10</cx:pt>
          <cx:pt idx="40">8</cx:pt>
          <cx:pt idx="41">8</cx:pt>
          <cx:pt idx="42">8</cx:pt>
          <cx:pt idx="43">14</cx:pt>
          <cx:pt idx="44">12</cx:pt>
          <cx:pt idx="45">8</cx:pt>
          <cx:pt idx="46">10</cx:pt>
          <cx:pt idx="47">12</cx:pt>
          <cx:pt idx="48">6</cx:pt>
          <cx:pt idx="49">1</cx:pt>
          <cx:pt idx="50">10</cx:pt>
          <cx:pt idx="51">12</cx:pt>
          <cx:pt idx="52">7</cx:pt>
          <cx:pt idx="53">12</cx:pt>
          <cx:pt idx="54">10</cx:pt>
          <cx:pt idx="55">1</cx:pt>
          <cx:pt idx="56">11</cx:pt>
          <cx:pt idx="57">12</cx:pt>
          <cx:pt idx="58">6</cx:pt>
          <cx:pt idx="59">5</cx:pt>
          <cx:pt idx="60">6</cx:pt>
          <cx:pt idx="61">8</cx:pt>
          <cx:pt idx="62">12</cx:pt>
          <cx:pt idx="63">6</cx:pt>
          <cx:pt idx="64">12</cx:pt>
          <cx:pt idx="65">10</cx:pt>
          <cx:pt idx="66">6</cx:pt>
          <cx:pt idx="67">10</cx:pt>
          <cx:pt idx="68">10</cx:pt>
          <cx:pt idx="69">9</cx:pt>
          <cx:pt idx="70">12</cx:pt>
          <cx:pt idx="71">5</cx:pt>
          <cx:pt idx="72">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How many hours sitting per day</a:t>
            </a:r>
            <a:endParaRPr lang="zh-CN" alt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</cx:rich>
      </cx:tx>
    </cx:title>
    <cx:plotArea>
      <cx:plotAreaRegion>
        <cx:series layoutId="boxWhisker" uniqueId="{2BEF97C5-6B82-4112-B59E-FCFDFB7E0042}">
          <cx:tx>
            <cx:txData>
              <cx:f>'sitting hours per day'!$A$1</cx:f>
              <cx:v>Associates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5CC9B3F7-F8A3-42D1-90B9-6B3CADC5897D}">
          <cx:tx>
            <cx:txData>
              <cx:f>'sitting hours per day'!$B$1</cx:f>
              <cx:v>Bachelors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B8F7B36F-4B76-4BC5-B076-B4AE1B9A97AF}">
          <cx:tx>
            <cx:txData>
              <cx:f>'sitting hours per day'!$C$1</cx:f>
              <cx:v>High school or below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2DC579AE-882E-49E3-A832-6065855CDC20}">
          <cx:tx>
            <cx:txData>
              <cx:f>'sitting hours per day'!$D$1</cx:f>
              <cx:v>Masters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95BAD857-CC67-4030-B25F-DFB38E97EEA5}">
          <cx:tx>
            <cx:txData>
              <cx:f>'sitting hours per day'!$E$1</cx:f>
              <cx:v>Nanodegree Program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0C491A9C-70F7-490A-924E-FA2B0E6A3D5F}">
          <cx:tx>
            <cx:txData>
              <cx:f>'sitting hours per day'!$F$1</cx:f>
              <cx:v>PhD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rtl="0"/>
                <a:r>
                  <a:rPr lang="en-US" altLang="zh-CN" sz="900" b="0" i="0" baseline="0" dirty="0">
                    <a:effectLst/>
                  </a:rPr>
                  <a:t>Education level</a:t>
                </a:r>
                <a:endParaRPr lang="zh-CN" altLang="zh-CN" sz="900" dirty="0">
                  <a:effectLst/>
                </a:endParaRPr>
              </a:p>
            </cx:rich>
          </cx:tx>
        </cx:title>
        <cx:tickLabels/>
      </cx:axis>
      <cx:axis id="1">
        <cx:valScaling max="25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  <a:cs typeface="Calibri" panose="020F0502020204030204" pitchFamily="34" charset="0"/>
                  </a:rPr>
                  <a:t>How many hours sitting per day</a:t>
                </a:r>
                <a:endParaRPr lang="zh-CN" altLang="zh-CN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cx:rich>
          </cx:tx>
        </cx:title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900"/>
          </a:pPr>
          <a:endParaRPr lang="zh-CN" altLang="en-US" sz="9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rial"/>
            <a:ea typeface="宋体" panose="02010600030101010101" pitchFamily="2" charset="-122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0C71AB5-0245-43F7-B037-C6613606E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438855"/>
              </p:ext>
            </p:extLst>
          </p:nvPr>
        </p:nvGraphicFramePr>
        <p:xfrm>
          <a:off x="34835" y="921825"/>
          <a:ext cx="3387873" cy="2619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BD63AD3-28BD-4F0E-8CED-EC37E13B6E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07623"/>
              </p:ext>
            </p:extLst>
          </p:nvPr>
        </p:nvGraphicFramePr>
        <p:xfrm>
          <a:off x="3095538" y="921825"/>
          <a:ext cx="3397364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hape 55">
            <a:extLst>
              <a:ext uri="{FF2B5EF4-FFF2-40B4-BE49-F238E27FC236}">
                <a16:creationId xmlns:a16="http://schemas.microsoft.com/office/drawing/2014/main" id="{7A309BF3-E357-4F1B-9C1B-73EC77D8B4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Is that different of how many book read per year </a:t>
            </a:r>
            <a:r>
              <a:rPr lang="en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based on Employment</a:t>
            </a:r>
            <a:r>
              <a:rPr lang="en-US" altLang="zh-CN" dirty="0">
                <a:solidFill>
                  <a:schemeClr val="bg1"/>
                </a:solidFill>
              </a:rPr>
              <a:t>? </a:t>
            </a:r>
            <a:endParaRPr lang="en" altLang="zh-C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1D5480-CF0A-4647-9791-E75F861BE081}"/>
              </a:ext>
            </a:extLst>
          </p:cNvPr>
          <p:cNvSpPr txBox="1"/>
          <p:nvPr/>
        </p:nvSpPr>
        <p:spPr>
          <a:xfrm>
            <a:off x="221672" y="4856018"/>
            <a:ext cx="686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Data source: Students who completed the questionnaire in Udacity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F7895-DD1E-4320-80AB-65387ACC6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39337"/>
              </p:ext>
            </p:extLst>
          </p:nvPr>
        </p:nvGraphicFramePr>
        <p:xfrm>
          <a:off x="6492901" y="1112882"/>
          <a:ext cx="2616263" cy="177038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88884">
                  <a:extLst>
                    <a:ext uri="{9D8B030D-6E8A-4147-A177-3AD203B41FA5}">
                      <a16:colId xmlns:a16="http://schemas.microsoft.com/office/drawing/2014/main" val="760147852"/>
                    </a:ext>
                  </a:extLst>
                </a:gridCol>
                <a:gridCol w="762931">
                  <a:extLst>
                    <a:ext uri="{9D8B030D-6E8A-4147-A177-3AD203B41FA5}">
                      <a16:colId xmlns:a16="http://schemas.microsoft.com/office/drawing/2014/main" val="1766675479"/>
                    </a:ext>
                  </a:extLst>
                </a:gridCol>
                <a:gridCol w="664448">
                  <a:extLst>
                    <a:ext uri="{9D8B030D-6E8A-4147-A177-3AD203B41FA5}">
                      <a16:colId xmlns:a16="http://schemas.microsoft.com/office/drawing/2014/main" val="297781835"/>
                    </a:ext>
                  </a:extLst>
                </a:gridCol>
              </a:tblGrid>
              <a:tr h="313064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UnEmployed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8728599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1018286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4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895271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6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8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7498308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15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374050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600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418030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819171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12.12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13.78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279169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Range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600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932448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deviation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15.31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31.03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3705"/>
                  </a:ext>
                </a:extLst>
              </a:tr>
            </a:tbl>
          </a:graphicData>
        </a:graphic>
      </p:graphicFrame>
      <p:sp>
        <p:nvSpPr>
          <p:cNvPr id="10" name="Shape 54">
            <a:extLst>
              <a:ext uri="{FF2B5EF4-FFF2-40B4-BE49-F238E27FC236}">
                <a16:creationId xmlns:a16="http://schemas.microsoft.com/office/drawing/2014/main" id="{15EE78E7-E0BB-4D7D-9952-1BC11D36F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025" y="3389152"/>
            <a:ext cx="8546360" cy="13520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For employed students, average and median of books read per year is higher than unemployed students, it seems employed students read more books than unemployed students.</a:t>
            </a:r>
          </a:p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range of books read per year for employed students is 6 times compare with unemployed students, and the standard deviation was doubled, it means the books read per year for employed students is more spread.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20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5">
            <a:extLst>
              <a:ext uri="{FF2B5EF4-FFF2-40B4-BE49-F238E27FC236}">
                <a16:creationId xmlns:a16="http://schemas.microsoft.com/office/drawing/2014/main" id="{69A99AAF-F07E-43DD-9F8A-7729F4325E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Is that different of how did people find out Udacity</a:t>
            </a:r>
            <a:r>
              <a:rPr lang="en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based on Employment</a:t>
            </a:r>
            <a:r>
              <a:rPr lang="en-US" altLang="zh-CN" dirty="0">
                <a:solidFill>
                  <a:schemeClr val="bg1"/>
                </a:solidFill>
              </a:rPr>
              <a:t>? 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6F00831B-1E0C-4F27-8DDA-7134BC2D2D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0480227"/>
                  </p:ext>
                </p:extLst>
              </p:nvPr>
            </p:nvGraphicFramePr>
            <p:xfrm>
              <a:off x="0" y="12001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图表 5">
                <a:extLst>
                  <a:ext uri="{FF2B5EF4-FFF2-40B4-BE49-F238E27FC236}">
                    <a16:creationId xmlns:a16="http://schemas.microsoft.com/office/drawing/2014/main" id="{6F00831B-1E0C-4F27-8DDA-7134BC2D2D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200150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3EC776A7-B761-4ACB-8285-EBEF579A5F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6500122"/>
                  </p:ext>
                </p:extLst>
              </p:nvPr>
            </p:nvGraphicFramePr>
            <p:xfrm>
              <a:off x="4488873" y="1200150"/>
              <a:ext cx="472656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3EC776A7-B761-4ACB-8285-EBEF579A5F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8873" y="1200150"/>
                <a:ext cx="4726565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hape 54">
            <a:extLst>
              <a:ext uri="{FF2B5EF4-FFF2-40B4-BE49-F238E27FC236}">
                <a16:creationId xmlns:a16="http://schemas.microsoft.com/office/drawing/2014/main" id="{F508F084-8669-458B-A282-1D1FDCD8D8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825004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</a:t>
            </a:r>
            <a:r>
              <a:rPr lang="en-US" altLang="zh-CN" dirty="0">
                <a:latin typeface="Open Sans"/>
                <a:ea typeface="Open Sans"/>
                <a:cs typeface="Open Sans"/>
              </a:rPr>
              <a:t>distribution of how did they find out Udacity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Most people find out </a:t>
            </a:r>
            <a:r>
              <a:rPr lang="en-US" altLang="zh-CN" dirty="0">
                <a:latin typeface="Open Sans"/>
                <a:ea typeface="Open Sans"/>
                <a:cs typeface="Open Sans"/>
              </a:rPr>
              <a:t>Udacity by Google and word of mouth.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01E60-1EDE-436F-8268-F0A21A0B3AA1}"/>
              </a:ext>
            </a:extLst>
          </p:cNvPr>
          <p:cNvSpPr txBox="1"/>
          <p:nvPr/>
        </p:nvSpPr>
        <p:spPr>
          <a:xfrm>
            <a:off x="221672" y="4856018"/>
            <a:ext cx="686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Data source: Students who completed the questionnaire in Udacity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3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5">
            <a:extLst>
              <a:ext uri="{FF2B5EF4-FFF2-40B4-BE49-F238E27FC236}">
                <a16:creationId xmlns:a16="http://schemas.microsoft.com/office/drawing/2014/main" id="{CA4AF295-3C44-4C80-B657-07BB168231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Is there any different study habit in different degree? 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B0F529E6-1CBD-4904-9A00-F16A72A245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4086147"/>
                  </p:ext>
                </p:extLst>
              </p:nvPr>
            </p:nvGraphicFramePr>
            <p:xfrm>
              <a:off x="295491" y="826508"/>
              <a:ext cx="4221091" cy="31151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B0F529E6-1CBD-4904-9A00-F16A72A245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491" y="826508"/>
                <a:ext cx="4221091" cy="3115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85FDD6AC-173D-4FC1-8803-FD6146FAEE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22566567"/>
                  </p:ext>
                </p:extLst>
              </p:nvPr>
            </p:nvGraphicFramePr>
            <p:xfrm>
              <a:off x="4516582" y="826508"/>
              <a:ext cx="4221091" cy="31151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85FDD6AC-173D-4FC1-8803-FD6146FAEE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6582" y="826508"/>
                <a:ext cx="4221091" cy="31151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hape 54">
            <a:extLst>
              <a:ext uri="{FF2B5EF4-FFF2-40B4-BE49-F238E27FC236}">
                <a16:creationId xmlns:a16="http://schemas.microsoft.com/office/drawing/2014/main" id="{AC91A209-6BFF-48E8-88CD-A8EA86A5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770" y="3810253"/>
            <a:ext cx="8403557" cy="11358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Comparing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different student by different degree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median of books per year for PhD is much higher than other, it means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PhD students read more books per year.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median of nanodegree students is the smallest, it means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nanodegree students sitting the least.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A01FB8-353E-4DCE-A7D6-1FF069A68556}"/>
              </a:ext>
            </a:extLst>
          </p:cNvPr>
          <p:cNvSpPr txBox="1"/>
          <p:nvPr/>
        </p:nvSpPr>
        <p:spPr>
          <a:xfrm>
            <a:off x="221672" y="4856018"/>
            <a:ext cx="686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Data source: Students who completed the questionnaire in Udacity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4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8BE2D35-8869-4BDF-9BF3-6D8D2C8B4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541763"/>
              </p:ext>
            </p:extLst>
          </p:nvPr>
        </p:nvGraphicFramePr>
        <p:xfrm>
          <a:off x="219941" y="10205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03A3591-8FB3-4F49-B245-636EFBCC1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78942"/>
              </p:ext>
            </p:extLst>
          </p:nvPr>
        </p:nvGraphicFramePr>
        <p:xfrm>
          <a:off x="4629150" y="10110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hape 55">
            <a:extLst>
              <a:ext uri="{FF2B5EF4-FFF2-40B4-BE49-F238E27FC236}">
                <a16:creationId xmlns:a16="http://schemas.microsoft.com/office/drawing/2014/main" id="{492C62B3-3B9D-4A28-8D19-B08337CAE5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What does age have to do with sleep habits and annual readings?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>
            <a:extLst>
              <a:ext uri="{FF2B5EF4-FFF2-40B4-BE49-F238E27FC236}">
                <a16:creationId xmlns:a16="http://schemas.microsoft.com/office/drawing/2014/main" id="{0C1FF29C-A652-4275-9938-F1994BEF7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0162" y="3555028"/>
            <a:ext cx="8403557" cy="113582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the age getting older, the average number of sleeping hours getting lower, it means elder student sleep less.</a:t>
            </a:r>
          </a:p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Similar situation with age and the books read per year, dots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getting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sparse as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getting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older, it means elder students read less books.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113D85-E49B-4DCB-85E3-74303C3BA376}"/>
              </a:ext>
            </a:extLst>
          </p:cNvPr>
          <p:cNvSpPr txBox="1"/>
          <p:nvPr/>
        </p:nvSpPr>
        <p:spPr>
          <a:xfrm>
            <a:off x="221672" y="4856018"/>
            <a:ext cx="686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Data source: Students who completed the questionnaire in Udacity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780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423</Words>
  <Application>Microsoft Office PowerPoint</Application>
  <PresentationFormat>全屏显示(16:9)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Open Sans</vt:lpstr>
      <vt:lpstr>Calibri</vt:lpstr>
      <vt:lpstr>Simple Light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籍 春凯</cp:lastModifiedBy>
  <cp:revision>11</cp:revision>
  <dcterms:modified xsi:type="dcterms:W3CDTF">2020-03-08T03:14:55Z</dcterms:modified>
</cp:coreProperties>
</file>