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2D4D2-251F-4D34-89E9-538D0D4CF9E9}" v="15" dt="2025-03-28T13:54:52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ing, Jack" userId="38d47a6f-fcb8-4542-8fd5-1a169ff49ffa" providerId="ADAL" clId="{4CB2D4D2-251F-4D34-89E9-538D0D4CF9E9}"/>
    <pc:docChg chg="undo custSel addSld modSld">
      <pc:chgData name="Manning, Jack" userId="38d47a6f-fcb8-4542-8fd5-1a169ff49ffa" providerId="ADAL" clId="{4CB2D4D2-251F-4D34-89E9-538D0D4CF9E9}" dt="2025-03-28T13:54:52.763" v="1385" actId="20577"/>
      <pc:docMkLst>
        <pc:docMk/>
      </pc:docMkLst>
      <pc:sldChg chg="modSp mod">
        <pc:chgData name="Manning, Jack" userId="38d47a6f-fcb8-4542-8fd5-1a169ff49ffa" providerId="ADAL" clId="{4CB2D4D2-251F-4D34-89E9-538D0D4CF9E9}" dt="2025-03-27T18:05:43.704" v="123" actId="27636"/>
        <pc:sldMkLst>
          <pc:docMk/>
          <pc:sldMk cId="110935008" sldId="257"/>
        </pc:sldMkLst>
        <pc:spChg chg="mod">
          <ac:chgData name="Manning, Jack" userId="38d47a6f-fcb8-4542-8fd5-1a169ff49ffa" providerId="ADAL" clId="{4CB2D4D2-251F-4D34-89E9-538D0D4CF9E9}" dt="2025-03-27T18:05:43.704" v="123" actId="27636"/>
          <ac:spMkLst>
            <pc:docMk/>
            <pc:sldMk cId="110935008" sldId="257"/>
            <ac:spMk id="3" creationId="{07132586-CCA2-3F40-457B-46856728AEC2}"/>
          </ac:spMkLst>
        </pc:spChg>
      </pc:sldChg>
      <pc:sldChg chg="modSp mod">
        <pc:chgData name="Manning, Jack" userId="38d47a6f-fcb8-4542-8fd5-1a169ff49ffa" providerId="ADAL" clId="{4CB2D4D2-251F-4D34-89E9-538D0D4CF9E9}" dt="2025-03-27T18:14:45.089" v="934" actId="20577"/>
        <pc:sldMkLst>
          <pc:docMk/>
          <pc:sldMk cId="3735280756" sldId="258"/>
        </pc:sldMkLst>
        <pc:spChg chg="mod">
          <ac:chgData name="Manning, Jack" userId="38d47a6f-fcb8-4542-8fd5-1a169ff49ffa" providerId="ADAL" clId="{4CB2D4D2-251F-4D34-89E9-538D0D4CF9E9}" dt="2025-03-27T18:13:21.400" v="840" actId="1076"/>
          <ac:spMkLst>
            <pc:docMk/>
            <pc:sldMk cId="3735280756" sldId="258"/>
            <ac:spMk id="2" creationId="{5F2C6B83-60B6-74A0-C474-09130F95538A}"/>
          </ac:spMkLst>
        </pc:spChg>
        <pc:spChg chg="mod">
          <ac:chgData name="Manning, Jack" userId="38d47a6f-fcb8-4542-8fd5-1a169ff49ffa" providerId="ADAL" clId="{4CB2D4D2-251F-4D34-89E9-538D0D4CF9E9}" dt="2025-03-27T18:14:45.089" v="934" actId="20577"/>
          <ac:spMkLst>
            <pc:docMk/>
            <pc:sldMk cId="3735280756" sldId="258"/>
            <ac:spMk id="3" creationId="{B869952C-61E7-2C10-4590-A7FB719C34DA}"/>
          </ac:spMkLst>
        </pc:spChg>
      </pc:sldChg>
      <pc:sldChg chg="modSp new mod">
        <pc:chgData name="Manning, Jack" userId="38d47a6f-fcb8-4542-8fd5-1a169ff49ffa" providerId="ADAL" clId="{4CB2D4D2-251F-4D34-89E9-538D0D4CF9E9}" dt="2025-03-27T18:16:30.539" v="985" actId="20577"/>
        <pc:sldMkLst>
          <pc:docMk/>
          <pc:sldMk cId="1392829687" sldId="259"/>
        </pc:sldMkLst>
        <pc:spChg chg="mod">
          <ac:chgData name="Manning, Jack" userId="38d47a6f-fcb8-4542-8fd5-1a169ff49ffa" providerId="ADAL" clId="{4CB2D4D2-251F-4D34-89E9-538D0D4CF9E9}" dt="2025-03-27T18:15:41.907" v="962" actId="20577"/>
          <ac:spMkLst>
            <pc:docMk/>
            <pc:sldMk cId="1392829687" sldId="259"/>
            <ac:spMk id="2" creationId="{3D6FB180-DBA9-E2C1-9B06-6893D9F80BAA}"/>
          </ac:spMkLst>
        </pc:spChg>
        <pc:spChg chg="mod">
          <ac:chgData name="Manning, Jack" userId="38d47a6f-fcb8-4542-8fd5-1a169ff49ffa" providerId="ADAL" clId="{4CB2D4D2-251F-4D34-89E9-538D0D4CF9E9}" dt="2025-03-27T18:16:30.539" v="985" actId="20577"/>
          <ac:spMkLst>
            <pc:docMk/>
            <pc:sldMk cId="1392829687" sldId="259"/>
            <ac:spMk id="3" creationId="{ED0937BB-8790-C5E1-3611-D8D9926F263F}"/>
          </ac:spMkLst>
        </pc:spChg>
      </pc:sldChg>
      <pc:sldChg chg="addSp delSp modSp new mod">
        <pc:chgData name="Manning, Jack" userId="38d47a6f-fcb8-4542-8fd5-1a169ff49ffa" providerId="ADAL" clId="{4CB2D4D2-251F-4D34-89E9-538D0D4CF9E9}" dt="2025-03-27T18:22:45.804" v="1058" actId="1076"/>
        <pc:sldMkLst>
          <pc:docMk/>
          <pc:sldMk cId="3528946540" sldId="260"/>
        </pc:sldMkLst>
        <pc:spChg chg="mod">
          <ac:chgData name="Manning, Jack" userId="38d47a6f-fcb8-4542-8fd5-1a169ff49ffa" providerId="ADAL" clId="{4CB2D4D2-251F-4D34-89E9-538D0D4CF9E9}" dt="2025-03-27T18:22:26.462" v="1048" actId="1076"/>
          <ac:spMkLst>
            <pc:docMk/>
            <pc:sldMk cId="3528946540" sldId="260"/>
            <ac:spMk id="2" creationId="{220BBEE7-285A-B722-7D18-B89727B36564}"/>
          </ac:spMkLst>
        </pc:spChg>
        <pc:spChg chg="mod">
          <ac:chgData name="Manning, Jack" userId="38d47a6f-fcb8-4542-8fd5-1a169ff49ffa" providerId="ADAL" clId="{4CB2D4D2-251F-4D34-89E9-538D0D4CF9E9}" dt="2025-03-27T18:22:28.306" v="1049" actId="1076"/>
          <ac:spMkLst>
            <pc:docMk/>
            <pc:sldMk cId="3528946540" sldId="260"/>
            <ac:spMk id="3" creationId="{EEDAD764-BAC1-9D2C-7301-18E72636CD3D}"/>
          </ac:spMkLst>
        </pc:spChg>
        <pc:spChg chg="add del">
          <ac:chgData name="Manning, Jack" userId="38d47a6f-fcb8-4542-8fd5-1a169ff49ffa" providerId="ADAL" clId="{4CB2D4D2-251F-4D34-89E9-538D0D4CF9E9}" dt="2025-03-27T18:19:44.895" v="1024" actId="22"/>
          <ac:spMkLst>
            <pc:docMk/>
            <pc:sldMk cId="3528946540" sldId="260"/>
            <ac:spMk id="5" creationId="{DB02DBDF-E840-1AB8-32AB-18CB53BB4CE0}"/>
          </ac:spMkLst>
        </pc:spChg>
        <pc:picChg chg="add mod">
          <ac:chgData name="Manning, Jack" userId="38d47a6f-fcb8-4542-8fd5-1a169ff49ffa" providerId="ADAL" clId="{4CB2D4D2-251F-4D34-89E9-538D0D4CF9E9}" dt="2025-03-27T18:22:45.804" v="1058" actId="1076"/>
          <ac:picMkLst>
            <pc:docMk/>
            <pc:sldMk cId="3528946540" sldId="260"/>
            <ac:picMk id="7" creationId="{9604B66C-CBE5-2C75-0C63-0EE10D9ABF84}"/>
          </ac:picMkLst>
        </pc:picChg>
        <pc:picChg chg="add mod">
          <ac:chgData name="Manning, Jack" userId="38d47a6f-fcb8-4542-8fd5-1a169ff49ffa" providerId="ADAL" clId="{4CB2D4D2-251F-4D34-89E9-538D0D4CF9E9}" dt="2025-03-27T18:22:43.298" v="1057" actId="1076"/>
          <ac:picMkLst>
            <pc:docMk/>
            <pc:sldMk cId="3528946540" sldId="260"/>
            <ac:picMk id="9" creationId="{E0E33ECA-BB9A-9803-0B40-9ED81FD4D483}"/>
          </ac:picMkLst>
        </pc:picChg>
      </pc:sldChg>
      <pc:sldChg chg="addSp delSp modSp new mod">
        <pc:chgData name="Manning, Jack" userId="38d47a6f-fcb8-4542-8fd5-1a169ff49ffa" providerId="ADAL" clId="{4CB2D4D2-251F-4D34-89E9-538D0D4CF9E9}" dt="2025-03-27T18:44:57.358" v="1277" actId="1076"/>
        <pc:sldMkLst>
          <pc:docMk/>
          <pc:sldMk cId="3323000113" sldId="261"/>
        </pc:sldMkLst>
        <pc:spChg chg="mod">
          <ac:chgData name="Manning, Jack" userId="38d47a6f-fcb8-4542-8fd5-1a169ff49ffa" providerId="ADAL" clId="{4CB2D4D2-251F-4D34-89E9-538D0D4CF9E9}" dt="2025-03-27T18:43:04.987" v="1101" actId="20577"/>
          <ac:spMkLst>
            <pc:docMk/>
            <pc:sldMk cId="3323000113" sldId="261"/>
            <ac:spMk id="2" creationId="{271FD128-2CC6-28CA-93B5-0F3D973FE473}"/>
          </ac:spMkLst>
        </pc:spChg>
        <pc:spChg chg="del">
          <ac:chgData name="Manning, Jack" userId="38d47a6f-fcb8-4542-8fd5-1a169ff49ffa" providerId="ADAL" clId="{4CB2D4D2-251F-4D34-89E9-538D0D4CF9E9}" dt="2025-03-27T18:42:51.770" v="1077"/>
          <ac:spMkLst>
            <pc:docMk/>
            <pc:sldMk cId="3323000113" sldId="261"/>
            <ac:spMk id="3" creationId="{EBFA3B87-EBDA-404F-BEB5-AB33A8B13870}"/>
          </ac:spMkLst>
        </pc:spChg>
        <pc:spChg chg="add del mod">
          <ac:chgData name="Manning, Jack" userId="38d47a6f-fcb8-4542-8fd5-1a169ff49ffa" providerId="ADAL" clId="{4CB2D4D2-251F-4D34-89E9-538D0D4CF9E9}" dt="2025-03-27T18:44:57.358" v="1277" actId="1076"/>
          <ac:spMkLst>
            <pc:docMk/>
            <pc:sldMk cId="3323000113" sldId="261"/>
            <ac:spMk id="4" creationId="{F0F4DC81-4378-3DBC-89A8-63E4339EB095}"/>
          </ac:spMkLst>
        </pc:spChg>
        <pc:spChg chg="add mod">
          <ac:chgData name="Manning, Jack" userId="38d47a6f-fcb8-4542-8fd5-1a169ff49ffa" providerId="ADAL" clId="{4CB2D4D2-251F-4D34-89E9-538D0D4CF9E9}" dt="2025-03-27T18:43:22.633" v="1106"/>
          <ac:spMkLst>
            <pc:docMk/>
            <pc:sldMk cId="3323000113" sldId="261"/>
            <ac:spMk id="5" creationId="{C1E4459F-2408-FB94-986A-F26C127AE27A}"/>
          </ac:spMkLst>
        </pc:spChg>
      </pc:sldChg>
      <pc:sldChg chg="modSp new mod">
        <pc:chgData name="Manning, Jack" userId="38d47a6f-fcb8-4542-8fd5-1a169ff49ffa" providerId="ADAL" clId="{4CB2D4D2-251F-4D34-89E9-538D0D4CF9E9}" dt="2025-03-27T18:45:31.875" v="1309" actId="20577"/>
        <pc:sldMkLst>
          <pc:docMk/>
          <pc:sldMk cId="340787820" sldId="262"/>
        </pc:sldMkLst>
        <pc:spChg chg="mod">
          <ac:chgData name="Manning, Jack" userId="38d47a6f-fcb8-4542-8fd5-1a169ff49ffa" providerId="ADAL" clId="{4CB2D4D2-251F-4D34-89E9-538D0D4CF9E9}" dt="2025-03-27T18:45:05.534" v="1301" actId="20577"/>
          <ac:spMkLst>
            <pc:docMk/>
            <pc:sldMk cId="340787820" sldId="262"/>
            <ac:spMk id="2" creationId="{A82ECB4A-4207-0674-CD05-A3B08C59FF48}"/>
          </ac:spMkLst>
        </pc:spChg>
        <pc:spChg chg="mod">
          <ac:chgData name="Manning, Jack" userId="38d47a6f-fcb8-4542-8fd5-1a169ff49ffa" providerId="ADAL" clId="{4CB2D4D2-251F-4D34-89E9-538D0D4CF9E9}" dt="2025-03-27T18:45:31.875" v="1309" actId="20577"/>
          <ac:spMkLst>
            <pc:docMk/>
            <pc:sldMk cId="340787820" sldId="262"/>
            <ac:spMk id="3" creationId="{E4DCCDE7-E84F-0EB2-4E40-6EC350BC93BE}"/>
          </ac:spMkLst>
        </pc:spChg>
      </pc:sldChg>
      <pc:sldChg chg="modSp new mod">
        <pc:chgData name="Manning, Jack" userId="38d47a6f-fcb8-4542-8fd5-1a169ff49ffa" providerId="ADAL" clId="{4CB2D4D2-251F-4D34-89E9-538D0D4CF9E9}" dt="2025-03-27T19:33:00.093" v="1351" actId="20577"/>
        <pc:sldMkLst>
          <pc:docMk/>
          <pc:sldMk cId="2994748720" sldId="263"/>
        </pc:sldMkLst>
        <pc:spChg chg="mod">
          <ac:chgData name="Manning, Jack" userId="38d47a6f-fcb8-4542-8fd5-1a169ff49ffa" providerId="ADAL" clId="{4CB2D4D2-251F-4D34-89E9-538D0D4CF9E9}" dt="2025-03-27T19:33:00.093" v="1351" actId="20577"/>
          <ac:spMkLst>
            <pc:docMk/>
            <pc:sldMk cId="2994748720" sldId="263"/>
            <ac:spMk id="2" creationId="{0941CBB5-EAF6-0AC2-17BF-FB9873EB032D}"/>
          </ac:spMkLst>
        </pc:spChg>
      </pc:sldChg>
      <pc:sldChg chg="modSp new mod">
        <pc:chgData name="Manning, Jack" userId="38d47a6f-fcb8-4542-8fd5-1a169ff49ffa" providerId="ADAL" clId="{4CB2D4D2-251F-4D34-89E9-538D0D4CF9E9}" dt="2025-03-28T13:54:52.763" v="1385" actId="20577"/>
        <pc:sldMkLst>
          <pc:docMk/>
          <pc:sldMk cId="3064442323" sldId="264"/>
        </pc:sldMkLst>
        <pc:spChg chg="mod">
          <ac:chgData name="Manning, Jack" userId="38d47a6f-fcb8-4542-8fd5-1a169ff49ffa" providerId="ADAL" clId="{4CB2D4D2-251F-4D34-89E9-538D0D4CF9E9}" dt="2025-03-27T20:08:46.703" v="1361" actId="20577"/>
          <ac:spMkLst>
            <pc:docMk/>
            <pc:sldMk cId="3064442323" sldId="264"/>
            <ac:spMk id="2" creationId="{A1A9E6AC-01D5-233A-D63E-221E0CAD5F43}"/>
          </ac:spMkLst>
        </pc:spChg>
        <pc:spChg chg="mod">
          <ac:chgData name="Manning, Jack" userId="38d47a6f-fcb8-4542-8fd5-1a169ff49ffa" providerId="ADAL" clId="{4CB2D4D2-251F-4D34-89E9-538D0D4CF9E9}" dt="2025-03-28T13:54:52.763" v="1385" actId="20577"/>
          <ac:spMkLst>
            <pc:docMk/>
            <pc:sldMk cId="3064442323" sldId="264"/>
            <ac:spMk id="3" creationId="{CB800982-F438-B74C-503E-9C99701B3635}"/>
          </ac:spMkLst>
        </pc:spChg>
      </pc:sldChg>
    </pc:docChg>
  </pc:docChgLst>
  <pc:docChgLst>
    <pc:chgData name="Manning, Jack" userId="38d47a6f-fcb8-4542-8fd5-1a169ff49ffa" providerId="ADAL" clId="{61686475-DCD2-493F-9116-5F79A470A393}"/>
    <pc:docChg chg="undo custSel addSld modSld">
      <pc:chgData name="Manning, Jack" userId="38d47a6f-fcb8-4542-8fd5-1a169ff49ffa" providerId="ADAL" clId="{61686475-DCD2-493F-9116-5F79A470A393}" dt="2024-10-17T21:19:39.889" v="342" actId="1076"/>
      <pc:docMkLst>
        <pc:docMk/>
      </pc:docMkLst>
      <pc:sldChg chg="modSp mod">
        <pc:chgData name="Manning, Jack" userId="38d47a6f-fcb8-4542-8fd5-1a169ff49ffa" providerId="ADAL" clId="{61686475-DCD2-493F-9116-5F79A470A393}" dt="2024-10-17T21:17:58.621" v="280" actId="20577"/>
        <pc:sldMkLst>
          <pc:docMk/>
          <pc:sldMk cId="3154523978" sldId="256"/>
        </pc:sldMkLst>
      </pc:sldChg>
      <pc:sldChg chg="modSp new mod">
        <pc:chgData name="Manning, Jack" userId="38d47a6f-fcb8-4542-8fd5-1a169ff49ffa" providerId="ADAL" clId="{61686475-DCD2-493F-9116-5F79A470A393}" dt="2024-10-17T21:19:39.889" v="342" actId="1076"/>
        <pc:sldMkLst>
          <pc:docMk/>
          <pc:sldMk cId="110935008" sldId="257"/>
        </pc:sldMkLst>
      </pc:sldChg>
      <pc:sldChg chg="new">
        <pc:chgData name="Manning, Jack" userId="38d47a6f-fcb8-4542-8fd5-1a169ff49ffa" providerId="ADAL" clId="{61686475-DCD2-493F-9116-5F79A470A393}" dt="2024-10-17T21:14:36.056" v="1" actId="680"/>
        <pc:sldMkLst>
          <pc:docMk/>
          <pc:sldMk cId="3735280756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4A71-ECB0-3653-6FB0-9D5571EBF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5EBF1-BE55-BE8D-817C-F9952756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F93BD-4549-CF8F-9664-505A3EBC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51D1-06C1-407E-8CC5-E44274A48CD8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C819C-03FA-B3CF-CD2C-C4627820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43DB-9B4A-7BDF-01CA-94612A5A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4480-EFF0-4A15-89B4-BC046819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7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A39F-A438-F93D-3463-133DD024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416ED-C9C4-EBB3-4F16-3F37FC304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A556-053D-C6F9-87C6-24C91CBE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51D1-06C1-407E-8CC5-E44274A48CD8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B0C7E-D34D-1A49-B9B0-01805CEF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3D463-2D80-04D8-CB2B-5C644BBD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4480-EFF0-4A15-89B4-BC046819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13909-4409-9AD2-467B-F12DECD86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D16A6-0581-41D1-CCF1-DC27E2DFE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B83A-2493-60D4-F876-C1B435CC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51D1-06C1-407E-8CC5-E44274A48CD8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F0090-2E8D-35DE-43D7-056F48CB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B7ABF-4FD3-3AEF-C976-D5D1EA0F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4480-EFF0-4A15-89B4-BC046819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3DA7-C6F3-8403-49EA-492B1E24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E3E9F-7233-000A-1B14-5E1B01D29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8C50B-39C1-670E-CB22-CD5A3610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51D1-06C1-407E-8CC5-E44274A48CD8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3C1C2-808A-82EE-1808-4D68A4F5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847C-08C3-E80E-D396-062E6C9B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4480-EFF0-4A15-89B4-BC046819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5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94B1-B92F-9BFD-03C2-613A778C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279A3-727A-2124-EA72-29B12E662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1EBE-0B75-EC25-6873-89289377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51D1-06C1-407E-8CC5-E44274A48CD8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55C11-F71E-4A40-C014-D1AC138F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BDF85-455B-FA75-0F11-DFE8D6A5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4480-EFF0-4A15-89B4-BC046819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1FC0-BC4B-F058-4566-C5441CC6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9B9A-517F-E94A-2B62-EBB406F66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56CC4-A728-5FEA-6D8B-CBB32201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19D51-4259-1918-A8DE-F77B897E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51D1-06C1-407E-8CC5-E44274A48CD8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F358D-A273-6230-8510-6760881F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2DCA4-C647-1F46-BD46-AB1339B8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4480-EFF0-4A15-89B4-BC046819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2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DFBB-C0BC-0093-4AF7-C2008211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BAD43-8185-0A53-7473-4A01026F4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2E67E-3966-D572-30B5-BB5721CA1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348FB-5247-AF99-00F5-06BB692BC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154D6-085D-48A7-A8DA-2B7B4AE89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B5219-5294-7A12-FDBF-AB108BF0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51D1-06C1-407E-8CC5-E44274A48CD8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7FC7A-BF7B-060E-19E5-DA45492E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77D15-9D1D-ABCD-EF79-80EF9805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4480-EFF0-4A15-89B4-BC046819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5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0D30-08AA-1251-56DB-8967C2C3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A667E-0DA9-FE33-AED1-B6D6F9CC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51D1-06C1-407E-8CC5-E44274A48CD8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EB140-35E5-3B61-BBD0-35A4C3C1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C32A9-91C0-BF1E-F6E1-BCF9F2C3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4480-EFF0-4A15-89B4-BC046819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4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50FA3-8513-3C0B-F229-663E85FF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51D1-06C1-407E-8CC5-E44274A48CD8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D18B3-2DAD-FCF6-BD20-22B7EEE4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B995C-8DE0-61F6-9AF2-8960AD7C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4480-EFF0-4A15-89B4-BC046819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5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FFFF-568F-BC50-8795-A03668D9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2331-5DE1-0BD6-1589-236E86D05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63BFE-39A4-3E64-9FF9-49F209802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AEA41-4030-77AD-79F7-C8A85329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51D1-06C1-407E-8CC5-E44274A48CD8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ABA91-24C3-F170-76E0-4D808B21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43533-AF58-CF5D-3EA0-B84893BF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4480-EFF0-4A15-89B4-BC046819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4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667B-8DFD-B35F-DE45-4D3ED9B9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B9318-E412-9D50-E35A-4BEB75D2D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C7805-4231-3986-F9B5-F7A70BABB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904DC-1E0A-1BC6-874A-C5FFFBE0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51D1-06C1-407E-8CC5-E44274A48CD8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425FB-DD5D-040D-0FB4-F3E57259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B6908-03B9-AD77-589F-7B63E7CF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4480-EFF0-4A15-89B4-BC046819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D351F-7169-38D1-D749-BC0D25E6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0DFE7-4704-7A94-D88A-67EF708C9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FE1C-9015-3101-91D5-6559AAFB8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5651D1-06C1-407E-8CC5-E44274A48CD8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A8D4F-C188-2C0E-A422-C25967970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11BBA-F344-6497-8CB3-DAAC59287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0F4480-EFF0-4A15-89B4-BC046819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9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9SzKJH93t5o?si=jgKFKrfFcI9_iz_S" TargetMode="External"/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I5WIMX4LK8M?si=5b4rqXfIQF4HQJ1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heat-sheet/getting-started-r?utm_source=google&amp;utm_medium=paid_search&amp;utm_campaignid=19589720830&amp;utm_adgroupid=152984017174&amp;utm_device=c&amp;utm_keyword=&amp;utm_matchtype=&amp;utm_network=g&amp;utm_adpostion=&amp;utm_creative=684592141412&amp;utm_targetid=dsa-2219652735776&amp;utm_loc_interest_ms=&amp;utm_loc_physical_ms=9027902&amp;utm_content=dsa~tofu~cheat-sheet~r-programming&amp;accountid=9624585688&amp;utm_campaign=230119_1-sea~dsa~tofu_2-b2c_3-nam_4-prc_5-na_6-na_7-le_8-pdsh-go_9-nb-e_10-na_11-na&amp;gad_source=1&amp;gclid=Cj0KCQjwkZm_BhDrARIsAAEbX1EPzEfNbaIejni9S0TL2wg3lg53TsOwJU_6TI9E20njh7oeXB8gzpgaAvzfEALw_wcB" TargetMode="External"/><Relationship Id="rId2" Type="http://schemas.openxmlformats.org/officeDocument/2006/relationships/hyperlink" Target="https://learnxinyminutes.com/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-bloggers.com/2021/04/basic-functions-in-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6CBF-FE02-B55B-498C-6805F8F0E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R: </a:t>
            </a:r>
            <a:br>
              <a:rPr lang="en-US" dirty="0"/>
            </a:br>
            <a:r>
              <a:rPr lang="en-US" dirty="0"/>
              <a:t>Basics and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B2AD5-2120-C052-E825-B2B6D6565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TAMIDS Workshop</a:t>
            </a:r>
          </a:p>
          <a:p>
            <a:r>
              <a:rPr lang="en-US" dirty="0"/>
              <a:t>Jack Manning</a:t>
            </a:r>
          </a:p>
        </p:txBody>
      </p:sp>
    </p:spTree>
    <p:extLst>
      <p:ext uri="{BB962C8B-B14F-4D97-AF65-F5344CB8AC3E}">
        <p14:creationId xmlns:p14="http://schemas.microsoft.com/office/powerpoint/2010/main" val="315452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9E1E-9E32-556A-C321-AFA35EFE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2586-CCA2-3F40-457B-46856728A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425"/>
            <a:ext cx="10515600" cy="5746750"/>
          </a:xfrm>
        </p:spPr>
        <p:txBody>
          <a:bodyPr>
            <a:normAutofit/>
          </a:bodyPr>
          <a:lstStyle/>
          <a:p>
            <a:r>
              <a:rPr lang="en-US" dirty="0"/>
              <a:t>Welcome and Overview</a:t>
            </a:r>
          </a:p>
          <a:p>
            <a:pPr lvl="1"/>
            <a:r>
              <a:rPr lang="en-US" dirty="0"/>
              <a:t>What is R?</a:t>
            </a:r>
          </a:p>
          <a:p>
            <a:pPr lvl="2"/>
            <a:r>
              <a:rPr lang="en-US" dirty="0"/>
              <a:t>High level programming language used for </a:t>
            </a:r>
          </a:p>
          <a:p>
            <a:pPr lvl="3"/>
            <a:r>
              <a:rPr lang="en-US" dirty="0"/>
              <a:t>Statistical modeling</a:t>
            </a:r>
          </a:p>
          <a:p>
            <a:pPr lvl="3"/>
            <a:r>
              <a:rPr lang="en-US" dirty="0"/>
              <a:t>Machine learning</a:t>
            </a:r>
          </a:p>
          <a:p>
            <a:pPr lvl="3"/>
            <a:r>
              <a:rPr lang="en-US" dirty="0"/>
              <a:t>Data visualization</a:t>
            </a:r>
          </a:p>
          <a:p>
            <a:pPr lvl="3"/>
            <a:r>
              <a:rPr lang="en-US" dirty="0"/>
              <a:t>Bioinformatics</a:t>
            </a:r>
          </a:p>
          <a:p>
            <a:pPr lvl="2"/>
            <a:r>
              <a:rPr lang="en-US" dirty="0"/>
              <a:t>Why use R instead of other languages?</a:t>
            </a:r>
          </a:p>
          <a:p>
            <a:pPr lvl="3"/>
            <a:r>
              <a:rPr lang="en-US" dirty="0"/>
              <a:t>Free and open source, statisticians use it</a:t>
            </a:r>
          </a:p>
          <a:p>
            <a:pPr lvl="3"/>
            <a:r>
              <a:rPr lang="en-US" dirty="0"/>
              <a:t>High level functional language</a:t>
            </a:r>
          </a:p>
          <a:p>
            <a:pPr lvl="3"/>
            <a:r>
              <a:rPr lang="en-US" dirty="0"/>
              <a:t>Easy to process and visualize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do we use R?</a:t>
            </a:r>
          </a:p>
          <a:p>
            <a:pPr lvl="2"/>
            <a:r>
              <a:rPr lang="en-US" dirty="0"/>
              <a:t>Download R</a:t>
            </a:r>
          </a:p>
          <a:p>
            <a:pPr lvl="2"/>
            <a:r>
              <a:rPr lang="en-US" dirty="0"/>
              <a:t>R Studio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6B83-60B6-74A0-C474-09130F95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en-US" dirty="0"/>
              <a:t>High level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9952C-61E7-2C10-4590-A7FB719C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416049"/>
            <a:ext cx="10515600" cy="5508625"/>
          </a:xfrm>
        </p:spPr>
        <p:txBody>
          <a:bodyPr>
            <a:normAutofit/>
          </a:bodyPr>
          <a:lstStyle/>
          <a:p>
            <a:r>
              <a:rPr lang="en-US" dirty="0"/>
              <a:t>Computers don’t know English – they know binary</a:t>
            </a:r>
          </a:p>
          <a:p>
            <a:pPr lvl="1"/>
            <a:r>
              <a:rPr lang="en-US" dirty="0"/>
              <a:t>Code has to be converted to binary before being executed (i.e. compiled)</a:t>
            </a:r>
          </a:p>
          <a:p>
            <a:r>
              <a:rPr lang="en-US" dirty="0"/>
              <a:t>R is interpreted, not compiled</a:t>
            </a:r>
          </a:p>
          <a:p>
            <a:pPr lvl="1"/>
            <a:r>
              <a:rPr lang="en-US" dirty="0"/>
              <a:t>Can be compiled, but you will probably never use it like that</a:t>
            </a:r>
          </a:p>
          <a:p>
            <a:r>
              <a:rPr lang="en-US" dirty="0"/>
              <a:t>Benefit is that it can be run line-by-line instead of running the whole script</a:t>
            </a:r>
          </a:p>
          <a:p>
            <a:r>
              <a:rPr lang="en-US" dirty="0"/>
              <a:t>Negatives are the interpretation is slower an requires higher memory </a:t>
            </a:r>
            <a:r>
              <a:rPr lang="en-US" dirty="0" err="1"/>
              <a:t>useage</a:t>
            </a:r>
            <a:endParaRPr lang="en-US" dirty="0"/>
          </a:p>
          <a:p>
            <a:pPr lvl="1"/>
            <a:r>
              <a:rPr lang="en-US" dirty="0"/>
              <a:t>For basic applications you won’t ever care about the speed – you won’t notice it</a:t>
            </a:r>
          </a:p>
          <a:p>
            <a:pPr lvl="1"/>
            <a:r>
              <a:rPr lang="en-US" dirty="0"/>
              <a:t>More complicated applications like machine learning might be faster in Python</a:t>
            </a:r>
          </a:p>
        </p:txBody>
      </p:sp>
    </p:spTree>
    <p:extLst>
      <p:ext uri="{BB962C8B-B14F-4D97-AF65-F5344CB8AC3E}">
        <p14:creationId xmlns:p14="http://schemas.microsoft.com/office/powerpoint/2010/main" val="373528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B180-DBA9-E2C1-9B06-6893D9F8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R and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37BB-8790-C5E1-3611-D8D9926F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You can download R and R Studio from the link below: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🔗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RStudio Download (includes R link)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 tooltip="https://posit.co/download/rstudio-desktop/"/>
              </a:rPr>
              <a:t>https://posit.co/download/rstudio-desktop/</a:t>
            </a:r>
            <a:endParaRPr lang="en-US" sz="18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If you need help installing R, here are some helpful YouTube guides: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▶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Windows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 tooltip="https://youtu.be/9SzKJH93t5o?si=jgKFKrfFcI9_iz_S"/>
              </a:rPr>
              <a:t>Install R on Windows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▶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Mac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4" tooltip="https://youtu.be/I5WIMX4LK8M?si=5b4rqXfIQF4HQJ1V"/>
              </a:rPr>
              <a:t>Install R on Mac</a:t>
            </a:r>
            <a:endParaRPr lang="en-US" sz="18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2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BEE7-285A-B722-7D18-B89727B3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r>
              <a:rPr lang="en-US" dirty="0"/>
              <a:t>Using the R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D764-BAC1-9D2C-7301-18E72636C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11250"/>
            <a:ext cx="10515600" cy="4351338"/>
          </a:xfrm>
        </p:spPr>
        <p:txBody>
          <a:bodyPr/>
          <a:lstStyle/>
          <a:p>
            <a:r>
              <a:rPr lang="en-US" dirty="0"/>
              <a:t>Script vs. Terminal (Console)</a:t>
            </a:r>
          </a:p>
        </p:txBody>
      </p:sp>
      <p:pic>
        <p:nvPicPr>
          <p:cNvPr id="7" name="Picture 6" descr="A computer screen with green text&#10;&#10;AI-generated content may be incorrect.">
            <a:extLst>
              <a:ext uri="{FF2B5EF4-FFF2-40B4-BE49-F238E27FC236}">
                <a16:creationId xmlns:a16="http://schemas.microsoft.com/office/drawing/2014/main" id="{9604B66C-CBE5-2C75-0C63-0EE10D9AB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17" y="1640519"/>
            <a:ext cx="6015086" cy="4130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E33ECA-BB9A-9803-0B40-9ED81FD4D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0519"/>
            <a:ext cx="6015085" cy="49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4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D128-2CC6-28CA-93B5-0F3D973F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 Data Types and Structure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F4DC81-4378-3DBC-89A8-63E4339EB0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structures: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c()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seq()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rep()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Matrices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matrix()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list()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frames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data.frame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0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CB4A-4207-0674-CD05-A3B08C59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CDE7-E84F-0EB2-4E40-6EC350BC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(+, -, *, /, ^)</a:t>
            </a:r>
          </a:p>
          <a:p>
            <a:r>
              <a:rPr lang="en-US" dirty="0"/>
              <a:t>Logical operators (==, !=, &gt;, &lt;, &amp;, |)</a:t>
            </a:r>
          </a:p>
          <a:p>
            <a:r>
              <a:rPr lang="en-US" dirty="0"/>
              <a:t>Using functions (mean(), sum(), </a:t>
            </a:r>
            <a:r>
              <a:rPr lang="en-US" dirty="0" err="1"/>
              <a:t>sd</a:t>
            </a:r>
            <a:r>
              <a:rPr lang="en-US" dirty="0"/>
              <a:t>(), length(), summary())</a:t>
            </a:r>
          </a:p>
          <a:p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([ ], $, filter())</a:t>
            </a:r>
          </a:p>
        </p:txBody>
      </p:sp>
    </p:spTree>
    <p:extLst>
      <p:ext uri="{BB962C8B-B14F-4D97-AF65-F5344CB8AC3E}">
        <p14:creationId xmlns:p14="http://schemas.microsoft.com/office/powerpoint/2010/main" val="34078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CBB5-EAF6-0AC2-17BF-FB9873EB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2073-6C17-45B1-F16D-24A19221F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4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E6AC-01D5-233A-D63E-221E0CAD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00982-F438-B74C-503E-9C99701B3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https://learnxinyminutes.com/r/</a:t>
            </a:r>
            <a:endParaRPr lang="en-US" dirty="0"/>
          </a:p>
          <a:p>
            <a:r>
              <a:rPr lang="en-US" dirty="0">
                <a:hlinkClick r:id="rId3"/>
              </a:rPr>
              <a:t>Data Code Camp</a:t>
            </a:r>
            <a:endParaRPr lang="en-US" dirty="0"/>
          </a:p>
          <a:p>
            <a:r>
              <a:rPr lang="en-US">
                <a:hlinkClick r:id="rId4"/>
              </a:rPr>
              <a:t>https://www.r-bloggers.com/2021/04/basic-functions-in-r/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4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341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Introduction to R:  Basics and Data Analysis</vt:lpstr>
      <vt:lpstr>Outline</vt:lpstr>
      <vt:lpstr>High level language</vt:lpstr>
      <vt:lpstr>Setting up R and R Studio</vt:lpstr>
      <vt:lpstr>Using the R GUI</vt:lpstr>
      <vt:lpstr>Basic R Data Types and Structure</vt:lpstr>
      <vt:lpstr>Basic Operations in R</vt:lpstr>
      <vt:lpstr>Loading in data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Manning, Jack</dc:creator>
  <cp:lastModifiedBy>Manning, Jack</cp:lastModifiedBy>
  <cp:revision>1</cp:revision>
  <dcterms:created xsi:type="dcterms:W3CDTF">2024-10-17T21:12:36Z</dcterms:created>
  <dcterms:modified xsi:type="dcterms:W3CDTF">2025-03-28T13:55:02Z</dcterms:modified>
</cp:coreProperties>
</file>