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69977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J6FmUFbG633Eg1a14u6LbVKW6h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AF407E-6477-062A-BE64-1B607787937C}" name="Jenna Yentes" initials="JMY" userId="Jenna Yentes" providerId="None"/>
  <p188:author id="{87D4EA8B-6169-E11F-BCF2-43ECD344962E}" name="Manning, Jack" initials="JM" userId="S::jackpmanning@tamu.edu::38d47a6f-fcb8-4542-8fd5-1a169ff49ff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F2F"/>
    <a:srgbClr val="E4002B"/>
    <a:srgbClr val="FCE300"/>
    <a:srgbClr val="000000"/>
    <a:srgbClr val="141414"/>
    <a:srgbClr val="202020"/>
    <a:srgbClr val="333333"/>
    <a:srgbClr val="3E3E3E"/>
    <a:srgbClr val="707070"/>
    <a:srgbClr val="A7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969F62-F7DA-4414-BCF8-75B583DB3BCB}" v="27" dt="2024-08-02T15:59:27.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94"/>
  </p:normalViewPr>
  <p:slideViewPr>
    <p:cSldViewPr snapToGrid="0">
      <p:cViewPr>
        <p:scale>
          <a:sx n="30" d="100"/>
          <a:sy n="30" d="100"/>
        </p:scale>
        <p:origin x="2502" y="-822"/>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ning, Jack" userId="38d47a6f-fcb8-4542-8fd5-1a169ff49ffa" providerId="ADAL" clId="{B31D98C1-A965-42FF-BC43-493ED13591B8}"/>
    <pc:docChg chg="undo custSel modSld">
      <pc:chgData name="Manning, Jack" userId="38d47a6f-fcb8-4542-8fd5-1a169ff49ffa" providerId="ADAL" clId="{B31D98C1-A965-42FF-BC43-493ED13591B8}" dt="2024-08-02T19:51:12.451" v="360"/>
      <pc:docMkLst>
        <pc:docMk/>
      </pc:docMkLst>
      <pc:sldChg chg="modSp mod delCm modCm">
        <pc:chgData name="Manning, Jack" userId="38d47a6f-fcb8-4542-8fd5-1a169ff49ffa" providerId="ADAL" clId="{B31D98C1-A965-42FF-BC43-493ED13591B8}" dt="2024-08-02T19:51:12.451" v="360"/>
        <pc:sldMkLst>
          <pc:docMk/>
          <pc:sldMk cId="0" sldId="256"/>
        </pc:sldMkLst>
        <pc:spChg chg="mod">
          <ac:chgData name="Manning, Jack" userId="38d47a6f-fcb8-4542-8fd5-1a169ff49ffa" providerId="ADAL" clId="{B31D98C1-A965-42FF-BC43-493ED13591B8}" dt="2024-08-02T19:14:58.292" v="97" actId="20577"/>
          <ac:spMkLst>
            <pc:docMk/>
            <pc:sldMk cId="0" sldId="256"/>
            <ac:spMk id="9" creationId="{A82253DD-E786-4D7B-889C-DF7DDB7EED72}"/>
          </ac:spMkLst>
        </pc:spChg>
        <pc:spChg chg="mod">
          <ac:chgData name="Manning, Jack" userId="38d47a6f-fcb8-4542-8fd5-1a169ff49ffa" providerId="ADAL" clId="{B31D98C1-A965-42FF-BC43-493ED13591B8}" dt="2024-08-02T19:26:03.749" v="355" actId="20577"/>
          <ac:spMkLst>
            <pc:docMk/>
            <pc:sldMk cId="0" sldId="256"/>
            <ac:spMk id="24" creationId="{D3908FFD-4C80-450E-82D0-C32F272B6B68}"/>
          </ac:spMkLst>
        </pc:spChg>
        <pc:spChg chg="mod">
          <ac:chgData name="Manning, Jack" userId="38d47a6f-fcb8-4542-8fd5-1a169ff49ffa" providerId="ADAL" clId="{B31D98C1-A965-42FF-BC43-493ED13591B8}" dt="2024-08-02T19:15:13.197" v="99" actId="1076"/>
          <ac:spMkLst>
            <pc:docMk/>
            <pc:sldMk cId="0" sldId="256"/>
            <ac:spMk id="37" creationId="{1825EE04-346A-43B2-9498-F107880D59EA}"/>
          </ac:spMkLst>
        </pc:spChg>
        <pc:spChg chg="mod">
          <ac:chgData name="Manning, Jack" userId="38d47a6f-fcb8-4542-8fd5-1a169ff49ffa" providerId="ADAL" clId="{B31D98C1-A965-42FF-BC43-493ED13591B8}" dt="2024-08-02T19:22:34.500" v="226" actId="20577"/>
          <ac:spMkLst>
            <pc:docMk/>
            <pc:sldMk cId="0" sldId="256"/>
            <ac:spMk id="38" creationId="{E7214FF9-1962-417B-99CB-753A0C21F88B}"/>
          </ac:spMkLst>
        </pc:spChg>
        <pc:spChg chg="mod">
          <ac:chgData name="Manning, Jack" userId="38d47a6f-fcb8-4542-8fd5-1a169ff49ffa" providerId="ADAL" clId="{B31D98C1-A965-42FF-BC43-493ED13591B8}" dt="2024-08-02T19:18:19.916" v="139" actId="1076"/>
          <ac:spMkLst>
            <pc:docMk/>
            <pc:sldMk cId="0" sldId="256"/>
            <ac:spMk id="43" creationId="{B253319B-2241-80EC-3EA6-FB45C73589D6}"/>
          </ac:spMkLst>
        </pc:spChg>
        <pc:grpChg chg="mod">
          <ac:chgData name="Manning, Jack" userId="38d47a6f-fcb8-4542-8fd5-1a169ff49ffa" providerId="ADAL" clId="{B31D98C1-A965-42FF-BC43-493ED13591B8}" dt="2024-08-02T19:15:08.868" v="98" actId="1076"/>
          <ac:grpSpMkLst>
            <pc:docMk/>
            <pc:sldMk cId="0" sldId="256"/>
            <ac:grpSpMk id="50" creationId="{6118627C-5307-B56A-0F12-B23EDC208D96}"/>
          </ac:grpSpMkLst>
        </pc:grpChg>
        <pc:picChg chg="mod">
          <ac:chgData name="Manning, Jack" userId="38d47a6f-fcb8-4542-8fd5-1a169ff49ffa" providerId="ADAL" clId="{B31D98C1-A965-42FF-BC43-493ED13591B8}" dt="2024-08-02T19:18:33.543" v="140" actId="14100"/>
          <ac:picMkLst>
            <pc:docMk/>
            <pc:sldMk cId="0" sldId="256"/>
            <ac:picMk id="6" creationId="{B664EC49-B7E3-458D-B79E-FE521463836B}"/>
          </ac:picMkLst>
        </pc:picChg>
        <pc:picChg chg="mod ord">
          <ac:chgData name="Manning, Jack" userId="38d47a6f-fcb8-4542-8fd5-1a169ff49ffa" providerId="ADAL" clId="{B31D98C1-A965-42FF-BC43-493ED13591B8}" dt="2024-08-02T19:20:26.417" v="188" actId="1076"/>
          <ac:picMkLst>
            <pc:docMk/>
            <pc:sldMk cId="0" sldId="256"/>
            <ac:picMk id="14" creationId="{1DB88685-DA60-434C-882A-958CACA92F04}"/>
          </ac:picMkLst>
        </pc:picChg>
        <pc:extLst>
          <p:ext xmlns:p="http://schemas.openxmlformats.org/presentationml/2006/main" uri="{D6D511B9-2390-475A-947B-AFAB55BFBCF1}">
            <pc226:cmChg xmlns:pc226="http://schemas.microsoft.com/office/powerpoint/2022/06/main/command" chg="del">
              <pc226:chgData name="Manning, Jack" userId="38d47a6f-fcb8-4542-8fd5-1a169ff49ffa" providerId="ADAL" clId="{B31D98C1-A965-42FF-BC43-493ED13591B8}" dt="2024-08-02T19:51:12.451" v="360"/>
              <pc2:cmMkLst xmlns:pc2="http://schemas.microsoft.com/office/powerpoint/2019/9/main/command">
                <pc:docMk/>
                <pc:sldMk cId="0" sldId="256"/>
                <pc2:cmMk id="{28C0A068-1110-CA4F-98C9-AA7196A18ED1}"/>
              </pc2:cmMkLst>
              <pc226:cmRplyChg chg="add">
                <pc226:chgData name="Manning, Jack" userId="38d47a6f-fcb8-4542-8fd5-1a169ff49ffa" providerId="ADAL" clId="{B31D98C1-A965-42FF-BC43-493ED13591B8}" dt="2024-08-02T19:28:29.212" v="359"/>
                <pc2:cmRplyMkLst xmlns:pc2="http://schemas.microsoft.com/office/powerpoint/2019/9/main/command">
                  <pc:docMk/>
                  <pc:sldMk cId="0" sldId="256"/>
                  <pc2:cmMk id="{28C0A068-1110-CA4F-98C9-AA7196A18ED1}"/>
                  <pc2:cmRplyMk id="{13C52E75-1951-40E0-8CC7-8FD010ECA231}"/>
                </pc2:cmRplyMkLst>
              </pc226:cmRplyChg>
            </pc226:cmChg>
            <pc226:cmChg xmlns:pc226="http://schemas.microsoft.com/office/powerpoint/2022/06/main/command" chg="del mod modRxn">
              <pc226:chgData name="Manning, Jack" userId="38d47a6f-fcb8-4542-8fd5-1a169ff49ffa" providerId="ADAL" clId="{B31D98C1-A965-42FF-BC43-493ED13591B8}" dt="2024-08-02T19:51:12.451" v="360"/>
              <pc2:cmMkLst xmlns:pc2="http://schemas.microsoft.com/office/powerpoint/2019/9/main/command">
                <pc:docMk/>
                <pc:sldMk cId="0" sldId="256"/>
                <pc2:cmMk id="{1B9C0571-09C7-994E-86AA-0AA38C746F0E}"/>
              </pc2:cmMkLst>
              <pc226:cmRplyChg chg="add">
                <pc226:chgData name="Manning, Jack" userId="38d47a6f-fcb8-4542-8fd5-1a169ff49ffa" providerId="ADAL" clId="{B31D98C1-A965-42FF-BC43-493ED13591B8}" dt="2024-08-02T19:26:53.771" v="357"/>
                <pc2:cmRplyMkLst xmlns:pc2="http://schemas.microsoft.com/office/powerpoint/2019/9/main/command">
                  <pc:docMk/>
                  <pc:sldMk cId="0" sldId="256"/>
                  <pc2:cmMk id="{1B9C0571-09C7-994E-86AA-0AA38C746F0E}"/>
                  <pc2:cmRplyMk id="{A9DBAA73-F332-45A8-AF14-3B9752E3A61F}"/>
                </pc2:cmRplyMkLst>
              </pc226:cmRplyChg>
            </pc226:cmChg>
            <pc226:cmChg xmlns:pc226="http://schemas.microsoft.com/office/powerpoint/2022/06/main/command" chg="del">
              <pc226:chgData name="Manning, Jack" userId="38d47a6f-fcb8-4542-8fd5-1a169ff49ffa" providerId="ADAL" clId="{B31D98C1-A965-42FF-BC43-493ED13591B8}" dt="2024-08-02T19:51:12.451" v="360"/>
              <pc2:cmMkLst xmlns:pc2="http://schemas.microsoft.com/office/powerpoint/2019/9/main/command">
                <pc:docMk/>
                <pc:sldMk cId="0" sldId="256"/>
                <pc2:cmMk id="{67ED14C2-A25B-0144-940A-943F3698B4D8}"/>
              </pc2:cmMkLst>
              <pc226:cmRplyChg chg="add">
                <pc226:chgData name="Manning, Jack" userId="38d47a6f-fcb8-4542-8fd5-1a169ff49ffa" providerId="ADAL" clId="{B31D98C1-A965-42FF-BC43-493ED13591B8}" dt="2024-08-02T19:28:13.772" v="358"/>
                <pc2:cmRplyMkLst xmlns:pc2="http://schemas.microsoft.com/office/powerpoint/2019/9/main/command">
                  <pc:docMk/>
                  <pc:sldMk cId="0" sldId="256"/>
                  <pc2:cmMk id="{67ED14C2-A25B-0144-940A-943F3698B4D8}"/>
                  <pc2:cmRplyMk id="{ECE557F8-9CF0-4326-A57D-5BFD5995BFCC}"/>
                </pc2:cmRplyMkLst>
              </pc226:cmRplyChg>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2125"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1457"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1457"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1457"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1457"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1457"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1457"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1457"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1457" b="0" i="0" u="none" strike="noStrike" cap="none">
                <a:solidFill>
                  <a:schemeClr val="dk1"/>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63988" y="0"/>
            <a:ext cx="3032125"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1457"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1457"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1457"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1457"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1457"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1457"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1457"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1457" b="0" i="0" u="none" strike="noStrike" cap="none">
                <a:solidFill>
                  <a:schemeClr val="dk1"/>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324100" y="1160463"/>
            <a:ext cx="2349500" cy="3133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0088" y="4467225"/>
            <a:ext cx="5597525" cy="365601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729"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18563"/>
            <a:ext cx="3032125" cy="4651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1457"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1457"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1457"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1457"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1457"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1457"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1457"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1457" b="0" i="0" u="none" strike="noStrike" cap="none">
                <a:solidFill>
                  <a:schemeClr val="dk1"/>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63988" y="8818563"/>
            <a:ext cx="3032125" cy="46513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38"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2324100" y="1160463"/>
            <a:ext cx="2349500" cy="3133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00088" y="4467225"/>
            <a:ext cx="5597525" cy="36560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txBox="1">
            <a:spLocks noGrp="1"/>
          </p:cNvSpPr>
          <p:nvPr>
            <p:ph type="sldNum" idx="12"/>
          </p:nvPr>
        </p:nvSpPr>
        <p:spPr>
          <a:xfrm>
            <a:off x="3963988" y="8818563"/>
            <a:ext cx="3032125" cy="4651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468679" y="3901398"/>
            <a:ext cx="27981048" cy="7314827"/>
          </a:xfrm>
          <a:prstGeom prst="rect">
            <a:avLst/>
          </a:prstGeom>
          <a:noFill/>
          <a:ln>
            <a:noFill/>
          </a:ln>
        </p:spPr>
        <p:txBody>
          <a:bodyPr spcFirstLastPara="1" wrap="square" lIns="471300" tIns="235650" rIns="471300" bIns="2356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2468678" y="12680086"/>
            <a:ext cx="13941538" cy="13058850"/>
          </a:xfrm>
          <a:prstGeom prst="rect">
            <a:avLst/>
          </a:prstGeom>
          <a:noFill/>
          <a:ln>
            <a:noFill/>
          </a:ln>
        </p:spPr>
        <p:txBody>
          <a:bodyPr spcFirstLastPara="1" wrap="square" lIns="471300" tIns="235650" rIns="471300" bIns="2356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body" idx="2"/>
          </p:nvPr>
        </p:nvSpPr>
        <p:spPr>
          <a:xfrm>
            <a:off x="16508185" y="12680086"/>
            <a:ext cx="13941538" cy="13058850"/>
          </a:xfrm>
          <a:prstGeom prst="rect">
            <a:avLst/>
          </a:prstGeom>
          <a:noFill/>
          <a:ln>
            <a:noFill/>
          </a:ln>
        </p:spPr>
        <p:txBody>
          <a:bodyPr spcFirstLastPara="1" wrap="square" lIns="471300" tIns="235650" rIns="471300" bIns="2356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3"/>
          <p:cNvSpPr txBox="1">
            <a:spLocks noGrp="1"/>
          </p:cNvSpPr>
          <p:nvPr>
            <p:ph type="body" idx="3"/>
          </p:nvPr>
        </p:nvSpPr>
        <p:spPr>
          <a:xfrm>
            <a:off x="2468678" y="25952827"/>
            <a:ext cx="13941538" cy="13061079"/>
          </a:xfrm>
          <a:prstGeom prst="rect">
            <a:avLst/>
          </a:prstGeom>
          <a:noFill/>
          <a:ln>
            <a:noFill/>
          </a:ln>
        </p:spPr>
        <p:txBody>
          <a:bodyPr spcFirstLastPara="1" wrap="square" lIns="471300" tIns="235650" rIns="471300" bIns="2356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body" idx="4"/>
          </p:nvPr>
        </p:nvSpPr>
        <p:spPr>
          <a:xfrm>
            <a:off x="16508185" y="25952827"/>
            <a:ext cx="13941538" cy="13061079"/>
          </a:xfrm>
          <a:prstGeom prst="rect">
            <a:avLst/>
          </a:prstGeom>
          <a:noFill/>
          <a:ln>
            <a:noFill/>
          </a:ln>
        </p:spPr>
        <p:txBody>
          <a:bodyPr spcFirstLastPara="1" wrap="square" lIns="471300" tIns="235650" rIns="471300" bIns="2356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b="0" i="0" u="none" strike="noStrike" cap="none">
                <a:solidFill>
                  <a:schemeClr val="dk1"/>
                </a:solidFill>
                <a:latin typeface="Times"/>
                <a:ea typeface="Times"/>
                <a:cs typeface="Times"/>
                <a:sym typeface="Times"/>
              </a:defRPr>
            </a:lvl1pPr>
            <a:lvl2pPr marL="0" lvl="1" indent="0" algn="r">
              <a:spcBef>
                <a:spcPts val="0"/>
              </a:spcBef>
              <a:spcAft>
                <a:spcPts val="0"/>
              </a:spcAft>
              <a:buNone/>
              <a:defRPr sz="3857" b="0" i="0" u="none" strike="noStrike" cap="none">
                <a:solidFill>
                  <a:schemeClr val="dk1"/>
                </a:solidFill>
                <a:latin typeface="Times"/>
                <a:ea typeface="Times"/>
                <a:cs typeface="Times"/>
                <a:sym typeface="Times"/>
              </a:defRPr>
            </a:lvl2pPr>
            <a:lvl3pPr marL="0" lvl="2" indent="0" algn="r">
              <a:spcBef>
                <a:spcPts val="0"/>
              </a:spcBef>
              <a:spcAft>
                <a:spcPts val="0"/>
              </a:spcAft>
              <a:buNone/>
              <a:defRPr sz="3857" b="0" i="0" u="none" strike="noStrike" cap="none">
                <a:solidFill>
                  <a:schemeClr val="dk1"/>
                </a:solidFill>
                <a:latin typeface="Times"/>
                <a:ea typeface="Times"/>
                <a:cs typeface="Times"/>
                <a:sym typeface="Times"/>
              </a:defRPr>
            </a:lvl3pPr>
            <a:lvl4pPr marL="0" lvl="3" indent="0" algn="r">
              <a:spcBef>
                <a:spcPts val="0"/>
              </a:spcBef>
              <a:spcAft>
                <a:spcPts val="0"/>
              </a:spcAft>
              <a:buNone/>
              <a:defRPr sz="3857" b="0" i="0" u="none" strike="noStrike" cap="none">
                <a:solidFill>
                  <a:schemeClr val="dk1"/>
                </a:solidFill>
                <a:latin typeface="Times"/>
                <a:ea typeface="Times"/>
                <a:cs typeface="Times"/>
                <a:sym typeface="Times"/>
              </a:defRPr>
            </a:lvl4pPr>
            <a:lvl5pPr marL="0" lvl="4" indent="0" algn="r">
              <a:spcBef>
                <a:spcPts val="0"/>
              </a:spcBef>
              <a:spcAft>
                <a:spcPts val="0"/>
              </a:spcAft>
              <a:buNone/>
              <a:defRPr sz="3857" b="0" i="0" u="none" strike="noStrike" cap="none">
                <a:solidFill>
                  <a:schemeClr val="dk1"/>
                </a:solidFill>
                <a:latin typeface="Times"/>
                <a:ea typeface="Times"/>
                <a:cs typeface="Times"/>
                <a:sym typeface="Times"/>
              </a:defRPr>
            </a:lvl5pPr>
            <a:lvl6pPr marL="0" lvl="5" indent="0" algn="r">
              <a:spcBef>
                <a:spcPts val="0"/>
              </a:spcBef>
              <a:spcAft>
                <a:spcPts val="0"/>
              </a:spcAft>
              <a:buNone/>
              <a:defRPr sz="3857" b="0" i="0" u="none" strike="noStrike" cap="none">
                <a:solidFill>
                  <a:schemeClr val="dk1"/>
                </a:solidFill>
                <a:latin typeface="Times"/>
                <a:ea typeface="Times"/>
                <a:cs typeface="Times"/>
                <a:sym typeface="Times"/>
              </a:defRPr>
            </a:lvl6pPr>
            <a:lvl7pPr marL="0" lvl="6" indent="0" algn="r">
              <a:spcBef>
                <a:spcPts val="0"/>
              </a:spcBef>
              <a:spcAft>
                <a:spcPts val="0"/>
              </a:spcAft>
              <a:buNone/>
              <a:defRPr sz="3857" b="0" i="0" u="none" strike="noStrike" cap="none">
                <a:solidFill>
                  <a:schemeClr val="dk1"/>
                </a:solidFill>
                <a:latin typeface="Times"/>
                <a:ea typeface="Times"/>
                <a:cs typeface="Times"/>
                <a:sym typeface="Times"/>
              </a:defRPr>
            </a:lvl7pPr>
            <a:lvl8pPr marL="0" lvl="7" indent="0" algn="r">
              <a:spcBef>
                <a:spcPts val="0"/>
              </a:spcBef>
              <a:spcAft>
                <a:spcPts val="0"/>
              </a:spcAft>
              <a:buNone/>
              <a:defRPr sz="3857" b="0" i="0" u="none" strike="noStrike" cap="none">
                <a:solidFill>
                  <a:schemeClr val="dk1"/>
                </a:solidFill>
                <a:latin typeface="Times"/>
                <a:ea typeface="Times"/>
                <a:cs typeface="Times"/>
                <a:sym typeface="Times"/>
              </a:defRPr>
            </a:lvl8pPr>
            <a:lvl9pPr marL="0" lvl="8" indent="0" algn="r">
              <a:spcBef>
                <a:spcPts val="0"/>
              </a:spcBef>
              <a:spcAft>
                <a:spcPts val="0"/>
              </a:spcAft>
              <a:buNone/>
              <a:defRPr sz="3857" b="0" i="0" u="none" strike="noStrike" cap="none">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rot="5400000">
            <a:off x="9396096" y="17960274"/>
            <a:ext cx="35112510" cy="6994752"/>
          </a:xfrm>
          <a:prstGeom prst="rect">
            <a:avLst/>
          </a:prstGeom>
          <a:noFill/>
          <a:ln>
            <a:noFill/>
          </a:ln>
        </p:spPr>
        <p:txBody>
          <a:bodyPr spcFirstLastPara="1" wrap="square" lIns="471300" tIns="235650" rIns="471300" bIns="2356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9" name="Google Shape;89;p14"/>
          <p:cNvSpPr txBox="1">
            <a:spLocks noGrp="1"/>
          </p:cNvSpPr>
          <p:nvPr>
            <p:ph type="body" idx="1"/>
          </p:nvPr>
        </p:nvSpPr>
        <p:spPr>
          <a:xfrm rot="5400000">
            <a:off x="-4643416" y="11013487"/>
            <a:ext cx="35112510" cy="20888326"/>
          </a:xfrm>
          <a:prstGeom prst="rect">
            <a:avLst/>
          </a:prstGeom>
          <a:noFill/>
          <a:ln>
            <a:noFill/>
          </a:ln>
        </p:spPr>
        <p:txBody>
          <a:bodyPr spcFirstLastPara="1" wrap="square" lIns="471300" tIns="235650" rIns="471300" bIns="2356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 name="Google Shape;90;p14"/>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600327" y="28203200"/>
            <a:ext cx="27981048" cy="8718528"/>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sz="214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600327" y="18602350"/>
            <a:ext cx="27981048" cy="9600850"/>
          </a:xfrm>
          <a:prstGeom prst="rect">
            <a:avLst/>
          </a:prstGeom>
          <a:noFill/>
          <a:ln>
            <a:noFill/>
          </a:ln>
        </p:spPr>
        <p:txBody>
          <a:bodyPr spcFirstLastPara="1" wrap="square" lIns="471300" tIns="235650" rIns="471300" bIns="235650" anchor="b" anchorCtr="0">
            <a:noAutofit/>
          </a:bodyPr>
          <a:lstStyle>
            <a:lvl1pPr marL="457200" lvl="0" indent="-228600" algn="l">
              <a:spcBef>
                <a:spcPts val="214"/>
              </a:spcBef>
              <a:spcAft>
                <a:spcPts val="0"/>
              </a:spcAft>
              <a:buClr>
                <a:schemeClr val="dk1"/>
              </a:buClr>
              <a:buSzPts val="1071"/>
              <a:buFont typeface="Times"/>
              <a:buNone/>
              <a:defRPr sz="1071"/>
            </a:lvl1pPr>
            <a:lvl2pPr marL="914400" lvl="1" indent="-228600" algn="l">
              <a:spcBef>
                <a:spcPts val="193"/>
              </a:spcBef>
              <a:spcAft>
                <a:spcPts val="0"/>
              </a:spcAft>
              <a:buClr>
                <a:schemeClr val="dk1"/>
              </a:buClr>
              <a:buSzPts val="964"/>
              <a:buFont typeface="Times"/>
              <a:buNone/>
              <a:defRPr sz="964"/>
            </a:lvl2pPr>
            <a:lvl3pPr marL="1371600" lvl="2" indent="-228600" algn="l">
              <a:spcBef>
                <a:spcPts val="171"/>
              </a:spcBef>
              <a:spcAft>
                <a:spcPts val="0"/>
              </a:spcAft>
              <a:buClr>
                <a:schemeClr val="dk1"/>
              </a:buClr>
              <a:buSzPts val="857"/>
              <a:buFont typeface="Times"/>
              <a:buNone/>
              <a:defRPr sz="857"/>
            </a:lvl3pPr>
            <a:lvl4pPr marL="1828800" lvl="3" indent="-228600" algn="l">
              <a:spcBef>
                <a:spcPts val="150"/>
              </a:spcBef>
              <a:spcAft>
                <a:spcPts val="0"/>
              </a:spcAft>
              <a:buClr>
                <a:schemeClr val="dk1"/>
              </a:buClr>
              <a:buSzPts val="750"/>
              <a:buFont typeface="Times"/>
              <a:buNone/>
              <a:defRPr sz="750"/>
            </a:lvl4pPr>
            <a:lvl5pPr marL="2286000" lvl="4" indent="-228600" algn="l">
              <a:spcBef>
                <a:spcPts val="150"/>
              </a:spcBef>
              <a:spcAft>
                <a:spcPts val="0"/>
              </a:spcAft>
              <a:buClr>
                <a:schemeClr val="dk1"/>
              </a:buClr>
              <a:buSzPts val="750"/>
              <a:buFont typeface="Times"/>
              <a:buNone/>
              <a:defRPr sz="750"/>
            </a:lvl5pPr>
            <a:lvl6pPr marL="2743200" lvl="5" indent="-228600" algn="l">
              <a:spcBef>
                <a:spcPts val="150"/>
              </a:spcBef>
              <a:spcAft>
                <a:spcPts val="0"/>
              </a:spcAft>
              <a:buClr>
                <a:schemeClr val="dk1"/>
              </a:buClr>
              <a:buSzPts val="750"/>
              <a:buFont typeface="Times"/>
              <a:buNone/>
              <a:defRPr sz="750"/>
            </a:lvl6pPr>
            <a:lvl7pPr marL="3200400" lvl="6" indent="-228600" algn="l">
              <a:spcBef>
                <a:spcPts val="150"/>
              </a:spcBef>
              <a:spcAft>
                <a:spcPts val="0"/>
              </a:spcAft>
              <a:buClr>
                <a:schemeClr val="dk1"/>
              </a:buClr>
              <a:buSzPts val="750"/>
              <a:buFont typeface="Times"/>
              <a:buNone/>
              <a:defRPr sz="750"/>
            </a:lvl7pPr>
            <a:lvl8pPr marL="3657600" lvl="7" indent="-228600" algn="l">
              <a:spcBef>
                <a:spcPts val="150"/>
              </a:spcBef>
              <a:spcAft>
                <a:spcPts val="0"/>
              </a:spcAft>
              <a:buClr>
                <a:schemeClr val="dk1"/>
              </a:buClr>
              <a:buSzPts val="750"/>
              <a:buFont typeface="Times"/>
              <a:buNone/>
              <a:defRPr sz="750"/>
            </a:lvl8pPr>
            <a:lvl9pPr marL="4114800" lvl="8" indent="-228600" algn="l">
              <a:spcBef>
                <a:spcPts val="150"/>
              </a:spcBef>
              <a:spcAft>
                <a:spcPts val="0"/>
              </a:spcAft>
              <a:buClr>
                <a:schemeClr val="dk1"/>
              </a:buClr>
              <a:buSzPts val="750"/>
              <a:buFont typeface="Times"/>
              <a:buNone/>
              <a:defRPr sz="750"/>
            </a:lvl9pPr>
          </a:lstStyle>
          <a:p>
            <a:endParaRPr/>
          </a:p>
        </p:txBody>
      </p:sp>
      <p:sp>
        <p:nvSpPr>
          <p:cNvPr id="39" name="Google Shape;39;p6"/>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2468678" y="3902530"/>
            <a:ext cx="27981048" cy="7312480"/>
          </a:xfrm>
          <a:prstGeom prst="rect">
            <a:avLst/>
          </a:prstGeom>
          <a:noFill/>
          <a:ln>
            <a:noFill/>
          </a:ln>
        </p:spPr>
        <p:txBody>
          <a:bodyPr spcFirstLastPara="1" wrap="square" lIns="471300" tIns="235650" rIns="471300" bIns="2356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2468678" y="12680086"/>
            <a:ext cx="13941538" cy="26333826"/>
          </a:xfrm>
          <a:prstGeom prst="rect">
            <a:avLst/>
          </a:prstGeom>
          <a:noFill/>
          <a:ln>
            <a:noFill/>
          </a:ln>
        </p:spPr>
        <p:txBody>
          <a:bodyPr spcFirstLastPara="1" wrap="square" lIns="471300" tIns="235650" rIns="471300" bIns="235650" anchor="t" anchorCtr="0">
            <a:noAutofit/>
          </a:bodyPr>
          <a:lstStyle>
            <a:lvl1pPr marL="457200" lvl="0" indent="-323850" algn="l">
              <a:spcBef>
                <a:spcPts val="300"/>
              </a:spcBef>
              <a:spcAft>
                <a:spcPts val="0"/>
              </a:spcAft>
              <a:buClr>
                <a:schemeClr val="dk1"/>
              </a:buClr>
              <a:buSzPts val="1500"/>
              <a:buFont typeface="Times"/>
              <a:buChar char="•"/>
              <a:defRPr sz="1500"/>
            </a:lvl1pPr>
            <a:lvl2pPr marL="914400" lvl="1" indent="-310261" algn="l">
              <a:spcBef>
                <a:spcPts val="257"/>
              </a:spcBef>
              <a:spcAft>
                <a:spcPts val="0"/>
              </a:spcAft>
              <a:buClr>
                <a:schemeClr val="dk1"/>
              </a:buClr>
              <a:buSzPts val="1286"/>
              <a:buFont typeface="Times"/>
              <a:buChar char="–"/>
              <a:defRPr sz="1286"/>
            </a:lvl2pPr>
            <a:lvl3pPr marL="1371600" lvl="2" indent="-296608" algn="l">
              <a:spcBef>
                <a:spcPts val="214"/>
              </a:spcBef>
              <a:spcAft>
                <a:spcPts val="0"/>
              </a:spcAft>
              <a:buClr>
                <a:schemeClr val="dk1"/>
              </a:buClr>
              <a:buSzPts val="1071"/>
              <a:buFont typeface="Times"/>
              <a:buChar char="•"/>
              <a:defRPr sz="1071"/>
            </a:lvl3pPr>
            <a:lvl4pPr marL="1828800" lvl="3" indent="-289814" algn="l">
              <a:spcBef>
                <a:spcPts val="193"/>
              </a:spcBef>
              <a:spcAft>
                <a:spcPts val="0"/>
              </a:spcAft>
              <a:buClr>
                <a:schemeClr val="dk1"/>
              </a:buClr>
              <a:buSzPts val="964"/>
              <a:buFont typeface="Times"/>
              <a:buChar char="–"/>
              <a:defRPr sz="964"/>
            </a:lvl4pPr>
            <a:lvl5pPr marL="2286000" lvl="4" indent="-289814" algn="l">
              <a:spcBef>
                <a:spcPts val="193"/>
              </a:spcBef>
              <a:spcAft>
                <a:spcPts val="0"/>
              </a:spcAft>
              <a:buClr>
                <a:schemeClr val="dk1"/>
              </a:buClr>
              <a:buSzPts val="964"/>
              <a:buFont typeface="Times"/>
              <a:buChar char="»"/>
              <a:defRPr sz="964"/>
            </a:lvl5pPr>
            <a:lvl6pPr marL="2743200" lvl="5" indent="-289814" algn="l">
              <a:spcBef>
                <a:spcPts val="193"/>
              </a:spcBef>
              <a:spcAft>
                <a:spcPts val="0"/>
              </a:spcAft>
              <a:buClr>
                <a:schemeClr val="dk1"/>
              </a:buClr>
              <a:buSzPts val="964"/>
              <a:buFont typeface="Times"/>
              <a:buChar char="»"/>
              <a:defRPr sz="964"/>
            </a:lvl6pPr>
            <a:lvl7pPr marL="3200400" lvl="6" indent="-289814" algn="l">
              <a:spcBef>
                <a:spcPts val="193"/>
              </a:spcBef>
              <a:spcAft>
                <a:spcPts val="0"/>
              </a:spcAft>
              <a:buClr>
                <a:schemeClr val="dk1"/>
              </a:buClr>
              <a:buSzPts val="964"/>
              <a:buFont typeface="Times"/>
              <a:buChar char="»"/>
              <a:defRPr sz="964"/>
            </a:lvl7pPr>
            <a:lvl8pPr marL="3657600" lvl="7" indent="-289814" algn="l">
              <a:spcBef>
                <a:spcPts val="193"/>
              </a:spcBef>
              <a:spcAft>
                <a:spcPts val="0"/>
              </a:spcAft>
              <a:buClr>
                <a:schemeClr val="dk1"/>
              </a:buClr>
              <a:buSzPts val="964"/>
              <a:buFont typeface="Times"/>
              <a:buChar char="»"/>
              <a:defRPr sz="964"/>
            </a:lvl8pPr>
            <a:lvl9pPr marL="4114800" lvl="8" indent="-289814" algn="l">
              <a:spcBef>
                <a:spcPts val="193"/>
              </a:spcBef>
              <a:spcAft>
                <a:spcPts val="0"/>
              </a:spcAft>
              <a:buClr>
                <a:schemeClr val="dk1"/>
              </a:buClr>
              <a:buSzPts val="964"/>
              <a:buFont typeface="Times"/>
              <a:buChar char="»"/>
              <a:defRPr sz="964"/>
            </a:lvl9pPr>
          </a:lstStyle>
          <a:p>
            <a:endParaRPr/>
          </a:p>
        </p:txBody>
      </p:sp>
      <p:sp>
        <p:nvSpPr>
          <p:cNvPr id="45" name="Google Shape;45;p7"/>
          <p:cNvSpPr txBox="1">
            <a:spLocks noGrp="1"/>
          </p:cNvSpPr>
          <p:nvPr>
            <p:ph type="body" idx="2"/>
          </p:nvPr>
        </p:nvSpPr>
        <p:spPr>
          <a:xfrm>
            <a:off x="16508185" y="12680086"/>
            <a:ext cx="13941538" cy="26333826"/>
          </a:xfrm>
          <a:prstGeom prst="rect">
            <a:avLst/>
          </a:prstGeom>
          <a:noFill/>
          <a:ln>
            <a:noFill/>
          </a:ln>
        </p:spPr>
        <p:txBody>
          <a:bodyPr spcFirstLastPara="1" wrap="square" lIns="471300" tIns="235650" rIns="471300" bIns="235650" anchor="t" anchorCtr="0">
            <a:noAutofit/>
          </a:bodyPr>
          <a:lstStyle>
            <a:lvl1pPr marL="457200" lvl="0" indent="-323850" algn="l">
              <a:spcBef>
                <a:spcPts val="300"/>
              </a:spcBef>
              <a:spcAft>
                <a:spcPts val="0"/>
              </a:spcAft>
              <a:buClr>
                <a:schemeClr val="dk1"/>
              </a:buClr>
              <a:buSzPts val="1500"/>
              <a:buFont typeface="Times"/>
              <a:buChar char="•"/>
              <a:defRPr sz="1500"/>
            </a:lvl1pPr>
            <a:lvl2pPr marL="914400" lvl="1" indent="-310261" algn="l">
              <a:spcBef>
                <a:spcPts val="257"/>
              </a:spcBef>
              <a:spcAft>
                <a:spcPts val="0"/>
              </a:spcAft>
              <a:buClr>
                <a:schemeClr val="dk1"/>
              </a:buClr>
              <a:buSzPts val="1286"/>
              <a:buFont typeface="Times"/>
              <a:buChar char="–"/>
              <a:defRPr sz="1286"/>
            </a:lvl2pPr>
            <a:lvl3pPr marL="1371600" lvl="2" indent="-296608" algn="l">
              <a:spcBef>
                <a:spcPts val="214"/>
              </a:spcBef>
              <a:spcAft>
                <a:spcPts val="0"/>
              </a:spcAft>
              <a:buClr>
                <a:schemeClr val="dk1"/>
              </a:buClr>
              <a:buSzPts val="1071"/>
              <a:buFont typeface="Times"/>
              <a:buChar char="•"/>
              <a:defRPr sz="1071"/>
            </a:lvl3pPr>
            <a:lvl4pPr marL="1828800" lvl="3" indent="-289814" algn="l">
              <a:spcBef>
                <a:spcPts val="193"/>
              </a:spcBef>
              <a:spcAft>
                <a:spcPts val="0"/>
              </a:spcAft>
              <a:buClr>
                <a:schemeClr val="dk1"/>
              </a:buClr>
              <a:buSzPts val="964"/>
              <a:buFont typeface="Times"/>
              <a:buChar char="–"/>
              <a:defRPr sz="964"/>
            </a:lvl4pPr>
            <a:lvl5pPr marL="2286000" lvl="4" indent="-289814" algn="l">
              <a:spcBef>
                <a:spcPts val="193"/>
              </a:spcBef>
              <a:spcAft>
                <a:spcPts val="0"/>
              </a:spcAft>
              <a:buClr>
                <a:schemeClr val="dk1"/>
              </a:buClr>
              <a:buSzPts val="964"/>
              <a:buFont typeface="Times"/>
              <a:buChar char="»"/>
              <a:defRPr sz="964"/>
            </a:lvl5pPr>
            <a:lvl6pPr marL="2743200" lvl="5" indent="-289814" algn="l">
              <a:spcBef>
                <a:spcPts val="193"/>
              </a:spcBef>
              <a:spcAft>
                <a:spcPts val="0"/>
              </a:spcAft>
              <a:buClr>
                <a:schemeClr val="dk1"/>
              </a:buClr>
              <a:buSzPts val="964"/>
              <a:buFont typeface="Times"/>
              <a:buChar char="»"/>
              <a:defRPr sz="964"/>
            </a:lvl6pPr>
            <a:lvl7pPr marL="3200400" lvl="6" indent="-289814" algn="l">
              <a:spcBef>
                <a:spcPts val="193"/>
              </a:spcBef>
              <a:spcAft>
                <a:spcPts val="0"/>
              </a:spcAft>
              <a:buClr>
                <a:schemeClr val="dk1"/>
              </a:buClr>
              <a:buSzPts val="964"/>
              <a:buFont typeface="Times"/>
              <a:buChar char="»"/>
              <a:defRPr sz="964"/>
            </a:lvl7pPr>
            <a:lvl8pPr marL="3657600" lvl="7" indent="-289814" algn="l">
              <a:spcBef>
                <a:spcPts val="193"/>
              </a:spcBef>
              <a:spcAft>
                <a:spcPts val="0"/>
              </a:spcAft>
              <a:buClr>
                <a:schemeClr val="dk1"/>
              </a:buClr>
              <a:buSzPts val="964"/>
              <a:buFont typeface="Times"/>
              <a:buChar char="»"/>
              <a:defRPr sz="964"/>
            </a:lvl8pPr>
            <a:lvl9pPr marL="4114800" lvl="8" indent="-289814" algn="l">
              <a:spcBef>
                <a:spcPts val="193"/>
              </a:spcBef>
              <a:spcAft>
                <a:spcPts val="0"/>
              </a:spcAft>
              <a:buClr>
                <a:schemeClr val="dk1"/>
              </a:buClr>
              <a:buSzPts val="964"/>
              <a:buFont typeface="Times"/>
              <a:buChar char="»"/>
              <a:defRPr sz="964"/>
            </a:lvl9pPr>
          </a:lstStyle>
          <a:p>
            <a:endParaRPr/>
          </a:p>
        </p:txBody>
      </p:sp>
      <p:sp>
        <p:nvSpPr>
          <p:cNvPr id="46" name="Google Shape;46;p7"/>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46127" y="1757974"/>
            <a:ext cx="29626152" cy="7314827"/>
          </a:xfrm>
          <a:prstGeom prst="rect">
            <a:avLst/>
          </a:prstGeom>
          <a:noFill/>
          <a:ln>
            <a:noFill/>
          </a:ln>
        </p:spPr>
        <p:txBody>
          <a:bodyPr spcFirstLastPara="1" wrap="square" lIns="471300" tIns="235650" rIns="471300" bIns="2356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1646125" y="9823670"/>
            <a:ext cx="14544676" cy="4095234"/>
          </a:xfrm>
          <a:prstGeom prst="rect">
            <a:avLst/>
          </a:prstGeom>
          <a:noFill/>
          <a:ln>
            <a:noFill/>
          </a:ln>
        </p:spPr>
        <p:txBody>
          <a:bodyPr spcFirstLastPara="1" wrap="square" lIns="471300" tIns="235650" rIns="471300" bIns="235650" anchor="b" anchorCtr="0">
            <a:noAutofit/>
          </a:bodyPr>
          <a:lstStyle>
            <a:lvl1pPr marL="457200" lvl="0" indent="-228600" algn="l">
              <a:spcBef>
                <a:spcPts val="257"/>
              </a:spcBef>
              <a:spcAft>
                <a:spcPts val="0"/>
              </a:spcAft>
              <a:buClr>
                <a:schemeClr val="dk1"/>
              </a:buClr>
              <a:buSzPts val="1286"/>
              <a:buFont typeface="Times"/>
              <a:buNone/>
              <a:defRPr sz="1286" b="1"/>
            </a:lvl1pPr>
            <a:lvl2pPr marL="914400" lvl="1" indent="-228600" algn="l">
              <a:spcBef>
                <a:spcPts val="214"/>
              </a:spcBef>
              <a:spcAft>
                <a:spcPts val="0"/>
              </a:spcAft>
              <a:buClr>
                <a:schemeClr val="dk1"/>
              </a:buClr>
              <a:buSzPts val="1071"/>
              <a:buFont typeface="Times"/>
              <a:buNone/>
              <a:defRPr sz="1071" b="1"/>
            </a:lvl2pPr>
            <a:lvl3pPr marL="1371600" lvl="2" indent="-228600" algn="l">
              <a:spcBef>
                <a:spcPts val="193"/>
              </a:spcBef>
              <a:spcAft>
                <a:spcPts val="0"/>
              </a:spcAft>
              <a:buClr>
                <a:schemeClr val="dk1"/>
              </a:buClr>
              <a:buSzPts val="964"/>
              <a:buFont typeface="Times"/>
              <a:buNone/>
              <a:defRPr sz="964" b="1"/>
            </a:lvl3pPr>
            <a:lvl4pPr marL="1828800" lvl="3" indent="-228600" algn="l">
              <a:spcBef>
                <a:spcPts val="171"/>
              </a:spcBef>
              <a:spcAft>
                <a:spcPts val="0"/>
              </a:spcAft>
              <a:buClr>
                <a:schemeClr val="dk1"/>
              </a:buClr>
              <a:buSzPts val="857"/>
              <a:buFont typeface="Times"/>
              <a:buNone/>
              <a:defRPr sz="857" b="1"/>
            </a:lvl4pPr>
            <a:lvl5pPr marL="2286000" lvl="4" indent="-228600" algn="l">
              <a:spcBef>
                <a:spcPts val="171"/>
              </a:spcBef>
              <a:spcAft>
                <a:spcPts val="0"/>
              </a:spcAft>
              <a:buClr>
                <a:schemeClr val="dk1"/>
              </a:buClr>
              <a:buSzPts val="857"/>
              <a:buFont typeface="Times"/>
              <a:buNone/>
              <a:defRPr sz="857" b="1"/>
            </a:lvl5pPr>
            <a:lvl6pPr marL="2743200" lvl="5" indent="-228600" algn="l">
              <a:spcBef>
                <a:spcPts val="171"/>
              </a:spcBef>
              <a:spcAft>
                <a:spcPts val="0"/>
              </a:spcAft>
              <a:buClr>
                <a:schemeClr val="dk1"/>
              </a:buClr>
              <a:buSzPts val="857"/>
              <a:buFont typeface="Times"/>
              <a:buNone/>
              <a:defRPr sz="857" b="1"/>
            </a:lvl6pPr>
            <a:lvl7pPr marL="3200400" lvl="6" indent="-228600" algn="l">
              <a:spcBef>
                <a:spcPts val="171"/>
              </a:spcBef>
              <a:spcAft>
                <a:spcPts val="0"/>
              </a:spcAft>
              <a:buClr>
                <a:schemeClr val="dk1"/>
              </a:buClr>
              <a:buSzPts val="857"/>
              <a:buFont typeface="Times"/>
              <a:buNone/>
              <a:defRPr sz="857" b="1"/>
            </a:lvl7pPr>
            <a:lvl8pPr marL="3657600" lvl="7" indent="-228600" algn="l">
              <a:spcBef>
                <a:spcPts val="171"/>
              </a:spcBef>
              <a:spcAft>
                <a:spcPts val="0"/>
              </a:spcAft>
              <a:buClr>
                <a:schemeClr val="dk1"/>
              </a:buClr>
              <a:buSzPts val="857"/>
              <a:buFont typeface="Times"/>
              <a:buNone/>
              <a:defRPr sz="857" b="1"/>
            </a:lvl8pPr>
            <a:lvl9pPr marL="4114800" lvl="8" indent="-228600" algn="l">
              <a:spcBef>
                <a:spcPts val="171"/>
              </a:spcBef>
              <a:spcAft>
                <a:spcPts val="0"/>
              </a:spcAft>
              <a:buClr>
                <a:schemeClr val="dk1"/>
              </a:buClr>
              <a:buSzPts val="857"/>
              <a:buFont typeface="Times"/>
              <a:buNone/>
              <a:defRPr sz="857" b="1"/>
            </a:lvl9pPr>
          </a:lstStyle>
          <a:p>
            <a:endParaRPr/>
          </a:p>
        </p:txBody>
      </p:sp>
      <p:sp>
        <p:nvSpPr>
          <p:cNvPr id="52" name="Google Shape;52;p8"/>
          <p:cNvSpPr txBox="1">
            <a:spLocks noGrp="1"/>
          </p:cNvSpPr>
          <p:nvPr>
            <p:ph type="body" idx="2"/>
          </p:nvPr>
        </p:nvSpPr>
        <p:spPr>
          <a:xfrm>
            <a:off x="1646125" y="13918901"/>
            <a:ext cx="14544676" cy="25288853"/>
          </a:xfrm>
          <a:prstGeom prst="rect">
            <a:avLst/>
          </a:prstGeom>
          <a:noFill/>
          <a:ln>
            <a:noFill/>
          </a:ln>
        </p:spPr>
        <p:txBody>
          <a:bodyPr spcFirstLastPara="1" wrap="square" lIns="471300" tIns="235650" rIns="471300" bIns="235650" anchor="t" anchorCtr="0">
            <a:noAutofit/>
          </a:bodyPr>
          <a:lstStyle>
            <a:lvl1pPr marL="457200" lvl="0" indent="-310261" algn="l">
              <a:spcBef>
                <a:spcPts val="257"/>
              </a:spcBef>
              <a:spcAft>
                <a:spcPts val="0"/>
              </a:spcAft>
              <a:buClr>
                <a:schemeClr val="dk1"/>
              </a:buClr>
              <a:buSzPts val="1286"/>
              <a:buFont typeface="Times"/>
              <a:buChar char="•"/>
              <a:defRPr sz="1286"/>
            </a:lvl1pPr>
            <a:lvl2pPr marL="914400" lvl="1" indent="-296608" algn="l">
              <a:spcBef>
                <a:spcPts val="214"/>
              </a:spcBef>
              <a:spcAft>
                <a:spcPts val="0"/>
              </a:spcAft>
              <a:buClr>
                <a:schemeClr val="dk1"/>
              </a:buClr>
              <a:buSzPts val="1071"/>
              <a:buFont typeface="Times"/>
              <a:buChar char="–"/>
              <a:defRPr sz="1071"/>
            </a:lvl2pPr>
            <a:lvl3pPr marL="1371600" lvl="2" indent="-289814" algn="l">
              <a:spcBef>
                <a:spcPts val="193"/>
              </a:spcBef>
              <a:spcAft>
                <a:spcPts val="0"/>
              </a:spcAft>
              <a:buClr>
                <a:schemeClr val="dk1"/>
              </a:buClr>
              <a:buSzPts val="964"/>
              <a:buFont typeface="Times"/>
              <a:buChar char="•"/>
              <a:defRPr sz="964"/>
            </a:lvl3pPr>
            <a:lvl4pPr marL="1828800" lvl="3" indent="-283019" algn="l">
              <a:spcBef>
                <a:spcPts val="171"/>
              </a:spcBef>
              <a:spcAft>
                <a:spcPts val="0"/>
              </a:spcAft>
              <a:buClr>
                <a:schemeClr val="dk1"/>
              </a:buClr>
              <a:buSzPts val="857"/>
              <a:buFont typeface="Times"/>
              <a:buChar char="–"/>
              <a:defRPr sz="857"/>
            </a:lvl4pPr>
            <a:lvl5pPr marL="2286000" lvl="4" indent="-283019" algn="l">
              <a:spcBef>
                <a:spcPts val="171"/>
              </a:spcBef>
              <a:spcAft>
                <a:spcPts val="0"/>
              </a:spcAft>
              <a:buClr>
                <a:schemeClr val="dk1"/>
              </a:buClr>
              <a:buSzPts val="857"/>
              <a:buFont typeface="Times"/>
              <a:buChar char="»"/>
              <a:defRPr sz="857"/>
            </a:lvl5pPr>
            <a:lvl6pPr marL="2743200" lvl="5" indent="-283019" algn="l">
              <a:spcBef>
                <a:spcPts val="171"/>
              </a:spcBef>
              <a:spcAft>
                <a:spcPts val="0"/>
              </a:spcAft>
              <a:buClr>
                <a:schemeClr val="dk1"/>
              </a:buClr>
              <a:buSzPts val="857"/>
              <a:buFont typeface="Times"/>
              <a:buChar char="»"/>
              <a:defRPr sz="857"/>
            </a:lvl6pPr>
            <a:lvl7pPr marL="3200400" lvl="6" indent="-283019" algn="l">
              <a:spcBef>
                <a:spcPts val="171"/>
              </a:spcBef>
              <a:spcAft>
                <a:spcPts val="0"/>
              </a:spcAft>
              <a:buClr>
                <a:schemeClr val="dk1"/>
              </a:buClr>
              <a:buSzPts val="857"/>
              <a:buFont typeface="Times"/>
              <a:buChar char="»"/>
              <a:defRPr sz="857"/>
            </a:lvl7pPr>
            <a:lvl8pPr marL="3657600" lvl="7" indent="-283019" algn="l">
              <a:spcBef>
                <a:spcPts val="171"/>
              </a:spcBef>
              <a:spcAft>
                <a:spcPts val="0"/>
              </a:spcAft>
              <a:buClr>
                <a:schemeClr val="dk1"/>
              </a:buClr>
              <a:buSzPts val="857"/>
              <a:buFont typeface="Times"/>
              <a:buChar char="»"/>
              <a:defRPr sz="857"/>
            </a:lvl8pPr>
            <a:lvl9pPr marL="4114800" lvl="8" indent="-283019" algn="l">
              <a:spcBef>
                <a:spcPts val="171"/>
              </a:spcBef>
              <a:spcAft>
                <a:spcPts val="0"/>
              </a:spcAft>
              <a:buClr>
                <a:schemeClr val="dk1"/>
              </a:buClr>
              <a:buSzPts val="857"/>
              <a:buFont typeface="Times"/>
              <a:buChar char="»"/>
              <a:defRPr sz="857"/>
            </a:lvl9pPr>
          </a:lstStyle>
          <a:p>
            <a:endParaRPr/>
          </a:p>
        </p:txBody>
      </p:sp>
      <p:sp>
        <p:nvSpPr>
          <p:cNvPr id="53" name="Google Shape;53;p8"/>
          <p:cNvSpPr txBox="1">
            <a:spLocks noGrp="1"/>
          </p:cNvSpPr>
          <p:nvPr>
            <p:ph type="body" idx="3"/>
          </p:nvPr>
        </p:nvSpPr>
        <p:spPr>
          <a:xfrm>
            <a:off x="16722500" y="9823670"/>
            <a:ext cx="14549778" cy="4095234"/>
          </a:xfrm>
          <a:prstGeom prst="rect">
            <a:avLst/>
          </a:prstGeom>
          <a:noFill/>
          <a:ln>
            <a:noFill/>
          </a:ln>
        </p:spPr>
        <p:txBody>
          <a:bodyPr spcFirstLastPara="1" wrap="square" lIns="471300" tIns="235650" rIns="471300" bIns="235650" anchor="b" anchorCtr="0">
            <a:noAutofit/>
          </a:bodyPr>
          <a:lstStyle>
            <a:lvl1pPr marL="457200" lvl="0" indent="-228600" algn="l">
              <a:spcBef>
                <a:spcPts val="257"/>
              </a:spcBef>
              <a:spcAft>
                <a:spcPts val="0"/>
              </a:spcAft>
              <a:buClr>
                <a:schemeClr val="dk1"/>
              </a:buClr>
              <a:buSzPts val="1286"/>
              <a:buFont typeface="Times"/>
              <a:buNone/>
              <a:defRPr sz="1286" b="1"/>
            </a:lvl1pPr>
            <a:lvl2pPr marL="914400" lvl="1" indent="-228600" algn="l">
              <a:spcBef>
                <a:spcPts val="214"/>
              </a:spcBef>
              <a:spcAft>
                <a:spcPts val="0"/>
              </a:spcAft>
              <a:buClr>
                <a:schemeClr val="dk1"/>
              </a:buClr>
              <a:buSzPts val="1071"/>
              <a:buFont typeface="Times"/>
              <a:buNone/>
              <a:defRPr sz="1071" b="1"/>
            </a:lvl2pPr>
            <a:lvl3pPr marL="1371600" lvl="2" indent="-228600" algn="l">
              <a:spcBef>
                <a:spcPts val="193"/>
              </a:spcBef>
              <a:spcAft>
                <a:spcPts val="0"/>
              </a:spcAft>
              <a:buClr>
                <a:schemeClr val="dk1"/>
              </a:buClr>
              <a:buSzPts val="964"/>
              <a:buFont typeface="Times"/>
              <a:buNone/>
              <a:defRPr sz="964" b="1"/>
            </a:lvl3pPr>
            <a:lvl4pPr marL="1828800" lvl="3" indent="-228600" algn="l">
              <a:spcBef>
                <a:spcPts val="171"/>
              </a:spcBef>
              <a:spcAft>
                <a:spcPts val="0"/>
              </a:spcAft>
              <a:buClr>
                <a:schemeClr val="dk1"/>
              </a:buClr>
              <a:buSzPts val="857"/>
              <a:buFont typeface="Times"/>
              <a:buNone/>
              <a:defRPr sz="857" b="1"/>
            </a:lvl4pPr>
            <a:lvl5pPr marL="2286000" lvl="4" indent="-228600" algn="l">
              <a:spcBef>
                <a:spcPts val="171"/>
              </a:spcBef>
              <a:spcAft>
                <a:spcPts val="0"/>
              </a:spcAft>
              <a:buClr>
                <a:schemeClr val="dk1"/>
              </a:buClr>
              <a:buSzPts val="857"/>
              <a:buFont typeface="Times"/>
              <a:buNone/>
              <a:defRPr sz="857" b="1"/>
            </a:lvl5pPr>
            <a:lvl6pPr marL="2743200" lvl="5" indent="-228600" algn="l">
              <a:spcBef>
                <a:spcPts val="171"/>
              </a:spcBef>
              <a:spcAft>
                <a:spcPts val="0"/>
              </a:spcAft>
              <a:buClr>
                <a:schemeClr val="dk1"/>
              </a:buClr>
              <a:buSzPts val="857"/>
              <a:buFont typeface="Times"/>
              <a:buNone/>
              <a:defRPr sz="857" b="1"/>
            </a:lvl6pPr>
            <a:lvl7pPr marL="3200400" lvl="6" indent="-228600" algn="l">
              <a:spcBef>
                <a:spcPts val="171"/>
              </a:spcBef>
              <a:spcAft>
                <a:spcPts val="0"/>
              </a:spcAft>
              <a:buClr>
                <a:schemeClr val="dk1"/>
              </a:buClr>
              <a:buSzPts val="857"/>
              <a:buFont typeface="Times"/>
              <a:buNone/>
              <a:defRPr sz="857" b="1"/>
            </a:lvl7pPr>
            <a:lvl8pPr marL="3657600" lvl="7" indent="-228600" algn="l">
              <a:spcBef>
                <a:spcPts val="171"/>
              </a:spcBef>
              <a:spcAft>
                <a:spcPts val="0"/>
              </a:spcAft>
              <a:buClr>
                <a:schemeClr val="dk1"/>
              </a:buClr>
              <a:buSzPts val="857"/>
              <a:buFont typeface="Times"/>
              <a:buNone/>
              <a:defRPr sz="857" b="1"/>
            </a:lvl8pPr>
            <a:lvl9pPr marL="4114800" lvl="8" indent="-228600" algn="l">
              <a:spcBef>
                <a:spcPts val="171"/>
              </a:spcBef>
              <a:spcAft>
                <a:spcPts val="0"/>
              </a:spcAft>
              <a:buClr>
                <a:schemeClr val="dk1"/>
              </a:buClr>
              <a:buSzPts val="857"/>
              <a:buFont typeface="Times"/>
              <a:buNone/>
              <a:defRPr sz="857" b="1"/>
            </a:lvl9pPr>
          </a:lstStyle>
          <a:p>
            <a:endParaRPr/>
          </a:p>
        </p:txBody>
      </p:sp>
      <p:sp>
        <p:nvSpPr>
          <p:cNvPr id="54" name="Google Shape;54;p8"/>
          <p:cNvSpPr txBox="1">
            <a:spLocks noGrp="1"/>
          </p:cNvSpPr>
          <p:nvPr>
            <p:ph type="body" idx="4"/>
          </p:nvPr>
        </p:nvSpPr>
        <p:spPr>
          <a:xfrm>
            <a:off x="16722500" y="13918901"/>
            <a:ext cx="14549778" cy="25288853"/>
          </a:xfrm>
          <a:prstGeom prst="rect">
            <a:avLst/>
          </a:prstGeom>
          <a:noFill/>
          <a:ln>
            <a:noFill/>
          </a:ln>
        </p:spPr>
        <p:txBody>
          <a:bodyPr spcFirstLastPara="1" wrap="square" lIns="471300" tIns="235650" rIns="471300" bIns="235650" anchor="t" anchorCtr="0">
            <a:noAutofit/>
          </a:bodyPr>
          <a:lstStyle>
            <a:lvl1pPr marL="457200" lvl="0" indent="-310261" algn="l">
              <a:spcBef>
                <a:spcPts val="257"/>
              </a:spcBef>
              <a:spcAft>
                <a:spcPts val="0"/>
              </a:spcAft>
              <a:buClr>
                <a:schemeClr val="dk1"/>
              </a:buClr>
              <a:buSzPts val="1286"/>
              <a:buFont typeface="Times"/>
              <a:buChar char="•"/>
              <a:defRPr sz="1286"/>
            </a:lvl1pPr>
            <a:lvl2pPr marL="914400" lvl="1" indent="-296608" algn="l">
              <a:spcBef>
                <a:spcPts val="214"/>
              </a:spcBef>
              <a:spcAft>
                <a:spcPts val="0"/>
              </a:spcAft>
              <a:buClr>
                <a:schemeClr val="dk1"/>
              </a:buClr>
              <a:buSzPts val="1071"/>
              <a:buFont typeface="Times"/>
              <a:buChar char="–"/>
              <a:defRPr sz="1071"/>
            </a:lvl2pPr>
            <a:lvl3pPr marL="1371600" lvl="2" indent="-289814" algn="l">
              <a:spcBef>
                <a:spcPts val="193"/>
              </a:spcBef>
              <a:spcAft>
                <a:spcPts val="0"/>
              </a:spcAft>
              <a:buClr>
                <a:schemeClr val="dk1"/>
              </a:buClr>
              <a:buSzPts val="964"/>
              <a:buFont typeface="Times"/>
              <a:buChar char="•"/>
              <a:defRPr sz="964"/>
            </a:lvl3pPr>
            <a:lvl4pPr marL="1828800" lvl="3" indent="-283019" algn="l">
              <a:spcBef>
                <a:spcPts val="171"/>
              </a:spcBef>
              <a:spcAft>
                <a:spcPts val="0"/>
              </a:spcAft>
              <a:buClr>
                <a:schemeClr val="dk1"/>
              </a:buClr>
              <a:buSzPts val="857"/>
              <a:buFont typeface="Times"/>
              <a:buChar char="–"/>
              <a:defRPr sz="857"/>
            </a:lvl4pPr>
            <a:lvl5pPr marL="2286000" lvl="4" indent="-283019" algn="l">
              <a:spcBef>
                <a:spcPts val="171"/>
              </a:spcBef>
              <a:spcAft>
                <a:spcPts val="0"/>
              </a:spcAft>
              <a:buClr>
                <a:schemeClr val="dk1"/>
              </a:buClr>
              <a:buSzPts val="857"/>
              <a:buFont typeface="Times"/>
              <a:buChar char="»"/>
              <a:defRPr sz="857"/>
            </a:lvl5pPr>
            <a:lvl6pPr marL="2743200" lvl="5" indent="-283019" algn="l">
              <a:spcBef>
                <a:spcPts val="171"/>
              </a:spcBef>
              <a:spcAft>
                <a:spcPts val="0"/>
              </a:spcAft>
              <a:buClr>
                <a:schemeClr val="dk1"/>
              </a:buClr>
              <a:buSzPts val="857"/>
              <a:buFont typeface="Times"/>
              <a:buChar char="»"/>
              <a:defRPr sz="857"/>
            </a:lvl6pPr>
            <a:lvl7pPr marL="3200400" lvl="6" indent="-283019" algn="l">
              <a:spcBef>
                <a:spcPts val="171"/>
              </a:spcBef>
              <a:spcAft>
                <a:spcPts val="0"/>
              </a:spcAft>
              <a:buClr>
                <a:schemeClr val="dk1"/>
              </a:buClr>
              <a:buSzPts val="857"/>
              <a:buFont typeface="Times"/>
              <a:buChar char="»"/>
              <a:defRPr sz="857"/>
            </a:lvl7pPr>
            <a:lvl8pPr marL="3657600" lvl="7" indent="-283019" algn="l">
              <a:spcBef>
                <a:spcPts val="171"/>
              </a:spcBef>
              <a:spcAft>
                <a:spcPts val="0"/>
              </a:spcAft>
              <a:buClr>
                <a:schemeClr val="dk1"/>
              </a:buClr>
              <a:buSzPts val="857"/>
              <a:buFont typeface="Times"/>
              <a:buChar char="»"/>
              <a:defRPr sz="857"/>
            </a:lvl8pPr>
            <a:lvl9pPr marL="4114800" lvl="8" indent="-283019" algn="l">
              <a:spcBef>
                <a:spcPts val="171"/>
              </a:spcBef>
              <a:spcAft>
                <a:spcPts val="0"/>
              </a:spcAft>
              <a:buClr>
                <a:schemeClr val="dk1"/>
              </a:buClr>
              <a:buSzPts val="857"/>
              <a:buFont typeface="Times"/>
              <a:buChar char="»"/>
              <a:defRPr sz="857"/>
            </a:lvl9pPr>
          </a:lstStyle>
          <a:p>
            <a:endParaRPr/>
          </a:p>
        </p:txBody>
      </p:sp>
      <p:sp>
        <p:nvSpPr>
          <p:cNvPr id="55" name="Google Shape;55;p8"/>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468678" y="3902530"/>
            <a:ext cx="27981048" cy="7312480"/>
          </a:xfrm>
          <a:prstGeom prst="rect">
            <a:avLst/>
          </a:prstGeom>
          <a:noFill/>
          <a:ln>
            <a:noFill/>
          </a:ln>
        </p:spPr>
        <p:txBody>
          <a:bodyPr spcFirstLastPara="1" wrap="square" lIns="471300" tIns="235650" rIns="471300" bIns="2356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1646125" y="1746831"/>
            <a:ext cx="10829926" cy="7437374"/>
          </a:xfrm>
          <a:prstGeom prst="rect">
            <a:avLst/>
          </a:prstGeom>
          <a:noFill/>
          <a:ln>
            <a:noFill/>
          </a:ln>
        </p:spPr>
        <p:txBody>
          <a:bodyPr spcFirstLastPara="1" wrap="square" lIns="471300" tIns="235650" rIns="471300" bIns="235650" anchor="b" anchorCtr="0">
            <a:noAutofit/>
          </a:bodyPr>
          <a:lstStyle>
            <a:lvl1pPr lvl="0" algn="l">
              <a:spcBef>
                <a:spcPts val="0"/>
              </a:spcBef>
              <a:spcAft>
                <a:spcPts val="0"/>
              </a:spcAft>
              <a:buSzPts val="1400"/>
              <a:buNone/>
              <a:defRPr sz="1071"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12869976" y="1746831"/>
            <a:ext cx="18402301" cy="37460926"/>
          </a:xfrm>
          <a:prstGeom prst="rect">
            <a:avLst/>
          </a:prstGeom>
          <a:noFill/>
          <a:ln>
            <a:noFill/>
          </a:ln>
        </p:spPr>
        <p:txBody>
          <a:bodyPr spcFirstLastPara="1" wrap="square" lIns="471300" tIns="235650" rIns="471300" bIns="235650" anchor="t" anchorCtr="0">
            <a:noAutofit/>
          </a:bodyPr>
          <a:lstStyle>
            <a:lvl1pPr marL="457200" lvl="0" indent="-337439" algn="l">
              <a:spcBef>
                <a:spcPts val="343"/>
              </a:spcBef>
              <a:spcAft>
                <a:spcPts val="0"/>
              </a:spcAft>
              <a:buClr>
                <a:schemeClr val="dk1"/>
              </a:buClr>
              <a:buSzPts val="1714"/>
              <a:buFont typeface="Times"/>
              <a:buChar char="•"/>
              <a:defRPr sz="1714"/>
            </a:lvl1pPr>
            <a:lvl2pPr marL="914400" lvl="1" indent="-323850" algn="l">
              <a:spcBef>
                <a:spcPts val="300"/>
              </a:spcBef>
              <a:spcAft>
                <a:spcPts val="0"/>
              </a:spcAft>
              <a:buClr>
                <a:schemeClr val="dk1"/>
              </a:buClr>
              <a:buSzPts val="1500"/>
              <a:buFont typeface="Times"/>
              <a:buChar char="–"/>
              <a:defRPr sz="1500"/>
            </a:lvl2pPr>
            <a:lvl3pPr marL="1371600" lvl="2" indent="-310261" algn="l">
              <a:spcBef>
                <a:spcPts val="257"/>
              </a:spcBef>
              <a:spcAft>
                <a:spcPts val="0"/>
              </a:spcAft>
              <a:buClr>
                <a:schemeClr val="dk1"/>
              </a:buClr>
              <a:buSzPts val="1286"/>
              <a:buFont typeface="Times"/>
              <a:buChar char="•"/>
              <a:defRPr sz="1286"/>
            </a:lvl3pPr>
            <a:lvl4pPr marL="1828800" lvl="3" indent="-296608" algn="l">
              <a:spcBef>
                <a:spcPts val="214"/>
              </a:spcBef>
              <a:spcAft>
                <a:spcPts val="0"/>
              </a:spcAft>
              <a:buClr>
                <a:schemeClr val="dk1"/>
              </a:buClr>
              <a:buSzPts val="1071"/>
              <a:buFont typeface="Times"/>
              <a:buChar char="–"/>
              <a:defRPr sz="1071"/>
            </a:lvl4pPr>
            <a:lvl5pPr marL="2286000" lvl="4" indent="-296608" algn="l">
              <a:spcBef>
                <a:spcPts val="214"/>
              </a:spcBef>
              <a:spcAft>
                <a:spcPts val="0"/>
              </a:spcAft>
              <a:buClr>
                <a:schemeClr val="dk1"/>
              </a:buClr>
              <a:buSzPts val="1071"/>
              <a:buFont typeface="Times"/>
              <a:buChar char="»"/>
              <a:defRPr sz="1071"/>
            </a:lvl5pPr>
            <a:lvl6pPr marL="2743200" lvl="5" indent="-296608" algn="l">
              <a:spcBef>
                <a:spcPts val="214"/>
              </a:spcBef>
              <a:spcAft>
                <a:spcPts val="0"/>
              </a:spcAft>
              <a:buClr>
                <a:schemeClr val="dk1"/>
              </a:buClr>
              <a:buSzPts val="1071"/>
              <a:buFont typeface="Times"/>
              <a:buChar char="»"/>
              <a:defRPr sz="1071"/>
            </a:lvl6pPr>
            <a:lvl7pPr marL="3200400" lvl="6" indent="-296608" algn="l">
              <a:spcBef>
                <a:spcPts val="214"/>
              </a:spcBef>
              <a:spcAft>
                <a:spcPts val="0"/>
              </a:spcAft>
              <a:buClr>
                <a:schemeClr val="dk1"/>
              </a:buClr>
              <a:buSzPts val="1071"/>
              <a:buFont typeface="Times"/>
              <a:buChar char="»"/>
              <a:defRPr sz="1071"/>
            </a:lvl7pPr>
            <a:lvl8pPr marL="3657600" lvl="7" indent="-296608" algn="l">
              <a:spcBef>
                <a:spcPts val="214"/>
              </a:spcBef>
              <a:spcAft>
                <a:spcPts val="0"/>
              </a:spcAft>
              <a:buClr>
                <a:schemeClr val="dk1"/>
              </a:buClr>
              <a:buSzPts val="1071"/>
              <a:buFont typeface="Times"/>
              <a:buChar char="»"/>
              <a:defRPr sz="1071"/>
            </a:lvl8pPr>
            <a:lvl9pPr marL="4114800" lvl="8" indent="-296608" algn="l">
              <a:spcBef>
                <a:spcPts val="214"/>
              </a:spcBef>
              <a:spcAft>
                <a:spcPts val="0"/>
              </a:spcAft>
              <a:buClr>
                <a:schemeClr val="dk1"/>
              </a:buClr>
              <a:buSzPts val="1071"/>
              <a:buFont typeface="Times"/>
              <a:buChar char="»"/>
              <a:defRPr sz="1071"/>
            </a:lvl9pPr>
          </a:lstStyle>
          <a:p>
            <a:endParaRPr/>
          </a:p>
        </p:txBody>
      </p:sp>
      <p:sp>
        <p:nvSpPr>
          <p:cNvPr id="70" name="Google Shape;70;p11"/>
          <p:cNvSpPr txBox="1">
            <a:spLocks noGrp="1"/>
          </p:cNvSpPr>
          <p:nvPr>
            <p:ph type="body" idx="2"/>
          </p:nvPr>
        </p:nvSpPr>
        <p:spPr>
          <a:xfrm>
            <a:off x="1646125" y="9184199"/>
            <a:ext cx="10829926" cy="30023552"/>
          </a:xfrm>
          <a:prstGeom prst="rect">
            <a:avLst/>
          </a:prstGeom>
          <a:noFill/>
          <a:ln>
            <a:noFill/>
          </a:ln>
        </p:spPr>
        <p:txBody>
          <a:bodyPr spcFirstLastPara="1" wrap="square" lIns="471300" tIns="235650" rIns="471300" bIns="235650" anchor="t" anchorCtr="0">
            <a:noAutofit/>
          </a:bodyPr>
          <a:lstStyle>
            <a:lvl1pPr marL="457200" lvl="0" indent="-228600" algn="l">
              <a:spcBef>
                <a:spcPts val="150"/>
              </a:spcBef>
              <a:spcAft>
                <a:spcPts val="0"/>
              </a:spcAft>
              <a:buClr>
                <a:schemeClr val="dk1"/>
              </a:buClr>
              <a:buSzPts val="750"/>
              <a:buFont typeface="Times"/>
              <a:buNone/>
              <a:defRPr sz="750"/>
            </a:lvl1pPr>
            <a:lvl2pPr marL="914400" lvl="1" indent="-228600" algn="l">
              <a:spcBef>
                <a:spcPts val="129"/>
              </a:spcBef>
              <a:spcAft>
                <a:spcPts val="0"/>
              </a:spcAft>
              <a:buClr>
                <a:schemeClr val="dk1"/>
              </a:buClr>
              <a:buSzPts val="643"/>
              <a:buFont typeface="Times"/>
              <a:buNone/>
              <a:defRPr sz="643"/>
            </a:lvl2pPr>
            <a:lvl3pPr marL="1371600" lvl="2" indent="-228600" algn="l">
              <a:spcBef>
                <a:spcPts val="107"/>
              </a:spcBef>
              <a:spcAft>
                <a:spcPts val="0"/>
              </a:spcAft>
              <a:buClr>
                <a:schemeClr val="dk1"/>
              </a:buClr>
              <a:buSzPts val="536"/>
              <a:buFont typeface="Times"/>
              <a:buNone/>
              <a:defRPr sz="536"/>
            </a:lvl3pPr>
            <a:lvl4pPr marL="1828800" lvl="3" indent="-228600" algn="l">
              <a:spcBef>
                <a:spcPts val="96"/>
              </a:spcBef>
              <a:spcAft>
                <a:spcPts val="0"/>
              </a:spcAft>
              <a:buClr>
                <a:schemeClr val="dk1"/>
              </a:buClr>
              <a:buSzPts val="482"/>
              <a:buFont typeface="Times"/>
              <a:buNone/>
              <a:defRPr sz="482"/>
            </a:lvl4pPr>
            <a:lvl5pPr marL="2286000" lvl="4" indent="-228600" algn="l">
              <a:spcBef>
                <a:spcPts val="96"/>
              </a:spcBef>
              <a:spcAft>
                <a:spcPts val="0"/>
              </a:spcAft>
              <a:buClr>
                <a:schemeClr val="dk1"/>
              </a:buClr>
              <a:buSzPts val="482"/>
              <a:buFont typeface="Times"/>
              <a:buNone/>
              <a:defRPr sz="482"/>
            </a:lvl5pPr>
            <a:lvl6pPr marL="2743200" lvl="5" indent="-228600" algn="l">
              <a:spcBef>
                <a:spcPts val="96"/>
              </a:spcBef>
              <a:spcAft>
                <a:spcPts val="0"/>
              </a:spcAft>
              <a:buClr>
                <a:schemeClr val="dk1"/>
              </a:buClr>
              <a:buSzPts val="482"/>
              <a:buFont typeface="Times"/>
              <a:buNone/>
              <a:defRPr sz="482"/>
            </a:lvl6pPr>
            <a:lvl7pPr marL="3200400" lvl="6" indent="-228600" algn="l">
              <a:spcBef>
                <a:spcPts val="96"/>
              </a:spcBef>
              <a:spcAft>
                <a:spcPts val="0"/>
              </a:spcAft>
              <a:buClr>
                <a:schemeClr val="dk1"/>
              </a:buClr>
              <a:buSzPts val="482"/>
              <a:buFont typeface="Times"/>
              <a:buNone/>
              <a:defRPr sz="482"/>
            </a:lvl7pPr>
            <a:lvl8pPr marL="3657600" lvl="7" indent="-228600" algn="l">
              <a:spcBef>
                <a:spcPts val="96"/>
              </a:spcBef>
              <a:spcAft>
                <a:spcPts val="0"/>
              </a:spcAft>
              <a:buClr>
                <a:schemeClr val="dk1"/>
              </a:buClr>
              <a:buSzPts val="482"/>
              <a:buFont typeface="Times"/>
              <a:buNone/>
              <a:defRPr sz="482"/>
            </a:lvl8pPr>
            <a:lvl9pPr marL="4114800" lvl="8" indent="-228600" algn="l">
              <a:spcBef>
                <a:spcPts val="96"/>
              </a:spcBef>
              <a:spcAft>
                <a:spcPts val="0"/>
              </a:spcAft>
              <a:buClr>
                <a:schemeClr val="dk1"/>
              </a:buClr>
              <a:buSzPts val="482"/>
              <a:buFont typeface="Times"/>
              <a:buNone/>
              <a:defRPr sz="482"/>
            </a:lvl9pPr>
          </a:lstStyle>
          <a:p>
            <a:endParaRPr/>
          </a:p>
        </p:txBody>
      </p:sp>
      <p:sp>
        <p:nvSpPr>
          <p:cNvPr id="71" name="Google Shape;71;p11"/>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6451829" y="30723181"/>
            <a:ext cx="19751447" cy="3627335"/>
          </a:xfrm>
          <a:prstGeom prst="rect">
            <a:avLst/>
          </a:prstGeom>
          <a:noFill/>
          <a:ln>
            <a:noFill/>
          </a:ln>
        </p:spPr>
        <p:txBody>
          <a:bodyPr spcFirstLastPara="1" wrap="square" lIns="471300" tIns="235650" rIns="471300" bIns="235650" anchor="b" anchorCtr="0">
            <a:noAutofit/>
          </a:bodyPr>
          <a:lstStyle>
            <a:lvl1pPr lvl="0" algn="l">
              <a:spcBef>
                <a:spcPts val="0"/>
              </a:spcBef>
              <a:spcAft>
                <a:spcPts val="0"/>
              </a:spcAft>
              <a:buSzPts val="1400"/>
              <a:buNone/>
              <a:defRPr sz="1071"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a:spLocks noGrp="1"/>
          </p:cNvSpPr>
          <p:nvPr>
            <p:ph type="pic" idx="2"/>
          </p:nvPr>
        </p:nvSpPr>
        <p:spPr>
          <a:xfrm>
            <a:off x="6451829" y="3921448"/>
            <a:ext cx="19751447" cy="26336057"/>
          </a:xfrm>
          <a:prstGeom prst="rect">
            <a:avLst/>
          </a:prstGeom>
          <a:noFill/>
          <a:ln>
            <a:noFill/>
          </a:ln>
        </p:spPr>
      </p:sp>
      <p:sp>
        <p:nvSpPr>
          <p:cNvPr id="77" name="Google Shape;77;p12"/>
          <p:cNvSpPr txBox="1">
            <a:spLocks noGrp="1"/>
          </p:cNvSpPr>
          <p:nvPr>
            <p:ph type="body" idx="1"/>
          </p:nvPr>
        </p:nvSpPr>
        <p:spPr>
          <a:xfrm>
            <a:off x="6451829" y="34350510"/>
            <a:ext cx="19751447" cy="5151351"/>
          </a:xfrm>
          <a:prstGeom prst="rect">
            <a:avLst/>
          </a:prstGeom>
          <a:noFill/>
          <a:ln>
            <a:noFill/>
          </a:ln>
        </p:spPr>
        <p:txBody>
          <a:bodyPr spcFirstLastPara="1" wrap="square" lIns="471300" tIns="235650" rIns="471300" bIns="235650" anchor="t" anchorCtr="0">
            <a:noAutofit/>
          </a:bodyPr>
          <a:lstStyle>
            <a:lvl1pPr marL="457200" lvl="0" indent="-228600" algn="l">
              <a:spcBef>
                <a:spcPts val="150"/>
              </a:spcBef>
              <a:spcAft>
                <a:spcPts val="0"/>
              </a:spcAft>
              <a:buClr>
                <a:schemeClr val="dk1"/>
              </a:buClr>
              <a:buSzPts val="750"/>
              <a:buFont typeface="Times"/>
              <a:buNone/>
              <a:defRPr sz="750"/>
            </a:lvl1pPr>
            <a:lvl2pPr marL="914400" lvl="1" indent="-228600" algn="l">
              <a:spcBef>
                <a:spcPts val="129"/>
              </a:spcBef>
              <a:spcAft>
                <a:spcPts val="0"/>
              </a:spcAft>
              <a:buClr>
                <a:schemeClr val="dk1"/>
              </a:buClr>
              <a:buSzPts val="643"/>
              <a:buFont typeface="Times"/>
              <a:buNone/>
              <a:defRPr sz="643"/>
            </a:lvl2pPr>
            <a:lvl3pPr marL="1371600" lvl="2" indent="-228600" algn="l">
              <a:spcBef>
                <a:spcPts val="107"/>
              </a:spcBef>
              <a:spcAft>
                <a:spcPts val="0"/>
              </a:spcAft>
              <a:buClr>
                <a:schemeClr val="dk1"/>
              </a:buClr>
              <a:buSzPts val="536"/>
              <a:buFont typeface="Times"/>
              <a:buNone/>
              <a:defRPr sz="536"/>
            </a:lvl3pPr>
            <a:lvl4pPr marL="1828800" lvl="3" indent="-228600" algn="l">
              <a:spcBef>
                <a:spcPts val="96"/>
              </a:spcBef>
              <a:spcAft>
                <a:spcPts val="0"/>
              </a:spcAft>
              <a:buClr>
                <a:schemeClr val="dk1"/>
              </a:buClr>
              <a:buSzPts val="482"/>
              <a:buFont typeface="Times"/>
              <a:buNone/>
              <a:defRPr sz="482"/>
            </a:lvl4pPr>
            <a:lvl5pPr marL="2286000" lvl="4" indent="-228600" algn="l">
              <a:spcBef>
                <a:spcPts val="96"/>
              </a:spcBef>
              <a:spcAft>
                <a:spcPts val="0"/>
              </a:spcAft>
              <a:buClr>
                <a:schemeClr val="dk1"/>
              </a:buClr>
              <a:buSzPts val="482"/>
              <a:buFont typeface="Times"/>
              <a:buNone/>
              <a:defRPr sz="482"/>
            </a:lvl5pPr>
            <a:lvl6pPr marL="2743200" lvl="5" indent="-228600" algn="l">
              <a:spcBef>
                <a:spcPts val="96"/>
              </a:spcBef>
              <a:spcAft>
                <a:spcPts val="0"/>
              </a:spcAft>
              <a:buClr>
                <a:schemeClr val="dk1"/>
              </a:buClr>
              <a:buSzPts val="482"/>
              <a:buFont typeface="Times"/>
              <a:buNone/>
              <a:defRPr sz="482"/>
            </a:lvl6pPr>
            <a:lvl7pPr marL="3200400" lvl="6" indent="-228600" algn="l">
              <a:spcBef>
                <a:spcPts val="96"/>
              </a:spcBef>
              <a:spcAft>
                <a:spcPts val="0"/>
              </a:spcAft>
              <a:buClr>
                <a:schemeClr val="dk1"/>
              </a:buClr>
              <a:buSzPts val="482"/>
              <a:buFont typeface="Times"/>
              <a:buNone/>
              <a:defRPr sz="482"/>
            </a:lvl7pPr>
            <a:lvl8pPr marL="3657600" lvl="7" indent="-228600" algn="l">
              <a:spcBef>
                <a:spcPts val="96"/>
              </a:spcBef>
              <a:spcAft>
                <a:spcPts val="0"/>
              </a:spcAft>
              <a:buClr>
                <a:schemeClr val="dk1"/>
              </a:buClr>
              <a:buSzPts val="482"/>
              <a:buFont typeface="Times"/>
              <a:buNone/>
              <a:defRPr sz="482"/>
            </a:lvl8pPr>
            <a:lvl9pPr marL="4114800" lvl="8" indent="-228600" algn="l">
              <a:spcBef>
                <a:spcPts val="96"/>
              </a:spcBef>
              <a:spcAft>
                <a:spcPts val="0"/>
              </a:spcAft>
              <a:buClr>
                <a:schemeClr val="dk1"/>
              </a:buClr>
              <a:buSzPts val="482"/>
              <a:buFont typeface="Times"/>
              <a:buNone/>
              <a:defRPr sz="482"/>
            </a:lvl9pPr>
          </a:lstStyle>
          <a:p>
            <a:endParaRPr/>
          </a:p>
        </p:txBody>
      </p:sp>
      <p:sp>
        <p:nvSpPr>
          <p:cNvPr id="78" name="Google Shape;78;p12"/>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2468678" y="3902530"/>
            <a:ext cx="27981048" cy="7312480"/>
          </a:xfrm>
          <a:prstGeom prst="rect">
            <a:avLst/>
          </a:prstGeom>
          <a:noFill/>
          <a:ln>
            <a:noFill/>
          </a:ln>
        </p:spPr>
        <p:txBody>
          <a:bodyPr spcFirstLastPara="1" wrap="square" lIns="471300" tIns="235650" rIns="471300" bIns="2356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3291571" y="11856244"/>
            <a:ext cx="26335264" cy="27981048"/>
          </a:xfrm>
          <a:prstGeom prst="rect">
            <a:avLst/>
          </a:prstGeom>
          <a:noFill/>
          <a:ln>
            <a:noFill/>
          </a:ln>
        </p:spPr>
        <p:txBody>
          <a:bodyPr spcFirstLastPara="1" wrap="square" lIns="471300" tIns="235650" rIns="471300" bIns="2356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lvl="0" indent="0" algn="r">
              <a:spcBef>
                <a:spcPts val="0"/>
              </a:spcBef>
              <a:spcAft>
                <a:spcPts val="0"/>
              </a:spcAft>
              <a:buNone/>
              <a:defRPr sz="3857">
                <a:solidFill>
                  <a:schemeClr val="dk1"/>
                </a:solidFill>
                <a:latin typeface="Times"/>
                <a:ea typeface="Times"/>
                <a:cs typeface="Times"/>
                <a:sym typeface="Times"/>
              </a:defRPr>
            </a:lvl1pPr>
            <a:lvl2pPr marL="0" lvl="1" indent="0" algn="r">
              <a:spcBef>
                <a:spcPts val="0"/>
              </a:spcBef>
              <a:spcAft>
                <a:spcPts val="0"/>
              </a:spcAft>
              <a:buNone/>
              <a:defRPr sz="3857">
                <a:solidFill>
                  <a:schemeClr val="dk1"/>
                </a:solidFill>
                <a:latin typeface="Times"/>
                <a:ea typeface="Times"/>
                <a:cs typeface="Times"/>
                <a:sym typeface="Times"/>
              </a:defRPr>
            </a:lvl2pPr>
            <a:lvl3pPr marL="0" lvl="2" indent="0" algn="r">
              <a:spcBef>
                <a:spcPts val="0"/>
              </a:spcBef>
              <a:spcAft>
                <a:spcPts val="0"/>
              </a:spcAft>
              <a:buNone/>
              <a:defRPr sz="3857">
                <a:solidFill>
                  <a:schemeClr val="dk1"/>
                </a:solidFill>
                <a:latin typeface="Times"/>
                <a:ea typeface="Times"/>
                <a:cs typeface="Times"/>
                <a:sym typeface="Times"/>
              </a:defRPr>
            </a:lvl3pPr>
            <a:lvl4pPr marL="0" lvl="3" indent="0" algn="r">
              <a:spcBef>
                <a:spcPts val="0"/>
              </a:spcBef>
              <a:spcAft>
                <a:spcPts val="0"/>
              </a:spcAft>
              <a:buNone/>
              <a:defRPr sz="3857">
                <a:solidFill>
                  <a:schemeClr val="dk1"/>
                </a:solidFill>
                <a:latin typeface="Times"/>
                <a:ea typeface="Times"/>
                <a:cs typeface="Times"/>
                <a:sym typeface="Times"/>
              </a:defRPr>
            </a:lvl4pPr>
            <a:lvl5pPr marL="0" lvl="4" indent="0" algn="r">
              <a:spcBef>
                <a:spcPts val="0"/>
              </a:spcBef>
              <a:spcAft>
                <a:spcPts val="0"/>
              </a:spcAft>
              <a:buNone/>
              <a:defRPr sz="3857">
                <a:solidFill>
                  <a:schemeClr val="dk1"/>
                </a:solidFill>
                <a:latin typeface="Times"/>
                <a:ea typeface="Times"/>
                <a:cs typeface="Times"/>
                <a:sym typeface="Times"/>
              </a:defRPr>
            </a:lvl5pPr>
            <a:lvl6pPr marL="0" lvl="5" indent="0" algn="r">
              <a:spcBef>
                <a:spcPts val="0"/>
              </a:spcBef>
              <a:spcAft>
                <a:spcPts val="0"/>
              </a:spcAft>
              <a:buNone/>
              <a:defRPr sz="3857">
                <a:solidFill>
                  <a:schemeClr val="dk1"/>
                </a:solidFill>
                <a:latin typeface="Times"/>
                <a:ea typeface="Times"/>
                <a:cs typeface="Times"/>
                <a:sym typeface="Times"/>
              </a:defRPr>
            </a:lvl6pPr>
            <a:lvl7pPr marL="0" lvl="6" indent="0" algn="r">
              <a:spcBef>
                <a:spcPts val="0"/>
              </a:spcBef>
              <a:spcAft>
                <a:spcPts val="0"/>
              </a:spcAft>
              <a:buNone/>
              <a:defRPr sz="3857">
                <a:solidFill>
                  <a:schemeClr val="dk1"/>
                </a:solidFill>
                <a:latin typeface="Times"/>
                <a:ea typeface="Times"/>
                <a:cs typeface="Times"/>
                <a:sym typeface="Times"/>
              </a:defRPr>
            </a:lvl7pPr>
            <a:lvl8pPr marL="0" lvl="7" indent="0" algn="r">
              <a:spcBef>
                <a:spcPts val="0"/>
              </a:spcBef>
              <a:spcAft>
                <a:spcPts val="0"/>
              </a:spcAft>
              <a:buNone/>
              <a:defRPr sz="3857">
                <a:solidFill>
                  <a:schemeClr val="dk1"/>
                </a:solidFill>
                <a:latin typeface="Times"/>
                <a:ea typeface="Times"/>
                <a:cs typeface="Times"/>
                <a:sym typeface="Times"/>
              </a:defRPr>
            </a:lvl8pPr>
            <a:lvl9pPr marL="0" lvl="8" indent="0" algn="r">
              <a:spcBef>
                <a:spcPts val="0"/>
              </a:spcBef>
              <a:spcAft>
                <a:spcPts val="0"/>
              </a:spcAft>
              <a:buNone/>
              <a:defRPr sz="3857">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468678" y="3902530"/>
            <a:ext cx="27981048" cy="7312480"/>
          </a:xfrm>
          <a:prstGeom prst="rect">
            <a:avLst/>
          </a:prstGeom>
          <a:noFill/>
          <a:ln>
            <a:noFill/>
          </a:ln>
        </p:spPr>
        <p:txBody>
          <a:bodyPr spcFirstLastPara="1" wrap="square" lIns="471300" tIns="235650" rIns="471300" bIns="235650" anchor="ctr" anchorCtr="0">
            <a:noAutofit/>
          </a:bodyPr>
          <a:lstStyle>
            <a:lvl1pPr marR="0" lvl="0" algn="ctr" rtl="0">
              <a:spcBef>
                <a:spcPts val="0"/>
              </a:spcBef>
              <a:spcAft>
                <a:spcPts val="0"/>
              </a:spcAft>
              <a:buSzPts val="1400"/>
              <a:buNone/>
              <a:defRPr sz="1216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1216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1216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1216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1216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1216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1216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1216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12160" b="0" i="0" u="none" strike="noStrike" cap="none">
                <a:solidFill>
                  <a:schemeClr val="dk2"/>
                </a:solidFill>
                <a:latin typeface="Times"/>
                <a:ea typeface="Times"/>
                <a:cs typeface="Times"/>
                <a:sym typeface="Times"/>
              </a:defRPr>
            </a:lvl9pPr>
          </a:lstStyle>
          <a:p>
            <a:endParaRPr/>
          </a:p>
        </p:txBody>
      </p:sp>
      <p:sp>
        <p:nvSpPr>
          <p:cNvPr id="11" name="Google Shape;11;p2"/>
          <p:cNvSpPr txBox="1">
            <a:spLocks noGrp="1"/>
          </p:cNvSpPr>
          <p:nvPr>
            <p:ph type="body" idx="1"/>
          </p:nvPr>
        </p:nvSpPr>
        <p:spPr>
          <a:xfrm>
            <a:off x="2468678" y="12679136"/>
            <a:ext cx="27981048" cy="26335264"/>
          </a:xfrm>
          <a:prstGeom prst="rect">
            <a:avLst/>
          </a:prstGeom>
          <a:noFill/>
          <a:ln>
            <a:noFill/>
          </a:ln>
        </p:spPr>
        <p:txBody>
          <a:bodyPr spcFirstLastPara="1" wrap="square" lIns="471300" tIns="235650" rIns="471300" bIns="235650" anchor="t" anchorCtr="0">
            <a:noAutofit/>
          </a:bodyPr>
          <a:lstStyle>
            <a:lvl1pPr marL="457200" marR="0" lvl="0" indent="-789876" algn="l" rtl="0">
              <a:spcBef>
                <a:spcPts val="1768"/>
              </a:spcBef>
              <a:spcAft>
                <a:spcPts val="0"/>
              </a:spcAft>
              <a:buClr>
                <a:schemeClr val="dk1"/>
              </a:buClr>
              <a:buSzPts val="8839"/>
              <a:buFont typeface="Times"/>
              <a:buChar char="•"/>
              <a:defRPr sz="8839" b="0" i="0" u="none" strike="noStrike" cap="none">
                <a:solidFill>
                  <a:schemeClr val="dk1"/>
                </a:solidFill>
                <a:latin typeface="Times"/>
                <a:ea typeface="Times"/>
                <a:cs typeface="Times"/>
                <a:sym typeface="Times"/>
              </a:defRPr>
            </a:lvl1pPr>
            <a:lvl2pPr marL="914400" marR="0" lvl="1" indent="-718439" algn="l" rtl="0">
              <a:spcBef>
                <a:spcPts val="1543"/>
              </a:spcBef>
              <a:spcAft>
                <a:spcPts val="0"/>
              </a:spcAft>
              <a:buClr>
                <a:schemeClr val="dk1"/>
              </a:buClr>
              <a:buSzPts val="7714"/>
              <a:buFont typeface="Times"/>
              <a:buChar char="–"/>
              <a:defRPr sz="7714" b="0" i="0" u="none" strike="noStrike" cap="none">
                <a:solidFill>
                  <a:schemeClr val="dk1"/>
                </a:solidFill>
                <a:latin typeface="Times"/>
                <a:ea typeface="Times"/>
                <a:cs typeface="Times"/>
                <a:sym typeface="Times"/>
              </a:defRPr>
            </a:lvl2pPr>
            <a:lvl3pPr marL="1371600" marR="0" lvl="2" indent="-650430" algn="l" rtl="0">
              <a:spcBef>
                <a:spcPts val="1329"/>
              </a:spcBef>
              <a:spcAft>
                <a:spcPts val="0"/>
              </a:spcAft>
              <a:buClr>
                <a:schemeClr val="dk1"/>
              </a:buClr>
              <a:buSzPts val="6643"/>
              <a:buFont typeface="Times"/>
              <a:buChar char="•"/>
              <a:defRPr sz="6643" b="0" i="0" u="none" strike="noStrike" cap="none">
                <a:solidFill>
                  <a:schemeClr val="dk1"/>
                </a:solidFill>
                <a:latin typeface="Times"/>
                <a:ea typeface="Times"/>
                <a:cs typeface="Times"/>
                <a:sym typeface="Times"/>
              </a:defRPr>
            </a:lvl3pPr>
            <a:lvl4pPr marL="1828800" marR="0" lvl="3" indent="-578992" algn="l" rtl="0">
              <a:spcBef>
                <a:spcPts val="1104"/>
              </a:spcBef>
              <a:spcAft>
                <a:spcPts val="0"/>
              </a:spcAft>
              <a:buClr>
                <a:schemeClr val="dk1"/>
              </a:buClr>
              <a:buSzPts val="5518"/>
              <a:buFont typeface="Times"/>
              <a:buChar char="–"/>
              <a:defRPr sz="5518" b="0" i="0" u="none" strike="noStrike" cap="none">
                <a:solidFill>
                  <a:schemeClr val="dk1"/>
                </a:solidFill>
                <a:latin typeface="Times"/>
                <a:ea typeface="Times"/>
                <a:cs typeface="Times"/>
                <a:sym typeface="Times"/>
              </a:defRPr>
            </a:lvl4pPr>
            <a:lvl5pPr marL="2286000" marR="0" lvl="4" indent="-578992" algn="l" rtl="0">
              <a:spcBef>
                <a:spcPts val="1104"/>
              </a:spcBef>
              <a:spcAft>
                <a:spcPts val="0"/>
              </a:spcAft>
              <a:buClr>
                <a:schemeClr val="dk1"/>
              </a:buClr>
              <a:buSzPts val="5518"/>
              <a:buFont typeface="Times"/>
              <a:buChar char="»"/>
              <a:defRPr sz="5518" b="0" i="0" u="none" strike="noStrike" cap="none">
                <a:solidFill>
                  <a:schemeClr val="dk1"/>
                </a:solidFill>
                <a:latin typeface="Times"/>
                <a:ea typeface="Times"/>
                <a:cs typeface="Times"/>
                <a:sym typeface="Times"/>
              </a:defRPr>
            </a:lvl5pPr>
            <a:lvl6pPr marL="2743200" marR="0" lvl="5" indent="-578992" algn="l" rtl="0">
              <a:spcBef>
                <a:spcPts val="1104"/>
              </a:spcBef>
              <a:spcAft>
                <a:spcPts val="0"/>
              </a:spcAft>
              <a:buClr>
                <a:schemeClr val="dk1"/>
              </a:buClr>
              <a:buSzPts val="5518"/>
              <a:buFont typeface="Times"/>
              <a:buChar char="»"/>
              <a:defRPr sz="5518" b="0" i="0" u="none" strike="noStrike" cap="none">
                <a:solidFill>
                  <a:schemeClr val="dk1"/>
                </a:solidFill>
                <a:latin typeface="Times"/>
                <a:ea typeface="Times"/>
                <a:cs typeface="Times"/>
                <a:sym typeface="Times"/>
              </a:defRPr>
            </a:lvl6pPr>
            <a:lvl7pPr marL="3200400" marR="0" lvl="6" indent="-578992" algn="l" rtl="0">
              <a:spcBef>
                <a:spcPts val="1104"/>
              </a:spcBef>
              <a:spcAft>
                <a:spcPts val="0"/>
              </a:spcAft>
              <a:buClr>
                <a:schemeClr val="dk1"/>
              </a:buClr>
              <a:buSzPts val="5518"/>
              <a:buFont typeface="Times"/>
              <a:buChar char="»"/>
              <a:defRPr sz="5518" b="0" i="0" u="none" strike="noStrike" cap="none">
                <a:solidFill>
                  <a:schemeClr val="dk1"/>
                </a:solidFill>
                <a:latin typeface="Times"/>
                <a:ea typeface="Times"/>
                <a:cs typeface="Times"/>
                <a:sym typeface="Times"/>
              </a:defRPr>
            </a:lvl7pPr>
            <a:lvl8pPr marL="3657600" marR="0" lvl="7" indent="-578992" algn="l" rtl="0">
              <a:spcBef>
                <a:spcPts val="1104"/>
              </a:spcBef>
              <a:spcAft>
                <a:spcPts val="0"/>
              </a:spcAft>
              <a:buClr>
                <a:schemeClr val="dk1"/>
              </a:buClr>
              <a:buSzPts val="5518"/>
              <a:buFont typeface="Times"/>
              <a:buChar char="»"/>
              <a:defRPr sz="5518" b="0" i="0" u="none" strike="noStrike" cap="none">
                <a:solidFill>
                  <a:schemeClr val="dk1"/>
                </a:solidFill>
                <a:latin typeface="Times"/>
                <a:ea typeface="Times"/>
                <a:cs typeface="Times"/>
                <a:sym typeface="Times"/>
              </a:defRPr>
            </a:lvl8pPr>
            <a:lvl9pPr marL="4114800" marR="0" lvl="8" indent="-578992" algn="l" rtl="0">
              <a:spcBef>
                <a:spcPts val="1104"/>
              </a:spcBef>
              <a:spcAft>
                <a:spcPts val="0"/>
              </a:spcAft>
              <a:buClr>
                <a:schemeClr val="dk1"/>
              </a:buClr>
              <a:buSzPts val="5518"/>
              <a:buFont typeface="Times"/>
              <a:buChar char="»"/>
              <a:defRPr sz="5518" b="0" i="0" u="none" strike="noStrike" cap="none">
                <a:solidFill>
                  <a:schemeClr val="dk1"/>
                </a:solidFill>
                <a:latin typeface="Times"/>
                <a:ea typeface="Times"/>
                <a:cs typeface="Times"/>
                <a:sym typeface="Times"/>
              </a:defRPr>
            </a:lvl9pPr>
          </a:lstStyle>
          <a:p>
            <a:endParaRPr/>
          </a:p>
        </p:txBody>
      </p:sp>
      <p:sp>
        <p:nvSpPr>
          <p:cNvPr id="12" name="Google Shape;12;p2"/>
          <p:cNvSpPr txBox="1">
            <a:spLocks noGrp="1"/>
          </p:cNvSpPr>
          <p:nvPr>
            <p:ph type="dt" idx="10"/>
          </p:nvPr>
        </p:nvSpPr>
        <p:spPr>
          <a:xfrm>
            <a:off x="2468676" y="39988672"/>
            <a:ext cx="6858000" cy="2925536"/>
          </a:xfrm>
          <a:prstGeom prst="rect">
            <a:avLst/>
          </a:prstGeom>
          <a:noFill/>
          <a:ln>
            <a:noFill/>
          </a:ln>
        </p:spPr>
        <p:txBody>
          <a:bodyPr spcFirstLastPara="1" wrap="square" lIns="471300" tIns="235650" rIns="471300" bIns="235650" anchor="t" anchorCtr="0">
            <a:noAutofit/>
          </a:bodyPr>
          <a:lstStyle>
            <a:lvl1pPr marR="0" lvl="0" algn="l" rtl="0">
              <a:spcBef>
                <a:spcPts val="0"/>
              </a:spcBef>
              <a:spcAft>
                <a:spcPts val="0"/>
              </a:spcAft>
              <a:buSzPts val="1400"/>
              <a:buNone/>
              <a:defRPr sz="3857"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1457"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1457"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1457"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1457"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1457"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1457"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1457"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1457" b="0" i="0" u="none" strike="noStrike" cap="none">
                <a:solidFill>
                  <a:schemeClr val="dk1"/>
                </a:solidFill>
                <a:latin typeface="Times"/>
                <a:ea typeface="Times"/>
                <a:cs typeface="Times"/>
                <a:sym typeface="Times"/>
              </a:defRPr>
            </a:lvl9pPr>
          </a:lstStyle>
          <a:p>
            <a:endParaRPr/>
          </a:p>
        </p:txBody>
      </p:sp>
      <p:sp>
        <p:nvSpPr>
          <p:cNvPr id="13" name="Google Shape;13;p2"/>
          <p:cNvSpPr txBox="1">
            <a:spLocks noGrp="1"/>
          </p:cNvSpPr>
          <p:nvPr>
            <p:ph type="ftr" idx="11"/>
          </p:nvPr>
        </p:nvSpPr>
        <p:spPr>
          <a:xfrm>
            <a:off x="11247326" y="39988672"/>
            <a:ext cx="10423752" cy="2925536"/>
          </a:xfrm>
          <a:prstGeom prst="rect">
            <a:avLst/>
          </a:prstGeom>
          <a:noFill/>
          <a:ln>
            <a:noFill/>
          </a:ln>
        </p:spPr>
        <p:txBody>
          <a:bodyPr spcFirstLastPara="1" wrap="square" lIns="471300" tIns="235650" rIns="471300" bIns="235650" anchor="t" anchorCtr="0">
            <a:noAutofit/>
          </a:bodyPr>
          <a:lstStyle>
            <a:lvl1pPr marR="0" lvl="0" algn="ctr" rtl="0">
              <a:spcBef>
                <a:spcPts val="0"/>
              </a:spcBef>
              <a:spcAft>
                <a:spcPts val="0"/>
              </a:spcAft>
              <a:buSzPts val="1400"/>
              <a:buNone/>
              <a:defRPr sz="3857"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1457"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1457"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1457"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1457"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1457"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1457"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1457"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1457" b="0" i="0" u="none" strike="noStrike" cap="none">
                <a:solidFill>
                  <a:schemeClr val="dk1"/>
                </a:solidFill>
                <a:latin typeface="Times"/>
                <a:ea typeface="Times"/>
                <a:cs typeface="Times"/>
                <a:sym typeface="Times"/>
              </a:defRPr>
            </a:lvl9pPr>
          </a:lstStyle>
          <a:p>
            <a:endParaRPr/>
          </a:p>
        </p:txBody>
      </p:sp>
      <p:sp>
        <p:nvSpPr>
          <p:cNvPr id="14" name="Google Shape;14;p2"/>
          <p:cNvSpPr txBox="1">
            <a:spLocks noGrp="1"/>
          </p:cNvSpPr>
          <p:nvPr>
            <p:ph type="sldNum" idx="12"/>
          </p:nvPr>
        </p:nvSpPr>
        <p:spPr>
          <a:xfrm>
            <a:off x="23591724" y="39988672"/>
            <a:ext cx="6858000" cy="2925536"/>
          </a:xfrm>
          <a:prstGeom prst="rect">
            <a:avLst/>
          </a:prstGeom>
          <a:noFill/>
          <a:ln>
            <a:noFill/>
          </a:ln>
        </p:spPr>
        <p:txBody>
          <a:bodyPr spcFirstLastPara="1" wrap="square" lIns="471300" tIns="235650" rIns="471300" bIns="235650" anchor="t" anchorCtr="0">
            <a:noAutofit/>
          </a:bodyPr>
          <a:lstStyle>
            <a:lvl1pPr marL="0" marR="0" lvl="0" indent="0" algn="r" rtl="0">
              <a:spcBef>
                <a:spcPts val="0"/>
              </a:spcBef>
              <a:spcAft>
                <a:spcPts val="0"/>
              </a:spcAft>
              <a:buNone/>
              <a:defRPr sz="3857" b="0" i="0" u="none" strike="noStrike" cap="none">
                <a:solidFill>
                  <a:schemeClr val="dk1"/>
                </a:solidFill>
                <a:latin typeface="Times"/>
                <a:ea typeface="Times"/>
                <a:cs typeface="Times"/>
                <a:sym typeface="Times"/>
              </a:defRPr>
            </a:lvl1pPr>
            <a:lvl2pPr marL="0" marR="0" lvl="1" indent="0" algn="r" rtl="0">
              <a:spcBef>
                <a:spcPts val="0"/>
              </a:spcBef>
              <a:spcAft>
                <a:spcPts val="0"/>
              </a:spcAft>
              <a:buNone/>
              <a:defRPr sz="3857" b="0" i="0" u="none" strike="noStrike" cap="none">
                <a:solidFill>
                  <a:schemeClr val="dk1"/>
                </a:solidFill>
                <a:latin typeface="Times"/>
                <a:ea typeface="Times"/>
                <a:cs typeface="Times"/>
                <a:sym typeface="Times"/>
              </a:defRPr>
            </a:lvl2pPr>
            <a:lvl3pPr marL="0" marR="0" lvl="2" indent="0" algn="r" rtl="0">
              <a:spcBef>
                <a:spcPts val="0"/>
              </a:spcBef>
              <a:spcAft>
                <a:spcPts val="0"/>
              </a:spcAft>
              <a:buNone/>
              <a:defRPr sz="3857" b="0" i="0" u="none" strike="noStrike" cap="none">
                <a:solidFill>
                  <a:schemeClr val="dk1"/>
                </a:solidFill>
                <a:latin typeface="Times"/>
                <a:ea typeface="Times"/>
                <a:cs typeface="Times"/>
                <a:sym typeface="Times"/>
              </a:defRPr>
            </a:lvl3pPr>
            <a:lvl4pPr marL="0" marR="0" lvl="3" indent="0" algn="r" rtl="0">
              <a:spcBef>
                <a:spcPts val="0"/>
              </a:spcBef>
              <a:spcAft>
                <a:spcPts val="0"/>
              </a:spcAft>
              <a:buNone/>
              <a:defRPr sz="3857" b="0" i="0" u="none" strike="noStrike" cap="none">
                <a:solidFill>
                  <a:schemeClr val="dk1"/>
                </a:solidFill>
                <a:latin typeface="Times"/>
                <a:ea typeface="Times"/>
                <a:cs typeface="Times"/>
                <a:sym typeface="Times"/>
              </a:defRPr>
            </a:lvl4pPr>
            <a:lvl5pPr marL="0" marR="0" lvl="4" indent="0" algn="r" rtl="0">
              <a:spcBef>
                <a:spcPts val="0"/>
              </a:spcBef>
              <a:spcAft>
                <a:spcPts val="0"/>
              </a:spcAft>
              <a:buNone/>
              <a:defRPr sz="3857" b="0" i="0" u="none" strike="noStrike" cap="none">
                <a:solidFill>
                  <a:schemeClr val="dk1"/>
                </a:solidFill>
                <a:latin typeface="Times"/>
                <a:ea typeface="Times"/>
                <a:cs typeface="Times"/>
                <a:sym typeface="Times"/>
              </a:defRPr>
            </a:lvl5pPr>
            <a:lvl6pPr marL="0" marR="0" lvl="5" indent="0" algn="r" rtl="0">
              <a:spcBef>
                <a:spcPts val="0"/>
              </a:spcBef>
              <a:spcAft>
                <a:spcPts val="0"/>
              </a:spcAft>
              <a:buNone/>
              <a:defRPr sz="3857" b="0" i="0" u="none" strike="noStrike" cap="none">
                <a:solidFill>
                  <a:schemeClr val="dk1"/>
                </a:solidFill>
                <a:latin typeface="Times"/>
                <a:ea typeface="Times"/>
                <a:cs typeface="Times"/>
                <a:sym typeface="Times"/>
              </a:defRPr>
            </a:lvl6pPr>
            <a:lvl7pPr marL="0" marR="0" lvl="6" indent="0" algn="r" rtl="0">
              <a:spcBef>
                <a:spcPts val="0"/>
              </a:spcBef>
              <a:spcAft>
                <a:spcPts val="0"/>
              </a:spcAft>
              <a:buNone/>
              <a:defRPr sz="3857" b="0" i="0" u="none" strike="noStrike" cap="none">
                <a:solidFill>
                  <a:schemeClr val="dk1"/>
                </a:solidFill>
                <a:latin typeface="Times"/>
                <a:ea typeface="Times"/>
                <a:cs typeface="Times"/>
                <a:sym typeface="Times"/>
              </a:defRPr>
            </a:lvl7pPr>
            <a:lvl8pPr marL="0" marR="0" lvl="7" indent="0" algn="r" rtl="0">
              <a:spcBef>
                <a:spcPts val="0"/>
              </a:spcBef>
              <a:spcAft>
                <a:spcPts val="0"/>
              </a:spcAft>
              <a:buNone/>
              <a:defRPr sz="3857" b="0" i="0" u="none" strike="noStrike" cap="none">
                <a:solidFill>
                  <a:schemeClr val="dk1"/>
                </a:solidFill>
                <a:latin typeface="Times"/>
                <a:ea typeface="Times"/>
                <a:cs typeface="Times"/>
                <a:sym typeface="Times"/>
              </a:defRPr>
            </a:lvl8pPr>
            <a:lvl9pPr marL="0" marR="0" lvl="8" indent="0" algn="r" rtl="0">
              <a:spcBef>
                <a:spcPts val="0"/>
              </a:spcBef>
              <a:spcAft>
                <a:spcPts val="0"/>
              </a:spcAft>
              <a:buNone/>
              <a:defRPr sz="3857" b="0" i="0" u="none" strike="noStrike" cap="none">
                <a:solidFill>
                  <a:schemeClr val="dk1"/>
                </a:solidFill>
                <a:latin typeface="Times"/>
                <a:ea typeface="Times"/>
                <a:cs typeface="Times"/>
                <a:sym typeface="Times"/>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14" name="Picture 13">
            <a:extLst>
              <a:ext uri="{FF2B5EF4-FFF2-40B4-BE49-F238E27FC236}">
                <a16:creationId xmlns:a16="http://schemas.microsoft.com/office/drawing/2014/main" id="{1DB88685-DA60-434C-882A-958CACA92F04}"/>
              </a:ext>
            </a:extLst>
          </p:cNvPr>
          <p:cNvPicPr>
            <a:picLocks noChangeAspect="1"/>
          </p:cNvPicPr>
          <p:nvPr/>
        </p:nvPicPr>
        <p:blipFill>
          <a:blip r:embed="rId3"/>
          <a:stretch>
            <a:fillRect/>
          </a:stretch>
        </p:blipFill>
        <p:spPr>
          <a:xfrm>
            <a:off x="13565476" y="40315376"/>
            <a:ext cx="2760168" cy="2760168"/>
          </a:xfrm>
          <a:prstGeom prst="rect">
            <a:avLst/>
          </a:prstGeom>
        </p:spPr>
      </p:pic>
      <p:sp>
        <p:nvSpPr>
          <p:cNvPr id="101" name="Google Shape;101;p1"/>
          <p:cNvSpPr/>
          <p:nvPr/>
        </p:nvSpPr>
        <p:spPr>
          <a:xfrm>
            <a:off x="2670433" y="15094897"/>
            <a:ext cx="184731" cy="290208"/>
          </a:xfrm>
          <a:prstGeom prst="rect">
            <a:avLst/>
          </a:prstGeom>
          <a:noFill/>
          <a:ln>
            <a:noFill/>
          </a:ln>
        </p:spPr>
        <p:txBody>
          <a:bodyPr spcFirstLastPara="1" wrap="square" lIns="91425" tIns="45700" rIns="91425" bIns="45700" anchor="ctr" anchorCtr="0">
            <a:spAutoFit/>
          </a:bodyPr>
          <a:lstStyle/>
          <a:p>
            <a:endParaRPr sz="1286">
              <a:solidFill>
                <a:schemeClr val="dk1"/>
              </a:solidFill>
            </a:endParaRPr>
          </a:p>
        </p:txBody>
      </p:sp>
      <p:sp>
        <p:nvSpPr>
          <p:cNvPr id="109" name="Google Shape;109;p1"/>
          <p:cNvSpPr txBox="1"/>
          <p:nvPr/>
        </p:nvSpPr>
        <p:spPr>
          <a:xfrm>
            <a:off x="3282755" y="28214411"/>
            <a:ext cx="184731" cy="290208"/>
          </a:xfrm>
          <a:prstGeom prst="rect">
            <a:avLst/>
          </a:prstGeom>
          <a:noFill/>
          <a:ln>
            <a:noFill/>
          </a:ln>
        </p:spPr>
        <p:txBody>
          <a:bodyPr spcFirstLastPara="1" wrap="square" lIns="91425" tIns="45700" rIns="91425" bIns="45700" anchor="t" anchorCtr="0">
            <a:spAutoFit/>
          </a:bodyPr>
          <a:lstStyle/>
          <a:p>
            <a:endParaRPr sz="1286">
              <a:solidFill>
                <a:schemeClr val="dk1"/>
              </a:solidFill>
            </a:endParaRPr>
          </a:p>
        </p:txBody>
      </p:sp>
      <p:sp>
        <p:nvSpPr>
          <p:cNvPr id="149" name="Google Shape;149;p1"/>
          <p:cNvSpPr txBox="1"/>
          <p:nvPr/>
        </p:nvSpPr>
        <p:spPr>
          <a:xfrm>
            <a:off x="9414256" y="42033540"/>
            <a:ext cx="3916675" cy="1004722"/>
          </a:xfrm>
          <a:prstGeom prst="rect">
            <a:avLst/>
          </a:prstGeom>
          <a:noFill/>
          <a:ln>
            <a:noFill/>
          </a:ln>
        </p:spPr>
        <p:txBody>
          <a:bodyPr spcFirstLastPara="1" wrap="square" lIns="91425" tIns="45700" rIns="91425" bIns="45700" anchor="t" anchorCtr="0">
            <a:spAutoFit/>
          </a:bodyPr>
          <a:lstStyle/>
          <a:p>
            <a:pPr algn="just"/>
            <a:r>
              <a:rPr lang="en-US" sz="4000" dirty="0">
                <a:latin typeface="Book Antiqua" panose="02040602050305030304" pitchFamily="18" charset="0"/>
                <a:cs typeface="Times New Roman" panose="02020603050405020304" pitchFamily="18" charset="0"/>
              </a:rPr>
              <a:t>Save the poster:</a:t>
            </a:r>
          </a:p>
          <a:p>
            <a:endParaRPr sz="1929" dirty="0">
              <a:solidFill>
                <a:srgbClr val="172B54"/>
              </a:solidFill>
            </a:endParaRPr>
          </a:p>
        </p:txBody>
      </p:sp>
      <p:sp>
        <p:nvSpPr>
          <p:cNvPr id="4" name="Rectangle 3">
            <a:extLst>
              <a:ext uri="{FF2B5EF4-FFF2-40B4-BE49-F238E27FC236}">
                <a16:creationId xmlns:a16="http://schemas.microsoft.com/office/drawing/2014/main" id="{51D61578-69B5-48F4-8DDC-316070C03813}"/>
              </a:ext>
            </a:extLst>
          </p:cNvPr>
          <p:cNvSpPr/>
          <p:nvPr/>
        </p:nvSpPr>
        <p:spPr>
          <a:xfrm>
            <a:off x="427694" y="272240"/>
            <a:ext cx="32189166" cy="4979464"/>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ACB6D7B-C81E-4D75-A4C2-EF720174827D}"/>
              </a:ext>
            </a:extLst>
          </p:cNvPr>
          <p:cNvSpPr/>
          <p:nvPr/>
        </p:nvSpPr>
        <p:spPr>
          <a:xfrm>
            <a:off x="270256" y="43120117"/>
            <a:ext cx="32377888" cy="410976"/>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140;p1">
            <a:extLst>
              <a:ext uri="{FF2B5EF4-FFF2-40B4-BE49-F238E27FC236}">
                <a16:creationId xmlns:a16="http://schemas.microsoft.com/office/drawing/2014/main" id="{42C22F9A-236E-4840-BB32-163756204F71}"/>
              </a:ext>
            </a:extLst>
          </p:cNvPr>
          <p:cNvSpPr txBox="1"/>
          <p:nvPr/>
        </p:nvSpPr>
        <p:spPr>
          <a:xfrm>
            <a:off x="1311490" y="530685"/>
            <a:ext cx="21190999" cy="2185173"/>
          </a:xfrm>
          <a:prstGeom prst="rect">
            <a:avLst/>
          </a:prstGeom>
          <a:noFill/>
          <a:ln>
            <a:noFill/>
          </a:ln>
        </p:spPr>
        <p:txBody>
          <a:bodyPr spcFirstLastPara="1" wrap="square" lIns="91425" tIns="45700" rIns="91425" bIns="45700" anchor="t" anchorCtr="0">
            <a:spAutoFit/>
          </a:bodyPr>
          <a:lstStyle/>
          <a:p>
            <a:pPr>
              <a:lnSpc>
                <a:spcPct val="85000"/>
              </a:lnSpc>
            </a:pPr>
            <a:r>
              <a:rPr lang="en-US" sz="8000" b="1" dirty="0">
                <a:solidFill>
                  <a:schemeClr val="bg1"/>
                </a:solidFill>
                <a:latin typeface="Book Antiqua"/>
                <a:ea typeface="Calibri" panose="020F0502020204030204" pitchFamily="34" charset="0"/>
                <a:cs typeface="Times New Roman"/>
              </a:rPr>
              <a:t>The Mediating Effect of Brain Connectivity on Dual-Task Performance: A Pilot Study</a:t>
            </a:r>
            <a:endParaRPr lang="en-US" sz="8000" b="1" dirty="0">
              <a:solidFill>
                <a:schemeClr val="bg1"/>
              </a:solidFill>
              <a:effectLst/>
              <a:latin typeface="Book Antiqua"/>
              <a:ea typeface="Calibri" panose="020F0502020204030204" pitchFamily="34" charset="0"/>
              <a:cs typeface="Times New Roman"/>
            </a:endParaRPr>
          </a:p>
        </p:txBody>
      </p:sp>
      <p:sp>
        <p:nvSpPr>
          <p:cNvPr id="5" name="TextBox 4">
            <a:extLst>
              <a:ext uri="{FF2B5EF4-FFF2-40B4-BE49-F238E27FC236}">
                <a16:creationId xmlns:a16="http://schemas.microsoft.com/office/drawing/2014/main" id="{E510FCB3-D6BE-4311-AAEF-D819BEED63AF}"/>
              </a:ext>
            </a:extLst>
          </p:cNvPr>
          <p:cNvSpPr txBox="1"/>
          <p:nvPr/>
        </p:nvSpPr>
        <p:spPr>
          <a:xfrm>
            <a:off x="1322235" y="2813736"/>
            <a:ext cx="24017392" cy="830164"/>
          </a:xfrm>
          <a:prstGeom prst="rect">
            <a:avLst/>
          </a:prstGeom>
          <a:noFill/>
        </p:spPr>
        <p:txBody>
          <a:bodyPr wrap="square" lIns="91440" tIns="45720" rIns="91440" bIns="45720" rtlCol="0" anchor="t">
            <a:spAutoFit/>
          </a:bodyPr>
          <a:lstStyle/>
          <a:p>
            <a:pPr>
              <a:lnSpc>
                <a:spcPct val="115000"/>
              </a:lnSpc>
            </a:pPr>
            <a:r>
              <a:rPr lang="en-US" sz="4400" cap="all"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jack manning</a:t>
            </a:r>
            <a:r>
              <a:rPr lang="en-US" sz="4400" cap="all" baseline="30000"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1</a:t>
            </a:r>
            <a:r>
              <a:rPr lang="en-US" sz="4400" cap="all"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 Jessica Bernard</a:t>
            </a:r>
            <a:r>
              <a:rPr lang="en-US" sz="4400" cap="all" baseline="30000"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2</a:t>
            </a:r>
            <a:r>
              <a:rPr lang="en-US" sz="4400" cap="all"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 Joseph Orr</a:t>
            </a:r>
            <a:r>
              <a:rPr lang="en-US" sz="4400" cap="all" baseline="30000"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2</a:t>
            </a:r>
            <a:r>
              <a:rPr lang="en-US" sz="4400" cap="all"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 &amp; JENNIFER M. YENTES</a:t>
            </a:r>
            <a:r>
              <a:rPr lang="en-US" sz="4400" cap="all" baseline="30000"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1</a:t>
            </a:r>
            <a:r>
              <a:rPr lang="en-US" sz="4000" dirty="0">
                <a:latin typeface="Book Antiqua" panose="02040602050305030304" pitchFamily="18" charset="0"/>
                <a:ea typeface="MS Mincho" panose="02020609040205080304" pitchFamily="49" charset="-128"/>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0" name="Google Shape;140;p1">
            <a:extLst>
              <a:ext uri="{FF2B5EF4-FFF2-40B4-BE49-F238E27FC236}">
                <a16:creationId xmlns:a16="http://schemas.microsoft.com/office/drawing/2014/main" id="{012DE6D3-3BE5-4CF2-8FCB-396582D265A8}"/>
              </a:ext>
            </a:extLst>
          </p:cNvPr>
          <p:cNvSpPr txBox="1"/>
          <p:nvPr/>
        </p:nvSpPr>
        <p:spPr>
          <a:xfrm>
            <a:off x="1311490" y="3802550"/>
            <a:ext cx="22353001" cy="1366488"/>
          </a:xfrm>
          <a:prstGeom prst="rect">
            <a:avLst/>
          </a:prstGeom>
          <a:noFill/>
          <a:ln>
            <a:noFill/>
          </a:ln>
        </p:spPr>
        <p:txBody>
          <a:bodyPr spcFirstLastPara="1" wrap="square" lIns="91425" tIns="45700" rIns="91425" bIns="45700" anchor="t" anchorCtr="0">
            <a:spAutoFit/>
          </a:bodyPr>
          <a:lstStyle/>
          <a:p>
            <a:pPr marL="0" marR="0">
              <a:lnSpc>
                <a:spcPct val="115000"/>
              </a:lnSpc>
              <a:spcBef>
                <a:spcPts val="0"/>
              </a:spcBef>
              <a:spcAft>
                <a:spcPts val="0"/>
              </a:spcAft>
            </a:pPr>
            <a:r>
              <a:rPr lang="en-US" sz="3600" baseline="30000" dirty="0">
                <a:solidFill>
                  <a:schemeClr val="bg1"/>
                </a:solidFill>
                <a:effectLst/>
                <a:latin typeface="Book Antiqua" panose="02040602050305030304" pitchFamily="18" charset="0"/>
                <a:ea typeface="MS Mincho" panose="02020609040205080304" pitchFamily="49" charset="-128"/>
                <a:cs typeface="Times New Roman" panose="02020603050405020304" pitchFamily="18" charset="0"/>
              </a:rPr>
              <a:t>1</a:t>
            </a:r>
            <a:r>
              <a:rPr lang="en-US" sz="3600" dirty="0">
                <a:solidFill>
                  <a:schemeClr val="bg1"/>
                </a:solidFill>
                <a:effectLst/>
                <a:latin typeface="Book Antiqua" panose="02040602050305030304" pitchFamily="18" charset="0"/>
                <a:ea typeface="MS Mincho" panose="02020609040205080304" pitchFamily="49" charset="-128"/>
                <a:cs typeface="Times New Roman" panose="02020603050405020304" pitchFamily="18" charset="0"/>
              </a:rPr>
              <a:t>Department of Kinesiology and Sport Management, Texas A&amp;M University, College Station, TX, USA</a:t>
            </a:r>
          </a:p>
          <a:p>
            <a:pPr marL="0" marR="0">
              <a:lnSpc>
                <a:spcPct val="115000"/>
              </a:lnSpc>
              <a:spcBef>
                <a:spcPts val="0"/>
              </a:spcBef>
              <a:spcAft>
                <a:spcPts val="0"/>
              </a:spcAft>
            </a:pPr>
            <a:r>
              <a:rPr lang="en-US" sz="3600" baseline="30000"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2</a:t>
            </a:r>
            <a:r>
              <a:rPr lang="en-US" sz="3600" dirty="0">
                <a:solidFill>
                  <a:schemeClr val="bg1"/>
                </a:solidFill>
                <a:latin typeface="Book Antiqua" panose="02040602050305030304" pitchFamily="18" charset="0"/>
                <a:ea typeface="MS Mincho" panose="02020609040205080304" pitchFamily="49" charset="-128"/>
                <a:cs typeface="Times New Roman" panose="02020603050405020304" pitchFamily="18" charset="0"/>
              </a:rPr>
              <a:t>Department of Psychological and Brain Sciences, Texas A&amp;M University, College Station, TX, USA</a:t>
            </a:r>
            <a:endParaRPr lang="en-US" sz="3600" baseline="30000" dirty="0">
              <a:solidFill>
                <a:schemeClr val="bg1"/>
              </a:solidFill>
              <a:effectLst/>
              <a:latin typeface="Book Antiqua" panose="02040602050305030304" pitchFamily="18" charset="0"/>
              <a:ea typeface="MS Mincho" panose="02020609040205080304" pitchFamily="49" charset="-128"/>
              <a:cs typeface="Times New Roman" panose="02020603050405020304" pitchFamily="18" charset="0"/>
            </a:endParaRPr>
          </a:p>
        </p:txBody>
      </p:sp>
      <p:sp>
        <p:nvSpPr>
          <p:cNvPr id="19" name="TextBox 18">
            <a:extLst>
              <a:ext uri="{FF2B5EF4-FFF2-40B4-BE49-F238E27FC236}">
                <a16:creationId xmlns:a16="http://schemas.microsoft.com/office/drawing/2014/main" id="{2049D860-DD57-4D20-B996-6D667632DB82}"/>
              </a:ext>
            </a:extLst>
          </p:cNvPr>
          <p:cNvSpPr txBox="1"/>
          <p:nvPr/>
        </p:nvSpPr>
        <p:spPr>
          <a:xfrm>
            <a:off x="25331661" y="3247079"/>
            <a:ext cx="7352277" cy="2246769"/>
          </a:xfrm>
          <a:prstGeom prst="rect">
            <a:avLst/>
          </a:prstGeom>
          <a:noFill/>
        </p:spPr>
        <p:txBody>
          <a:bodyPr wrap="square" rtlCol="0">
            <a:spAutoFit/>
          </a:bodyPr>
          <a:lstStyle/>
          <a:p>
            <a:r>
              <a:rPr lang="en-US" sz="2400">
                <a:solidFill>
                  <a:schemeClr val="bg1"/>
                </a:solidFill>
                <a:latin typeface="Book Antiqua" panose="02040602050305030304" pitchFamily="18" charset="0"/>
              </a:rPr>
              <a:t>Jack Manning, </a:t>
            </a:r>
            <a:r>
              <a:rPr lang="en-US" sz="2400" err="1">
                <a:solidFill>
                  <a:schemeClr val="bg1"/>
                </a:solidFill>
                <a:latin typeface="Book Antiqua" panose="02040602050305030304" pitchFamily="18" charset="0"/>
              </a:rPr>
              <a:t>M.S.Ed</a:t>
            </a:r>
            <a:r>
              <a:rPr lang="en-US" sz="2400">
                <a:solidFill>
                  <a:schemeClr val="bg1"/>
                </a:solidFill>
                <a:latin typeface="Book Antiqua" panose="02040602050305030304" pitchFamily="18" charset="0"/>
              </a:rPr>
              <a:t>.</a:t>
            </a:r>
          </a:p>
          <a:p>
            <a:r>
              <a:rPr lang="en-US" sz="2400">
                <a:solidFill>
                  <a:schemeClr val="bg1"/>
                </a:solidFill>
                <a:latin typeface="Book Antiqua" panose="02040602050305030304" pitchFamily="18" charset="0"/>
              </a:rPr>
              <a:t>Doctoral Student </a:t>
            </a:r>
          </a:p>
          <a:p>
            <a:r>
              <a:rPr lang="en-US" sz="2400">
                <a:solidFill>
                  <a:schemeClr val="bg1"/>
                </a:solidFill>
                <a:latin typeface="Book Antiqua" panose="02040602050305030304" pitchFamily="18" charset="0"/>
              </a:rPr>
              <a:t>Department of Kinesiology and Sport Management</a:t>
            </a:r>
          </a:p>
          <a:p>
            <a:r>
              <a:rPr lang="en-US" sz="2400">
                <a:solidFill>
                  <a:schemeClr val="bg1"/>
                </a:solidFill>
                <a:latin typeface="Book Antiqua" panose="02040602050305030304" pitchFamily="18" charset="0"/>
              </a:rPr>
              <a:t>Human Movement Complexity Laboratory</a:t>
            </a:r>
          </a:p>
          <a:p>
            <a:r>
              <a:rPr lang="en-US" sz="2400">
                <a:solidFill>
                  <a:schemeClr val="bg1"/>
                </a:solidFill>
                <a:latin typeface="Book Antiqua" panose="02040602050305030304" pitchFamily="18" charset="0"/>
              </a:rPr>
              <a:t>Email: jackpmanning@tamu.edu</a:t>
            </a:r>
          </a:p>
          <a:p>
            <a:endParaRPr lang="en-US" sz="2000">
              <a:solidFill>
                <a:schemeClr val="bg1"/>
              </a:solidFill>
              <a:latin typeface="Book Antiqua" panose="02040602050305030304" pitchFamily="18" charset="0"/>
            </a:endParaRPr>
          </a:p>
        </p:txBody>
      </p:sp>
      <p:sp>
        <p:nvSpPr>
          <p:cNvPr id="136" name="Rectangle 135">
            <a:extLst>
              <a:ext uri="{FF2B5EF4-FFF2-40B4-BE49-F238E27FC236}">
                <a16:creationId xmlns:a16="http://schemas.microsoft.com/office/drawing/2014/main" id="{FE3CB952-A5CD-4D5A-8601-338A154E89B8}"/>
              </a:ext>
            </a:extLst>
          </p:cNvPr>
          <p:cNvSpPr/>
          <p:nvPr/>
        </p:nvSpPr>
        <p:spPr>
          <a:xfrm>
            <a:off x="562712" y="41253694"/>
            <a:ext cx="12455457" cy="720799"/>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Book Antiqua" panose="02040602050305030304" pitchFamily="18" charset="0"/>
              </a:rPr>
              <a:t>ADDITIONAL INFORMATION</a:t>
            </a:r>
          </a:p>
        </p:txBody>
      </p:sp>
      <p:sp>
        <p:nvSpPr>
          <p:cNvPr id="140" name="Rectangle 139">
            <a:extLst>
              <a:ext uri="{FF2B5EF4-FFF2-40B4-BE49-F238E27FC236}">
                <a16:creationId xmlns:a16="http://schemas.microsoft.com/office/drawing/2014/main" id="{3F184C30-F94E-4B69-B24A-926BEE24AB2A}"/>
              </a:ext>
            </a:extLst>
          </p:cNvPr>
          <p:cNvSpPr/>
          <p:nvPr/>
        </p:nvSpPr>
        <p:spPr>
          <a:xfrm>
            <a:off x="826847" y="5605891"/>
            <a:ext cx="15572886" cy="811189"/>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Book Antiqua" panose="02040602050305030304" pitchFamily="18" charset="0"/>
              </a:rPr>
              <a:t>INTRODUCTION</a:t>
            </a:r>
          </a:p>
        </p:txBody>
      </p:sp>
      <p:sp>
        <p:nvSpPr>
          <p:cNvPr id="179" name="Google Shape;149;p1">
            <a:extLst>
              <a:ext uri="{FF2B5EF4-FFF2-40B4-BE49-F238E27FC236}">
                <a16:creationId xmlns:a16="http://schemas.microsoft.com/office/drawing/2014/main" id="{37731B7B-B63D-FCCD-A8E6-488FD9FA36C8}"/>
              </a:ext>
            </a:extLst>
          </p:cNvPr>
          <p:cNvSpPr txBox="1"/>
          <p:nvPr/>
        </p:nvSpPr>
        <p:spPr>
          <a:xfrm>
            <a:off x="270256" y="42070822"/>
            <a:ext cx="9144000" cy="1004722"/>
          </a:xfrm>
          <a:prstGeom prst="rect">
            <a:avLst/>
          </a:prstGeom>
          <a:noFill/>
          <a:ln>
            <a:noFill/>
          </a:ln>
        </p:spPr>
        <p:txBody>
          <a:bodyPr spcFirstLastPara="1" wrap="square" lIns="91425" tIns="45700" rIns="91425" bIns="45700" anchor="t" anchorCtr="0">
            <a:spAutoFit/>
          </a:bodyPr>
          <a:lstStyle/>
          <a:p>
            <a:pPr algn="just"/>
            <a:r>
              <a:rPr lang="en-US" sz="4000" dirty="0">
                <a:latin typeface="Book Antiqua" panose="02040602050305030304" pitchFamily="18" charset="0"/>
                <a:cs typeface="Times New Roman" panose="02020603050405020304" pitchFamily="18" charset="0"/>
              </a:rPr>
              <a:t>Contact me: jackpmanning@tamu.edu</a:t>
            </a:r>
          </a:p>
          <a:p>
            <a:endParaRPr sz="1929" dirty="0">
              <a:solidFill>
                <a:srgbClr val="172B54"/>
              </a:solidFill>
            </a:endParaRPr>
          </a:p>
        </p:txBody>
      </p:sp>
      <p:sp>
        <p:nvSpPr>
          <p:cNvPr id="7" name="Rectangle 6">
            <a:extLst>
              <a:ext uri="{FF2B5EF4-FFF2-40B4-BE49-F238E27FC236}">
                <a16:creationId xmlns:a16="http://schemas.microsoft.com/office/drawing/2014/main" id="{E0A3F18C-0250-C73C-97B7-2D828944B5A0}"/>
              </a:ext>
            </a:extLst>
          </p:cNvPr>
          <p:cNvSpPr/>
          <p:nvPr/>
        </p:nvSpPr>
        <p:spPr>
          <a:xfrm>
            <a:off x="427694" y="263946"/>
            <a:ext cx="453175" cy="4987758"/>
          </a:xfrm>
          <a:prstGeom prst="rect">
            <a:avLst/>
          </a:prstGeom>
          <a:solidFill>
            <a:srgbClr val="FCE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A black background with white text&#10;&#10;Description automatically generated">
            <a:extLst>
              <a:ext uri="{FF2B5EF4-FFF2-40B4-BE49-F238E27FC236}">
                <a16:creationId xmlns:a16="http://schemas.microsoft.com/office/drawing/2014/main" id="{F505A2DF-5263-8B7B-F11D-9DBABADDF55A}"/>
              </a:ext>
            </a:extLst>
          </p:cNvPr>
          <p:cNvPicPr>
            <a:picLocks noChangeAspect="1"/>
          </p:cNvPicPr>
          <p:nvPr/>
        </p:nvPicPr>
        <p:blipFill>
          <a:blip r:embed="rId4"/>
          <a:stretch>
            <a:fillRect/>
          </a:stretch>
        </p:blipFill>
        <p:spPr>
          <a:xfrm>
            <a:off x="22873534" y="582174"/>
            <a:ext cx="9372281" cy="2199362"/>
          </a:xfrm>
          <a:prstGeom prst="rect">
            <a:avLst/>
          </a:prstGeom>
        </p:spPr>
      </p:pic>
      <p:pic>
        <p:nvPicPr>
          <p:cNvPr id="6" name="Picture 5">
            <a:extLst>
              <a:ext uri="{FF2B5EF4-FFF2-40B4-BE49-F238E27FC236}">
                <a16:creationId xmlns:a16="http://schemas.microsoft.com/office/drawing/2014/main" id="{B664EC49-B7E3-458D-B79E-FE521463836B}"/>
              </a:ext>
            </a:extLst>
          </p:cNvPr>
          <p:cNvPicPr>
            <a:picLocks noChangeAspect="1"/>
          </p:cNvPicPr>
          <p:nvPr/>
        </p:nvPicPr>
        <p:blipFill>
          <a:blip r:embed="rId5"/>
          <a:stretch>
            <a:fillRect/>
          </a:stretch>
        </p:blipFill>
        <p:spPr>
          <a:xfrm>
            <a:off x="22873534" y="2758079"/>
            <a:ext cx="2391049" cy="2406980"/>
          </a:xfrm>
          <a:prstGeom prst="rect">
            <a:avLst/>
          </a:prstGeom>
        </p:spPr>
      </p:pic>
      <p:sp>
        <p:nvSpPr>
          <p:cNvPr id="8" name="TextBox 7">
            <a:extLst>
              <a:ext uri="{FF2B5EF4-FFF2-40B4-BE49-F238E27FC236}">
                <a16:creationId xmlns:a16="http://schemas.microsoft.com/office/drawing/2014/main" id="{B3CB20F6-CBCD-41B0-BD26-73E5E58B7E99}"/>
              </a:ext>
            </a:extLst>
          </p:cNvPr>
          <p:cNvSpPr txBox="1"/>
          <p:nvPr/>
        </p:nvSpPr>
        <p:spPr>
          <a:xfrm>
            <a:off x="878850" y="6612098"/>
            <a:ext cx="15563384" cy="4401205"/>
          </a:xfrm>
          <a:prstGeom prst="rect">
            <a:avLst/>
          </a:prstGeom>
          <a:noFill/>
        </p:spPr>
        <p:txBody>
          <a:bodyPr wrap="square" rtlCol="0">
            <a:spAutoFit/>
          </a:bodyPr>
          <a:lstStyle/>
          <a:p>
            <a:r>
              <a:rPr lang="en-US" sz="4000" u="sng" dirty="0">
                <a:latin typeface="Book Antiqua" panose="02040602050305030304" pitchFamily="18" charset="0"/>
              </a:rPr>
              <a:t>Dual tasking</a:t>
            </a:r>
            <a:r>
              <a:rPr lang="en-US" sz="4000" dirty="0">
                <a:latin typeface="Book Antiqua" panose="02040602050305030304" pitchFamily="18" charset="0"/>
              </a:rPr>
              <a:t> is an experimental paradigm where a motor task and a cognitive task are completed simultaneously, which is useful in determining whether the tasks share neural processing. </a:t>
            </a:r>
            <a:r>
              <a:rPr lang="en-US" sz="4000" u="sng" dirty="0">
                <a:latin typeface="Book Antiqua" panose="02040602050305030304" pitchFamily="18" charset="0"/>
              </a:rPr>
              <a:t>Set-shifting</a:t>
            </a:r>
            <a:r>
              <a:rPr lang="en-US" sz="4000" dirty="0">
                <a:latin typeface="Book Antiqua" panose="02040602050305030304" pitchFamily="18" charset="0"/>
              </a:rPr>
              <a:t> is a cognitive task where participants switch their behavior based on predefined rules. </a:t>
            </a:r>
            <a:r>
              <a:rPr lang="en-US" sz="4000" b="1" dirty="0">
                <a:latin typeface="Book Antiqua" panose="02040602050305030304" pitchFamily="18" charset="0"/>
              </a:rPr>
              <a:t>PURPOSE:</a:t>
            </a:r>
            <a:r>
              <a:rPr lang="en-US" sz="4000" dirty="0">
                <a:latin typeface="Book Antiqua" panose="02040602050305030304" pitchFamily="18" charset="0"/>
              </a:rPr>
              <a:t> Investigate the effects of cognitive set shifting and brain functional connectivity (between the striatum and prefrontal cortex) on gait performance during a dual-task.</a:t>
            </a:r>
          </a:p>
        </p:txBody>
      </p:sp>
      <p:sp>
        <p:nvSpPr>
          <p:cNvPr id="9" name="TextBox 8">
            <a:extLst>
              <a:ext uri="{FF2B5EF4-FFF2-40B4-BE49-F238E27FC236}">
                <a16:creationId xmlns:a16="http://schemas.microsoft.com/office/drawing/2014/main" id="{A82253DD-E786-4D7B-889C-DF7DDB7EED72}"/>
              </a:ext>
            </a:extLst>
          </p:cNvPr>
          <p:cNvSpPr txBox="1"/>
          <p:nvPr/>
        </p:nvSpPr>
        <p:spPr>
          <a:xfrm>
            <a:off x="16933085" y="24788258"/>
            <a:ext cx="15563384" cy="5632311"/>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Book Antiqua" panose="02040602050305030304" pitchFamily="18" charset="0"/>
              </a:rPr>
              <a:t>A significant relationship was found between left dorsal caudal putamen and 22% of the right inferior frontal gyrus pars triangularis (p&lt;0.001</a:t>
            </a:r>
            <a:r>
              <a:rPr lang="en-US" sz="4000" b="1" dirty="0">
                <a:latin typeface="Book Antiqua" panose="02040602050305030304" pitchFamily="18" charset="0"/>
              </a:rPr>
              <a:t>)(Figure 2</a:t>
            </a:r>
            <a:r>
              <a:rPr lang="en-US" sz="4000" dirty="0">
                <a:latin typeface="Book Antiqua" panose="02040602050305030304" pitchFamily="18" charset="0"/>
              </a:rPr>
              <a:t>.).</a:t>
            </a:r>
          </a:p>
          <a:p>
            <a:pPr marL="571500" indent="-571500">
              <a:buFont typeface="Arial" panose="020B0604020202020204" pitchFamily="34" charset="0"/>
              <a:buChar char="•"/>
            </a:pPr>
            <a:r>
              <a:rPr lang="en-US" sz="4000" dirty="0">
                <a:latin typeface="Book Antiqua" panose="02040602050305030304" pitchFamily="18" charset="0"/>
              </a:rPr>
              <a:t>Simple linear regression showed no significant relationship between trial and average stride length (all p&gt;0.05) (</a:t>
            </a:r>
            <a:r>
              <a:rPr lang="en-US" sz="4000" b="1" dirty="0">
                <a:latin typeface="Book Antiqua" panose="02040602050305030304" pitchFamily="18" charset="0"/>
              </a:rPr>
              <a:t>Figure 4</a:t>
            </a:r>
            <a:r>
              <a:rPr lang="en-US" sz="4000" dirty="0">
                <a:latin typeface="Book Antiqua" panose="02040602050305030304" pitchFamily="18" charset="0"/>
              </a:rPr>
              <a:t>), indicating no </a:t>
            </a:r>
            <a:r>
              <a:rPr lang="en-US" sz="4000" u="sng" dirty="0">
                <a:latin typeface="Book Antiqua" panose="02040602050305030304" pitchFamily="18" charset="0"/>
              </a:rPr>
              <a:t>direct</a:t>
            </a:r>
            <a:r>
              <a:rPr lang="en-US" sz="4000" dirty="0">
                <a:latin typeface="Book Antiqua" panose="02040602050305030304" pitchFamily="18" charset="0"/>
              </a:rPr>
              <a:t> effect</a:t>
            </a:r>
            <a:r>
              <a:rPr lang="en-US" sz="4000" b="1" dirty="0">
                <a:latin typeface="Book Antiqua" panose="02040602050305030304" pitchFamily="18" charset="0"/>
              </a:rPr>
              <a:t>.</a:t>
            </a:r>
            <a:r>
              <a:rPr lang="en-US" sz="4000" dirty="0">
                <a:latin typeface="Book Antiqua" panose="02040602050305030304" pitchFamily="18" charset="0"/>
              </a:rPr>
              <a:t> </a:t>
            </a:r>
          </a:p>
          <a:p>
            <a:pPr marL="571500" indent="-571500">
              <a:buFont typeface="Arial" panose="020B0604020202020204" pitchFamily="34" charset="0"/>
              <a:buChar char="•"/>
            </a:pPr>
            <a:r>
              <a:rPr lang="en-US" sz="4000" dirty="0">
                <a:latin typeface="Book Antiqua" panose="02040602050305030304" pitchFamily="18" charset="0"/>
              </a:rPr>
              <a:t>Mediation analysis failed to find a significant </a:t>
            </a:r>
            <a:r>
              <a:rPr lang="en-US" sz="4000" u="sng" dirty="0">
                <a:latin typeface="Book Antiqua" panose="02040602050305030304" pitchFamily="18" charset="0"/>
              </a:rPr>
              <a:t>indirect</a:t>
            </a:r>
            <a:r>
              <a:rPr lang="en-US" sz="4000" dirty="0">
                <a:latin typeface="Book Antiqua" panose="02040602050305030304" pitchFamily="18" charset="0"/>
              </a:rPr>
              <a:t> effect of cortico-striatal functional connectivity on dual-task performance (p=0.71).</a:t>
            </a:r>
          </a:p>
        </p:txBody>
      </p:sp>
      <p:grpSp>
        <p:nvGrpSpPr>
          <p:cNvPr id="12" name="Group 11">
            <a:extLst>
              <a:ext uri="{FF2B5EF4-FFF2-40B4-BE49-F238E27FC236}">
                <a16:creationId xmlns:a16="http://schemas.microsoft.com/office/drawing/2014/main" id="{694E92E4-49A5-47BE-88FF-D13330AE8B53}"/>
              </a:ext>
            </a:extLst>
          </p:cNvPr>
          <p:cNvGrpSpPr/>
          <p:nvPr/>
        </p:nvGrpSpPr>
        <p:grpSpPr>
          <a:xfrm>
            <a:off x="878850" y="11172574"/>
            <a:ext cx="15590366" cy="15029847"/>
            <a:chOff x="826847" y="20721300"/>
            <a:chExt cx="15590366" cy="15029847"/>
          </a:xfrm>
        </p:grpSpPr>
        <p:sp>
          <p:nvSpPr>
            <p:cNvPr id="93" name="TextBox 92">
              <a:extLst>
                <a:ext uri="{FF2B5EF4-FFF2-40B4-BE49-F238E27FC236}">
                  <a16:creationId xmlns:a16="http://schemas.microsoft.com/office/drawing/2014/main" id="{8AADF80C-5F99-4A91-B056-C820E0A8D609}"/>
                </a:ext>
              </a:extLst>
            </p:cNvPr>
            <p:cNvSpPr txBox="1"/>
            <p:nvPr/>
          </p:nvSpPr>
          <p:spPr>
            <a:xfrm>
              <a:off x="826847" y="21808869"/>
              <a:ext cx="15590366" cy="13942278"/>
            </a:xfrm>
            <a:prstGeom prst="rect">
              <a:avLst/>
            </a:prstGeom>
            <a:noFill/>
          </p:spPr>
          <p:txBody>
            <a:bodyPr wrap="square" rtlCol="0">
              <a:spAutoFit/>
            </a:bodyPr>
            <a:lstStyle/>
            <a:p>
              <a:r>
                <a:rPr lang="en-US" sz="4400" b="1" dirty="0">
                  <a:latin typeface="Book Antiqua" panose="02040602050305030304" pitchFamily="18" charset="0"/>
                </a:rPr>
                <a:t>Gait visit: </a:t>
              </a:r>
              <a:r>
                <a:rPr lang="en-US" sz="4400" dirty="0">
                  <a:latin typeface="Book Antiqua" panose="02040602050305030304" pitchFamily="18" charset="0"/>
                </a:rPr>
                <a:t>Five</a:t>
              </a:r>
              <a:r>
                <a:rPr lang="en-US" sz="4000" dirty="0">
                  <a:latin typeface="Book Antiqua" panose="02040602050305030304" pitchFamily="18" charset="0"/>
                </a:rPr>
                <a:t> older adult participants (mean age 70 years) were asked to walk on a treadmill at a self-selected speed during four different trials (</a:t>
              </a:r>
              <a:r>
                <a:rPr lang="en-US" sz="4000" b="1" dirty="0">
                  <a:latin typeface="Book Antiqua" panose="02040602050305030304" pitchFamily="18" charset="0"/>
                </a:rPr>
                <a:t>Figure 1</a:t>
              </a:r>
              <a:r>
                <a:rPr lang="en-US" sz="4000" dirty="0">
                  <a:latin typeface="Book Antiqua" panose="02040602050305030304" pitchFamily="18" charset="0"/>
                </a:rPr>
                <a:t>):</a:t>
              </a:r>
            </a:p>
            <a:p>
              <a:endParaRPr lang="en-US" sz="4000" dirty="0">
                <a:latin typeface="Book Antiqua" panose="02040602050305030304" pitchFamily="18" charset="0"/>
              </a:endParaRPr>
            </a:p>
            <a:p>
              <a:pPr marL="742950" indent="-742950">
                <a:buFont typeface="+mj-lt"/>
                <a:buAutoNum type="arabicPeriod"/>
              </a:pPr>
              <a:r>
                <a:rPr lang="en-US" sz="4000" dirty="0">
                  <a:latin typeface="Book Antiqua" panose="02040602050305030304" pitchFamily="18" charset="0"/>
                </a:rPr>
                <a:t>Single task: no concurrent cognitive task</a:t>
              </a:r>
            </a:p>
            <a:p>
              <a:pPr marL="742950" indent="-742950">
                <a:buFont typeface="+mj-lt"/>
                <a:buAutoNum type="arabicPeriod"/>
              </a:pPr>
              <a:r>
                <a:rPr lang="en-US" sz="4000" dirty="0">
                  <a:latin typeface="Book Antiqua" panose="02040602050305030304" pitchFamily="18" charset="0"/>
                </a:rPr>
                <a:t>Set-shifting: the background changed randomly</a:t>
              </a:r>
            </a:p>
            <a:p>
              <a:pPr marL="742950" indent="-742950">
                <a:buFont typeface="+mj-lt"/>
                <a:buAutoNum type="arabicPeriod"/>
              </a:pPr>
              <a:r>
                <a:rPr lang="en-US" sz="4000" dirty="0">
                  <a:latin typeface="Book Antiqua" panose="02040602050305030304" pitchFamily="18" charset="0"/>
                </a:rPr>
                <a:t>Letter naming: the background stayed purple</a:t>
              </a:r>
            </a:p>
            <a:p>
              <a:pPr marL="742950" indent="-742950">
                <a:buFont typeface="+mj-lt"/>
                <a:buAutoNum type="arabicPeriod"/>
              </a:pPr>
              <a:r>
                <a:rPr lang="en-US" sz="4000" dirty="0">
                  <a:latin typeface="Book Antiqua" panose="02040602050305030304" pitchFamily="18" charset="0"/>
                </a:rPr>
                <a:t>Number naming: the background stayed orange</a:t>
              </a:r>
            </a:p>
            <a:p>
              <a:endParaRPr lang="en-US" sz="4000" dirty="0">
                <a:latin typeface="Book Antiqua" panose="02040602050305030304" pitchFamily="18" charset="0"/>
              </a:endParaRPr>
            </a:p>
            <a:p>
              <a:r>
                <a:rPr lang="en-US" sz="4400" b="1" dirty="0">
                  <a:latin typeface="Book Antiqua" panose="02040602050305030304" pitchFamily="18" charset="0"/>
                </a:rPr>
                <a:t>Gait measures: </a:t>
              </a:r>
              <a:r>
                <a:rPr lang="en-US" sz="4000" dirty="0">
                  <a:latin typeface="Book Antiqua" panose="02040602050305030304" pitchFamily="18" charset="0"/>
                </a:rPr>
                <a:t>stride length and cadence were calculated.</a:t>
              </a:r>
            </a:p>
            <a:p>
              <a:endParaRPr lang="en-US" sz="4000" dirty="0">
                <a:latin typeface="Book Antiqua" panose="02040602050305030304" pitchFamily="18" charset="0"/>
              </a:endParaRPr>
            </a:p>
            <a:p>
              <a:r>
                <a:rPr lang="en-US" sz="4400" b="1" dirty="0">
                  <a:latin typeface="Book Antiqua" panose="02040602050305030304" pitchFamily="18" charset="0"/>
                </a:rPr>
                <a:t>MRI visit: </a:t>
              </a:r>
              <a:r>
                <a:rPr lang="en-US" sz="4000" dirty="0">
                  <a:latin typeface="Book Antiqua" panose="02040602050305030304" pitchFamily="18" charset="0"/>
                </a:rPr>
                <a:t>high resolution T2*-weighted magnetic resonance images of subjects’ brains were collected. </a:t>
              </a:r>
            </a:p>
            <a:p>
              <a:endParaRPr lang="en-US" sz="4000" dirty="0">
                <a:latin typeface="Book Antiqua" panose="02040602050305030304" pitchFamily="18" charset="0"/>
              </a:endParaRPr>
            </a:p>
            <a:p>
              <a:r>
                <a:rPr lang="en-US" sz="4400" b="1" dirty="0">
                  <a:latin typeface="Book Antiqua" panose="02040602050305030304" pitchFamily="18" charset="0"/>
                </a:rPr>
                <a:t>MRI measures: </a:t>
              </a:r>
              <a:r>
                <a:rPr lang="en-US" sz="4000" dirty="0">
                  <a:latin typeface="Book Antiqua" panose="02040602050305030304" pitchFamily="18" charset="0"/>
                </a:rPr>
                <a:t>T2*-weighted images were pre-processed using </a:t>
              </a:r>
              <a:r>
                <a:rPr lang="en-US" sz="4000" dirty="0" err="1">
                  <a:latin typeface="Book Antiqua" panose="02040602050305030304" pitchFamily="18" charset="0"/>
                </a:rPr>
                <a:t>fMRIPrep</a:t>
              </a:r>
              <a:r>
                <a:rPr lang="en-US" sz="4000" dirty="0">
                  <a:latin typeface="Book Antiqua" panose="02040602050305030304" pitchFamily="18" charset="0"/>
                </a:rPr>
                <a:t>. Then, a seed-based, resting-state functional connectivity analysis was completed with six striatal seeds using CONN toolbox </a:t>
              </a:r>
              <a:r>
                <a:rPr lang="en-US" sz="4000" b="1" dirty="0">
                  <a:latin typeface="Book Antiqua" panose="02040602050305030304" pitchFamily="18" charset="0"/>
                </a:rPr>
                <a:t>(Figure 2.).</a:t>
              </a:r>
            </a:p>
            <a:p>
              <a:endParaRPr lang="en-US" sz="4000" dirty="0">
                <a:latin typeface="Book Antiqua" panose="02040602050305030304" pitchFamily="18" charset="0"/>
              </a:endParaRPr>
            </a:p>
            <a:p>
              <a:r>
                <a:rPr lang="en-US" sz="4400" b="1" dirty="0">
                  <a:latin typeface="Book Antiqua" panose="02040602050305030304" pitchFamily="18" charset="0"/>
                </a:rPr>
                <a:t>Statistics:</a:t>
              </a:r>
              <a:r>
                <a:rPr lang="en-US" sz="4000" dirty="0">
                  <a:latin typeface="Book Antiqua" panose="02040602050305030304" pitchFamily="18" charset="0"/>
                </a:rPr>
                <a:t> A mediation analysis was done to test the </a:t>
              </a:r>
              <a:r>
                <a:rPr lang="en-US" sz="4000" u="sng" dirty="0">
                  <a:latin typeface="Book Antiqua" panose="02040602050305030304" pitchFamily="18" charset="0"/>
                </a:rPr>
                <a:t>direct</a:t>
              </a:r>
              <a:r>
                <a:rPr lang="en-US" sz="4000" dirty="0">
                  <a:latin typeface="Book Antiqua" panose="02040602050305030304" pitchFamily="18" charset="0"/>
                </a:rPr>
                <a:t> and </a:t>
              </a:r>
              <a:r>
                <a:rPr lang="en-US" sz="4000" u="sng" dirty="0">
                  <a:latin typeface="Book Antiqua" panose="02040602050305030304" pitchFamily="18" charset="0"/>
                </a:rPr>
                <a:t>indirect</a:t>
              </a:r>
              <a:r>
                <a:rPr lang="en-US" sz="4000" dirty="0">
                  <a:latin typeface="Book Antiqua" panose="02040602050305030304" pitchFamily="18" charset="0"/>
                </a:rPr>
                <a:t> effects of cortico-striatal functional connectivity on dual task performance during a set-shifting dual task </a:t>
              </a:r>
              <a:r>
                <a:rPr lang="en-US" sz="4000" b="1" dirty="0">
                  <a:latin typeface="Book Antiqua" panose="02040602050305030304" pitchFamily="18" charset="0"/>
                </a:rPr>
                <a:t>(Figure 3.)</a:t>
              </a:r>
              <a:r>
                <a:rPr lang="en-US" sz="4000" dirty="0">
                  <a:latin typeface="Book Antiqua" panose="02040602050305030304" pitchFamily="18" charset="0"/>
                </a:rPr>
                <a:t>.</a:t>
              </a:r>
              <a:endParaRPr lang="en-US" sz="4000" b="1" dirty="0">
                <a:latin typeface="Book Antiqua" panose="02040602050305030304" pitchFamily="18" charset="0"/>
              </a:endParaRPr>
            </a:p>
          </p:txBody>
        </p:sp>
        <p:sp>
          <p:nvSpPr>
            <p:cNvPr id="95" name="Rectangle 94">
              <a:extLst>
                <a:ext uri="{FF2B5EF4-FFF2-40B4-BE49-F238E27FC236}">
                  <a16:creationId xmlns:a16="http://schemas.microsoft.com/office/drawing/2014/main" id="{AAA3BEAD-5917-4C54-B0BE-6D7B9DFF5B77}"/>
                </a:ext>
              </a:extLst>
            </p:cNvPr>
            <p:cNvSpPr/>
            <p:nvPr/>
          </p:nvSpPr>
          <p:spPr>
            <a:xfrm>
              <a:off x="826847" y="20721300"/>
              <a:ext cx="15590366" cy="789706"/>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Book Antiqua" panose="02040602050305030304" pitchFamily="18" charset="0"/>
                </a:rPr>
                <a:t>METHODS</a:t>
              </a:r>
            </a:p>
          </p:txBody>
        </p:sp>
      </p:grpSp>
      <p:sp>
        <p:nvSpPr>
          <p:cNvPr id="97" name="Rectangle 96">
            <a:extLst>
              <a:ext uri="{FF2B5EF4-FFF2-40B4-BE49-F238E27FC236}">
                <a16:creationId xmlns:a16="http://schemas.microsoft.com/office/drawing/2014/main" id="{861C6320-5A45-43B2-9D74-34003CA9552C}"/>
              </a:ext>
            </a:extLst>
          </p:cNvPr>
          <p:cNvSpPr/>
          <p:nvPr/>
        </p:nvSpPr>
        <p:spPr>
          <a:xfrm>
            <a:off x="16573598" y="23763249"/>
            <a:ext cx="15949853" cy="789706"/>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Book Antiqua" panose="02040602050305030304" pitchFamily="18" charset="0"/>
              </a:rPr>
              <a:t>RESULTS</a:t>
            </a:r>
          </a:p>
        </p:txBody>
      </p:sp>
      <p:grpSp>
        <p:nvGrpSpPr>
          <p:cNvPr id="10" name="Group 9">
            <a:extLst>
              <a:ext uri="{FF2B5EF4-FFF2-40B4-BE49-F238E27FC236}">
                <a16:creationId xmlns:a16="http://schemas.microsoft.com/office/drawing/2014/main" id="{4AB6C9A1-D6FF-4931-B118-6CBE4B7419FA}"/>
              </a:ext>
            </a:extLst>
          </p:cNvPr>
          <p:cNvGrpSpPr/>
          <p:nvPr/>
        </p:nvGrpSpPr>
        <p:grpSpPr>
          <a:xfrm>
            <a:off x="995830" y="26375064"/>
            <a:ext cx="14989486" cy="9535144"/>
            <a:chOff x="17658658" y="5432736"/>
            <a:chExt cx="14989486" cy="9535144"/>
          </a:xfrm>
        </p:grpSpPr>
        <p:pic>
          <p:nvPicPr>
            <p:cNvPr id="11" name="Picture 10">
              <a:extLst>
                <a:ext uri="{FF2B5EF4-FFF2-40B4-BE49-F238E27FC236}">
                  <a16:creationId xmlns:a16="http://schemas.microsoft.com/office/drawing/2014/main" id="{FC117E26-EF60-441D-9FA3-311C2C90F997}"/>
                </a:ext>
              </a:extLst>
            </p:cNvPr>
            <p:cNvPicPr>
              <a:picLocks noChangeAspect="1"/>
            </p:cNvPicPr>
            <p:nvPr/>
          </p:nvPicPr>
          <p:blipFill>
            <a:blip r:embed="rId6"/>
            <a:stretch>
              <a:fillRect/>
            </a:stretch>
          </p:blipFill>
          <p:spPr>
            <a:xfrm>
              <a:off x="17658658" y="5432736"/>
              <a:ext cx="14989486" cy="7492519"/>
            </a:xfrm>
            <a:prstGeom prst="rect">
              <a:avLst/>
            </a:prstGeom>
          </p:spPr>
        </p:pic>
        <p:sp>
          <p:nvSpPr>
            <p:cNvPr id="3" name="TextBox 2">
              <a:extLst>
                <a:ext uri="{FF2B5EF4-FFF2-40B4-BE49-F238E27FC236}">
                  <a16:creationId xmlns:a16="http://schemas.microsoft.com/office/drawing/2014/main" id="{60D143DF-4F09-45F4-B69C-BBE9FEEC68DD}"/>
                </a:ext>
              </a:extLst>
            </p:cNvPr>
            <p:cNvSpPr txBox="1"/>
            <p:nvPr/>
          </p:nvSpPr>
          <p:spPr>
            <a:xfrm>
              <a:off x="17663593" y="12905777"/>
              <a:ext cx="14953267" cy="2062103"/>
            </a:xfrm>
            <a:prstGeom prst="rect">
              <a:avLst/>
            </a:prstGeom>
            <a:noFill/>
          </p:spPr>
          <p:txBody>
            <a:bodyPr wrap="square" rtlCol="0">
              <a:spAutoFit/>
            </a:bodyPr>
            <a:lstStyle/>
            <a:p>
              <a:r>
                <a:rPr lang="en-US" sz="3200" b="1" dirty="0"/>
                <a:t>Figure 1:</a:t>
              </a:r>
              <a:r>
                <a:rPr lang="en-US" sz="3200" dirty="0"/>
                <a:t> Schematic of the visual set-shifting task and accompanying gait measurements. During treadmill walking the participant is presented a letter-number combination on a screen in front of them. If the background is purple, they verbalize the letter, if it is orange, the number.</a:t>
              </a:r>
              <a:endParaRPr lang="en-US" sz="3200" b="1" dirty="0"/>
            </a:p>
          </p:txBody>
        </p:sp>
      </p:grpSp>
      <p:sp>
        <p:nvSpPr>
          <p:cNvPr id="24" name="TextBox 23">
            <a:extLst>
              <a:ext uri="{FF2B5EF4-FFF2-40B4-BE49-F238E27FC236}">
                <a16:creationId xmlns:a16="http://schemas.microsoft.com/office/drawing/2014/main" id="{D3908FFD-4C80-450E-82D0-C32F272B6B68}"/>
              </a:ext>
            </a:extLst>
          </p:cNvPr>
          <p:cNvSpPr txBox="1"/>
          <p:nvPr/>
        </p:nvSpPr>
        <p:spPr>
          <a:xfrm>
            <a:off x="609107" y="36839977"/>
            <a:ext cx="15762932"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Book Antiqua" panose="02040602050305030304" pitchFamily="18" charset="0"/>
              </a:rPr>
              <a:t>These preliminary data do not indicate a relationship between cortico-striatal functional connectivity and the selected gait parameters of stride length and cadence during a set shifting dual task. </a:t>
            </a:r>
          </a:p>
          <a:p>
            <a:pPr marL="571500" indent="-571500">
              <a:buFont typeface="Arial" panose="020B0604020202020204" pitchFamily="34" charset="0"/>
              <a:buChar char="•"/>
            </a:pPr>
            <a:r>
              <a:rPr lang="en-US" sz="4000" dirty="0">
                <a:latin typeface="Book Antiqua" panose="02040602050305030304" pitchFamily="18" charset="0"/>
              </a:rPr>
              <a:t>This pilot work provides proof-of-principal and feasibility data regarding investigations for future studies of neural functional connectivity and gait behaviors. </a:t>
            </a:r>
          </a:p>
        </p:txBody>
      </p:sp>
      <p:sp>
        <p:nvSpPr>
          <p:cNvPr id="37" name="Rectangle 36">
            <a:extLst>
              <a:ext uri="{FF2B5EF4-FFF2-40B4-BE49-F238E27FC236}">
                <a16:creationId xmlns:a16="http://schemas.microsoft.com/office/drawing/2014/main" id="{1825EE04-346A-43B2-9498-F107880D59EA}"/>
              </a:ext>
            </a:extLst>
          </p:cNvPr>
          <p:cNvSpPr/>
          <p:nvPr/>
        </p:nvSpPr>
        <p:spPr>
          <a:xfrm>
            <a:off x="16549093" y="40337663"/>
            <a:ext cx="16134845" cy="720799"/>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Book Antiqua" panose="02040602050305030304" pitchFamily="18" charset="0"/>
              </a:rPr>
              <a:t>ACKNOWLEDGEMENTS</a:t>
            </a:r>
          </a:p>
        </p:txBody>
      </p:sp>
      <p:sp>
        <p:nvSpPr>
          <p:cNvPr id="38" name="Google Shape;149;p1">
            <a:extLst>
              <a:ext uri="{FF2B5EF4-FFF2-40B4-BE49-F238E27FC236}">
                <a16:creationId xmlns:a16="http://schemas.microsoft.com/office/drawing/2014/main" id="{E7214FF9-1962-417B-99CB-753A0C21F88B}"/>
              </a:ext>
            </a:extLst>
          </p:cNvPr>
          <p:cNvSpPr txBox="1"/>
          <p:nvPr/>
        </p:nvSpPr>
        <p:spPr>
          <a:xfrm>
            <a:off x="16933085" y="41189683"/>
            <a:ext cx="15701796" cy="1569620"/>
          </a:xfrm>
          <a:prstGeom prst="rect">
            <a:avLst/>
          </a:prstGeom>
          <a:noFill/>
          <a:ln>
            <a:noFill/>
          </a:ln>
        </p:spPr>
        <p:txBody>
          <a:bodyPr spcFirstLastPara="1" wrap="square" lIns="91425" tIns="45700" rIns="91425" bIns="45700" anchor="t" anchorCtr="0">
            <a:spAutoFit/>
          </a:bodyPr>
          <a:lstStyle/>
          <a:p>
            <a:pPr algn="just"/>
            <a:r>
              <a:rPr lang="en-US" sz="3200" dirty="0">
                <a:latin typeface="Book Antiqua" panose="02040602050305030304" pitchFamily="18" charset="0"/>
                <a:cs typeface="Times New Roman" panose="02020603050405020304" pitchFamily="18" charset="0"/>
              </a:rPr>
              <a:t>This work was support by a research SEED grant and a Graduate Research Grant, both provided by the Texas A&amp;M School of Education and Human Development’s Department of Kinesiology and Sport Management.</a:t>
            </a:r>
            <a:endParaRPr sz="1600" dirty="0">
              <a:solidFill>
                <a:srgbClr val="172B54"/>
              </a:solidFill>
            </a:endParaRPr>
          </a:p>
        </p:txBody>
      </p:sp>
      <p:grpSp>
        <p:nvGrpSpPr>
          <p:cNvPr id="41" name="Group 40">
            <a:extLst>
              <a:ext uri="{FF2B5EF4-FFF2-40B4-BE49-F238E27FC236}">
                <a16:creationId xmlns:a16="http://schemas.microsoft.com/office/drawing/2014/main" id="{6AB5B4DF-E8EE-5AA8-6468-5DF9D6B108C6}"/>
              </a:ext>
            </a:extLst>
          </p:cNvPr>
          <p:cNvGrpSpPr/>
          <p:nvPr/>
        </p:nvGrpSpPr>
        <p:grpSpPr>
          <a:xfrm>
            <a:off x="16674628" y="5593060"/>
            <a:ext cx="15926980" cy="10373335"/>
            <a:chOff x="16626708" y="5493848"/>
            <a:chExt cx="15926980" cy="10373335"/>
          </a:xfrm>
        </p:grpSpPr>
        <p:grpSp>
          <p:nvGrpSpPr>
            <p:cNvPr id="34" name="Group 33">
              <a:extLst>
                <a:ext uri="{FF2B5EF4-FFF2-40B4-BE49-F238E27FC236}">
                  <a16:creationId xmlns:a16="http://schemas.microsoft.com/office/drawing/2014/main" id="{B45ACCE3-D25C-F58F-800E-F960DD35C19D}"/>
                </a:ext>
              </a:extLst>
            </p:cNvPr>
            <p:cNvGrpSpPr/>
            <p:nvPr/>
          </p:nvGrpSpPr>
          <p:grpSpPr>
            <a:xfrm>
              <a:off x="16626709" y="5493848"/>
              <a:ext cx="15926979" cy="8388509"/>
              <a:chOff x="16589224" y="14967879"/>
              <a:chExt cx="15926979" cy="8388509"/>
            </a:xfrm>
          </p:grpSpPr>
          <p:pic>
            <p:nvPicPr>
              <p:cNvPr id="15" name="Picture 14" descr="A group of images of a brain">
                <a:extLst>
                  <a:ext uri="{FF2B5EF4-FFF2-40B4-BE49-F238E27FC236}">
                    <a16:creationId xmlns:a16="http://schemas.microsoft.com/office/drawing/2014/main" id="{0AC0A3F3-940A-2B5C-551F-F78C5DE8631A}"/>
                  </a:ext>
                </a:extLst>
              </p:cNvPr>
              <p:cNvPicPr>
                <a:picLocks noChangeAspect="1"/>
              </p:cNvPicPr>
              <p:nvPr/>
            </p:nvPicPr>
            <p:blipFill rotWithShape="1">
              <a:blip r:embed="rId7"/>
              <a:srcRect l="5291" t="4394" b="3031"/>
              <a:stretch/>
            </p:blipFill>
            <p:spPr>
              <a:xfrm>
                <a:off x="16640544" y="15042435"/>
                <a:ext cx="15875659" cy="8313953"/>
              </a:xfrm>
              <a:prstGeom prst="rect">
                <a:avLst/>
              </a:prstGeom>
            </p:spPr>
          </p:pic>
          <p:sp>
            <p:nvSpPr>
              <p:cNvPr id="30" name="Rectangle 29">
                <a:extLst>
                  <a:ext uri="{FF2B5EF4-FFF2-40B4-BE49-F238E27FC236}">
                    <a16:creationId xmlns:a16="http://schemas.microsoft.com/office/drawing/2014/main" id="{C36AF02E-D8B2-3BB9-BA15-B8BD9D8CD6CB}"/>
                  </a:ext>
                </a:extLst>
              </p:cNvPr>
              <p:cNvSpPr/>
              <p:nvPr/>
            </p:nvSpPr>
            <p:spPr>
              <a:xfrm>
                <a:off x="23754596" y="14967879"/>
                <a:ext cx="52610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A</a:t>
                </a:r>
              </a:p>
            </p:txBody>
          </p:sp>
          <p:sp>
            <p:nvSpPr>
              <p:cNvPr id="31" name="Rectangle 30">
                <a:extLst>
                  <a:ext uri="{FF2B5EF4-FFF2-40B4-BE49-F238E27FC236}">
                    <a16:creationId xmlns:a16="http://schemas.microsoft.com/office/drawing/2014/main" id="{764023BC-4232-789B-3077-9C3E66580887}"/>
                  </a:ext>
                </a:extLst>
              </p:cNvPr>
              <p:cNvSpPr/>
              <p:nvPr/>
            </p:nvSpPr>
            <p:spPr>
              <a:xfrm>
                <a:off x="23754596" y="22648502"/>
                <a:ext cx="52610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P</a:t>
                </a:r>
              </a:p>
            </p:txBody>
          </p:sp>
          <p:sp>
            <p:nvSpPr>
              <p:cNvPr id="32" name="Rectangle 31">
                <a:extLst>
                  <a:ext uri="{FF2B5EF4-FFF2-40B4-BE49-F238E27FC236}">
                    <a16:creationId xmlns:a16="http://schemas.microsoft.com/office/drawing/2014/main" id="{D8F37498-DEEC-B3BD-FE5A-D24601D4CF0C}"/>
                  </a:ext>
                </a:extLst>
              </p:cNvPr>
              <p:cNvSpPr/>
              <p:nvPr/>
            </p:nvSpPr>
            <p:spPr>
              <a:xfrm>
                <a:off x="16589224" y="18878802"/>
                <a:ext cx="470000" cy="707886"/>
              </a:xfrm>
              <a:prstGeom prst="rect">
                <a:avLst/>
              </a:prstGeom>
              <a:noFill/>
            </p:spPr>
            <p:txBody>
              <a:bodyPr wrap="none" lIns="91440" tIns="45720" rIns="91440" bIns="45720">
                <a:spAutoFit/>
              </a:bodyPr>
              <a:lstStyle/>
              <a:p>
                <a:pPr algn="ctr"/>
                <a:r>
                  <a:rPr lang="en-US" sz="4000" dirty="0">
                    <a:ln w="0"/>
                    <a:solidFill>
                      <a:schemeClr val="tx1"/>
                    </a:solidFill>
                    <a:effectLst>
                      <a:outerShdw blurRad="38100" dist="19050" dir="2700000" algn="tl" rotWithShape="0">
                        <a:schemeClr val="dk1">
                          <a:alpha val="40000"/>
                        </a:schemeClr>
                      </a:outerShdw>
                    </a:effectLst>
                  </a:rPr>
                  <a:t>L</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3F0A0222-FFCB-5F5D-D401-E4DD75DEB3B3}"/>
                  </a:ext>
                </a:extLst>
              </p:cNvPr>
              <p:cNvSpPr/>
              <p:nvPr/>
            </p:nvSpPr>
            <p:spPr>
              <a:xfrm>
                <a:off x="30852169" y="19061063"/>
                <a:ext cx="55496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R</a:t>
                </a:r>
              </a:p>
            </p:txBody>
          </p:sp>
        </p:grpSp>
        <p:sp>
          <p:nvSpPr>
            <p:cNvPr id="36" name="TextBox 35">
              <a:extLst>
                <a:ext uri="{FF2B5EF4-FFF2-40B4-BE49-F238E27FC236}">
                  <a16:creationId xmlns:a16="http://schemas.microsoft.com/office/drawing/2014/main" id="{8DDD3ED2-D746-E945-A797-7D974DFEF33C}"/>
                </a:ext>
              </a:extLst>
            </p:cNvPr>
            <p:cNvSpPr txBox="1"/>
            <p:nvPr/>
          </p:nvSpPr>
          <p:spPr>
            <a:xfrm>
              <a:off x="16626708" y="13805080"/>
              <a:ext cx="15507869" cy="2062103"/>
            </a:xfrm>
            <a:prstGeom prst="rect">
              <a:avLst/>
            </a:prstGeom>
            <a:noFill/>
          </p:spPr>
          <p:txBody>
            <a:bodyPr wrap="square" rtlCol="0">
              <a:spAutoFit/>
            </a:bodyPr>
            <a:lstStyle/>
            <a:p>
              <a:r>
                <a:rPr lang="en-US" sz="3200" b="1" dirty="0"/>
                <a:t>Figure 2:</a:t>
              </a:r>
              <a:r>
                <a:rPr lang="en-US" sz="3200" dirty="0"/>
                <a:t> Ten axial plane slices showing voxels with significant functional connectivity to the left dorsal causal putamen at rest (cluster threshold: p&lt;0.05; cluster size p-FDR corrected; voxel threshold: p&lt;0.001 p-uncorrected). Warm colors indicate positive correlations, while cold colors indicate negative correlations.</a:t>
              </a:r>
              <a:endParaRPr lang="en-US" sz="3200" b="1" dirty="0"/>
            </a:p>
          </p:txBody>
        </p:sp>
      </p:grpSp>
      <p:grpSp>
        <p:nvGrpSpPr>
          <p:cNvPr id="45" name="Group 44">
            <a:extLst>
              <a:ext uri="{FF2B5EF4-FFF2-40B4-BE49-F238E27FC236}">
                <a16:creationId xmlns:a16="http://schemas.microsoft.com/office/drawing/2014/main" id="{2D237DF6-A7F0-9C13-8969-D3E20C3521EC}"/>
              </a:ext>
            </a:extLst>
          </p:cNvPr>
          <p:cNvGrpSpPr/>
          <p:nvPr/>
        </p:nvGrpSpPr>
        <p:grpSpPr>
          <a:xfrm>
            <a:off x="16674628" y="15922060"/>
            <a:ext cx="15705976" cy="7647681"/>
            <a:chOff x="16662781" y="5568403"/>
            <a:chExt cx="15705976" cy="7647681"/>
          </a:xfrm>
        </p:grpSpPr>
        <p:pic>
          <p:nvPicPr>
            <p:cNvPr id="42" name="Picture 41">
              <a:extLst>
                <a:ext uri="{FF2B5EF4-FFF2-40B4-BE49-F238E27FC236}">
                  <a16:creationId xmlns:a16="http://schemas.microsoft.com/office/drawing/2014/main" id="{63C712F2-DCFA-285F-E2AC-52DB77AC5DEA}"/>
                </a:ext>
              </a:extLst>
            </p:cNvPr>
            <p:cNvPicPr>
              <a:picLocks noChangeAspect="1"/>
            </p:cNvPicPr>
            <p:nvPr/>
          </p:nvPicPr>
          <p:blipFill>
            <a:blip r:embed="rId8"/>
            <a:stretch>
              <a:fillRect/>
            </a:stretch>
          </p:blipFill>
          <p:spPr>
            <a:xfrm>
              <a:off x="16662781" y="5568403"/>
              <a:ext cx="11601994" cy="7647681"/>
            </a:xfrm>
            <a:prstGeom prst="rect">
              <a:avLst/>
            </a:prstGeom>
          </p:spPr>
        </p:pic>
        <p:sp>
          <p:nvSpPr>
            <p:cNvPr id="43" name="TextBox 42">
              <a:extLst>
                <a:ext uri="{FF2B5EF4-FFF2-40B4-BE49-F238E27FC236}">
                  <a16:creationId xmlns:a16="http://schemas.microsoft.com/office/drawing/2014/main" id="{B253319B-2241-80EC-3EA6-FB45C73589D6}"/>
                </a:ext>
              </a:extLst>
            </p:cNvPr>
            <p:cNvSpPr txBox="1"/>
            <p:nvPr/>
          </p:nvSpPr>
          <p:spPr>
            <a:xfrm>
              <a:off x="27547827" y="6413589"/>
              <a:ext cx="4820930" cy="6001643"/>
            </a:xfrm>
            <a:prstGeom prst="rect">
              <a:avLst/>
            </a:prstGeom>
            <a:noFill/>
          </p:spPr>
          <p:txBody>
            <a:bodyPr wrap="square" rtlCol="0">
              <a:spAutoFit/>
            </a:bodyPr>
            <a:lstStyle/>
            <a:p>
              <a:pPr marL="0" marR="0">
                <a:spcBef>
                  <a:spcPts val="0"/>
                </a:spcBef>
                <a:spcAft>
                  <a:spcPts val="0"/>
                </a:spcAft>
              </a:pPr>
              <a:r>
                <a:rPr lang="en-US" sz="3200" b="1" dirty="0">
                  <a:effectLst/>
                  <a:latin typeface="+mj-lt"/>
                  <a:ea typeface="Calibri" panose="020F0502020204030204" pitchFamily="34" charset="0"/>
                  <a:cs typeface="Times New Roman" panose="02020603050405020304" pitchFamily="18" charset="0"/>
                </a:rPr>
                <a:t>Figure 3.</a:t>
              </a:r>
              <a:r>
                <a:rPr lang="en-US" sz="3200" dirty="0">
                  <a:effectLst/>
                  <a:latin typeface="+mj-lt"/>
                  <a:ea typeface="Calibri" panose="020F0502020204030204" pitchFamily="34" charset="0"/>
                  <a:cs typeface="Times New Roman" panose="02020603050405020304" pitchFamily="18" charset="0"/>
                </a:rPr>
                <a:t> Schematic of mediation analysis. </a:t>
              </a:r>
            </a:p>
            <a:p>
              <a:pPr marL="514350" marR="0" indent="-514350">
                <a:spcBef>
                  <a:spcPts val="0"/>
                </a:spcBef>
                <a:spcAft>
                  <a:spcPts val="0"/>
                </a:spcAft>
                <a:buAutoNum type="arabicPeriod"/>
              </a:pPr>
              <a:r>
                <a:rPr lang="en-US" sz="3200" dirty="0">
                  <a:effectLst/>
                  <a:latin typeface="+mj-lt"/>
                  <a:ea typeface="Calibri" panose="020F0502020204030204" pitchFamily="34" charset="0"/>
                  <a:cs typeface="Times New Roman" panose="02020603050405020304" pitchFamily="18" charset="0"/>
                </a:rPr>
                <a:t>The total effect of Task on dual-task performance (DT perf) and </a:t>
              </a:r>
            </a:p>
            <a:p>
              <a:pPr marL="514350" marR="0" indent="-514350">
                <a:spcBef>
                  <a:spcPts val="0"/>
                </a:spcBef>
                <a:spcAft>
                  <a:spcPts val="0"/>
                </a:spcAft>
                <a:buAutoNum type="arabicPeriod"/>
              </a:pPr>
              <a:r>
                <a:rPr lang="en-US" sz="3200" dirty="0">
                  <a:effectLst/>
                  <a:latin typeface="+mj-lt"/>
                  <a:ea typeface="Calibri" panose="020F0502020204030204" pitchFamily="34" charset="0"/>
                  <a:cs typeface="Times New Roman" panose="02020603050405020304" pitchFamily="18" charset="0"/>
                </a:rPr>
                <a:t>The hypothesized indirect effect of Task on DT perf through cortico-striatal connectivity (C-Str Conn)</a:t>
              </a:r>
            </a:p>
          </p:txBody>
        </p:sp>
      </p:grpSp>
      <p:grpSp>
        <p:nvGrpSpPr>
          <p:cNvPr id="50" name="Group 49">
            <a:extLst>
              <a:ext uri="{FF2B5EF4-FFF2-40B4-BE49-F238E27FC236}">
                <a16:creationId xmlns:a16="http://schemas.microsoft.com/office/drawing/2014/main" id="{6118627C-5307-B56A-0F12-B23EDC208D96}"/>
              </a:ext>
            </a:extLst>
          </p:cNvPr>
          <p:cNvGrpSpPr/>
          <p:nvPr/>
        </p:nvGrpSpPr>
        <p:grpSpPr>
          <a:xfrm>
            <a:off x="16130606" y="30388117"/>
            <a:ext cx="16471002" cy="9891991"/>
            <a:chOff x="16459200" y="28112595"/>
            <a:chExt cx="16471002" cy="9891991"/>
          </a:xfrm>
        </p:grpSpPr>
        <p:pic>
          <p:nvPicPr>
            <p:cNvPr id="40" name="Picture 39" descr="A group of squares with different colored squares&#10;&#10;Description automatically generated">
              <a:extLst>
                <a:ext uri="{FF2B5EF4-FFF2-40B4-BE49-F238E27FC236}">
                  <a16:creationId xmlns:a16="http://schemas.microsoft.com/office/drawing/2014/main" id="{E724FFE3-E6EF-E151-15A6-B5E0ECB48DF1}"/>
                </a:ext>
              </a:extLst>
            </p:cNvPr>
            <p:cNvPicPr>
              <a:picLocks noChangeAspect="1"/>
            </p:cNvPicPr>
            <p:nvPr/>
          </p:nvPicPr>
          <p:blipFill>
            <a:blip r:embed="rId9"/>
            <a:stretch>
              <a:fillRect/>
            </a:stretch>
          </p:blipFill>
          <p:spPr>
            <a:xfrm>
              <a:off x="16459200" y="28112595"/>
              <a:ext cx="16430914" cy="8560779"/>
            </a:xfrm>
            <a:prstGeom prst="rect">
              <a:avLst/>
            </a:prstGeom>
          </p:spPr>
        </p:pic>
        <p:sp>
          <p:nvSpPr>
            <p:cNvPr id="49" name="TextBox 48">
              <a:extLst>
                <a:ext uri="{FF2B5EF4-FFF2-40B4-BE49-F238E27FC236}">
                  <a16:creationId xmlns:a16="http://schemas.microsoft.com/office/drawing/2014/main" id="{E1A099A8-4C7C-675B-A424-70514C20D234}"/>
                </a:ext>
              </a:extLst>
            </p:cNvPr>
            <p:cNvSpPr txBox="1"/>
            <p:nvPr/>
          </p:nvSpPr>
          <p:spPr>
            <a:xfrm>
              <a:off x="17598964" y="35942483"/>
              <a:ext cx="15331238" cy="2062103"/>
            </a:xfrm>
            <a:prstGeom prst="rect">
              <a:avLst/>
            </a:prstGeom>
            <a:noFill/>
          </p:spPr>
          <p:txBody>
            <a:bodyPr wrap="square" rtlCol="0">
              <a:spAutoFit/>
            </a:bodyPr>
            <a:lstStyle/>
            <a:p>
              <a:r>
                <a:rPr lang="en-US" sz="3200" b="1" dirty="0"/>
                <a:t>Figure 4:</a:t>
              </a:r>
              <a:r>
                <a:rPr lang="en-US" sz="3200" dirty="0"/>
                <a:t> Boxplot of the repeated measures ANOVA comparing the differences in average stride length (m) across trials. The darker colored bars represent the mean, while the boxes represent the interquartile range. LN = letter naming, NN = number naming, ST = single task, VSS = Visual Set-shifting</a:t>
              </a:r>
              <a:endParaRPr lang="en-US" sz="3200" b="1" dirty="0"/>
            </a:p>
          </p:txBody>
        </p:sp>
      </p:grpSp>
      <p:sp>
        <p:nvSpPr>
          <p:cNvPr id="135" name="Rectangle 134">
            <a:extLst>
              <a:ext uri="{FF2B5EF4-FFF2-40B4-BE49-F238E27FC236}">
                <a16:creationId xmlns:a16="http://schemas.microsoft.com/office/drawing/2014/main" id="{362036C9-305F-4B61-BEEE-08CCCD325AB4}"/>
              </a:ext>
            </a:extLst>
          </p:cNvPr>
          <p:cNvSpPr/>
          <p:nvPr/>
        </p:nvSpPr>
        <p:spPr>
          <a:xfrm>
            <a:off x="562712" y="36049010"/>
            <a:ext cx="15762932" cy="789706"/>
          </a:xfrm>
          <a:prstGeom prst="rect">
            <a:avLst/>
          </a:prstGeom>
          <a:solidFill>
            <a:srgbClr val="5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Book Antiqua" panose="02040602050305030304" pitchFamily="18" charset="0"/>
              </a:rPr>
              <a:t>SUMMARY STATEMENTS</a:t>
            </a:r>
          </a:p>
        </p:txBody>
      </p:sp>
    </p:spTree>
  </p:cSld>
  <p:clrMapOvr>
    <a:masterClrMapping/>
  </p:clrMapOvr>
</p:sld>
</file>

<file path=ppt/theme/theme1.xml><?xml version="1.0" encoding="utf-8"?>
<a:theme xmlns:a="http://schemas.openxmlformats.org/drawingml/2006/main" name="Blank">
  <a:themeElements>
    <a:clrScheme name="New Brand 2013">
      <a:dk1>
        <a:srgbClr val="000000"/>
      </a:dk1>
      <a:lt1>
        <a:srgbClr val="FFFFFF"/>
      </a:lt1>
      <a:dk2>
        <a:srgbClr val="000000"/>
      </a:dk2>
      <a:lt2>
        <a:srgbClr val="808080"/>
      </a:lt2>
      <a:accent1>
        <a:srgbClr val="6CAEDF"/>
      </a:accent1>
      <a:accent2>
        <a:srgbClr val="0083A9"/>
      </a:accent2>
      <a:accent3>
        <a:srgbClr val="FFC425"/>
      </a:accent3>
      <a:accent4>
        <a:srgbClr val="E87D00"/>
      </a:accent4>
      <a:accent5>
        <a:srgbClr val="B32317"/>
      </a:accent5>
      <a:accent6>
        <a:srgbClr val="C5C19D"/>
      </a:accent6>
      <a:hlink>
        <a:srgbClr val="A1A0A4"/>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707</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Times</vt:lpstr>
      <vt:lpstr>Blank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dc:creator>
  <cp:lastModifiedBy>Manning, Jack</cp:lastModifiedBy>
  <cp:revision>2</cp:revision>
  <cp:lastPrinted>2023-02-17T18:48:41Z</cp:lastPrinted>
  <dcterms:created xsi:type="dcterms:W3CDTF">2003-11-21T20:29:19Z</dcterms:created>
  <dcterms:modified xsi:type="dcterms:W3CDTF">2024-08-02T19:51:17Z</dcterms:modified>
</cp:coreProperties>
</file>