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1" r:id="rId6"/>
    <p:sldId id="262" r:id="rId7"/>
    <p:sldId id="263" r:id="rId8"/>
    <p:sldId id="264" r:id="rId9"/>
    <p:sldId id="265" r:id="rId10"/>
    <p:sldId id="266" r:id="rId11"/>
    <p:sldId id="267"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A99546-6ABC-40D6-8AFC-EDEE9E0A2A71}" v="12" dt="2019-09-05T00:19:09.3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68" d="100"/>
          <a:sy n="68" d="100"/>
        </p:scale>
        <p:origin x="7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D238B4D-6D0E-41F3-BA65-42EC141647E2}"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50A01-B3D4-4998-B09E-08583579E39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9007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238B4D-6D0E-41F3-BA65-42EC141647E2}"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50A01-B3D4-4998-B09E-08583579E39C}" type="slidenum">
              <a:rPr lang="en-US" smtClean="0"/>
              <a:t>‹#›</a:t>
            </a:fld>
            <a:endParaRPr lang="en-US"/>
          </a:p>
        </p:txBody>
      </p:sp>
    </p:spTree>
    <p:extLst>
      <p:ext uri="{BB962C8B-B14F-4D97-AF65-F5344CB8AC3E}">
        <p14:creationId xmlns:p14="http://schemas.microsoft.com/office/powerpoint/2010/main" val="3121927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238B4D-6D0E-41F3-BA65-42EC141647E2}"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50A01-B3D4-4998-B09E-08583579E39C}"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650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238B4D-6D0E-41F3-BA65-42EC141647E2}"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50A01-B3D4-4998-B09E-08583579E39C}" type="slidenum">
              <a:rPr lang="en-US" smtClean="0"/>
              <a:t>‹#›</a:t>
            </a:fld>
            <a:endParaRPr lang="en-US"/>
          </a:p>
        </p:txBody>
      </p:sp>
    </p:spTree>
    <p:extLst>
      <p:ext uri="{BB962C8B-B14F-4D97-AF65-F5344CB8AC3E}">
        <p14:creationId xmlns:p14="http://schemas.microsoft.com/office/powerpoint/2010/main" val="4216174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238B4D-6D0E-41F3-BA65-42EC141647E2}"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50A01-B3D4-4998-B09E-08583579E39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5295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238B4D-6D0E-41F3-BA65-42EC141647E2}" type="datetimeFigureOut">
              <a:rPr lang="en-US" smtClean="0"/>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50A01-B3D4-4998-B09E-08583579E39C}" type="slidenum">
              <a:rPr lang="en-US" smtClean="0"/>
              <a:t>‹#›</a:t>
            </a:fld>
            <a:endParaRPr lang="en-US"/>
          </a:p>
        </p:txBody>
      </p:sp>
    </p:spTree>
    <p:extLst>
      <p:ext uri="{BB962C8B-B14F-4D97-AF65-F5344CB8AC3E}">
        <p14:creationId xmlns:p14="http://schemas.microsoft.com/office/powerpoint/2010/main" val="384250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238B4D-6D0E-41F3-BA65-42EC141647E2}" type="datetimeFigureOut">
              <a:rPr lang="en-US" smtClean="0"/>
              <a:t>9/5/2019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A50A01-B3D4-4998-B09E-08583579E39C}" type="slidenum">
              <a:rPr lang="en-US" smtClean="0"/>
              <a:t>‹#›</a:t>
            </a:fld>
            <a:endParaRPr lang="en-US"/>
          </a:p>
        </p:txBody>
      </p:sp>
    </p:spTree>
    <p:extLst>
      <p:ext uri="{BB962C8B-B14F-4D97-AF65-F5344CB8AC3E}">
        <p14:creationId xmlns:p14="http://schemas.microsoft.com/office/powerpoint/2010/main" val="3557003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238B4D-6D0E-41F3-BA65-42EC141647E2}" type="datetimeFigureOut">
              <a:rPr lang="en-US" smtClean="0"/>
              <a:t>9/5/2019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A50A01-B3D4-4998-B09E-08583579E39C}" type="slidenum">
              <a:rPr lang="en-US" smtClean="0"/>
              <a:t>‹#›</a:t>
            </a:fld>
            <a:endParaRPr lang="en-US"/>
          </a:p>
        </p:txBody>
      </p:sp>
    </p:spTree>
    <p:extLst>
      <p:ext uri="{BB962C8B-B14F-4D97-AF65-F5344CB8AC3E}">
        <p14:creationId xmlns:p14="http://schemas.microsoft.com/office/powerpoint/2010/main" val="2544636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238B4D-6D0E-41F3-BA65-42EC141647E2}" type="datetimeFigureOut">
              <a:rPr lang="en-US" smtClean="0"/>
              <a:t>9/5/2019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A50A01-B3D4-4998-B09E-08583579E39C}" type="slidenum">
              <a:rPr lang="en-US" smtClean="0"/>
              <a:t>‹#›</a:t>
            </a:fld>
            <a:endParaRPr lang="en-US"/>
          </a:p>
        </p:txBody>
      </p:sp>
    </p:spTree>
    <p:extLst>
      <p:ext uri="{BB962C8B-B14F-4D97-AF65-F5344CB8AC3E}">
        <p14:creationId xmlns:p14="http://schemas.microsoft.com/office/powerpoint/2010/main" val="3453095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238B4D-6D0E-41F3-BA65-42EC141647E2}" type="datetimeFigureOut">
              <a:rPr lang="en-US" smtClean="0"/>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50A01-B3D4-4998-B09E-08583579E39C}" type="slidenum">
              <a:rPr lang="en-US" smtClean="0"/>
              <a:t>‹#›</a:t>
            </a:fld>
            <a:endParaRPr lang="en-US"/>
          </a:p>
        </p:txBody>
      </p:sp>
    </p:spTree>
    <p:extLst>
      <p:ext uri="{BB962C8B-B14F-4D97-AF65-F5344CB8AC3E}">
        <p14:creationId xmlns:p14="http://schemas.microsoft.com/office/powerpoint/2010/main" val="2009619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238B4D-6D0E-41F3-BA65-42EC141647E2}" type="datetimeFigureOut">
              <a:rPr lang="en-US" smtClean="0"/>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50A01-B3D4-4998-B09E-08583579E39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282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D238B4D-6D0E-41F3-BA65-42EC141647E2}" type="datetimeFigureOut">
              <a:rPr lang="en-US" smtClean="0"/>
              <a:t>9/5/2019</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3A50A01-B3D4-4998-B09E-08583579E39C}"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9425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55AFD-C562-49E3-BFCF-847FF1F77A67}"/>
              </a:ext>
            </a:extLst>
          </p:cNvPr>
          <p:cNvSpPr>
            <a:spLocks noGrp="1"/>
          </p:cNvSpPr>
          <p:nvPr>
            <p:ph type="ctrTitle"/>
          </p:nvPr>
        </p:nvSpPr>
        <p:spPr/>
        <p:txBody>
          <a:bodyPr/>
          <a:lstStyle/>
          <a:p>
            <a:r>
              <a:rPr lang="en-US" dirty="0"/>
              <a:t>Ruby sudoku master</a:t>
            </a:r>
          </a:p>
        </p:txBody>
      </p:sp>
      <p:sp>
        <p:nvSpPr>
          <p:cNvPr id="3" name="Subtitle 2">
            <a:extLst>
              <a:ext uri="{FF2B5EF4-FFF2-40B4-BE49-F238E27FC236}">
                <a16:creationId xmlns:a16="http://schemas.microsoft.com/office/drawing/2014/main" id="{5AAC8BE8-37D7-4B6D-BD0D-B94ED789D630}"/>
              </a:ext>
            </a:extLst>
          </p:cNvPr>
          <p:cNvSpPr>
            <a:spLocks noGrp="1"/>
          </p:cNvSpPr>
          <p:nvPr>
            <p:ph type="subTitle" idx="1"/>
          </p:nvPr>
        </p:nvSpPr>
        <p:spPr/>
        <p:txBody>
          <a:bodyPr/>
          <a:lstStyle/>
          <a:p>
            <a:r>
              <a:rPr lang="en-US" dirty="0"/>
              <a:t>By Jack Toke</a:t>
            </a:r>
          </a:p>
        </p:txBody>
      </p:sp>
    </p:spTree>
    <p:extLst>
      <p:ext uri="{BB962C8B-B14F-4D97-AF65-F5344CB8AC3E}">
        <p14:creationId xmlns:p14="http://schemas.microsoft.com/office/powerpoint/2010/main" val="2974511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8B790-E4CF-4320-BBA7-0C4D0C8CBA29}"/>
              </a:ext>
            </a:extLst>
          </p:cNvPr>
          <p:cNvSpPr>
            <a:spLocks noGrp="1"/>
          </p:cNvSpPr>
          <p:nvPr>
            <p:ph type="title"/>
          </p:nvPr>
        </p:nvSpPr>
        <p:spPr/>
        <p:txBody>
          <a:bodyPr/>
          <a:lstStyle/>
          <a:p>
            <a:r>
              <a:rPr lang="en-US" dirty="0"/>
              <a:t>Strategy 2</a:t>
            </a:r>
          </a:p>
        </p:txBody>
      </p:sp>
      <p:sp>
        <p:nvSpPr>
          <p:cNvPr id="4" name="Text Placeholder 3">
            <a:extLst>
              <a:ext uri="{FF2B5EF4-FFF2-40B4-BE49-F238E27FC236}">
                <a16:creationId xmlns:a16="http://schemas.microsoft.com/office/drawing/2014/main" id="{8DB0B029-B92D-43E5-A825-674F24D9DA68}"/>
              </a:ext>
            </a:extLst>
          </p:cNvPr>
          <p:cNvSpPr>
            <a:spLocks noGrp="1"/>
          </p:cNvSpPr>
          <p:nvPr>
            <p:ph type="body" sz="half" idx="2"/>
          </p:nvPr>
        </p:nvSpPr>
        <p:spPr/>
        <p:txBody>
          <a:bodyPr/>
          <a:lstStyle/>
          <a:p>
            <a:pPr marL="342900" indent="-342900">
              <a:buFont typeface="+mj-lt"/>
              <a:buAutoNum type="arabicPeriod"/>
            </a:pPr>
            <a:r>
              <a:rPr lang="en-US" dirty="0"/>
              <a:t>If two cells in the same row, column or square block have the same potential values, then no other cells in the same row, column or square block can have those values.</a:t>
            </a:r>
          </a:p>
          <a:p>
            <a:pPr marL="342900" indent="-342900">
              <a:buFont typeface="+mj-lt"/>
              <a:buAutoNum type="arabicPeriod"/>
            </a:pPr>
            <a:r>
              <a:rPr lang="en-US" dirty="0"/>
              <a:t>Remove those values from all other cells in the same row, column or square block where the </a:t>
            </a:r>
          </a:p>
          <a:p>
            <a:endParaRPr lang="en-US" dirty="0"/>
          </a:p>
        </p:txBody>
      </p:sp>
      <p:pic>
        <p:nvPicPr>
          <p:cNvPr id="6" name="Content Placeholder 5">
            <a:extLst>
              <a:ext uri="{FF2B5EF4-FFF2-40B4-BE49-F238E27FC236}">
                <a16:creationId xmlns:a16="http://schemas.microsoft.com/office/drawing/2014/main" id="{109EF7E1-AE75-4885-A6A0-E378A949C62F}"/>
              </a:ext>
            </a:extLst>
          </p:cNvPr>
          <p:cNvPicPr>
            <a:picLocks noGrp="1" noChangeAspect="1"/>
          </p:cNvPicPr>
          <p:nvPr>
            <p:ph idx="1"/>
          </p:nvPr>
        </p:nvPicPr>
        <p:blipFill>
          <a:blip r:embed="rId2"/>
          <a:stretch>
            <a:fillRect/>
          </a:stretch>
        </p:blipFill>
        <p:spPr>
          <a:xfrm>
            <a:off x="6206003" y="822325"/>
            <a:ext cx="4696482" cy="5184775"/>
          </a:xfrm>
          <a:prstGeom prst="rect">
            <a:avLst/>
          </a:prstGeom>
        </p:spPr>
      </p:pic>
    </p:spTree>
    <p:extLst>
      <p:ext uri="{BB962C8B-B14F-4D97-AF65-F5344CB8AC3E}">
        <p14:creationId xmlns:p14="http://schemas.microsoft.com/office/powerpoint/2010/main" val="1111826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429F9F-6E53-4FEA-91D4-EBCFF20CB6FD}"/>
              </a:ext>
            </a:extLst>
          </p:cNvPr>
          <p:cNvPicPr>
            <a:picLocks noChangeAspect="1"/>
          </p:cNvPicPr>
          <p:nvPr/>
        </p:nvPicPr>
        <p:blipFill>
          <a:blip r:embed="rId2"/>
          <a:stretch>
            <a:fillRect/>
          </a:stretch>
        </p:blipFill>
        <p:spPr>
          <a:xfrm>
            <a:off x="2357029" y="643467"/>
            <a:ext cx="7477941" cy="5571066"/>
          </a:xfrm>
          <a:prstGeom prst="rect">
            <a:avLst/>
          </a:prstGeom>
        </p:spPr>
      </p:pic>
    </p:spTree>
    <p:extLst>
      <p:ext uri="{BB962C8B-B14F-4D97-AF65-F5344CB8AC3E}">
        <p14:creationId xmlns:p14="http://schemas.microsoft.com/office/powerpoint/2010/main" val="3864201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3047E-8018-4198-8A97-0D98BD4B176B}"/>
              </a:ext>
            </a:extLst>
          </p:cNvPr>
          <p:cNvSpPr>
            <a:spLocks noGrp="1"/>
          </p:cNvSpPr>
          <p:nvPr>
            <p:ph type="title"/>
          </p:nvPr>
        </p:nvSpPr>
        <p:spPr/>
        <p:txBody>
          <a:bodyPr/>
          <a:lstStyle/>
          <a:p>
            <a:r>
              <a:rPr lang="en-US" dirty="0"/>
              <a:t>Strategy</a:t>
            </a:r>
          </a:p>
        </p:txBody>
      </p:sp>
      <p:sp>
        <p:nvSpPr>
          <p:cNvPr id="3" name="Content Placeholder 2">
            <a:extLst>
              <a:ext uri="{FF2B5EF4-FFF2-40B4-BE49-F238E27FC236}">
                <a16:creationId xmlns:a16="http://schemas.microsoft.com/office/drawing/2014/main" id="{1CC90103-AAA3-4E7D-A6AC-478464AB5077}"/>
              </a:ext>
            </a:extLst>
          </p:cNvPr>
          <p:cNvSpPr>
            <a:spLocks noGrp="1"/>
          </p:cNvSpPr>
          <p:nvPr>
            <p:ph idx="1"/>
          </p:nvPr>
        </p:nvSpPr>
        <p:spPr/>
        <p:txBody>
          <a:bodyPr/>
          <a:lstStyle/>
          <a:p>
            <a:r>
              <a:rPr lang="en-US" dirty="0"/>
              <a:t>1. Build a list of all potential values for each cell and then shed the lists until there is only one possible value</a:t>
            </a:r>
          </a:p>
          <a:p>
            <a:endParaRPr lang="en-US" dirty="0"/>
          </a:p>
        </p:txBody>
      </p:sp>
    </p:spTree>
    <p:extLst>
      <p:ext uri="{BB962C8B-B14F-4D97-AF65-F5344CB8AC3E}">
        <p14:creationId xmlns:p14="http://schemas.microsoft.com/office/powerpoint/2010/main" val="1075146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BFDA24-0F2E-42DE-8A89-DF024E5B2104}"/>
              </a:ext>
            </a:extLst>
          </p:cNvPr>
          <p:cNvPicPr>
            <a:picLocks noChangeAspect="1"/>
          </p:cNvPicPr>
          <p:nvPr/>
        </p:nvPicPr>
        <p:blipFill>
          <a:blip r:embed="rId2"/>
          <a:stretch>
            <a:fillRect/>
          </a:stretch>
        </p:blipFill>
        <p:spPr>
          <a:xfrm>
            <a:off x="3552825" y="600075"/>
            <a:ext cx="5086350" cy="5657850"/>
          </a:xfrm>
          <a:prstGeom prst="rect">
            <a:avLst/>
          </a:prstGeom>
        </p:spPr>
      </p:pic>
    </p:spTree>
    <p:extLst>
      <p:ext uri="{BB962C8B-B14F-4D97-AF65-F5344CB8AC3E}">
        <p14:creationId xmlns:p14="http://schemas.microsoft.com/office/powerpoint/2010/main" val="2487513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F2DC-FA39-4F80-A52E-5559069E6202}"/>
              </a:ext>
            </a:extLst>
          </p:cNvPr>
          <p:cNvSpPr>
            <a:spLocks noGrp="1"/>
          </p:cNvSpPr>
          <p:nvPr>
            <p:ph type="title"/>
          </p:nvPr>
        </p:nvSpPr>
        <p:spPr/>
        <p:txBody>
          <a:bodyPr/>
          <a:lstStyle/>
          <a:p>
            <a:r>
              <a:rPr lang="en-US" dirty="0"/>
              <a:t>Goal</a:t>
            </a:r>
          </a:p>
        </p:txBody>
      </p:sp>
      <p:pic>
        <p:nvPicPr>
          <p:cNvPr id="5" name="Content Placeholder 4">
            <a:extLst>
              <a:ext uri="{FF2B5EF4-FFF2-40B4-BE49-F238E27FC236}">
                <a16:creationId xmlns:a16="http://schemas.microsoft.com/office/drawing/2014/main" id="{8D83A5E2-B137-4A84-84DB-6DB8D05187DF}"/>
              </a:ext>
            </a:extLst>
          </p:cNvPr>
          <p:cNvPicPr>
            <a:picLocks noGrp="1" noChangeAspect="1"/>
          </p:cNvPicPr>
          <p:nvPr>
            <p:ph idx="1"/>
          </p:nvPr>
        </p:nvPicPr>
        <p:blipFill>
          <a:blip r:embed="rId2"/>
          <a:stretch>
            <a:fillRect/>
          </a:stretch>
        </p:blipFill>
        <p:spPr>
          <a:xfrm>
            <a:off x="6420644" y="1790700"/>
            <a:ext cx="4799902" cy="3653497"/>
          </a:xfrm>
          <a:prstGeom prst="rect">
            <a:avLst/>
          </a:prstGeom>
        </p:spPr>
      </p:pic>
      <p:sp>
        <p:nvSpPr>
          <p:cNvPr id="4" name="Text Placeholder 3">
            <a:extLst>
              <a:ext uri="{FF2B5EF4-FFF2-40B4-BE49-F238E27FC236}">
                <a16:creationId xmlns:a16="http://schemas.microsoft.com/office/drawing/2014/main" id="{67CC92A0-AF4A-4217-A9B9-8B0B97A7939A}"/>
              </a:ext>
            </a:extLst>
          </p:cNvPr>
          <p:cNvSpPr>
            <a:spLocks noGrp="1"/>
          </p:cNvSpPr>
          <p:nvPr>
            <p:ph type="body" sz="half" idx="2"/>
          </p:nvPr>
        </p:nvSpPr>
        <p:spPr/>
        <p:txBody>
          <a:bodyPr/>
          <a:lstStyle/>
          <a:p>
            <a:pPr marL="342900" indent="-342900">
              <a:buFont typeface="+mj-lt"/>
              <a:buAutoNum type="arabicPeriod"/>
            </a:pPr>
            <a:r>
              <a:rPr lang="en-US" dirty="0"/>
              <a:t>Each square must have all the number from 1-9</a:t>
            </a:r>
          </a:p>
          <a:p>
            <a:pPr marL="342900" indent="-342900">
              <a:buFont typeface="+mj-lt"/>
              <a:buAutoNum type="arabicPeriod"/>
            </a:pPr>
            <a:r>
              <a:rPr lang="en-US" dirty="0"/>
              <a:t>Each row must have all the number from 1-9</a:t>
            </a:r>
          </a:p>
          <a:p>
            <a:pPr marL="342900" indent="-342900">
              <a:buFont typeface="+mj-lt"/>
              <a:buAutoNum type="arabicPeriod"/>
            </a:pPr>
            <a:r>
              <a:rPr lang="en-US" dirty="0"/>
              <a:t>Each column must have all the number from 1-9</a:t>
            </a:r>
          </a:p>
          <a:p>
            <a:pPr marL="342900" indent="-342900">
              <a:buFont typeface="+mj-lt"/>
              <a:buAutoNum type="arabicPeriod"/>
            </a:pPr>
            <a:r>
              <a:rPr lang="en-US" dirty="0"/>
              <a:t>The number cannot be repeated in any row, column or square block</a:t>
            </a:r>
          </a:p>
        </p:txBody>
      </p:sp>
    </p:spTree>
    <p:extLst>
      <p:ext uri="{BB962C8B-B14F-4D97-AF65-F5344CB8AC3E}">
        <p14:creationId xmlns:p14="http://schemas.microsoft.com/office/powerpoint/2010/main" val="3304359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3047E-8018-4198-8A97-0D98BD4B176B}"/>
              </a:ext>
            </a:extLst>
          </p:cNvPr>
          <p:cNvSpPr>
            <a:spLocks noGrp="1"/>
          </p:cNvSpPr>
          <p:nvPr>
            <p:ph type="title"/>
          </p:nvPr>
        </p:nvSpPr>
        <p:spPr/>
        <p:txBody>
          <a:bodyPr/>
          <a:lstStyle/>
          <a:p>
            <a:r>
              <a:rPr lang="en-US" dirty="0"/>
              <a:t>Strategy</a:t>
            </a:r>
          </a:p>
        </p:txBody>
      </p:sp>
      <p:sp>
        <p:nvSpPr>
          <p:cNvPr id="3" name="Content Placeholder 2">
            <a:extLst>
              <a:ext uri="{FF2B5EF4-FFF2-40B4-BE49-F238E27FC236}">
                <a16:creationId xmlns:a16="http://schemas.microsoft.com/office/drawing/2014/main" id="{1CC90103-AAA3-4E7D-A6AC-478464AB5077}"/>
              </a:ext>
            </a:extLst>
          </p:cNvPr>
          <p:cNvSpPr>
            <a:spLocks noGrp="1"/>
          </p:cNvSpPr>
          <p:nvPr>
            <p:ph idx="1"/>
          </p:nvPr>
        </p:nvSpPr>
        <p:spPr/>
        <p:txBody>
          <a:bodyPr/>
          <a:lstStyle/>
          <a:p>
            <a:r>
              <a:rPr lang="en-US" dirty="0"/>
              <a:t>1. Build a list of all potential values for each cell and then shed the lists until there is only one possible value</a:t>
            </a:r>
          </a:p>
          <a:p>
            <a:endParaRPr lang="en-US" dirty="0"/>
          </a:p>
        </p:txBody>
      </p:sp>
    </p:spTree>
    <p:extLst>
      <p:ext uri="{BB962C8B-B14F-4D97-AF65-F5344CB8AC3E}">
        <p14:creationId xmlns:p14="http://schemas.microsoft.com/office/powerpoint/2010/main" val="3203893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8B790-E4CF-4320-BBA7-0C4D0C8CBA29}"/>
              </a:ext>
            </a:extLst>
          </p:cNvPr>
          <p:cNvSpPr>
            <a:spLocks noGrp="1"/>
          </p:cNvSpPr>
          <p:nvPr>
            <p:ph type="title"/>
          </p:nvPr>
        </p:nvSpPr>
        <p:spPr/>
        <p:txBody>
          <a:bodyPr/>
          <a:lstStyle/>
          <a:p>
            <a:r>
              <a:rPr lang="en-US" dirty="0"/>
              <a:t>Strategy 1</a:t>
            </a:r>
          </a:p>
        </p:txBody>
      </p:sp>
      <p:sp>
        <p:nvSpPr>
          <p:cNvPr id="4" name="Text Placeholder 3">
            <a:extLst>
              <a:ext uri="{FF2B5EF4-FFF2-40B4-BE49-F238E27FC236}">
                <a16:creationId xmlns:a16="http://schemas.microsoft.com/office/drawing/2014/main" id="{8DB0B029-B92D-43E5-A825-674F24D9DA68}"/>
              </a:ext>
            </a:extLst>
          </p:cNvPr>
          <p:cNvSpPr>
            <a:spLocks noGrp="1"/>
          </p:cNvSpPr>
          <p:nvPr>
            <p:ph type="body" sz="half" idx="2"/>
          </p:nvPr>
        </p:nvSpPr>
        <p:spPr/>
        <p:txBody>
          <a:bodyPr/>
          <a:lstStyle/>
          <a:p>
            <a:pPr marL="342900" indent="-342900">
              <a:buFont typeface="+mj-lt"/>
              <a:buAutoNum type="arabicPeriod"/>
            </a:pPr>
            <a:r>
              <a:rPr lang="en-US" dirty="0"/>
              <a:t>Build a list of all potential values for each cell </a:t>
            </a:r>
          </a:p>
          <a:p>
            <a:pPr marL="342900" indent="-342900">
              <a:buFont typeface="+mj-lt"/>
              <a:buAutoNum type="arabicPeriod"/>
            </a:pPr>
            <a:r>
              <a:rPr lang="en-US" dirty="0"/>
              <a:t>shed the lists until there is only one possible value</a:t>
            </a:r>
          </a:p>
          <a:p>
            <a:endParaRPr lang="en-US" dirty="0"/>
          </a:p>
        </p:txBody>
      </p:sp>
      <p:pic>
        <p:nvPicPr>
          <p:cNvPr id="8" name="Content Placeholder 7">
            <a:extLst>
              <a:ext uri="{FF2B5EF4-FFF2-40B4-BE49-F238E27FC236}">
                <a16:creationId xmlns:a16="http://schemas.microsoft.com/office/drawing/2014/main" id="{F613A6C8-0643-4209-8942-AD65DE70E3F0}"/>
              </a:ext>
            </a:extLst>
          </p:cNvPr>
          <p:cNvPicPr>
            <a:picLocks noGrp="1" noChangeAspect="1"/>
          </p:cNvPicPr>
          <p:nvPr>
            <p:ph idx="1"/>
          </p:nvPr>
        </p:nvPicPr>
        <p:blipFill>
          <a:blip r:embed="rId2"/>
          <a:stretch>
            <a:fillRect/>
          </a:stretch>
        </p:blipFill>
        <p:spPr>
          <a:xfrm>
            <a:off x="6218441" y="822325"/>
            <a:ext cx="4671606" cy="5184775"/>
          </a:xfrm>
          <a:prstGeom prst="rect">
            <a:avLst/>
          </a:prstGeom>
        </p:spPr>
      </p:pic>
    </p:spTree>
    <p:extLst>
      <p:ext uri="{BB962C8B-B14F-4D97-AF65-F5344CB8AC3E}">
        <p14:creationId xmlns:p14="http://schemas.microsoft.com/office/powerpoint/2010/main" val="3931758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8B790-E4CF-4320-BBA7-0C4D0C8CBA29}"/>
              </a:ext>
            </a:extLst>
          </p:cNvPr>
          <p:cNvSpPr>
            <a:spLocks noGrp="1"/>
          </p:cNvSpPr>
          <p:nvPr>
            <p:ph type="title"/>
          </p:nvPr>
        </p:nvSpPr>
        <p:spPr/>
        <p:txBody>
          <a:bodyPr/>
          <a:lstStyle/>
          <a:p>
            <a:r>
              <a:rPr lang="en-US" dirty="0"/>
              <a:t>Strategy 1</a:t>
            </a:r>
          </a:p>
        </p:txBody>
      </p:sp>
      <p:sp>
        <p:nvSpPr>
          <p:cNvPr id="4" name="Text Placeholder 3">
            <a:extLst>
              <a:ext uri="{FF2B5EF4-FFF2-40B4-BE49-F238E27FC236}">
                <a16:creationId xmlns:a16="http://schemas.microsoft.com/office/drawing/2014/main" id="{8DB0B029-B92D-43E5-A825-674F24D9DA68}"/>
              </a:ext>
            </a:extLst>
          </p:cNvPr>
          <p:cNvSpPr>
            <a:spLocks noGrp="1"/>
          </p:cNvSpPr>
          <p:nvPr>
            <p:ph type="body" sz="half" idx="2"/>
          </p:nvPr>
        </p:nvSpPr>
        <p:spPr/>
        <p:txBody>
          <a:bodyPr/>
          <a:lstStyle/>
          <a:p>
            <a:pPr marL="342900" indent="-342900">
              <a:buFont typeface="+mj-lt"/>
              <a:buAutoNum type="arabicPeriod"/>
            </a:pPr>
            <a:r>
              <a:rPr lang="en-US" dirty="0"/>
              <a:t>Build a list of all potential values for each cell </a:t>
            </a:r>
          </a:p>
          <a:p>
            <a:pPr marL="342900" indent="-342900">
              <a:buFont typeface="+mj-lt"/>
              <a:buAutoNum type="arabicPeriod"/>
            </a:pPr>
            <a:r>
              <a:rPr lang="en-US" dirty="0"/>
              <a:t>shed the lists until there is only one possible value</a:t>
            </a:r>
          </a:p>
          <a:p>
            <a:endParaRPr lang="en-US" dirty="0"/>
          </a:p>
        </p:txBody>
      </p:sp>
      <p:pic>
        <p:nvPicPr>
          <p:cNvPr id="7" name="Content Placeholder 6">
            <a:extLst>
              <a:ext uri="{FF2B5EF4-FFF2-40B4-BE49-F238E27FC236}">
                <a16:creationId xmlns:a16="http://schemas.microsoft.com/office/drawing/2014/main" id="{EC863AB4-8F9F-4C39-8F62-E22A0D9EBDBD}"/>
              </a:ext>
            </a:extLst>
          </p:cNvPr>
          <p:cNvPicPr>
            <a:picLocks noGrp="1" noChangeAspect="1"/>
          </p:cNvPicPr>
          <p:nvPr>
            <p:ph idx="1"/>
          </p:nvPr>
        </p:nvPicPr>
        <p:blipFill>
          <a:blip r:embed="rId2"/>
          <a:stretch>
            <a:fillRect/>
          </a:stretch>
        </p:blipFill>
        <p:spPr>
          <a:xfrm>
            <a:off x="6218441" y="822325"/>
            <a:ext cx="4671606" cy="5184775"/>
          </a:xfrm>
          <a:prstGeom prst="rect">
            <a:avLst/>
          </a:prstGeom>
        </p:spPr>
      </p:pic>
    </p:spTree>
    <p:extLst>
      <p:ext uri="{BB962C8B-B14F-4D97-AF65-F5344CB8AC3E}">
        <p14:creationId xmlns:p14="http://schemas.microsoft.com/office/powerpoint/2010/main" val="1070105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8B790-E4CF-4320-BBA7-0C4D0C8CBA29}"/>
              </a:ext>
            </a:extLst>
          </p:cNvPr>
          <p:cNvSpPr>
            <a:spLocks noGrp="1"/>
          </p:cNvSpPr>
          <p:nvPr>
            <p:ph type="title"/>
          </p:nvPr>
        </p:nvSpPr>
        <p:spPr/>
        <p:txBody>
          <a:bodyPr/>
          <a:lstStyle/>
          <a:p>
            <a:r>
              <a:rPr lang="en-US" dirty="0"/>
              <a:t>Strategy 1</a:t>
            </a:r>
          </a:p>
        </p:txBody>
      </p:sp>
      <p:sp>
        <p:nvSpPr>
          <p:cNvPr id="4" name="Text Placeholder 3">
            <a:extLst>
              <a:ext uri="{FF2B5EF4-FFF2-40B4-BE49-F238E27FC236}">
                <a16:creationId xmlns:a16="http://schemas.microsoft.com/office/drawing/2014/main" id="{8DB0B029-B92D-43E5-A825-674F24D9DA68}"/>
              </a:ext>
            </a:extLst>
          </p:cNvPr>
          <p:cNvSpPr>
            <a:spLocks noGrp="1"/>
          </p:cNvSpPr>
          <p:nvPr>
            <p:ph type="body" sz="half" idx="2"/>
          </p:nvPr>
        </p:nvSpPr>
        <p:spPr/>
        <p:txBody>
          <a:bodyPr/>
          <a:lstStyle/>
          <a:p>
            <a:pPr marL="342900" indent="-342900">
              <a:buFont typeface="+mj-lt"/>
              <a:buAutoNum type="arabicPeriod"/>
            </a:pPr>
            <a:r>
              <a:rPr lang="en-US" dirty="0"/>
              <a:t>Build a list of all potential values for each cell </a:t>
            </a:r>
          </a:p>
          <a:p>
            <a:pPr marL="342900" indent="-342900">
              <a:buFont typeface="+mj-lt"/>
              <a:buAutoNum type="arabicPeriod"/>
            </a:pPr>
            <a:r>
              <a:rPr lang="en-US" dirty="0"/>
              <a:t>shed the lists until there is only one possible value</a:t>
            </a:r>
          </a:p>
          <a:p>
            <a:endParaRPr lang="en-US" dirty="0"/>
          </a:p>
        </p:txBody>
      </p:sp>
      <p:pic>
        <p:nvPicPr>
          <p:cNvPr id="8" name="Content Placeholder 7">
            <a:extLst>
              <a:ext uri="{FF2B5EF4-FFF2-40B4-BE49-F238E27FC236}">
                <a16:creationId xmlns:a16="http://schemas.microsoft.com/office/drawing/2014/main" id="{47823450-AB05-4F08-A3BA-564652595CB6}"/>
              </a:ext>
            </a:extLst>
          </p:cNvPr>
          <p:cNvPicPr>
            <a:picLocks noGrp="1" noChangeAspect="1"/>
          </p:cNvPicPr>
          <p:nvPr>
            <p:ph idx="1"/>
          </p:nvPr>
        </p:nvPicPr>
        <p:blipFill>
          <a:blip r:embed="rId2"/>
          <a:stretch>
            <a:fillRect/>
          </a:stretch>
        </p:blipFill>
        <p:spPr>
          <a:xfrm>
            <a:off x="6222865" y="822325"/>
            <a:ext cx="4662758" cy="5184775"/>
          </a:xfrm>
          <a:prstGeom prst="rect">
            <a:avLst/>
          </a:prstGeom>
        </p:spPr>
      </p:pic>
    </p:spTree>
    <p:extLst>
      <p:ext uri="{BB962C8B-B14F-4D97-AF65-F5344CB8AC3E}">
        <p14:creationId xmlns:p14="http://schemas.microsoft.com/office/powerpoint/2010/main" val="236250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8B790-E4CF-4320-BBA7-0C4D0C8CBA29}"/>
              </a:ext>
            </a:extLst>
          </p:cNvPr>
          <p:cNvSpPr>
            <a:spLocks noGrp="1"/>
          </p:cNvSpPr>
          <p:nvPr>
            <p:ph type="title"/>
          </p:nvPr>
        </p:nvSpPr>
        <p:spPr/>
        <p:txBody>
          <a:bodyPr/>
          <a:lstStyle/>
          <a:p>
            <a:r>
              <a:rPr lang="en-US" dirty="0"/>
              <a:t>Strategy 1</a:t>
            </a:r>
          </a:p>
        </p:txBody>
      </p:sp>
      <p:sp>
        <p:nvSpPr>
          <p:cNvPr id="4" name="Text Placeholder 3">
            <a:extLst>
              <a:ext uri="{FF2B5EF4-FFF2-40B4-BE49-F238E27FC236}">
                <a16:creationId xmlns:a16="http://schemas.microsoft.com/office/drawing/2014/main" id="{8DB0B029-B92D-43E5-A825-674F24D9DA68}"/>
              </a:ext>
            </a:extLst>
          </p:cNvPr>
          <p:cNvSpPr>
            <a:spLocks noGrp="1"/>
          </p:cNvSpPr>
          <p:nvPr>
            <p:ph type="body" sz="half" idx="2"/>
          </p:nvPr>
        </p:nvSpPr>
        <p:spPr/>
        <p:txBody>
          <a:bodyPr/>
          <a:lstStyle/>
          <a:p>
            <a:pPr marL="342900" indent="-342900">
              <a:buFont typeface="+mj-lt"/>
              <a:buAutoNum type="arabicPeriod"/>
            </a:pPr>
            <a:r>
              <a:rPr lang="en-US" dirty="0"/>
              <a:t>Build a list of all potential values for each cell </a:t>
            </a:r>
          </a:p>
          <a:p>
            <a:pPr marL="342900" indent="-342900">
              <a:buFont typeface="+mj-lt"/>
              <a:buAutoNum type="arabicPeriod"/>
            </a:pPr>
            <a:r>
              <a:rPr lang="en-US" dirty="0"/>
              <a:t>shed the lists until there is only one possible value</a:t>
            </a:r>
          </a:p>
          <a:p>
            <a:endParaRPr lang="en-US" dirty="0"/>
          </a:p>
        </p:txBody>
      </p:sp>
      <p:pic>
        <p:nvPicPr>
          <p:cNvPr id="6" name="Content Placeholder 5">
            <a:extLst>
              <a:ext uri="{FF2B5EF4-FFF2-40B4-BE49-F238E27FC236}">
                <a16:creationId xmlns:a16="http://schemas.microsoft.com/office/drawing/2014/main" id="{D4BBC46D-3314-4E09-894D-9248AE5828DB}"/>
              </a:ext>
            </a:extLst>
          </p:cNvPr>
          <p:cNvPicPr>
            <a:picLocks noGrp="1" noChangeAspect="1"/>
          </p:cNvPicPr>
          <p:nvPr>
            <p:ph idx="1"/>
          </p:nvPr>
        </p:nvPicPr>
        <p:blipFill>
          <a:blip r:embed="rId2"/>
          <a:stretch>
            <a:fillRect/>
          </a:stretch>
        </p:blipFill>
        <p:spPr>
          <a:xfrm>
            <a:off x="6214448" y="822325"/>
            <a:ext cx="4679591" cy="5184775"/>
          </a:xfrm>
          <a:prstGeom prst="rect">
            <a:avLst/>
          </a:prstGeom>
        </p:spPr>
      </p:pic>
    </p:spTree>
    <p:extLst>
      <p:ext uri="{BB962C8B-B14F-4D97-AF65-F5344CB8AC3E}">
        <p14:creationId xmlns:p14="http://schemas.microsoft.com/office/powerpoint/2010/main" val="3516269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8B790-E4CF-4320-BBA7-0C4D0C8CBA29}"/>
              </a:ext>
            </a:extLst>
          </p:cNvPr>
          <p:cNvSpPr>
            <a:spLocks noGrp="1"/>
          </p:cNvSpPr>
          <p:nvPr>
            <p:ph type="title"/>
          </p:nvPr>
        </p:nvSpPr>
        <p:spPr/>
        <p:txBody>
          <a:bodyPr/>
          <a:lstStyle/>
          <a:p>
            <a:r>
              <a:rPr lang="en-US" dirty="0"/>
              <a:t>Strategy 2</a:t>
            </a:r>
          </a:p>
        </p:txBody>
      </p:sp>
      <p:sp>
        <p:nvSpPr>
          <p:cNvPr id="4" name="Text Placeholder 3">
            <a:extLst>
              <a:ext uri="{FF2B5EF4-FFF2-40B4-BE49-F238E27FC236}">
                <a16:creationId xmlns:a16="http://schemas.microsoft.com/office/drawing/2014/main" id="{8DB0B029-B92D-43E5-A825-674F24D9DA68}"/>
              </a:ext>
            </a:extLst>
          </p:cNvPr>
          <p:cNvSpPr>
            <a:spLocks noGrp="1"/>
          </p:cNvSpPr>
          <p:nvPr>
            <p:ph type="body" sz="half" idx="2"/>
          </p:nvPr>
        </p:nvSpPr>
        <p:spPr/>
        <p:txBody>
          <a:bodyPr/>
          <a:lstStyle/>
          <a:p>
            <a:pPr marL="342900" indent="-342900">
              <a:buFont typeface="+mj-lt"/>
              <a:buAutoNum type="arabicPeriod"/>
            </a:pPr>
            <a:r>
              <a:rPr lang="en-US" dirty="0"/>
              <a:t>If two cells in the same row, column or square block have the same potential values, then no other cells in the same row, column or square block can have those values.</a:t>
            </a:r>
          </a:p>
          <a:p>
            <a:pPr marL="342900" indent="-342900">
              <a:buFont typeface="+mj-lt"/>
              <a:buAutoNum type="arabicPeriod"/>
            </a:pPr>
            <a:r>
              <a:rPr lang="en-US" dirty="0"/>
              <a:t>Remove those values from all other cells in the same row, column or square block where the </a:t>
            </a:r>
          </a:p>
          <a:p>
            <a:endParaRPr lang="en-US" dirty="0"/>
          </a:p>
        </p:txBody>
      </p:sp>
      <p:pic>
        <p:nvPicPr>
          <p:cNvPr id="10" name="Content Placeholder 9">
            <a:extLst>
              <a:ext uri="{FF2B5EF4-FFF2-40B4-BE49-F238E27FC236}">
                <a16:creationId xmlns:a16="http://schemas.microsoft.com/office/drawing/2014/main" id="{AC75778D-4831-4704-B0BB-98F5C41EDD95}"/>
              </a:ext>
            </a:extLst>
          </p:cNvPr>
          <p:cNvPicPr>
            <a:picLocks noGrp="1" noChangeAspect="1"/>
          </p:cNvPicPr>
          <p:nvPr>
            <p:ph idx="1"/>
          </p:nvPr>
        </p:nvPicPr>
        <p:blipFill>
          <a:blip r:embed="rId2"/>
          <a:stretch>
            <a:fillRect/>
          </a:stretch>
        </p:blipFill>
        <p:spPr>
          <a:xfrm>
            <a:off x="6211725" y="822325"/>
            <a:ext cx="4685037" cy="5184775"/>
          </a:xfrm>
          <a:prstGeom prst="rect">
            <a:avLst/>
          </a:prstGeom>
        </p:spPr>
      </p:pic>
    </p:spTree>
    <p:extLst>
      <p:ext uri="{BB962C8B-B14F-4D97-AF65-F5344CB8AC3E}">
        <p14:creationId xmlns:p14="http://schemas.microsoft.com/office/powerpoint/2010/main" val="10244140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206</TotalTime>
  <Words>297</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Tw Cen MT</vt:lpstr>
      <vt:lpstr>Tw Cen MT Condensed</vt:lpstr>
      <vt:lpstr>Wingdings 3</vt:lpstr>
      <vt:lpstr>Integral</vt:lpstr>
      <vt:lpstr>Ruby sudoku master</vt:lpstr>
      <vt:lpstr>PowerPoint Presentation</vt:lpstr>
      <vt:lpstr>Goal</vt:lpstr>
      <vt:lpstr>Strategy</vt:lpstr>
      <vt:lpstr>Strategy 1</vt:lpstr>
      <vt:lpstr>Strategy 1</vt:lpstr>
      <vt:lpstr>Strategy 1</vt:lpstr>
      <vt:lpstr>Strategy 1</vt:lpstr>
      <vt:lpstr>Strategy 2</vt:lpstr>
      <vt:lpstr>Strategy 2</vt:lpstr>
      <vt:lpstr>PowerPoint Presentation</vt:lpstr>
      <vt:lpstr>Strategy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Ruby sudoku master</dc:title>
  <dc:creator>Asus</dc:creator>
  <cp:lastModifiedBy>Jack Toke</cp:lastModifiedBy>
  <cp:revision>1</cp:revision>
  <dcterms:created xsi:type="dcterms:W3CDTF">2019-09-05T00:20:18Z</dcterms:created>
  <dcterms:modified xsi:type="dcterms:W3CDTF">2019-09-05T03:47:04Z</dcterms:modified>
</cp:coreProperties>
</file>