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03f1c7bb9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03f1c7bb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03f1c7bb9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03f1c7bb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03f1c7bb9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03f1c7bb9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03f1c7bb9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03f1c7bb9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03f1c7b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03f1c7b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3f1c7bb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3f1c7bb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03f1c7bb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03f1c7bb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03f1c7bb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03f1c7bb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03f1c7bb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03f1c7bb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03f1c7bb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03f1c7bb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03f1c7bb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03f1c7bb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03f1c7bb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03f1c7bb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cityofnewyork.us/Education/2014-15-to-2017-19-NYC-Regents-Exam-Results-Public/bnea-fu3k/about_data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NYS REGENTS Scores from 2014-2019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Robbins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our model using backwards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86050" y="1357575"/>
            <a:ext cx="88434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Repeat this process until all P-values are significant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Eventually left only with Year, Regents Exam and mean score as our final 3 predictors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25" y="2428600"/>
            <a:ext cx="8843399" cy="7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Prediction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707250"/>
            <a:ext cx="8839204" cy="2045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the model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00" y="1410850"/>
            <a:ext cx="7677574" cy="12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50" y="2779800"/>
            <a:ext cx="7734926" cy="20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the NYS REGENTS?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used in this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Identifying our response &amp; predictor(s) for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Cleaning &amp; preprocessing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Visualizing relationships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Building our regression model with backwards selection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a prediction with the </a:t>
            </a:r>
            <a:r>
              <a:rPr lang="en"/>
              <a:t>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Scoring the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NYS REGENTS exams?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Exams given to students grades 7-12 in New York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Subjects like math, science, history, and literature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by the state to evaluate learning outcomes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362" y="2762955"/>
            <a:ext cx="4701026" cy="13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 in this Project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72075" y="1395825"/>
            <a:ext cx="8700000" cy="3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used is from NYC for years 2014-2019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https://data.cityofnewyork.us/Education/2014-15-to-2017-19-NYC-Regents-Exam-Results-Public/bnea-fu3k/about_data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Contains several categorical and numerical columns, many of which are related to each other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Contains many columns with bad values, irrelevant columns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nd things that will need to be cleaned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3274" y="2571750"/>
            <a:ext cx="2824324" cy="19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Response &amp; Predictor Variables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05925" y="1424500"/>
            <a:ext cx="86427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Response: Percent of students who score 80 or above in the school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Percent over number of students because number is heavily influenced by school size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Predictors: I suspected that these would influence the percent who score 80 or above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School Type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School Level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REGENTS Exam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Year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Category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Total Tested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Mean Score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&amp; Preprocessing the data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181650" y="1367150"/>
            <a:ext cx="8650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Steps taken: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Remove all columns that are not response or predictor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Dropping rows where less than 10 students took a given exam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Dropping rows with ‘ungraded’ values in school level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Removing the entire category column, because it only ever had one value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Checked for and removed all ‘na’ values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Encoding categorical data like “School Type” using LabelEncoder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3009375"/>
            <a:ext cx="7210675" cy="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Relationships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114725" y="1376700"/>
            <a:ext cx="8833800" cy="3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29" y="1438150"/>
            <a:ext cx="3391649" cy="307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475" y="1438150"/>
            <a:ext cx="3667666" cy="30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Relationships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638" y="1429425"/>
            <a:ext cx="5625028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our model using backwards selection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66925" y="1367150"/>
            <a:ext cx="89487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575" y="1507075"/>
            <a:ext cx="4928901" cy="321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