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Data </a:t>
          </a:r>
          <a:r>
            <a:rPr lang="es-ES" noProof="0" dirty="0" err="1"/>
            <a:t>Cleaning</a:t>
          </a:r>
          <a:r>
            <a:rPr lang="es-ES" noProof="0" dirty="0"/>
            <a:t> and EDA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/>
            <a:t>Model</a:t>
          </a:r>
          <a:r>
            <a:rPr lang="es-ES" noProof="0" dirty="0"/>
            <a:t> </a:t>
          </a:r>
          <a:r>
            <a:rPr lang="es-ES" noProof="0" dirty="0" err="1"/>
            <a:t>Building</a:t>
          </a:r>
          <a:r>
            <a:rPr lang="es-ES" noProof="0" dirty="0"/>
            <a:t> (3)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/>
            <a:t>Model</a:t>
          </a:r>
          <a:r>
            <a:rPr lang="es-ES" noProof="0" dirty="0"/>
            <a:t> </a:t>
          </a:r>
          <a:r>
            <a:rPr lang="es-ES" noProof="0" dirty="0" err="1"/>
            <a:t>Evaluation</a:t>
          </a:r>
          <a:endParaRPr lang="es-ES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/>
            <a:t>Logistic</a:t>
          </a:r>
          <a:r>
            <a:rPr lang="es-ES" noProof="0" dirty="0"/>
            <a:t> </a:t>
          </a:r>
          <a:r>
            <a:rPr lang="es-ES" noProof="0" dirty="0" err="1"/>
            <a:t>Regression</a:t>
          </a:r>
          <a:r>
            <a:rPr lang="es-ES" noProof="0" dirty="0"/>
            <a:t> </a:t>
          </a:r>
          <a:r>
            <a:rPr lang="es-ES" noProof="0" dirty="0" err="1"/>
            <a:t>Model</a:t>
          </a:r>
          <a:r>
            <a:rPr lang="es-ES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/>
            <a:t>Support</a:t>
          </a:r>
          <a:r>
            <a:rPr lang="es-ES" noProof="0" dirty="0"/>
            <a:t> Vector Machine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/>
            <a:t>Decision</a:t>
          </a:r>
          <a:r>
            <a:rPr lang="es-ES" noProof="0" dirty="0"/>
            <a:t> </a:t>
          </a:r>
          <a:r>
            <a:rPr lang="es-ES" noProof="0" dirty="0" err="1"/>
            <a:t>Tree</a:t>
          </a:r>
          <a:r>
            <a:rPr lang="es-ES" noProof="0" dirty="0"/>
            <a:t> </a:t>
          </a:r>
          <a:r>
            <a:rPr lang="es-ES" noProof="0" dirty="0" err="1"/>
            <a:t>Classifier</a:t>
          </a:r>
          <a:endParaRPr lang="es-ES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Data </a:t>
          </a:r>
          <a:r>
            <a:rPr lang="es-ES" sz="3500" kern="1200" noProof="0" dirty="0" err="1"/>
            <a:t>Cleaning</a:t>
          </a:r>
          <a:r>
            <a:rPr lang="es-ES" sz="3500" kern="1200" noProof="0" dirty="0"/>
            <a:t> and EDA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 err="1"/>
            <a:t>Model</a:t>
          </a:r>
          <a:r>
            <a:rPr lang="es-ES" sz="3500" kern="1200" noProof="0" dirty="0"/>
            <a:t> </a:t>
          </a:r>
          <a:r>
            <a:rPr lang="es-ES" sz="3500" kern="1200" noProof="0" dirty="0" err="1"/>
            <a:t>Building</a:t>
          </a:r>
          <a:r>
            <a:rPr lang="es-ES" sz="3500" kern="1200" noProof="0" dirty="0"/>
            <a:t> (3)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 err="1"/>
            <a:t>Model</a:t>
          </a:r>
          <a:r>
            <a:rPr lang="es-ES" sz="3500" kern="1200" noProof="0" dirty="0"/>
            <a:t> </a:t>
          </a:r>
          <a:r>
            <a:rPr lang="es-ES" sz="3500" kern="1200" noProof="0" dirty="0" err="1"/>
            <a:t>Evaluation</a:t>
          </a:r>
          <a:endParaRPr lang="es-ES" sz="35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 err="1"/>
            <a:t>Logistic</a:t>
          </a:r>
          <a:r>
            <a:rPr lang="es-ES" sz="3100" kern="1200" noProof="0" dirty="0"/>
            <a:t> </a:t>
          </a:r>
          <a:r>
            <a:rPr lang="es-ES" sz="3100" kern="1200" noProof="0" dirty="0" err="1"/>
            <a:t>Regression</a:t>
          </a:r>
          <a:r>
            <a:rPr lang="es-ES" sz="3100" kern="1200" noProof="0" dirty="0"/>
            <a:t> </a:t>
          </a:r>
          <a:r>
            <a:rPr lang="es-ES" sz="3100" kern="1200" noProof="0" dirty="0" err="1"/>
            <a:t>Model</a:t>
          </a:r>
          <a:r>
            <a:rPr lang="es-ES" sz="31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 err="1"/>
            <a:t>Support</a:t>
          </a:r>
          <a:r>
            <a:rPr lang="es-ES" sz="3100" kern="1200" noProof="0" dirty="0"/>
            <a:t> Vector Machine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 err="1"/>
            <a:t>Decision</a:t>
          </a:r>
          <a:r>
            <a:rPr lang="es-ES" sz="3100" kern="1200" noProof="0" dirty="0"/>
            <a:t> </a:t>
          </a:r>
          <a:r>
            <a:rPr lang="es-ES" sz="3100" kern="1200" noProof="0" dirty="0" err="1"/>
            <a:t>Tree</a:t>
          </a:r>
          <a:r>
            <a:rPr lang="es-ES" sz="3100" kern="1200" noProof="0" dirty="0"/>
            <a:t> </a:t>
          </a:r>
          <a:r>
            <a:rPr lang="es-ES" sz="3100" kern="1200" noProof="0" dirty="0" err="1"/>
            <a:t>Classifier</a:t>
          </a:r>
          <a:endParaRPr lang="es-ES" sz="31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09/04/2024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09/04/2024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31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348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750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612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21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61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9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70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09/04/2024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09/04/2024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09/04/2024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09/04/2024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09/04/2024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09/04/2024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09/04/2024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09/04/2024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09/04/2024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09/04/2024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09/04/2024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09/04/2024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 err="1">
                <a:solidFill>
                  <a:schemeClr val="bg1"/>
                </a:solidFill>
              </a:rPr>
              <a:t>Predicting</a:t>
            </a:r>
            <a:r>
              <a:rPr lang="es-ES" sz="6000" dirty="0">
                <a:solidFill>
                  <a:schemeClr val="bg1"/>
                </a:solidFill>
              </a:rPr>
              <a:t> Heart </a:t>
            </a:r>
            <a:r>
              <a:rPr lang="es-ES" sz="6000" dirty="0" err="1">
                <a:solidFill>
                  <a:schemeClr val="bg1"/>
                </a:solidFill>
              </a:rPr>
              <a:t>Attack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>
                <a:solidFill>
                  <a:srgbClr val="7CEBFF"/>
                </a:solidFill>
              </a:rPr>
              <a:t>An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Experiment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with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Supervised</a:t>
            </a:r>
            <a:r>
              <a:rPr lang="es-ES" dirty="0">
                <a:solidFill>
                  <a:srgbClr val="7CEBFF"/>
                </a:solidFill>
              </a:rPr>
              <a:t> Machine Learning base </a:t>
            </a:r>
            <a:r>
              <a:rPr lang="es-ES" dirty="0" err="1">
                <a:solidFill>
                  <a:srgbClr val="7CEBFF"/>
                </a:solidFill>
              </a:rPr>
              <a:t>models</a:t>
            </a:r>
            <a:r>
              <a:rPr lang="es-ES" dirty="0">
                <a:solidFill>
                  <a:srgbClr val="7CEBFF"/>
                </a:solidFill>
              </a:rPr>
              <a:t> and </a:t>
            </a:r>
            <a:r>
              <a:rPr lang="es-ES" dirty="0" err="1">
                <a:solidFill>
                  <a:srgbClr val="7CEBFF"/>
                </a:solidFill>
              </a:rPr>
              <a:t>healthcare</a:t>
            </a:r>
            <a:r>
              <a:rPr lang="es-ES" dirty="0">
                <a:solidFill>
                  <a:srgbClr val="7CEBFF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es-ES" noProof="0" dirty="0"/>
              <a:t>DECISION TREE CLASSIFIER </a:t>
            </a:r>
            <a:r>
              <a:rPr lang="es-ES" noProof="0" dirty="0" err="1"/>
              <a:t>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1ECFB-3135-BCE1-9272-BE00B6C9D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1" y="2235378"/>
            <a:ext cx="5517058" cy="1398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32297-0843-E1C6-938D-BE7BD7196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01" y="4151678"/>
            <a:ext cx="5658099" cy="1398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9E2A31-E715-C598-1B1A-33E4CCD8C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806" y="2173599"/>
            <a:ext cx="4969841" cy="381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5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EFF"/>
                </a:solidFill>
              </a:rPr>
              <a:t>Step 3 Evaluation</a:t>
            </a:r>
            <a:endParaRPr lang="es-ES" dirty="0">
              <a:solidFill>
                <a:srgbClr val="FFFE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0C56E0-1A5C-6F62-722E-757F8B293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583" y="874643"/>
            <a:ext cx="9183328" cy="40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7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>
                <a:solidFill>
                  <a:srgbClr val="FFFEFF"/>
                </a:solidFill>
              </a:rPr>
              <a:t>Conclusions</a:t>
            </a:r>
            <a:r>
              <a:rPr lang="es-ES" dirty="0">
                <a:solidFill>
                  <a:srgbClr val="FFFEFF"/>
                </a:solidFill>
              </a:rPr>
              <a:t> and </a:t>
            </a:r>
            <a:r>
              <a:rPr lang="es-ES" dirty="0" err="1">
                <a:solidFill>
                  <a:srgbClr val="FFFEFF"/>
                </a:solidFill>
              </a:rPr>
              <a:t>suggestions</a:t>
            </a:r>
            <a:endParaRPr lang="es-ES" dirty="0">
              <a:solidFill>
                <a:srgbClr val="FFFE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CB17A7-DD34-C199-5E41-B471B67BD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9" y="1000192"/>
            <a:ext cx="4827638" cy="3678303"/>
          </a:xfrm>
        </p:spPr>
        <p:txBody>
          <a:bodyPr>
            <a:normAutofit/>
          </a:bodyPr>
          <a:lstStyle/>
          <a:p>
            <a:r>
              <a:rPr lang="en-US" sz="2000" dirty="0"/>
              <a:t>Health data is incredibly relevant</a:t>
            </a:r>
          </a:p>
          <a:p>
            <a:r>
              <a:rPr lang="en-US" sz="2000" dirty="0">
                <a:highlight>
                  <a:srgbClr val="FFFFFF"/>
                </a:highlight>
                <a:latin typeface="-apple-system"/>
              </a:rPr>
              <a:t>B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-apple-system"/>
              </a:rPr>
              <a:t>e weary of Accuracy</a:t>
            </a:r>
          </a:p>
          <a:p>
            <a:r>
              <a:rPr lang="en-US" sz="2000" dirty="0">
                <a:highlight>
                  <a:srgbClr val="FFFFFF"/>
                </a:highlight>
                <a:latin typeface="-apple-system"/>
              </a:rPr>
              <a:t>The importance of 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-apple-system"/>
              </a:rPr>
              <a:t>Basic linear models</a:t>
            </a:r>
            <a:endParaRPr lang="en-US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sz="2000" dirty="0">
                <a:highlight>
                  <a:srgbClr val="FFFFFF"/>
                </a:highlight>
                <a:latin typeface="-apple-system"/>
              </a:rPr>
              <a:t>The importance of Big Data</a:t>
            </a:r>
            <a:endParaRPr lang="en-US" sz="20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8AC5EED-3AF1-F71D-FB2A-71876250A683}"/>
              </a:ext>
            </a:extLst>
          </p:cNvPr>
          <p:cNvSpPr txBox="1">
            <a:spLocks/>
          </p:cNvSpPr>
          <p:nvPr/>
        </p:nvSpPr>
        <p:spPr>
          <a:xfrm>
            <a:off x="6012427" y="1000191"/>
            <a:ext cx="482763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ighlight>
                  <a:srgbClr val="FFFFFF"/>
                </a:highlight>
                <a:latin typeface="-apple-system"/>
              </a:rPr>
              <a:t>T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-apple-system"/>
              </a:rPr>
              <a:t>esting other models</a:t>
            </a:r>
          </a:p>
          <a:p>
            <a:r>
              <a:rPr lang="en-US" sz="2000" dirty="0"/>
              <a:t>Working with larger databases</a:t>
            </a:r>
          </a:p>
          <a:p>
            <a:r>
              <a:rPr lang="en-US" sz="2000" dirty="0"/>
              <a:t>Focus on Recall</a:t>
            </a:r>
          </a:p>
          <a:p>
            <a:r>
              <a:rPr lang="en-US" sz="2000" dirty="0" err="1"/>
              <a:t>Ensamble</a:t>
            </a:r>
            <a:r>
              <a:rPr lang="en-US" sz="2000" dirty="0"/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66907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Thank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You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>
                <a:solidFill>
                  <a:srgbClr val="FFFEFF"/>
                </a:solidFill>
              </a:rPr>
              <a:t>About</a:t>
            </a:r>
            <a:r>
              <a:rPr lang="es-ES" dirty="0">
                <a:solidFill>
                  <a:srgbClr val="FFFEFF"/>
                </a:solidFill>
              </a:rPr>
              <a:t>  </a:t>
            </a:r>
            <a:r>
              <a:rPr lang="es-ES" dirty="0" err="1">
                <a:solidFill>
                  <a:srgbClr val="FFFEFF"/>
                </a:solidFill>
              </a:rPr>
              <a:t>the</a:t>
            </a:r>
            <a:r>
              <a:rPr lang="es-ES" dirty="0">
                <a:solidFill>
                  <a:srgbClr val="FFFEFF"/>
                </a:solidFill>
              </a:rPr>
              <a:t>  </a:t>
            </a:r>
            <a:r>
              <a:rPr lang="es-ES" dirty="0" err="1">
                <a:solidFill>
                  <a:srgbClr val="FFFEFF"/>
                </a:solidFill>
              </a:rPr>
              <a:t>project</a:t>
            </a:r>
            <a:endParaRPr lang="es-ES" dirty="0">
              <a:solidFill>
                <a:srgbClr val="FFFE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CB17A7-DD34-C199-5E41-B471B67BD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9" y="1000192"/>
            <a:ext cx="10922550" cy="3678303"/>
          </a:xfrm>
        </p:spPr>
        <p:txBody>
          <a:bodyPr>
            <a:normAutofit/>
          </a:bodyPr>
          <a:lstStyle/>
          <a:p>
            <a:r>
              <a:rPr lang="en-US" sz="3200" dirty="0"/>
              <a:t>The importance of predicting health outcomes.</a:t>
            </a:r>
          </a:p>
          <a:p>
            <a:r>
              <a:rPr lang="en-US" sz="3200" dirty="0"/>
              <a:t>Available Data</a:t>
            </a:r>
          </a:p>
          <a:p>
            <a:r>
              <a:rPr lang="en-US" sz="3200" dirty="0"/>
              <a:t>Supervised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About</a:t>
            </a:r>
            <a:r>
              <a:rPr lang="es-ES" dirty="0"/>
              <a:t>  </a:t>
            </a:r>
            <a:r>
              <a:rPr lang="es-ES" dirty="0" err="1"/>
              <a:t>the</a:t>
            </a:r>
            <a:r>
              <a:rPr lang="es-ES" dirty="0"/>
              <a:t> 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B96F9-10E1-928D-7F54-03F26D3DAC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Kaggle CDC Dataset 2022</a:t>
            </a:r>
          </a:p>
          <a:p>
            <a:r>
              <a:rPr lang="en-US" dirty="0"/>
              <a:t>Pre cleaned (removing all null value observations)</a:t>
            </a:r>
          </a:p>
          <a:p>
            <a:r>
              <a:rPr lang="en-US" dirty="0"/>
              <a:t>246022 observations</a:t>
            </a:r>
          </a:p>
          <a:p>
            <a:r>
              <a:rPr lang="en-US" dirty="0"/>
              <a:t>40 columns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A111F-3352-6BCB-CD37-13FF6738F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2342900"/>
            <a:ext cx="5345714" cy="3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Project </a:t>
            </a:r>
            <a:r>
              <a:rPr lang="es-ES" dirty="0" err="1"/>
              <a:t>Steps</a:t>
            </a:r>
            <a:endParaRPr lang="es-ES" dirty="0"/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33733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Step 1 Data </a:t>
            </a:r>
            <a:r>
              <a:rPr lang="es-ES" dirty="0" err="1">
                <a:solidFill>
                  <a:srgbClr val="FFFEFF"/>
                </a:solidFill>
              </a:rPr>
              <a:t>Cleaning</a:t>
            </a:r>
            <a:r>
              <a:rPr lang="es-ES" dirty="0">
                <a:solidFill>
                  <a:srgbClr val="FFFEFF"/>
                </a:solidFill>
              </a:rPr>
              <a:t> and 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72FFB-E597-4266-8AEA-5AF9E0D53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031" y="1000192"/>
            <a:ext cx="3780054" cy="3678303"/>
          </a:xfrm>
        </p:spPr>
        <p:txBody>
          <a:bodyPr/>
          <a:lstStyle/>
          <a:p>
            <a:r>
              <a:rPr lang="en-US" dirty="0"/>
              <a:t>Modifying binary string columns to 1,0.</a:t>
            </a:r>
          </a:p>
          <a:p>
            <a:r>
              <a:rPr lang="en-US" dirty="0"/>
              <a:t>Modifying ordinal string columns with ordered numbers.</a:t>
            </a:r>
          </a:p>
          <a:p>
            <a:r>
              <a:rPr lang="en-US" dirty="0"/>
              <a:t>Removing non relevant columns.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58641-E3D2-D409-D5E5-0DC777311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89" y="831644"/>
            <a:ext cx="7078898" cy="384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1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A171C-105B-55C5-6676-996D6F85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730" y="2100493"/>
            <a:ext cx="7394539" cy="44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8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Building</a:t>
            </a:r>
            <a:endParaRPr lang="es-ES" dirty="0"/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10818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5677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es-ES" noProof="0" dirty="0" err="1"/>
              <a:t>Logistic</a:t>
            </a:r>
            <a:r>
              <a:rPr lang="es-ES" noProof="0" dirty="0"/>
              <a:t> </a:t>
            </a:r>
            <a:r>
              <a:rPr lang="es-ES" noProof="0" dirty="0" err="1"/>
              <a:t>Regression</a:t>
            </a:r>
            <a:r>
              <a:rPr lang="es-ES" noProof="0" dirty="0"/>
              <a:t> </a:t>
            </a:r>
            <a:r>
              <a:rPr lang="es-ES" noProof="0" dirty="0" err="1"/>
              <a:t>Model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002D-9747-C9EE-F81C-82E7CF60A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6" y="3991896"/>
            <a:ext cx="5913544" cy="1822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1AC947-D012-5AF3-41EF-90032CA63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70946" y="2656723"/>
            <a:ext cx="5913544" cy="939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9936BA-2CE8-B692-8125-49843E342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512" y="2329426"/>
            <a:ext cx="4410691" cy="914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BCB32B-7558-3B01-D71D-1BA8C87E5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457" y="3280840"/>
            <a:ext cx="3628800" cy="30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es-ES" noProof="0" dirty="0" err="1"/>
              <a:t>Support</a:t>
            </a:r>
            <a:r>
              <a:rPr lang="es-ES" noProof="0" dirty="0"/>
              <a:t> vector machine </a:t>
            </a:r>
            <a:r>
              <a:rPr lang="es-ES" noProof="0" dirty="0" err="1"/>
              <a:t>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9696C-8CC3-5E91-0EC7-EBFB57DD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2" y="2379665"/>
            <a:ext cx="5898901" cy="1533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D051C-535B-67E1-4CFF-FE6525B84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4326158"/>
            <a:ext cx="4967780" cy="1533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2A1E7D-2B4E-347A-C24C-BE577246E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933" y="2199097"/>
            <a:ext cx="5298874" cy="425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5673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43</TotalTime>
  <Words>167</Words>
  <Application>Microsoft Office PowerPoint</Application>
  <PresentationFormat>Widescreen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Calibri</vt:lpstr>
      <vt:lpstr>Gill Sans MT</vt:lpstr>
      <vt:lpstr>Wingdings 2</vt:lpstr>
      <vt:lpstr>Personalizado</vt:lpstr>
      <vt:lpstr>Predicting Heart Attack</vt:lpstr>
      <vt:lpstr>About  the  project</vt:lpstr>
      <vt:lpstr>About  the  Data</vt:lpstr>
      <vt:lpstr>Project Steps</vt:lpstr>
      <vt:lpstr>Step 1 Data Cleaning and EDA</vt:lpstr>
      <vt:lpstr>EDA</vt:lpstr>
      <vt:lpstr>Model Building</vt:lpstr>
      <vt:lpstr>Logistic Regression Model</vt:lpstr>
      <vt:lpstr>Support vector machine Model</vt:lpstr>
      <vt:lpstr>DECISION TREE CLASSIFIER Model</vt:lpstr>
      <vt:lpstr>Step 3 Evaluation</vt:lpstr>
      <vt:lpstr>Conclusions and suggestions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Heart Attack</dc:title>
  <dc:creator>Jack Raifer Baruch</dc:creator>
  <cp:lastModifiedBy>Jack Raifer Baruch</cp:lastModifiedBy>
  <cp:revision>1</cp:revision>
  <dcterms:created xsi:type="dcterms:W3CDTF">2024-04-09T14:25:04Z</dcterms:created>
  <dcterms:modified xsi:type="dcterms:W3CDTF">2024-04-09T15:08:59Z</dcterms:modified>
</cp:coreProperties>
</file>