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A156-FB4E-E743-83AF-49F0A682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98DC-8AEA-154A-A8BF-E180D2504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E4998-CF9F-0144-B0E0-0FE4CF39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659-D681-AB41-9434-60B17B665A0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AD601-315F-0C48-BCCD-ACBB2C6D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1A04-CFB2-6647-928C-84608622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E532-740A-854A-A332-BB72285A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4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0E92-6106-0E41-9B5D-C719C089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2AE5F-4AE4-B24F-927A-DCE2378D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EC592-9FAF-0D48-B66B-961D9498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659-D681-AB41-9434-60B17B665A0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9366-780A-A74B-A0DA-0683D03F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BFD4E-9370-E645-BC33-AA9D99E2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E532-740A-854A-A332-BB72285A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0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75C42-3A07-3944-9311-68FCE56C2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95C16-5E87-EE4C-9359-257F7F4D1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909D5-A23E-9B41-9D47-EDE0F09B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659-D681-AB41-9434-60B17B665A0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3C8AF-498C-5241-A6FD-35983D65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ED7B-E105-D846-B209-837A7262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E532-740A-854A-A332-BB72285A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0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BC0C-3E86-584B-99A9-17DB9D08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15AF-E9E8-DE4C-9034-503AB42E1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D5E85-2FA4-0840-87CC-5BCEDB0A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659-D681-AB41-9434-60B17B665A0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60559-342A-E14D-A81D-572FF6BF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6D289-558B-B243-9148-D3FCD931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E532-740A-854A-A332-BB72285A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0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A186-E268-B646-9861-D58D7CDA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F2C89-FC1A-C74B-9E05-56EED8ED8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13426-A315-FD46-971A-DF4F398C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659-D681-AB41-9434-60B17B665A0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0C277-5FB6-2741-9C12-50F3DDC0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F929A-1AD6-474A-A990-7DAE38D6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E532-740A-854A-A332-BB72285A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0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9B53-F8E8-0640-BB61-9B1E937C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5F434-E97B-8D49-B5BF-BA2E73517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2C152-F9E7-474C-9EAB-CA0E5D541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27B35-476A-0D4F-8835-68373550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659-D681-AB41-9434-60B17B665A0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F1117-EA4C-1444-A073-C9AD005D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99248-2C57-F747-BD34-517E13A6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E532-740A-854A-A332-BB72285A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C5BA-A860-5345-ADF7-EA4A5871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69DC9-3464-EC42-AABA-6D7B3DEBA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83B65-60E1-434A-AD58-708354039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69078-E023-9345-A388-DBF7C5C5C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C256E-7C3E-7543-BE9E-FB747A09E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BF014-A9AE-5049-8366-28A3EC85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659-D681-AB41-9434-60B17B665A0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13E0F-EA07-2F4C-A92A-A87A088D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F3DEE-C918-854F-88D3-FC4FDFBF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E532-740A-854A-A332-BB72285A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9A9F-35C6-6044-90B1-17AE030F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EFCBA-9ECA-CB47-B757-E9C66894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659-D681-AB41-9434-60B17B665A0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26ADC-710E-C24E-8587-87E09681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CB4BC-8EDB-EB48-8488-851ABCFF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E532-740A-854A-A332-BB72285A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9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73062-3697-D241-A9D9-397582C2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659-D681-AB41-9434-60B17B665A0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D31D5-E05B-2A4C-AD18-293B5717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A0040-6B37-714F-B72D-5B316B5A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E532-740A-854A-A332-BB72285A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F32-61F9-9242-BDE0-29D3368C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4874-C6D9-C643-AFAF-2FAE06A9C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ACE63-3EB1-624D-BE1E-54726362E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C64E4-735D-5848-8C41-3EA65192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659-D681-AB41-9434-60B17B665A0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FA971-CC9B-EA42-8268-570F9D5B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C5CE9-EA25-AC4C-AD09-D761A9D3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E532-740A-854A-A332-BB72285A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ACFA-2BF0-DE47-8C09-09567367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0E8C5-680F-DD47-9011-9119FCF2E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E60DE-57DB-6C4E-AD92-6EC5DA1D5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96E0A-7AFE-B444-BDC0-A46A7C87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659-D681-AB41-9434-60B17B665A0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78FCD-B84F-CF48-9261-63463AE6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C2E7B-7DA1-4C4B-8508-83CE0833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E532-740A-854A-A332-BB72285A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9792A-C7E1-7C48-8C8E-BE9CC40E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735F-2DC0-3C4C-87ED-203085562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38D67-EA3B-2547-9159-1079E5807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D659-D681-AB41-9434-60B17B665A0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7486-9C60-3749-B9F1-655AE1BE4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BCA5-B94F-3B4D-A4C6-5539B5E96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AE532-740A-854A-A332-BB72285A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8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Public-Safety/Crimes-2001-to-present/ijzp-q8t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5A312F-14FD-AA4A-8149-9116C7615EF4}"/>
              </a:ext>
            </a:extLst>
          </p:cNvPr>
          <p:cNvSpPr/>
          <p:nvPr/>
        </p:nvSpPr>
        <p:spPr>
          <a:xfrm>
            <a:off x="3048000" y="805205"/>
            <a:ext cx="6096000" cy="52475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Source Data</a:t>
            </a:r>
          </a:p>
          <a:p>
            <a:r>
              <a:rPr lang="en-US" sz="1100" dirty="0">
                <a:effectLst/>
                <a:latin typeface="Calibri" panose="020F0502020204030204" pitchFamily="34" charset="0"/>
                <a:hlinkClick r:id="rId2"/>
              </a:rPr>
              <a:t>https://data.cityofchicago.org/Public-Safety/Crimes-2001-to-present/ijzp-q8t2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r>
              <a:rPr lang="en-US" sz="1100" dirty="0">
                <a:effectLst/>
                <a:latin typeface="Calibri" panose="020F0502020204030204" pitchFamily="34" charset="0"/>
              </a:rPr>
              <a:t>Download full data in CSV</a:t>
            </a:r>
          </a:p>
          <a:p>
            <a:r>
              <a:rPr lang="en-US" sz="1100" dirty="0">
                <a:effectLst/>
                <a:latin typeface="Calibri" panose="020F0502020204030204" pitchFamily="34" charset="0"/>
              </a:rPr>
              <a:t>Upload full CSV to AWS</a:t>
            </a:r>
          </a:p>
          <a:p>
            <a:pPr marL="342900"/>
            <a:r>
              <a:rPr lang="en-US" sz="1100" dirty="0">
                <a:effectLst/>
                <a:latin typeface="Calibri" panose="020F0502020204030204" pitchFamily="34" charset="0"/>
              </a:rPr>
              <a:t>Db=</a:t>
            </a:r>
            <a:r>
              <a:rPr lang="en-US" sz="1100" dirty="0" err="1">
                <a:effectLst/>
                <a:latin typeface="Calibri" panose="020F0502020204030204" pitchFamily="34" charset="0"/>
              </a:rPr>
              <a:t>teamsundress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/>
            <a:r>
              <a:rPr lang="en-US" sz="1100" dirty="0">
                <a:effectLst/>
                <a:latin typeface="Calibri" panose="020F0502020204030204" pitchFamily="34" charset="0"/>
              </a:rPr>
              <a:t>Pw=</a:t>
            </a:r>
            <a:r>
              <a:rPr lang="en-US" sz="1100" dirty="0" err="1">
                <a:effectLst/>
                <a:latin typeface="Calibri" panose="020F0502020204030204" pitchFamily="34" charset="0"/>
              </a:rPr>
              <a:t>colorama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r>
              <a:rPr lang="en-US" sz="1100" dirty="0">
                <a:effectLst/>
                <a:latin typeface="Calibri" panose="020F0502020204030204" pitchFamily="34" charset="0"/>
              </a:rPr>
              <a:t> </a:t>
            </a:r>
          </a:p>
          <a:p>
            <a:r>
              <a:rPr lang="en-US" sz="1100" dirty="0">
                <a:effectLst/>
                <a:latin typeface="Calibri" panose="020F0502020204030204" pitchFamily="34" charset="0"/>
              </a:rPr>
              <a:t>Nate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Gather data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Completed 4/30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Upload data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Will complete by </a:t>
            </a:r>
            <a:r>
              <a:rPr lang="en-US" sz="1100" dirty="0" err="1">
                <a:effectLst/>
                <a:latin typeface="Calibri" panose="020F0502020204030204" pitchFamily="34" charset="0"/>
              </a:rPr>
              <a:t>eod</a:t>
            </a:r>
            <a:r>
              <a:rPr lang="en-US" sz="1100" dirty="0">
                <a:effectLst/>
                <a:latin typeface="Calibri" panose="020F0502020204030204" pitchFamily="34" charset="0"/>
              </a:rPr>
              <a:t> 4/30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1100" dirty="0" err="1">
                <a:effectLst/>
                <a:latin typeface="Calibri" panose="020F0502020204030204" pitchFamily="34" charset="0"/>
              </a:rPr>
              <a:t>Geomap</a:t>
            </a:r>
            <a:r>
              <a:rPr lang="en-US" sz="1100" dirty="0">
                <a:effectLst/>
                <a:latin typeface="Calibri" panose="020F0502020204030204" pitchFamily="34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</a:rPr>
              <a:t>colorpath</a:t>
            </a:r>
            <a:r>
              <a:rPr lang="en-US" sz="1100" dirty="0">
                <a:effectLst/>
                <a:latin typeface="Calibri" panose="020F0502020204030204" pitchFamily="34" charset="0"/>
              </a:rPr>
              <a:t> by entire timeframe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sz="1100" dirty="0" err="1">
                <a:effectLst/>
                <a:latin typeface="Calibri" panose="020F0502020204030204" pitchFamily="34" charset="0"/>
              </a:rPr>
              <a:t>Eod</a:t>
            </a:r>
            <a:r>
              <a:rPr lang="en-US" sz="1100" dirty="0">
                <a:effectLst/>
                <a:latin typeface="Calibri" panose="020F0502020204030204" pitchFamily="34" charset="0"/>
              </a:rPr>
              <a:t> Friday 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Build dash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</a:rPr>
              <a:t>EOD Tues next week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Build ML on location</a:t>
            </a:r>
          </a:p>
          <a:p>
            <a:pPr marL="685800"/>
            <a:r>
              <a:rPr lang="en-US" sz="1100" dirty="0">
                <a:effectLst/>
                <a:latin typeface="Calibri" panose="020F0502020204030204" pitchFamily="34" charset="0"/>
              </a:rPr>
              <a:t> </a:t>
            </a:r>
          </a:p>
          <a:p>
            <a:r>
              <a:rPr lang="en-US" sz="1100" dirty="0">
                <a:effectLst/>
                <a:latin typeface="Calibri" panose="020F0502020204030204" pitchFamily="34" charset="0"/>
              </a:rPr>
              <a:t>Jackie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Use ML to determine if there is a pattern to time and crime (day of week, month, year, week of month year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Pull together our HTML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sz="1100" dirty="0" err="1">
                <a:effectLst/>
                <a:latin typeface="Calibri" panose="020F0502020204030204" pitchFamily="34" charset="0"/>
              </a:rPr>
              <a:t>Javascript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/>
            <a:r>
              <a:rPr lang="en-US" sz="1100" dirty="0">
                <a:effectLst/>
                <a:latin typeface="Calibri" panose="020F0502020204030204" pitchFamily="34" charset="0"/>
              </a:rPr>
              <a:t> </a:t>
            </a:r>
          </a:p>
          <a:p>
            <a:r>
              <a:rPr lang="en-US" sz="1100" dirty="0">
                <a:effectLst/>
                <a:latin typeface="Calibri" panose="020F0502020204030204" pitchFamily="34" charset="0"/>
              </a:rPr>
              <a:t> </a:t>
            </a:r>
          </a:p>
          <a:p>
            <a:r>
              <a:rPr lang="en-US" sz="1100" dirty="0">
                <a:effectLst/>
                <a:latin typeface="Calibri" panose="020F0502020204030204" pitchFamily="34" charset="0"/>
              </a:rPr>
              <a:t>Maria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Calibri" panose="020F0502020204030204" pitchFamily="34" charset="0"/>
              </a:rPr>
              <a:t>Create marker clusters for crime overlaid on a polygon</a:t>
            </a:r>
          </a:p>
          <a:p>
            <a:pPr marL="342900"/>
            <a:r>
              <a:rPr lang="en-US" sz="11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/>
            <a:r>
              <a:rPr lang="en-US" sz="1100" dirty="0">
                <a:effectLst/>
                <a:latin typeface="Calibri" panose="020F0502020204030204" pitchFamily="34" charset="0"/>
              </a:rPr>
              <a:t> </a:t>
            </a:r>
          </a:p>
          <a:p>
            <a:r>
              <a:rPr lang="en-US" sz="1100" dirty="0">
                <a:effectLst/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6342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A245F4F-990F-7841-8266-A2C8E7DA1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1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kumimoji="0" lang="en-US" altLang="en-US" sz="38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     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The colors would represent the frequency of crime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The count of crimes in the 77 districts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We would get the polygons from some place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Total from the entire timeframe grouped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Load those to geopandas or R and group by for the count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éii\iii\ih\iiii &#10;ي &#10;22 t; :2 : : saaaatt%tas &#10;ؤا . /:i'!$%!i{، - &#10;iili;iiiihg;!%%l!\!i ">
            <a:extLst>
              <a:ext uri="{FF2B5EF4-FFF2-40B4-BE49-F238E27FC236}">
                <a16:creationId xmlns:a16="http://schemas.microsoft.com/office/drawing/2014/main" id="{F83CC75F-0EC8-0E48-B47F-45D95BF60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6" y="185737"/>
            <a:ext cx="6096000" cy="61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88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 一 HD ">
            <a:extLst>
              <a:ext uri="{FF2B5EF4-FFF2-40B4-BE49-F238E27FC236}">
                <a16:creationId xmlns:a16="http://schemas.microsoft.com/office/drawing/2014/main" id="{E730DB2B-5E68-9946-A4E4-66BA8C0C2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6" y="657225"/>
            <a:ext cx="5094812" cy="618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C7E065-2C9E-2D4D-A6C6-5C7683848E45}"/>
              </a:ext>
            </a:extLst>
          </p:cNvPr>
          <p:cNvSpPr/>
          <p:nvPr/>
        </p:nvSpPr>
        <p:spPr>
          <a:xfrm>
            <a:off x="5562600" y="192872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Cluster marker map the individual </a:t>
            </a:r>
            <a:r>
              <a:rPr lang="en-US" dirty="0" err="1">
                <a:latin typeface="Calibri" panose="020F0502020204030204" pitchFamily="34" charset="0"/>
              </a:rPr>
              <a:t>incodents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This would be over the top of a similar polygon map as the </a:t>
            </a:r>
            <a:r>
              <a:rPr lang="en-US" dirty="0" err="1">
                <a:latin typeface="Calibri" panose="020F0502020204030204" pitchFamily="34" charset="0"/>
              </a:rPr>
              <a:t>colorpath</a:t>
            </a:r>
            <a:endParaRPr lang="en-US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We'll figure out some </a:t>
            </a:r>
            <a:r>
              <a:rPr lang="en-US" dirty="0" err="1">
                <a:latin typeface="Calibri" panose="020F0502020204030204" pitchFamily="34" charset="0"/>
              </a:rPr>
              <a:t>css</a:t>
            </a:r>
            <a:r>
              <a:rPr lang="en-US" dirty="0">
                <a:latin typeface="Calibri" panose="020F0502020204030204" pitchFamily="34" charset="0"/>
              </a:rPr>
              <a:t> to use for background</a:t>
            </a:r>
          </a:p>
        </p:txBody>
      </p:sp>
    </p:spTree>
    <p:extLst>
      <p:ext uri="{BB962C8B-B14F-4D97-AF65-F5344CB8AC3E}">
        <p14:creationId xmlns:p14="http://schemas.microsoft.com/office/powerpoint/2010/main" val="244130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mitch</dc:creator>
  <cp:lastModifiedBy>nathan mitch</cp:lastModifiedBy>
  <cp:revision>1</cp:revision>
  <dcterms:created xsi:type="dcterms:W3CDTF">2019-05-01T00:15:40Z</dcterms:created>
  <dcterms:modified xsi:type="dcterms:W3CDTF">2019-05-01T00:19:06Z</dcterms:modified>
</cp:coreProperties>
</file>