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0e81933b8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0e81933b8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81933b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81933b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e81933b8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e81933b8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e81933b8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e81933b8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e81933b8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e81933b8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e81933b8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e81933b8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e81933b8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0e81933b8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e81933b8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e81933b8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0e81933b8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0e81933b8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xample.com/announce.php?pid=1234567890987654321asdvsdfs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0716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4750" y="490550"/>
            <a:ext cx="1071600" cy="171300"/>
          </a:xfrm>
          <a:prstGeom prst="rect">
            <a:avLst/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</a:t>
            </a:r>
            <a:r>
              <a:rPr lang="en-GB" sz="900">
                <a:solidFill>
                  <a:schemeClr val="lt1"/>
                </a:solidFill>
              </a:rPr>
              <a:t>Browse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4750" y="6618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Upload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4750" y="8331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Statistics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3825" y="4943475"/>
            <a:ext cx="1572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47675" y="4890675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066850" y="0"/>
            <a:ext cx="80724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066850" y="14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Browse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243350" y="585650"/>
            <a:ext cx="3719400" cy="247500"/>
          </a:xfrm>
          <a:prstGeom prst="roundRect">
            <a:avLst>
              <a:gd fmla="val 1666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Search box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019925" y="590550"/>
            <a:ext cx="552600" cy="247500"/>
          </a:xfrm>
          <a:prstGeom prst="roundRect">
            <a:avLst>
              <a:gd fmla="val 1666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Search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243350" y="1143000"/>
            <a:ext cx="3719400" cy="790500"/>
          </a:xfrm>
          <a:prstGeom prst="roundRect">
            <a:avLst>
              <a:gd fmla="val 3745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157600" y="838050"/>
            <a:ext cx="19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Filters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357500" y="125732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295675" y="1150750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69" name="Google Shape;69;p13"/>
          <p:cNvSpPr/>
          <p:nvPr/>
        </p:nvSpPr>
        <p:spPr>
          <a:xfrm>
            <a:off x="3486150" y="14477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486150" y="15954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486150" y="17431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695800" y="125732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824450" y="14477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824450" y="15954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824450" y="17431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905450" y="125732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034100" y="14477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034100" y="15954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034100" y="17431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3426700" y="134812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1" name="Google Shape;81;p13"/>
          <p:cNvSpPr txBox="1"/>
          <p:nvPr/>
        </p:nvSpPr>
        <p:spPr>
          <a:xfrm>
            <a:off x="3426700" y="1492600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2" name="Google Shape;82;p13"/>
          <p:cNvSpPr txBox="1"/>
          <p:nvPr/>
        </p:nvSpPr>
        <p:spPr>
          <a:xfrm>
            <a:off x="3426700" y="163822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3" name="Google Shape;83;p13"/>
          <p:cNvSpPr txBox="1"/>
          <p:nvPr/>
        </p:nvSpPr>
        <p:spPr>
          <a:xfrm>
            <a:off x="4632788" y="1150738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4" name="Google Shape;84;p13"/>
          <p:cNvSpPr txBox="1"/>
          <p:nvPr/>
        </p:nvSpPr>
        <p:spPr>
          <a:xfrm>
            <a:off x="4763813" y="1492588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5" name="Google Shape;85;p13"/>
          <p:cNvSpPr txBox="1"/>
          <p:nvPr/>
        </p:nvSpPr>
        <p:spPr>
          <a:xfrm>
            <a:off x="4763813" y="1638213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6" name="Google Shape;86;p13"/>
          <p:cNvSpPr txBox="1"/>
          <p:nvPr/>
        </p:nvSpPr>
        <p:spPr>
          <a:xfrm>
            <a:off x="5838888" y="1150750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7" name="Google Shape;87;p13"/>
          <p:cNvSpPr txBox="1"/>
          <p:nvPr/>
        </p:nvSpPr>
        <p:spPr>
          <a:xfrm>
            <a:off x="5969913" y="1492600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8" name="Google Shape;88;p13"/>
          <p:cNvSpPr txBox="1"/>
          <p:nvPr/>
        </p:nvSpPr>
        <p:spPr>
          <a:xfrm>
            <a:off x="5969913" y="163822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89" name="Google Shape;89;p13"/>
          <p:cNvSpPr txBox="1"/>
          <p:nvPr/>
        </p:nvSpPr>
        <p:spPr>
          <a:xfrm>
            <a:off x="4762613" y="1348113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90" name="Google Shape;90;p13"/>
          <p:cNvSpPr txBox="1"/>
          <p:nvPr/>
        </p:nvSpPr>
        <p:spPr>
          <a:xfrm>
            <a:off x="5969913" y="1348113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91" name="Google Shape;91;p13"/>
          <p:cNvSpPr txBox="1"/>
          <p:nvPr/>
        </p:nvSpPr>
        <p:spPr>
          <a:xfrm>
            <a:off x="3426700" y="118077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Parent category 1</a:t>
            </a:r>
            <a:endParaRPr sz="600"/>
          </a:p>
        </p:txBody>
      </p:sp>
      <p:sp>
        <p:nvSpPr>
          <p:cNvPr id="92" name="Google Shape;92;p13"/>
          <p:cNvSpPr txBox="1"/>
          <p:nvPr/>
        </p:nvSpPr>
        <p:spPr>
          <a:xfrm>
            <a:off x="4763825" y="118077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Parent category 2</a:t>
            </a:r>
            <a:endParaRPr sz="600"/>
          </a:p>
        </p:txBody>
      </p:sp>
      <p:sp>
        <p:nvSpPr>
          <p:cNvPr id="93" name="Google Shape;93;p13"/>
          <p:cNvSpPr txBox="1"/>
          <p:nvPr/>
        </p:nvSpPr>
        <p:spPr>
          <a:xfrm>
            <a:off x="5969925" y="118077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Parent category 3</a:t>
            </a:r>
            <a:endParaRPr sz="600"/>
          </a:p>
        </p:txBody>
      </p:sp>
      <p:sp>
        <p:nvSpPr>
          <p:cNvPr id="94" name="Google Shape;94;p13"/>
          <p:cNvSpPr txBox="1"/>
          <p:nvPr/>
        </p:nvSpPr>
        <p:spPr>
          <a:xfrm>
            <a:off x="3573550" y="137122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1</a:t>
            </a:r>
            <a:endParaRPr sz="600"/>
          </a:p>
        </p:txBody>
      </p:sp>
      <p:sp>
        <p:nvSpPr>
          <p:cNvPr id="95" name="Google Shape;95;p13"/>
          <p:cNvSpPr txBox="1"/>
          <p:nvPr/>
        </p:nvSpPr>
        <p:spPr>
          <a:xfrm>
            <a:off x="3573550" y="1515700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2</a:t>
            </a:r>
            <a:endParaRPr sz="600"/>
          </a:p>
        </p:txBody>
      </p:sp>
      <p:sp>
        <p:nvSpPr>
          <p:cNvPr id="96" name="Google Shape;96;p13"/>
          <p:cNvSpPr txBox="1"/>
          <p:nvPr/>
        </p:nvSpPr>
        <p:spPr>
          <a:xfrm>
            <a:off x="3573550" y="166132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3</a:t>
            </a:r>
            <a:endParaRPr sz="600"/>
          </a:p>
        </p:txBody>
      </p:sp>
      <p:sp>
        <p:nvSpPr>
          <p:cNvPr id="97" name="Google Shape;97;p13"/>
          <p:cNvSpPr txBox="1"/>
          <p:nvPr/>
        </p:nvSpPr>
        <p:spPr>
          <a:xfrm>
            <a:off x="4891125" y="1370650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1</a:t>
            </a:r>
            <a:endParaRPr sz="600"/>
          </a:p>
        </p:txBody>
      </p:sp>
      <p:sp>
        <p:nvSpPr>
          <p:cNvPr id="98" name="Google Shape;98;p13"/>
          <p:cNvSpPr txBox="1"/>
          <p:nvPr/>
        </p:nvSpPr>
        <p:spPr>
          <a:xfrm>
            <a:off x="4891125" y="151512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2</a:t>
            </a:r>
            <a:endParaRPr sz="600"/>
          </a:p>
        </p:txBody>
      </p:sp>
      <p:sp>
        <p:nvSpPr>
          <p:cNvPr id="99" name="Google Shape;99;p13"/>
          <p:cNvSpPr txBox="1"/>
          <p:nvPr/>
        </p:nvSpPr>
        <p:spPr>
          <a:xfrm>
            <a:off x="4891125" y="1660750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3</a:t>
            </a:r>
            <a:endParaRPr sz="600"/>
          </a:p>
        </p:txBody>
      </p:sp>
      <p:sp>
        <p:nvSpPr>
          <p:cNvPr id="100" name="Google Shape;100;p13"/>
          <p:cNvSpPr txBox="1"/>
          <p:nvPr/>
        </p:nvSpPr>
        <p:spPr>
          <a:xfrm>
            <a:off x="6100950" y="137387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1</a:t>
            </a:r>
            <a:endParaRPr sz="600"/>
          </a:p>
        </p:txBody>
      </p:sp>
      <p:sp>
        <p:nvSpPr>
          <p:cNvPr id="101" name="Google Shape;101;p13"/>
          <p:cNvSpPr txBox="1"/>
          <p:nvPr/>
        </p:nvSpPr>
        <p:spPr>
          <a:xfrm>
            <a:off x="6100950" y="1518350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2</a:t>
            </a:r>
            <a:endParaRPr sz="600"/>
          </a:p>
        </p:txBody>
      </p:sp>
      <p:sp>
        <p:nvSpPr>
          <p:cNvPr id="102" name="Google Shape;102;p13"/>
          <p:cNvSpPr txBox="1"/>
          <p:nvPr/>
        </p:nvSpPr>
        <p:spPr>
          <a:xfrm>
            <a:off x="6100950" y="1663975"/>
            <a:ext cx="8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Child category 3</a:t>
            </a:r>
            <a:endParaRPr sz="600"/>
          </a:p>
        </p:txBody>
      </p:sp>
      <p:sp>
        <p:nvSpPr>
          <p:cNvPr id="103" name="Google Shape;103;p13"/>
          <p:cNvSpPr txBox="1"/>
          <p:nvPr/>
        </p:nvSpPr>
        <p:spPr>
          <a:xfrm>
            <a:off x="1066850" y="21715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Latest torrents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156950" y="252297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071600" y="2510250"/>
            <a:ext cx="31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Torrent title #1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066850" y="2633675"/>
            <a:ext cx="2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Posted in </a:t>
            </a:r>
            <a:r>
              <a:rPr lang="en-GB" sz="600" u="sng">
                <a:solidFill>
                  <a:schemeClr val="lt1"/>
                </a:solidFill>
              </a:rPr>
              <a:t>ISO -&gt; Linux</a:t>
            </a:r>
            <a:r>
              <a:rPr lang="en-GB" sz="600">
                <a:solidFill>
                  <a:schemeClr val="lt1"/>
                </a:solidFill>
              </a:rPr>
              <a:t> 2 days ago by </a:t>
            </a:r>
            <a:r>
              <a:rPr lang="en-GB" sz="600" u="sng">
                <a:solidFill>
                  <a:srgbClr val="3C78D8"/>
                </a:solidFill>
              </a:rPr>
              <a:t>human</a:t>
            </a:r>
            <a:endParaRPr sz="6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2.3 GiB - </a:t>
            </a:r>
            <a:r>
              <a:rPr lang="en-GB" sz="600">
                <a:solidFill>
                  <a:srgbClr val="00FF00"/>
                </a:solidFill>
              </a:rPr>
              <a:t>10</a:t>
            </a:r>
            <a:r>
              <a:rPr lang="en-GB" sz="600">
                <a:solidFill>
                  <a:schemeClr val="lt1"/>
                </a:solidFill>
              </a:rPr>
              <a:t> seeders, </a:t>
            </a:r>
            <a:r>
              <a:rPr lang="en-GB" sz="600">
                <a:solidFill>
                  <a:srgbClr val="FF0000"/>
                </a:solidFill>
              </a:rPr>
              <a:t>5</a:t>
            </a:r>
            <a:r>
              <a:rPr lang="en-GB" sz="600">
                <a:solidFill>
                  <a:schemeClr val="lt1"/>
                </a:solidFill>
              </a:rPr>
              <a:t> leechers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1156950" y="296112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882075" y="2818050"/>
            <a:ext cx="90600" cy="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rot="-5420402">
            <a:off x="8754621" y="2823738"/>
            <a:ext cx="101102" cy="84001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10800000">
            <a:off x="8636650" y="2852850"/>
            <a:ext cx="69300" cy="6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8622500" y="281805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8673375" y="281805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8503450" y="2818050"/>
            <a:ext cx="90600" cy="9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8446425" y="2719500"/>
            <a:ext cx="9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</a:t>
            </a:r>
            <a:endParaRPr sz="700"/>
          </a:p>
        </p:txBody>
      </p:sp>
      <p:sp>
        <p:nvSpPr>
          <p:cNvPr id="115" name="Google Shape;115;p13"/>
          <p:cNvSpPr txBox="1"/>
          <p:nvPr/>
        </p:nvSpPr>
        <p:spPr>
          <a:xfrm>
            <a:off x="1076350" y="2941025"/>
            <a:ext cx="31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Torrent title #2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071600" y="3064450"/>
            <a:ext cx="2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Posted in </a:t>
            </a:r>
            <a:r>
              <a:rPr lang="en-GB" sz="600" u="sng">
                <a:solidFill>
                  <a:schemeClr val="lt1"/>
                </a:solidFill>
              </a:rPr>
              <a:t>Photos</a:t>
            </a:r>
            <a:r>
              <a:rPr lang="en-GB" sz="600" u="sng">
                <a:solidFill>
                  <a:schemeClr val="lt1"/>
                </a:solidFill>
              </a:rPr>
              <a:t> -&gt; Aberystwyth</a:t>
            </a:r>
            <a:r>
              <a:rPr lang="en-GB" sz="600">
                <a:solidFill>
                  <a:schemeClr val="lt1"/>
                </a:solidFill>
              </a:rPr>
              <a:t> 2 days ago by </a:t>
            </a:r>
            <a:r>
              <a:rPr lang="en-GB" sz="600" u="sng">
                <a:solidFill>
                  <a:srgbClr val="3C78D8"/>
                </a:solidFill>
              </a:rPr>
              <a:t>human</a:t>
            </a:r>
            <a:endParaRPr sz="6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2.3 GiB - </a:t>
            </a:r>
            <a:r>
              <a:rPr lang="en-GB" sz="600">
                <a:solidFill>
                  <a:srgbClr val="00FF00"/>
                </a:solidFill>
              </a:rPr>
              <a:t>10</a:t>
            </a:r>
            <a:r>
              <a:rPr lang="en-GB" sz="600">
                <a:solidFill>
                  <a:schemeClr val="lt1"/>
                </a:solidFill>
              </a:rPr>
              <a:t> seeders, </a:t>
            </a:r>
            <a:r>
              <a:rPr lang="en-GB" sz="600">
                <a:solidFill>
                  <a:srgbClr val="FF0000"/>
                </a:solidFill>
              </a:rPr>
              <a:t>5</a:t>
            </a:r>
            <a:r>
              <a:rPr lang="en-GB" sz="600">
                <a:solidFill>
                  <a:schemeClr val="lt1"/>
                </a:solidFill>
              </a:rPr>
              <a:t> leechers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1161700" y="3391900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8886825" y="3248825"/>
            <a:ext cx="90600" cy="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-5420402">
            <a:off x="8759371" y="3254513"/>
            <a:ext cx="101102" cy="84001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10800000">
            <a:off x="8641400" y="3283625"/>
            <a:ext cx="69300" cy="6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8627250" y="3248825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678125" y="3248825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8508200" y="3248825"/>
            <a:ext cx="90600" cy="9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8451175" y="3150275"/>
            <a:ext cx="9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</a:t>
            </a:r>
            <a:endParaRPr sz="700"/>
          </a:p>
        </p:txBody>
      </p:sp>
      <p:sp>
        <p:nvSpPr>
          <p:cNvPr id="125" name="Google Shape;125;p13"/>
          <p:cNvSpPr txBox="1"/>
          <p:nvPr/>
        </p:nvSpPr>
        <p:spPr>
          <a:xfrm>
            <a:off x="1081100" y="3371800"/>
            <a:ext cx="31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Torrent title #3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076350" y="3495225"/>
            <a:ext cx="2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Posted in </a:t>
            </a:r>
            <a:r>
              <a:rPr lang="en-GB" sz="600" u="sng">
                <a:solidFill>
                  <a:schemeClr val="lt1"/>
                </a:solidFill>
              </a:rPr>
              <a:t>ISO -&gt; macOS</a:t>
            </a:r>
            <a:r>
              <a:rPr lang="en-GB" sz="600">
                <a:solidFill>
                  <a:schemeClr val="lt1"/>
                </a:solidFill>
              </a:rPr>
              <a:t> 2 days ago by </a:t>
            </a:r>
            <a:r>
              <a:rPr lang="en-GB" sz="600" u="sng">
                <a:solidFill>
                  <a:srgbClr val="3C78D8"/>
                </a:solidFill>
              </a:rPr>
              <a:t>human</a:t>
            </a:r>
            <a:endParaRPr sz="6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2.3 GiB - </a:t>
            </a:r>
            <a:r>
              <a:rPr lang="en-GB" sz="600">
                <a:solidFill>
                  <a:srgbClr val="00FF00"/>
                </a:solidFill>
              </a:rPr>
              <a:t>10</a:t>
            </a:r>
            <a:r>
              <a:rPr lang="en-GB" sz="600">
                <a:solidFill>
                  <a:schemeClr val="lt1"/>
                </a:solidFill>
              </a:rPr>
              <a:t> seeders, </a:t>
            </a:r>
            <a:r>
              <a:rPr lang="en-GB" sz="600">
                <a:solidFill>
                  <a:srgbClr val="FF0000"/>
                </a:solidFill>
              </a:rPr>
              <a:t>5</a:t>
            </a:r>
            <a:r>
              <a:rPr lang="en-GB" sz="600">
                <a:solidFill>
                  <a:schemeClr val="lt1"/>
                </a:solidFill>
              </a:rPr>
              <a:t> leechers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66450" y="382267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8891575" y="3679600"/>
            <a:ext cx="90600" cy="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rot="-5420402">
            <a:off x="8764121" y="3685288"/>
            <a:ext cx="101102" cy="84001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>
            <a:off x="8646150" y="3714400"/>
            <a:ext cx="69300" cy="6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8632000" y="367960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682875" y="367960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8512950" y="3679600"/>
            <a:ext cx="90600" cy="9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8455925" y="3581050"/>
            <a:ext cx="9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</a:t>
            </a:r>
            <a:endParaRPr sz="700"/>
          </a:p>
        </p:txBody>
      </p:sp>
      <p:sp>
        <p:nvSpPr>
          <p:cNvPr id="135" name="Google Shape;135;p13"/>
          <p:cNvSpPr/>
          <p:nvPr/>
        </p:nvSpPr>
        <p:spPr>
          <a:xfrm>
            <a:off x="-4750" y="4162425"/>
            <a:ext cx="1071600" cy="728400"/>
          </a:xfrm>
          <a:prstGeom prst="roundRect">
            <a:avLst>
              <a:gd fmla="val 397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-66650" y="4091000"/>
            <a:ext cx="1033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Uploaded: 20GiB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Downloaded: 30GiB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Ratio: 1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Seeding: 5, Leeching: 10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7" name="Google Shape;137;p13"/>
          <p:cNvSpPr txBox="1"/>
          <p:nvPr/>
        </p:nvSpPr>
        <p:spPr>
          <a:xfrm>
            <a:off x="-66650" y="4414850"/>
            <a:ext cx="113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Profile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Bookmarks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Settings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Logout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/>
          <p:nvPr/>
        </p:nvSpPr>
        <p:spPr>
          <a:xfrm>
            <a:off x="0" y="0"/>
            <a:ext cx="10716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-4750" y="490550"/>
            <a:ext cx="1071600" cy="171300"/>
          </a:xfrm>
          <a:prstGeom prst="rect">
            <a:avLst/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Browse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-4750" y="6618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Upload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4750" y="8331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Statistics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3825" y="4943475"/>
            <a:ext cx="1572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147675" y="4890675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1066850" y="0"/>
            <a:ext cx="80724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1066850" y="14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Administration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1066850" y="4905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Authentication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1226300" y="800125"/>
            <a:ext cx="7753500" cy="8763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 txBox="1"/>
          <p:nvPr/>
        </p:nvSpPr>
        <p:spPr>
          <a:xfrm>
            <a:off x="1266825" y="833150"/>
            <a:ext cx="234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Login required: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Registration enabled: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Registration requires invite code: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Enable API access: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Lock account after number of login attempts: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grpSp>
        <p:nvGrpSpPr>
          <p:cNvPr id="397" name="Google Shape;397;p22"/>
          <p:cNvGrpSpPr/>
          <p:nvPr/>
        </p:nvGrpSpPr>
        <p:grpSpPr>
          <a:xfrm>
            <a:off x="1838338" y="800125"/>
            <a:ext cx="252300" cy="323100"/>
            <a:chOff x="1866913" y="800125"/>
            <a:chExt cx="252300" cy="323100"/>
          </a:xfrm>
        </p:grpSpPr>
        <p:sp>
          <p:nvSpPr>
            <p:cNvPr id="398" name="Google Shape;398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sp>
        <p:nvSpPr>
          <p:cNvPr id="400" name="Google Shape;400;p22"/>
          <p:cNvSpPr/>
          <p:nvPr/>
        </p:nvSpPr>
        <p:spPr>
          <a:xfrm>
            <a:off x="2123850" y="980900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2057288" y="87432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402" name="Google Shape;402;p22"/>
          <p:cNvSpPr/>
          <p:nvPr/>
        </p:nvSpPr>
        <p:spPr>
          <a:xfrm>
            <a:off x="2490650" y="108747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 txBox="1"/>
          <p:nvPr/>
        </p:nvSpPr>
        <p:spPr>
          <a:xfrm>
            <a:off x="2424088" y="980900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404" name="Google Shape;404;p22"/>
          <p:cNvSpPr/>
          <p:nvPr/>
        </p:nvSpPr>
        <p:spPr>
          <a:xfrm>
            <a:off x="2066750" y="1183300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 txBox="1"/>
          <p:nvPr/>
        </p:nvSpPr>
        <p:spPr>
          <a:xfrm>
            <a:off x="2000188" y="107672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406" name="Google Shape;406;p22"/>
          <p:cNvSpPr/>
          <p:nvPr/>
        </p:nvSpPr>
        <p:spPr>
          <a:xfrm>
            <a:off x="2905100" y="1271125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5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066850" y="17859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Groups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1169125" y="2088750"/>
            <a:ext cx="7753500" cy="17283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1235925" y="2491875"/>
            <a:ext cx="7648500" cy="1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1202575" y="2427225"/>
            <a:ext cx="779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Name</a:t>
            </a:r>
            <a:r>
              <a:rPr lang="en-GB" sz="600"/>
              <a:t>                                                     Colour (hex)                   Guest         New account    Disabled    Upload    Download    Delete    Modify    View profiles    View statistics    Leave comments    Invite    Administrator</a:t>
            </a:r>
            <a:endParaRPr sz="600"/>
          </a:p>
        </p:txBody>
      </p:sp>
      <p:sp>
        <p:nvSpPr>
          <p:cNvPr id="411" name="Google Shape;411;p22"/>
          <p:cNvSpPr/>
          <p:nvPr/>
        </p:nvSpPr>
        <p:spPr>
          <a:xfrm>
            <a:off x="1235925" y="2639475"/>
            <a:ext cx="7648500" cy="9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1283600" y="2562888"/>
            <a:ext cx="763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Guest                                                  ffffff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                                                   ffffff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Moderator                                           ffffff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Administrator                                      ffffff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Banned                                               ffffff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413" name="Google Shape;413;p22"/>
          <p:cNvCxnSpPr/>
          <p:nvPr/>
        </p:nvCxnSpPr>
        <p:spPr>
          <a:xfrm>
            <a:off x="6558100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2"/>
          <p:cNvCxnSpPr/>
          <p:nvPr/>
        </p:nvCxnSpPr>
        <p:spPr>
          <a:xfrm>
            <a:off x="4686425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2"/>
          <p:cNvCxnSpPr/>
          <p:nvPr/>
        </p:nvCxnSpPr>
        <p:spPr>
          <a:xfrm>
            <a:off x="2395650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2"/>
          <p:cNvCxnSpPr/>
          <p:nvPr/>
        </p:nvCxnSpPr>
        <p:spPr>
          <a:xfrm>
            <a:off x="3300550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2"/>
          <p:cNvCxnSpPr/>
          <p:nvPr/>
        </p:nvCxnSpPr>
        <p:spPr>
          <a:xfrm>
            <a:off x="3757725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2"/>
          <p:cNvCxnSpPr/>
          <p:nvPr/>
        </p:nvCxnSpPr>
        <p:spPr>
          <a:xfrm>
            <a:off x="4293513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2"/>
          <p:cNvCxnSpPr/>
          <p:nvPr/>
        </p:nvCxnSpPr>
        <p:spPr>
          <a:xfrm>
            <a:off x="5015050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2"/>
          <p:cNvCxnSpPr/>
          <p:nvPr/>
        </p:nvCxnSpPr>
        <p:spPr>
          <a:xfrm>
            <a:off x="5438900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2"/>
          <p:cNvCxnSpPr/>
          <p:nvPr/>
        </p:nvCxnSpPr>
        <p:spPr>
          <a:xfrm>
            <a:off x="5744888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2"/>
          <p:cNvCxnSpPr/>
          <p:nvPr/>
        </p:nvCxnSpPr>
        <p:spPr>
          <a:xfrm>
            <a:off x="6050900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2"/>
          <p:cNvCxnSpPr/>
          <p:nvPr/>
        </p:nvCxnSpPr>
        <p:spPr>
          <a:xfrm>
            <a:off x="7120075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2"/>
          <p:cNvCxnSpPr/>
          <p:nvPr/>
        </p:nvCxnSpPr>
        <p:spPr>
          <a:xfrm>
            <a:off x="7786825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2"/>
          <p:cNvCxnSpPr/>
          <p:nvPr/>
        </p:nvCxnSpPr>
        <p:spPr>
          <a:xfrm>
            <a:off x="8053500" y="26441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6" name="Google Shape;426;p22"/>
          <p:cNvGrpSpPr/>
          <p:nvPr/>
        </p:nvGrpSpPr>
        <p:grpSpPr>
          <a:xfrm>
            <a:off x="3418475" y="2543200"/>
            <a:ext cx="252300" cy="323100"/>
            <a:chOff x="1866913" y="800125"/>
            <a:chExt cx="252300" cy="323100"/>
          </a:xfrm>
        </p:grpSpPr>
        <p:sp>
          <p:nvSpPr>
            <p:cNvPr id="427" name="Google Shape;427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29" name="Google Shape;429;p22"/>
          <p:cNvGrpSpPr/>
          <p:nvPr/>
        </p:nvGrpSpPr>
        <p:grpSpPr>
          <a:xfrm>
            <a:off x="3870925" y="2723025"/>
            <a:ext cx="252300" cy="323100"/>
            <a:chOff x="1866913" y="800125"/>
            <a:chExt cx="252300" cy="323100"/>
          </a:xfrm>
        </p:grpSpPr>
        <p:sp>
          <p:nvSpPr>
            <p:cNvPr id="430" name="Google Shape;430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32" name="Google Shape;432;p22"/>
          <p:cNvGrpSpPr/>
          <p:nvPr/>
        </p:nvGrpSpPr>
        <p:grpSpPr>
          <a:xfrm>
            <a:off x="4728175" y="2723025"/>
            <a:ext cx="252300" cy="323100"/>
            <a:chOff x="1866913" y="800125"/>
            <a:chExt cx="252300" cy="323100"/>
          </a:xfrm>
        </p:grpSpPr>
        <p:sp>
          <p:nvSpPr>
            <p:cNvPr id="433" name="Google Shape;433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5104413" y="2723025"/>
            <a:ext cx="252300" cy="323100"/>
            <a:chOff x="1866913" y="800125"/>
            <a:chExt cx="252300" cy="323100"/>
          </a:xfrm>
        </p:grpSpPr>
        <p:sp>
          <p:nvSpPr>
            <p:cNvPr id="436" name="Google Shape;436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38" name="Google Shape;438;p22"/>
          <p:cNvGrpSpPr/>
          <p:nvPr/>
        </p:nvGrpSpPr>
        <p:grpSpPr>
          <a:xfrm>
            <a:off x="6181938" y="2743250"/>
            <a:ext cx="252300" cy="323100"/>
            <a:chOff x="1866913" y="800125"/>
            <a:chExt cx="252300" cy="323100"/>
          </a:xfrm>
        </p:grpSpPr>
        <p:sp>
          <p:nvSpPr>
            <p:cNvPr id="439" name="Google Shape;439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41" name="Google Shape;441;p22"/>
          <p:cNvGrpSpPr/>
          <p:nvPr/>
        </p:nvGrpSpPr>
        <p:grpSpPr>
          <a:xfrm>
            <a:off x="6716525" y="2743250"/>
            <a:ext cx="252300" cy="323100"/>
            <a:chOff x="1866913" y="800125"/>
            <a:chExt cx="252300" cy="323100"/>
          </a:xfrm>
        </p:grpSpPr>
        <p:sp>
          <p:nvSpPr>
            <p:cNvPr id="442" name="Google Shape;442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44" name="Google Shape;444;p22"/>
          <p:cNvGrpSpPr/>
          <p:nvPr/>
        </p:nvGrpSpPr>
        <p:grpSpPr>
          <a:xfrm>
            <a:off x="7330888" y="2743250"/>
            <a:ext cx="252300" cy="323100"/>
            <a:chOff x="1866913" y="800125"/>
            <a:chExt cx="252300" cy="323100"/>
          </a:xfrm>
        </p:grpSpPr>
        <p:sp>
          <p:nvSpPr>
            <p:cNvPr id="445" name="Google Shape;445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47" name="Google Shape;447;p22"/>
          <p:cNvGrpSpPr/>
          <p:nvPr/>
        </p:nvGrpSpPr>
        <p:grpSpPr>
          <a:xfrm>
            <a:off x="7786825" y="2743250"/>
            <a:ext cx="252300" cy="323100"/>
            <a:chOff x="1866913" y="800125"/>
            <a:chExt cx="252300" cy="323100"/>
          </a:xfrm>
        </p:grpSpPr>
        <p:sp>
          <p:nvSpPr>
            <p:cNvPr id="448" name="Google Shape;448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4728188" y="2906275"/>
            <a:ext cx="252300" cy="323100"/>
            <a:chOff x="1866913" y="800125"/>
            <a:chExt cx="252300" cy="323100"/>
          </a:xfrm>
        </p:grpSpPr>
        <p:sp>
          <p:nvSpPr>
            <p:cNvPr id="451" name="Google Shape;451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53" name="Google Shape;453;p22"/>
          <p:cNvGrpSpPr/>
          <p:nvPr/>
        </p:nvGrpSpPr>
        <p:grpSpPr>
          <a:xfrm>
            <a:off x="5104413" y="2906275"/>
            <a:ext cx="252300" cy="323100"/>
            <a:chOff x="1866913" y="800125"/>
            <a:chExt cx="252300" cy="323100"/>
          </a:xfrm>
        </p:grpSpPr>
        <p:sp>
          <p:nvSpPr>
            <p:cNvPr id="454" name="Google Shape;454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5469338" y="2906275"/>
            <a:ext cx="252300" cy="323100"/>
            <a:chOff x="1866913" y="800125"/>
            <a:chExt cx="252300" cy="323100"/>
          </a:xfrm>
        </p:grpSpPr>
        <p:sp>
          <p:nvSpPr>
            <p:cNvPr id="457" name="Google Shape;457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59" name="Google Shape;459;p22"/>
          <p:cNvGrpSpPr/>
          <p:nvPr/>
        </p:nvGrpSpPr>
        <p:grpSpPr>
          <a:xfrm>
            <a:off x="5775338" y="2906275"/>
            <a:ext cx="252300" cy="323100"/>
            <a:chOff x="1866913" y="800125"/>
            <a:chExt cx="252300" cy="323100"/>
          </a:xfrm>
        </p:grpSpPr>
        <p:sp>
          <p:nvSpPr>
            <p:cNvPr id="460" name="Google Shape;460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6181938" y="2906275"/>
            <a:ext cx="252300" cy="323100"/>
            <a:chOff x="1866913" y="800125"/>
            <a:chExt cx="252300" cy="323100"/>
          </a:xfrm>
        </p:grpSpPr>
        <p:sp>
          <p:nvSpPr>
            <p:cNvPr id="463" name="Google Shape;463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65" name="Google Shape;465;p22"/>
          <p:cNvGrpSpPr/>
          <p:nvPr/>
        </p:nvGrpSpPr>
        <p:grpSpPr>
          <a:xfrm>
            <a:off x="6716538" y="2906275"/>
            <a:ext cx="252300" cy="323100"/>
            <a:chOff x="1866913" y="800125"/>
            <a:chExt cx="252300" cy="323100"/>
          </a:xfrm>
        </p:grpSpPr>
        <p:sp>
          <p:nvSpPr>
            <p:cNvPr id="466" name="Google Shape;466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68" name="Google Shape;468;p22"/>
          <p:cNvGrpSpPr/>
          <p:nvPr/>
        </p:nvGrpSpPr>
        <p:grpSpPr>
          <a:xfrm>
            <a:off x="7330888" y="2906275"/>
            <a:ext cx="252300" cy="323100"/>
            <a:chOff x="1866913" y="800125"/>
            <a:chExt cx="252300" cy="323100"/>
          </a:xfrm>
        </p:grpSpPr>
        <p:sp>
          <p:nvSpPr>
            <p:cNvPr id="469" name="Google Shape;469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7786813" y="2906275"/>
            <a:ext cx="252300" cy="323100"/>
            <a:chOff x="1866913" y="800125"/>
            <a:chExt cx="252300" cy="323100"/>
          </a:xfrm>
        </p:grpSpPr>
        <p:sp>
          <p:nvSpPr>
            <p:cNvPr id="472" name="Google Shape;472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8320163" y="3095650"/>
            <a:ext cx="252300" cy="323100"/>
            <a:chOff x="1866913" y="800125"/>
            <a:chExt cx="252300" cy="323100"/>
          </a:xfrm>
        </p:grpSpPr>
        <p:sp>
          <p:nvSpPr>
            <p:cNvPr id="475" name="Google Shape;475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77" name="Google Shape;477;p22"/>
          <p:cNvGrpSpPr/>
          <p:nvPr/>
        </p:nvGrpSpPr>
        <p:grpSpPr>
          <a:xfrm>
            <a:off x="7786813" y="3095650"/>
            <a:ext cx="252300" cy="323100"/>
            <a:chOff x="1866913" y="800125"/>
            <a:chExt cx="252300" cy="323100"/>
          </a:xfrm>
        </p:grpSpPr>
        <p:sp>
          <p:nvSpPr>
            <p:cNvPr id="478" name="Google Shape;478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80" name="Google Shape;480;p22"/>
          <p:cNvGrpSpPr/>
          <p:nvPr/>
        </p:nvGrpSpPr>
        <p:grpSpPr>
          <a:xfrm>
            <a:off x="7330888" y="3095650"/>
            <a:ext cx="252300" cy="323100"/>
            <a:chOff x="1866913" y="800125"/>
            <a:chExt cx="252300" cy="323100"/>
          </a:xfrm>
        </p:grpSpPr>
        <p:sp>
          <p:nvSpPr>
            <p:cNvPr id="481" name="Google Shape;481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83" name="Google Shape;483;p22"/>
          <p:cNvGrpSpPr/>
          <p:nvPr/>
        </p:nvGrpSpPr>
        <p:grpSpPr>
          <a:xfrm>
            <a:off x="6716525" y="3095650"/>
            <a:ext cx="252300" cy="323100"/>
            <a:chOff x="1866913" y="800125"/>
            <a:chExt cx="252300" cy="323100"/>
          </a:xfrm>
        </p:grpSpPr>
        <p:sp>
          <p:nvSpPr>
            <p:cNvPr id="484" name="Google Shape;484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86" name="Google Shape;486;p22"/>
          <p:cNvGrpSpPr/>
          <p:nvPr/>
        </p:nvGrpSpPr>
        <p:grpSpPr>
          <a:xfrm>
            <a:off x="6181938" y="3095650"/>
            <a:ext cx="252300" cy="323100"/>
            <a:chOff x="1866913" y="800125"/>
            <a:chExt cx="252300" cy="323100"/>
          </a:xfrm>
        </p:grpSpPr>
        <p:sp>
          <p:nvSpPr>
            <p:cNvPr id="487" name="Google Shape;487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89" name="Google Shape;489;p22"/>
          <p:cNvGrpSpPr/>
          <p:nvPr/>
        </p:nvGrpSpPr>
        <p:grpSpPr>
          <a:xfrm>
            <a:off x="5783050" y="3095650"/>
            <a:ext cx="252300" cy="323100"/>
            <a:chOff x="1866913" y="800125"/>
            <a:chExt cx="252300" cy="323100"/>
          </a:xfrm>
        </p:grpSpPr>
        <p:sp>
          <p:nvSpPr>
            <p:cNvPr id="490" name="Google Shape;490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92" name="Google Shape;492;p22"/>
          <p:cNvGrpSpPr/>
          <p:nvPr/>
        </p:nvGrpSpPr>
        <p:grpSpPr>
          <a:xfrm>
            <a:off x="5469338" y="3095650"/>
            <a:ext cx="252300" cy="323100"/>
            <a:chOff x="1866913" y="800125"/>
            <a:chExt cx="252300" cy="323100"/>
          </a:xfrm>
        </p:grpSpPr>
        <p:sp>
          <p:nvSpPr>
            <p:cNvPr id="493" name="Google Shape;493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95" name="Google Shape;495;p22"/>
          <p:cNvGrpSpPr/>
          <p:nvPr/>
        </p:nvGrpSpPr>
        <p:grpSpPr>
          <a:xfrm>
            <a:off x="5104413" y="3095650"/>
            <a:ext cx="252300" cy="323100"/>
            <a:chOff x="1866913" y="800125"/>
            <a:chExt cx="252300" cy="323100"/>
          </a:xfrm>
        </p:grpSpPr>
        <p:sp>
          <p:nvSpPr>
            <p:cNvPr id="496" name="Google Shape;496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4728175" y="3095650"/>
            <a:ext cx="252300" cy="323100"/>
            <a:chOff x="1866913" y="800125"/>
            <a:chExt cx="252300" cy="323100"/>
          </a:xfrm>
        </p:grpSpPr>
        <p:sp>
          <p:nvSpPr>
            <p:cNvPr id="499" name="Google Shape;499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grpSp>
        <p:nvGrpSpPr>
          <p:cNvPr id="501" name="Google Shape;501;p22"/>
          <p:cNvGrpSpPr/>
          <p:nvPr/>
        </p:nvGrpSpPr>
        <p:grpSpPr>
          <a:xfrm>
            <a:off x="4351913" y="3273100"/>
            <a:ext cx="252300" cy="323100"/>
            <a:chOff x="1866913" y="800125"/>
            <a:chExt cx="252300" cy="323100"/>
          </a:xfrm>
        </p:grpSpPr>
        <p:sp>
          <p:nvSpPr>
            <p:cNvPr id="502" name="Google Shape;502;p22"/>
            <p:cNvSpPr/>
            <p:nvPr/>
          </p:nvSpPr>
          <p:spPr>
            <a:xfrm>
              <a:off x="1933475" y="906700"/>
              <a:ext cx="128650" cy="1238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 txBox="1"/>
            <p:nvPr/>
          </p:nvSpPr>
          <p:spPr>
            <a:xfrm>
              <a:off x="1866913" y="800125"/>
              <a:ext cx="252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✓</a:t>
              </a:r>
              <a:endParaRPr sz="900"/>
            </a:p>
          </p:txBody>
        </p:sp>
      </p:grpSp>
      <p:sp>
        <p:nvSpPr>
          <p:cNvPr id="504" name="Google Shape;504;p22"/>
          <p:cNvSpPr txBox="1"/>
          <p:nvPr/>
        </p:nvSpPr>
        <p:spPr>
          <a:xfrm>
            <a:off x="1066850" y="3878413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Tracker/Announcement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5" name="Google Shape;505;p22"/>
          <p:cNvSpPr txBox="1"/>
          <p:nvPr/>
        </p:nvSpPr>
        <p:spPr>
          <a:xfrm>
            <a:off x="1169125" y="2062150"/>
            <a:ext cx="234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New group name: </a:t>
            </a:r>
            <a:r>
              <a:rPr lang="en-GB" sz="600">
                <a:solidFill>
                  <a:schemeClr val="dk1"/>
                </a:solidFill>
              </a:rPr>
              <a:t>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06" name="Google Shape;506;p22"/>
          <p:cNvSpPr/>
          <p:nvPr/>
        </p:nvSpPr>
        <p:spPr>
          <a:xfrm>
            <a:off x="1900225" y="2135988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3286250" y="2135988"/>
            <a:ext cx="5949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Add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8320175" y="1493063"/>
            <a:ext cx="5949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Apply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1169125" y="4165175"/>
            <a:ext cx="7753500" cy="611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"/>
          <p:cNvSpPr txBox="1"/>
          <p:nvPr/>
        </p:nvSpPr>
        <p:spPr>
          <a:xfrm>
            <a:off x="1169125" y="4109350"/>
            <a:ext cx="234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Announcement interval (seconds):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Guests can connect: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Announcement URL: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11" name="Google Shape;511;p22"/>
          <p:cNvSpPr/>
          <p:nvPr/>
        </p:nvSpPr>
        <p:spPr>
          <a:xfrm>
            <a:off x="8263025" y="3645713"/>
            <a:ext cx="5949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Apply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2447900" y="4185775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120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1969350" y="4271750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2"/>
          <p:cNvSpPr txBox="1"/>
          <p:nvPr/>
        </p:nvSpPr>
        <p:spPr>
          <a:xfrm>
            <a:off x="1902788" y="416517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515" name="Google Shape;515;p22"/>
          <p:cNvSpPr/>
          <p:nvPr/>
        </p:nvSpPr>
        <p:spPr>
          <a:xfrm>
            <a:off x="8263025" y="4612213"/>
            <a:ext cx="5949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Apply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2447900" y="4369325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1071575" y="4782563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Interface defaults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1066850" y="0"/>
            <a:ext cx="80724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0" y="0"/>
            <a:ext cx="10716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-4750" y="490550"/>
            <a:ext cx="1071600" cy="171300"/>
          </a:xfrm>
          <a:prstGeom prst="rect">
            <a:avLst/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Browse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-4750" y="6618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Upload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-4750" y="8331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Statistics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23825" y="4943475"/>
            <a:ext cx="1572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147675" y="4890675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1066850" y="14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Torrent title #1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1209675" y="500075"/>
            <a:ext cx="7753500" cy="3914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1271600" y="561975"/>
            <a:ext cx="1138200" cy="16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1271600" y="1184713"/>
            <a:ext cx="113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 image</a:t>
            </a:r>
            <a:endParaRPr sz="1300"/>
          </a:p>
        </p:txBody>
      </p:sp>
      <p:sp>
        <p:nvSpPr>
          <p:cNvPr id="154" name="Google Shape;154;p14"/>
          <p:cNvSpPr txBox="1"/>
          <p:nvPr/>
        </p:nvSpPr>
        <p:spPr>
          <a:xfrm>
            <a:off x="2343150" y="490550"/>
            <a:ext cx="2343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Uploaded by: </a:t>
            </a:r>
            <a:r>
              <a:rPr lang="en-GB" sz="600" u="sng">
                <a:solidFill>
                  <a:srgbClr val="1155CC"/>
                </a:solidFill>
              </a:rPr>
              <a:t>human</a:t>
            </a:r>
            <a:endParaRPr sz="6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Size: 2.3GiB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Category: ISO -&gt; Linux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Date: 10/02/2023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Seeders: 10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Leechers: 5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Peers: 15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Likes: 4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Downloads: 100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5" name="Google Shape;155;p14"/>
          <p:cNvSpPr txBox="1"/>
          <p:nvPr/>
        </p:nvSpPr>
        <p:spPr>
          <a:xfrm>
            <a:off x="1190625" y="2128875"/>
            <a:ext cx="351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Description</a:t>
            </a:r>
            <a:endParaRPr sz="600"/>
          </a:p>
        </p:txBody>
      </p:sp>
      <p:sp>
        <p:nvSpPr>
          <p:cNvPr id="156" name="Google Shape;156;p14"/>
          <p:cNvSpPr/>
          <p:nvPr/>
        </p:nvSpPr>
        <p:spPr>
          <a:xfrm>
            <a:off x="1290650" y="2352675"/>
            <a:ext cx="7567500" cy="11082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1252575" y="2294925"/>
            <a:ext cx="7567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This is a description of the torrent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2443175" y="1976450"/>
            <a:ext cx="657300" cy="1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Download</a:t>
            </a:r>
            <a:endParaRPr sz="700"/>
          </a:p>
        </p:txBody>
      </p:sp>
      <p:sp>
        <p:nvSpPr>
          <p:cNvPr id="159" name="Google Shape;159;p14"/>
          <p:cNvSpPr/>
          <p:nvPr/>
        </p:nvSpPr>
        <p:spPr>
          <a:xfrm>
            <a:off x="3133850" y="1976450"/>
            <a:ext cx="657300" cy="1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Bookmark</a:t>
            </a:r>
            <a:endParaRPr sz="700"/>
          </a:p>
        </p:txBody>
      </p:sp>
      <p:sp>
        <p:nvSpPr>
          <p:cNvPr id="160" name="Google Shape;160;p14"/>
          <p:cNvSpPr/>
          <p:nvPr/>
        </p:nvSpPr>
        <p:spPr>
          <a:xfrm>
            <a:off x="3824525" y="1976450"/>
            <a:ext cx="657300" cy="1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Like</a:t>
            </a:r>
            <a:endParaRPr sz="700"/>
          </a:p>
        </p:txBody>
      </p:sp>
      <p:sp>
        <p:nvSpPr>
          <p:cNvPr id="161" name="Google Shape;161;p14"/>
          <p:cNvSpPr txBox="1"/>
          <p:nvPr/>
        </p:nvSpPr>
        <p:spPr>
          <a:xfrm>
            <a:off x="1190625" y="3429975"/>
            <a:ext cx="361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File list</a:t>
            </a:r>
            <a:endParaRPr sz="600"/>
          </a:p>
        </p:txBody>
      </p:sp>
      <p:sp>
        <p:nvSpPr>
          <p:cNvPr id="162" name="Google Shape;162;p14"/>
          <p:cNvSpPr/>
          <p:nvPr/>
        </p:nvSpPr>
        <p:spPr>
          <a:xfrm>
            <a:off x="1321725" y="3681326"/>
            <a:ext cx="7567500" cy="6669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1283650" y="3646575"/>
            <a:ext cx="756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- </a:t>
            </a:r>
            <a:r>
              <a:rPr lang="en-GB" sz="500">
                <a:solidFill>
                  <a:schemeClr val="lt1"/>
                </a:solidFill>
              </a:rPr>
              <a:t>Directory</a:t>
            </a:r>
            <a:endParaRPr sz="500">
              <a:solidFill>
                <a:schemeClr val="lt1"/>
              </a:solidFill>
            </a:endParaRPr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-"/>
            </a:pPr>
            <a:r>
              <a:rPr lang="en-GB" sz="500">
                <a:solidFill>
                  <a:schemeClr val="lt1"/>
                </a:solidFill>
              </a:rPr>
              <a:t>File.iso</a:t>
            </a:r>
            <a:endParaRPr sz="500">
              <a:solidFill>
                <a:schemeClr val="lt1"/>
              </a:solidFill>
            </a:endParaRPr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-"/>
            </a:pPr>
            <a:r>
              <a:rPr lang="en-GB" sz="500">
                <a:solidFill>
                  <a:schemeClr val="lt1"/>
                </a:solidFill>
              </a:rPr>
              <a:t>Another directory</a:t>
            </a:r>
            <a:endParaRPr sz="500">
              <a:solidFill>
                <a:schemeClr val="lt1"/>
              </a:solidFill>
            </a:endParaRPr>
          </a:p>
          <a:p>
            <a:pPr indent="-2603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-"/>
            </a:pPr>
            <a:r>
              <a:rPr lang="en-GB" sz="500">
                <a:solidFill>
                  <a:schemeClr val="lt1"/>
                </a:solidFill>
              </a:rPr>
              <a:t>Another file.txt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066850" y="451320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Comments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1159575" y="4890675"/>
            <a:ext cx="7753500" cy="3914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0" y="0"/>
            <a:ext cx="10716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-4750" y="490550"/>
            <a:ext cx="1071600" cy="171300"/>
          </a:xfrm>
          <a:prstGeom prst="rect">
            <a:avLst/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Browse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-4750" y="6618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Upload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-4750" y="8331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Statistics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3825" y="4943475"/>
            <a:ext cx="1572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147675" y="4890675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1066850" y="0"/>
            <a:ext cx="80724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1066850" y="14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Username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1209675" y="500075"/>
            <a:ext cx="7753500" cy="18525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1271600" y="561975"/>
            <a:ext cx="1138200" cy="16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271600" y="1179825"/>
            <a:ext cx="11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Profile picture</a:t>
            </a:r>
            <a:endParaRPr sz="1100"/>
          </a:p>
        </p:txBody>
      </p:sp>
      <p:sp>
        <p:nvSpPr>
          <p:cNvPr id="182" name="Google Shape;182;p15"/>
          <p:cNvSpPr txBox="1"/>
          <p:nvPr/>
        </p:nvSpPr>
        <p:spPr>
          <a:xfrm>
            <a:off x="2343150" y="490550"/>
            <a:ext cx="234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Join date: 01/01/2023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Total upload: 500GiB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Total download: 20GiB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Ratio: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Seeding: 10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Leeching: 5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Likes received: 2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83" name="Google Shape;183;p15"/>
          <p:cNvSpPr txBox="1"/>
          <p:nvPr/>
        </p:nvSpPr>
        <p:spPr>
          <a:xfrm>
            <a:off x="1071600" y="24239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Recent uploads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1161700" y="277537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1076350" y="2762650"/>
            <a:ext cx="31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Torrent title #1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1071600" y="2886075"/>
            <a:ext cx="2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Posted in </a:t>
            </a:r>
            <a:r>
              <a:rPr lang="en-GB" sz="600" u="sng">
                <a:solidFill>
                  <a:schemeClr val="lt1"/>
                </a:solidFill>
              </a:rPr>
              <a:t>ISO -&gt; Linux</a:t>
            </a:r>
            <a:r>
              <a:rPr lang="en-GB" sz="600">
                <a:solidFill>
                  <a:schemeClr val="lt1"/>
                </a:solidFill>
              </a:rPr>
              <a:t> 2 days ago by </a:t>
            </a:r>
            <a:r>
              <a:rPr lang="en-GB" sz="600" u="sng">
                <a:solidFill>
                  <a:srgbClr val="3C78D8"/>
                </a:solidFill>
              </a:rPr>
              <a:t>human</a:t>
            </a:r>
            <a:endParaRPr sz="6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2.3 GiB - </a:t>
            </a:r>
            <a:r>
              <a:rPr lang="en-GB" sz="600">
                <a:solidFill>
                  <a:srgbClr val="00FF00"/>
                </a:solidFill>
              </a:rPr>
              <a:t>10</a:t>
            </a:r>
            <a:r>
              <a:rPr lang="en-GB" sz="600">
                <a:solidFill>
                  <a:schemeClr val="lt1"/>
                </a:solidFill>
              </a:rPr>
              <a:t> seeders, </a:t>
            </a:r>
            <a:r>
              <a:rPr lang="en-GB" sz="600">
                <a:solidFill>
                  <a:srgbClr val="FF0000"/>
                </a:solidFill>
              </a:rPr>
              <a:t>5</a:t>
            </a:r>
            <a:r>
              <a:rPr lang="en-GB" sz="600">
                <a:solidFill>
                  <a:schemeClr val="lt1"/>
                </a:solidFill>
              </a:rPr>
              <a:t> leechers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1161700" y="321352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8886825" y="3070450"/>
            <a:ext cx="90600" cy="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 rot="-5420402">
            <a:off x="8759371" y="3076138"/>
            <a:ext cx="101102" cy="84001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8641400" y="3105250"/>
            <a:ext cx="69300" cy="6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8627250" y="307045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8678125" y="307045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8508200" y="3070450"/>
            <a:ext cx="90600" cy="9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8451175" y="2971900"/>
            <a:ext cx="9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</a:t>
            </a:r>
            <a:endParaRPr sz="700"/>
          </a:p>
        </p:txBody>
      </p:sp>
      <p:sp>
        <p:nvSpPr>
          <p:cNvPr id="195" name="Google Shape;195;p15"/>
          <p:cNvSpPr txBox="1"/>
          <p:nvPr/>
        </p:nvSpPr>
        <p:spPr>
          <a:xfrm>
            <a:off x="1081100" y="3193425"/>
            <a:ext cx="31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Torrent title #2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1076350" y="3316850"/>
            <a:ext cx="2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Posted in </a:t>
            </a:r>
            <a:r>
              <a:rPr lang="en-GB" sz="600" u="sng">
                <a:solidFill>
                  <a:schemeClr val="lt1"/>
                </a:solidFill>
              </a:rPr>
              <a:t>Photos -&gt; Aberystwyth</a:t>
            </a:r>
            <a:r>
              <a:rPr lang="en-GB" sz="600">
                <a:solidFill>
                  <a:schemeClr val="lt1"/>
                </a:solidFill>
              </a:rPr>
              <a:t> 2 days ago by </a:t>
            </a:r>
            <a:r>
              <a:rPr lang="en-GB" sz="600" u="sng">
                <a:solidFill>
                  <a:srgbClr val="3C78D8"/>
                </a:solidFill>
              </a:rPr>
              <a:t>human</a:t>
            </a:r>
            <a:endParaRPr sz="6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2.3 GiB - </a:t>
            </a:r>
            <a:r>
              <a:rPr lang="en-GB" sz="600">
                <a:solidFill>
                  <a:srgbClr val="00FF00"/>
                </a:solidFill>
              </a:rPr>
              <a:t>10</a:t>
            </a:r>
            <a:r>
              <a:rPr lang="en-GB" sz="600">
                <a:solidFill>
                  <a:schemeClr val="lt1"/>
                </a:solidFill>
              </a:rPr>
              <a:t> seeders, </a:t>
            </a:r>
            <a:r>
              <a:rPr lang="en-GB" sz="600">
                <a:solidFill>
                  <a:srgbClr val="FF0000"/>
                </a:solidFill>
              </a:rPr>
              <a:t>5</a:t>
            </a:r>
            <a:r>
              <a:rPr lang="en-GB" sz="600">
                <a:solidFill>
                  <a:schemeClr val="lt1"/>
                </a:solidFill>
              </a:rPr>
              <a:t> leechers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1166450" y="3644300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8891575" y="3501225"/>
            <a:ext cx="90600" cy="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 rot="-5420402">
            <a:off x="8764121" y="3506913"/>
            <a:ext cx="101102" cy="84001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 rot="10800000">
            <a:off x="8646150" y="3536025"/>
            <a:ext cx="69300" cy="6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8632000" y="3501225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8682875" y="3501225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8512950" y="3501225"/>
            <a:ext cx="90600" cy="9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8455925" y="3402675"/>
            <a:ext cx="9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</a:t>
            </a:r>
            <a:endParaRPr sz="700"/>
          </a:p>
        </p:txBody>
      </p:sp>
      <p:sp>
        <p:nvSpPr>
          <p:cNvPr id="205" name="Google Shape;205;p15"/>
          <p:cNvSpPr txBox="1"/>
          <p:nvPr/>
        </p:nvSpPr>
        <p:spPr>
          <a:xfrm>
            <a:off x="1085850" y="3624200"/>
            <a:ext cx="31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Torrent title #3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1081100" y="3747625"/>
            <a:ext cx="2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Posted in </a:t>
            </a:r>
            <a:r>
              <a:rPr lang="en-GB" sz="600" u="sng">
                <a:solidFill>
                  <a:schemeClr val="lt1"/>
                </a:solidFill>
              </a:rPr>
              <a:t>ISO -&gt; macOS</a:t>
            </a:r>
            <a:r>
              <a:rPr lang="en-GB" sz="600">
                <a:solidFill>
                  <a:schemeClr val="lt1"/>
                </a:solidFill>
              </a:rPr>
              <a:t> 2 days ago by </a:t>
            </a:r>
            <a:r>
              <a:rPr lang="en-GB" sz="600" u="sng">
                <a:solidFill>
                  <a:srgbClr val="3C78D8"/>
                </a:solidFill>
              </a:rPr>
              <a:t>human</a:t>
            </a:r>
            <a:endParaRPr sz="6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2.3 GiB - </a:t>
            </a:r>
            <a:r>
              <a:rPr lang="en-GB" sz="600">
                <a:solidFill>
                  <a:srgbClr val="00FF00"/>
                </a:solidFill>
              </a:rPr>
              <a:t>10</a:t>
            </a:r>
            <a:r>
              <a:rPr lang="en-GB" sz="600">
                <a:solidFill>
                  <a:schemeClr val="lt1"/>
                </a:solidFill>
              </a:rPr>
              <a:t> seeders, </a:t>
            </a:r>
            <a:r>
              <a:rPr lang="en-GB" sz="600">
                <a:solidFill>
                  <a:srgbClr val="FF0000"/>
                </a:solidFill>
              </a:rPr>
              <a:t>5</a:t>
            </a:r>
            <a:r>
              <a:rPr lang="en-GB" sz="600">
                <a:solidFill>
                  <a:schemeClr val="lt1"/>
                </a:solidFill>
              </a:rPr>
              <a:t> leechers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1171200" y="407507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8896325" y="3932000"/>
            <a:ext cx="90600" cy="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 rot="-5420402">
            <a:off x="8768871" y="3937688"/>
            <a:ext cx="101102" cy="84001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 rot="10800000">
            <a:off x="8650900" y="3966800"/>
            <a:ext cx="69300" cy="6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8636750" y="393200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8687625" y="393200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8517700" y="3932000"/>
            <a:ext cx="90600" cy="9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8460675" y="3833450"/>
            <a:ext cx="9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</a:t>
            </a:r>
            <a:endParaRPr sz="700"/>
          </a:p>
        </p:txBody>
      </p:sp>
      <p:sp>
        <p:nvSpPr>
          <p:cNvPr id="215" name="Google Shape;215;p15"/>
          <p:cNvSpPr txBox="1"/>
          <p:nvPr/>
        </p:nvSpPr>
        <p:spPr>
          <a:xfrm>
            <a:off x="1081100" y="429710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Recent downloads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1171200" y="464852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1085850" y="4635800"/>
            <a:ext cx="31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Torrent title #1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1081100" y="4759225"/>
            <a:ext cx="20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Posted in </a:t>
            </a:r>
            <a:r>
              <a:rPr lang="en-GB" sz="600" u="sng">
                <a:solidFill>
                  <a:schemeClr val="lt1"/>
                </a:solidFill>
              </a:rPr>
              <a:t>ISO -&gt; Linux</a:t>
            </a:r>
            <a:r>
              <a:rPr lang="en-GB" sz="600">
                <a:solidFill>
                  <a:schemeClr val="lt1"/>
                </a:solidFill>
              </a:rPr>
              <a:t> 2 days ago by </a:t>
            </a:r>
            <a:r>
              <a:rPr lang="en-GB" sz="600" u="sng">
                <a:solidFill>
                  <a:srgbClr val="3C78D8"/>
                </a:solidFill>
              </a:rPr>
              <a:t>human</a:t>
            </a:r>
            <a:endParaRPr sz="6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2.3 GiB - </a:t>
            </a:r>
            <a:r>
              <a:rPr lang="en-GB" sz="600">
                <a:solidFill>
                  <a:srgbClr val="00FF00"/>
                </a:solidFill>
              </a:rPr>
              <a:t>10</a:t>
            </a:r>
            <a:r>
              <a:rPr lang="en-GB" sz="600">
                <a:solidFill>
                  <a:schemeClr val="lt1"/>
                </a:solidFill>
              </a:rPr>
              <a:t> seeders, </a:t>
            </a:r>
            <a:r>
              <a:rPr lang="en-GB" sz="600">
                <a:solidFill>
                  <a:srgbClr val="FF0000"/>
                </a:solidFill>
              </a:rPr>
              <a:t>5</a:t>
            </a:r>
            <a:r>
              <a:rPr lang="en-GB" sz="600">
                <a:solidFill>
                  <a:schemeClr val="lt1"/>
                </a:solidFill>
              </a:rPr>
              <a:t> leechers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1171200" y="508667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896325" y="4943600"/>
            <a:ext cx="90600" cy="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rot="-5420402">
            <a:off x="8768871" y="4949288"/>
            <a:ext cx="101102" cy="84001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>
            <a:off x="8650900" y="4978400"/>
            <a:ext cx="69300" cy="6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8636750" y="494360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8687625" y="4943600"/>
            <a:ext cx="54900" cy="5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8517700" y="4943600"/>
            <a:ext cx="90600" cy="9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8460675" y="4845050"/>
            <a:ext cx="9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</a:t>
            </a:r>
            <a:endParaRPr sz="700"/>
          </a:p>
        </p:txBody>
      </p:sp>
      <p:sp>
        <p:nvSpPr>
          <p:cNvPr id="227" name="Google Shape;227;p15"/>
          <p:cNvSpPr/>
          <p:nvPr/>
        </p:nvSpPr>
        <p:spPr>
          <a:xfrm>
            <a:off x="1180700" y="5948225"/>
            <a:ext cx="7855200" cy="1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0" y="0"/>
            <a:ext cx="10716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-4750" y="490550"/>
            <a:ext cx="1071600" cy="171300"/>
          </a:xfrm>
          <a:prstGeom prst="rect">
            <a:avLst/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Browse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-4750" y="6618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Upload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-4750" y="8331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Statistics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23825" y="4943475"/>
            <a:ext cx="1572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 txBox="1"/>
          <p:nvPr/>
        </p:nvSpPr>
        <p:spPr>
          <a:xfrm>
            <a:off x="147675" y="4890675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1066850" y="0"/>
            <a:ext cx="80724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1066850" y="14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Statistics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1226300" y="1824175"/>
            <a:ext cx="7753500" cy="13764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1226300" y="1460375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Top 10 seeders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1285875" y="1881225"/>
            <a:ext cx="7648500" cy="1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1295400" y="1824175"/>
            <a:ext cx="763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Username                                                                                                                                                                                             Download                                                          Upload                                                    Ratio</a:t>
            </a:r>
            <a:endParaRPr sz="600"/>
          </a:p>
        </p:txBody>
      </p:sp>
      <p:sp>
        <p:nvSpPr>
          <p:cNvPr id="245" name="Google Shape;245;p16"/>
          <p:cNvSpPr/>
          <p:nvPr/>
        </p:nvSpPr>
        <p:spPr>
          <a:xfrm>
            <a:off x="1285875" y="2028825"/>
            <a:ext cx="7648500" cy="106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16"/>
          <p:cNvCxnSpPr/>
          <p:nvPr/>
        </p:nvCxnSpPr>
        <p:spPr>
          <a:xfrm>
            <a:off x="5605475" y="2038375"/>
            <a:ext cx="14400" cy="107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6"/>
          <p:cNvCxnSpPr/>
          <p:nvPr/>
        </p:nvCxnSpPr>
        <p:spPr>
          <a:xfrm>
            <a:off x="7186625" y="2028825"/>
            <a:ext cx="4800" cy="10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6"/>
          <p:cNvCxnSpPr/>
          <p:nvPr/>
        </p:nvCxnSpPr>
        <p:spPr>
          <a:xfrm>
            <a:off x="8453450" y="2028825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16"/>
          <p:cNvSpPr txBox="1"/>
          <p:nvPr/>
        </p:nvSpPr>
        <p:spPr>
          <a:xfrm>
            <a:off x="1295400" y="2028850"/>
            <a:ext cx="763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User 1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2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3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4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5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6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7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8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9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10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0" name="Google Shape;250;p16"/>
          <p:cNvSpPr txBox="1"/>
          <p:nvPr/>
        </p:nvSpPr>
        <p:spPr>
          <a:xfrm>
            <a:off x="1285875" y="4905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Total P2P traffic today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1295400" y="829250"/>
            <a:ext cx="1509600" cy="437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1335750" y="84800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3000TiB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2991050" y="4905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Total P2P traffic this week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3000575" y="829250"/>
            <a:ext cx="1509600" cy="437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3040925" y="84800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6000TiB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4791075" y="4905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New uploads this week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800600" y="829250"/>
            <a:ext cx="1509600" cy="437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4840950" y="84800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200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6600625" y="4905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Total peers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6610150" y="829250"/>
            <a:ext cx="1509600" cy="437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6650500" y="84800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4323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1233375" y="3684375"/>
            <a:ext cx="7753500" cy="13764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1233375" y="3320575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Top 10 worst seeders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1292950" y="3741425"/>
            <a:ext cx="7648500" cy="1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1302475" y="3684375"/>
            <a:ext cx="763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Username                                                                                                                                                                                             Download                                                          Upload                                                    Ratio</a:t>
            </a:r>
            <a:endParaRPr sz="600"/>
          </a:p>
        </p:txBody>
      </p:sp>
      <p:sp>
        <p:nvSpPr>
          <p:cNvPr id="266" name="Google Shape;266;p16"/>
          <p:cNvSpPr/>
          <p:nvPr/>
        </p:nvSpPr>
        <p:spPr>
          <a:xfrm>
            <a:off x="1292950" y="3889025"/>
            <a:ext cx="7648500" cy="106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16"/>
          <p:cNvCxnSpPr/>
          <p:nvPr/>
        </p:nvCxnSpPr>
        <p:spPr>
          <a:xfrm>
            <a:off x="5612550" y="3898575"/>
            <a:ext cx="14400" cy="107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7193700" y="3889025"/>
            <a:ext cx="4800" cy="10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8460525" y="3889025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16"/>
          <p:cNvSpPr txBox="1"/>
          <p:nvPr/>
        </p:nvSpPr>
        <p:spPr>
          <a:xfrm>
            <a:off x="1302475" y="3889050"/>
            <a:ext cx="763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User 1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2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3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4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5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6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7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8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9  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 10                                                                                                                                                                                                 20GiB                                                                  200GiB                                          100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/>
          <p:nvPr/>
        </p:nvSpPr>
        <p:spPr>
          <a:xfrm>
            <a:off x="0" y="0"/>
            <a:ext cx="10716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-4750" y="490550"/>
            <a:ext cx="1071600" cy="171300"/>
          </a:xfrm>
          <a:prstGeom prst="rect">
            <a:avLst/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Browse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-4750" y="6618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Upload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-4750" y="8331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Statistics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23825" y="4943475"/>
            <a:ext cx="1572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 txBox="1"/>
          <p:nvPr/>
        </p:nvSpPr>
        <p:spPr>
          <a:xfrm>
            <a:off x="147675" y="4890675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1066850" y="0"/>
            <a:ext cx="80724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1066850" y="14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Upload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1209675" y="500075"/>
            <a:ext cx="7753500" cy="33291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1243025" y="528650"/>
            <a:ext cx="458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Your announcement URL: </a:t>
            </a:r>
            <a:r>
              <a:rPr lang="en-GB" sz="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https://example.com/announce.php?pid=1234567890987654321asdvsdfsdf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Torrent file: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Title (optional):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Category: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Description: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Cover image: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Anonymous upload: 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6" name="Google Shape;286;p17"/>
          <p:cNvSpPr/>
          <p:nvPr/>
        </p:nvSpPr>
        <p:spPr>
          <a:xfrm>
            <a:off x="1343025" y="914400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No file selected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1350350" y="1285875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1350350" y="1657350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Select a category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89" name="Google Shape;289;p17"/>
          <p:cNvSpPr/>
          <p:nvPr/>
        </p:nvSpPr>
        <p:spPr>
          <a:xfrm rot="10800000">
            <a:off x="2590800" y="1681200"/>
            <a:ext cx="71700" cy="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352550" y="2033600"/>
            <a:ext cx="7486800" cy="728700"/>
          </a:xfrm>
          <a:prstGeom prst="roundRect">
            <a:avLst>
              <a:gd fmla="val 392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1305300" y="3033700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No file selected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2109800" y="3357575"/>
            <a:ext cx="119100" cy="1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 txBox="1"/>
          <p:nvPr/>
        </p:nvSpPr>
        <p:spPr>
          <a:xfrm>
            <a:off x="2043200" y="326037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294" name="Google Shape;294;p17"/>
          <p:cNvSpPr/>
          <p:nvPr/>
        </p:nvSpPr>
        <p:spPr>
          <a:xfrm>
            <a:off x="1305300" y="3619500"/>
            <a:ext cx="5949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Upload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/>
          <p:nvPr/>
        </p:nvSpPr>
        <p:spPr>
          <a:xfrm>
            <a:off x="0" y="0"/>
            <a:ext cx="10716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-4750" y="490550"/>
            <a:ext cx="1071600" cy="171300"/>
          </a:xfrm>
          <a:prstGeom prst="rect">
            <a:avLst/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Browse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-4750" y="6618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Upload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-4750" y="833150"/>
            <a:ext cx="1071600" cy="171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[Icon] Statistics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23825" y="4943475"/>
            <a:ext cx="157200" cy="17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47675" y="4890675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1050225" y="0"/>
            <a:ext cx="80724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1066850" y="14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Account settings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1209675" y="500075"/>
            <a:ext cx="7753500" cy="1928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1271600" y="561975"/>
            <a:ext cx="1138200" cy="16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1271600" y="1179825"/>
            <a:ext cx="113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Profile picture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(click to change)</a:t>
            </a:r>
            <a:endParaRPr sz="1000"/>
          </a:p>
        </p:txBody>
      </p:sp>
      <p:sp>
        <p:nvSpPr>
          <p:cNvPr id="311" name="Google Shape;311;p18"/>
          <p:cNvSpPr txBox="1"/>
          <p:nvPr/>
        </p:nvSpPr>
        <p:spPr>
          <a:xfrm>
            <a:off x="2343150" y="490550"/>
            <a:ext cx="2343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Theme: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Language: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Hide recent downloads: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Hide recent uploads: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Private profile: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2" name="Google Shape;312;p18"/>
          <p:cNvSpPr/>
          <p:nvPr/>
        </p:nvSpPr>
        <p:spPr>
          <a:xfrm>
            <a:off x="2836200" y="561975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Dark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13" name="Google Shape;313;p18"/>
          <p:cNvSpPr/>
          <p:nvPr/>
        </p:nvSpPr>
        <p:spPr>
          <a:xfrm rot="10800000">
            <a:off x="4095750" y="585825"/>
            <a:ext cx="71700" cy="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2855300" y="738200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English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15" name="Google Shape;315;p18"/>
          <p:cNvSpPr/>
          <p:nvPr/>
        </p:nvSpPr>
        <p:spPr>
          <a:xfrm rot="10800000">
            <a:off x="4095750" y="762050"/>
            <a:ext cx="71700" cy="8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3300375" y="93972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3233813" y="833150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318" name="Google Shape;318;p18"/>
          <p:cNvSpPr/>
          <p:nvPr/>
        </p:nvSpPr>
        <p:spPr>
          <a:xfrm>
            <a:off x="3305100" y="1111025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3238538" y="1004450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320" name="Google Shape;320;p18"/>
          <p:cNvSpPr/>
          <p:nvPr/>
        </p:nvSpPr>
        <p:spPr>
          <a:xfrm>
            <a:off x="3309825" y="1309500"/>
            <a:ext cx="128650" cy="123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3243263" y="1202925"/>
            <a:ext cx="2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✓</a:t>
            </a:r>
            <a:endParaRPr sz="900"/>
          </a:p>
        </p:txBody>
      </p:sp>
      <p:sp>
        <p:nvSpPr>
          <p:cNvPr id="322" name="Google Shape;322;p18"/>
          <p:cNvSpPr txBox="1"/>
          <p:nvPr/>
        </p:nvSpPr>
        <p:spPr>
          <a:xfrm>
            <a:off x="1066850" y="24620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Security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1185875" y="2800750"/>
            <a:ext cx="7753500" cy="1280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1233475" y="2834025"/>
            <a:ext cx="2343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Peer ID: jiasdiuv8ad878vyasdoiasu8v7asdasd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API key: asd8778yguauasdga098diouoisudf8a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Recovery key: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Old password: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New password: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New password confirmation: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5" name="Google Shape;325;p18"/>
          <p:cNvSpPr/>
          <p:nvPr/>
        </p:nvSpPr>
        <p:spPr>
          <a:xfrm>
            <a:off x="2991050" y="3275075"/>
            <a:ext cx="6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Regenerate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2991050" y="3095600"/>
            <a:ext cx="6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Regenerate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2991050" y="2895600"/>
            <a:ext cx="6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Regenerate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1050225" y="4043950"/>
            <a:ext cx="19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Active sessions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1135900" y="4363800"/>
            <a:ext cx="7753500" cy="7617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1169250" y="4411175"/>
            <a:ext cx="7648500" cy="1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1135900" y="4346525"/>
            <a:ext cx="763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User-agent                                                                                                                                                   IP address                                                              Last seen                                                       Expires</a:t>
            </a:r>
            <a:endParaRPr sz="600"/>
          </a:p>
        </p:txBody>
      </p:sp>
      <p:sp>
        <p:nvSpPr>
          <p:cNvPr id="332" name="Google Shape;332;p18"/>
          <p:cNvSpPr/>
          <p:nvPr/>
        </p:nvSpPr>
        <p:spPr>
          <a:xfrm>
            <a:off x="1169250" y="4558775"/>
            <a:ext cx="7648500" cy="49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18"/>
          <p:cNvCxnSpPr/>
          <p:nvPr/>
        </p:nvCxnSpPr>
        <p:spPr>
          <a:xfrm>
            <a:off x="7129575" y="45634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18"/>
          <p:cNvSpPr txBox="1"/>
          <p:nvPr/>
        </p:nvSpPr>
        <p:spPr>
          <a:xfrm>
            <a:off x="1174050" y="4560000"/>
            <a:ext cx="763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Mozilla Firefox v1000, Gecko Whatever                                                                                                      0.0.0.0                                                                 2023-06-23                                                    2023-06-30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Mozilla Firefox v1000, Gecko Whatever                                                                                                      0.0.0.0                                                                 2023-06-23                                                    2023-06-30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Mozilla Firefox v1000, Gecko Whatever                                                                                                      0.0.0.0                                                                 2023-06-23                                                    2023-06-30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Mozilla Firefox v1000, Gecko Whatever                                                                                                      0.0.0.0                                                                 2023-06-23                                                    2023-06-30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335" name="Google Shape;335;p18"/>
          <p:cNvCxnSpPr/>
          <p:nvPr/>
        </p:nvCxnSpPr>
        <p:spPr>
          <a:xfrm>
            <a:off x="6124700" y="45634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8"/>
          <p:cNvSpPr/>
          <p:nvPr/>
        </p:nvSpPr>
        <p:spPr>
          <a:xfrm>
            <a:off x="2343150" y="3454525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2343150" y="3637200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2343150" y="3819875"/>
            <a:ext cx="13572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3796075" y="3819875"/>
            <a:ext cx="7521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Save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340" name="Google Shape;340;p18"/>
          <p:cNvCxnSpPr/>
          <p:nvPr/>
        </p:nvCxnSpPr>
        <p:spPr>
          <a:xfrm>
            <a:off x="4476875" y="4563425"/>
            <a:ext cx="7200" cy="48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/>
          <p:nvPr/>
        </p:nvSpPr>
        <p:spPr>
          <a:xfrm>
            <a:off x="0" y="0"/>
            <a:ext cx="91227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3609900" y="6348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3809400" y="1124000"/>
            <a:ext cx="1503900" cy="13572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3848100" y="1190625"/>
            <a:ext cx="1424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Username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Password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</a:rPr>
              <a:t>Register</a:t>
            </a:r>
            <a:endParaRPr sz="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</a:rPr>
              <a:t>Account recovery</a:t>
            </a:r>
            <a:endParaRPr sz="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0" name="Google Shape;350;p19"/>
          <p:cNvSpPr/>
          <p:nvPr/>
        </p:nvSpPr>
        <p:spPr>
          <a:xfrm>
            <a:off x="4195950" y="1910125"/>
            <a:ext cx="7521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Login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3915000" y="138112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3915000" y="166687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0"/>
            <a:ext cx="91227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3609900" y="6348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Registration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3809400" y="1124000"/>
            <a:ext cx="1503900" cy="19956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3848100" y="1190625"/>
            <a:ext cx="1424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Username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Password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Password confirmation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Invite code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</a:rPr>
              <a:t>Already have an account?</a:t>
            </a:r>
            <a:endParaRPr sz="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</a:rPr>
              <a:t>Account recovery</a:t>
            </a:r>
            <a:endParaRPr sz="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2" name="Google Shape;362;p20"/>
          <p:cNvSpPr/>
          <p:nvPr/>
        </p:nvSpPr>
        <p:spPr>
          <a:xfrm>
            <a:off x="4184100" y="2524125"/>
            <a:ext cx="7521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Register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3915000" y="138112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3915000" y="166687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3916200" y="195262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3926850" y="223837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/>
          <p:nvPr/>
        </p:nvSpPr>
        <p:spPr>
          <a:xfrm>
            <a:off x="0" y="0"/>
            <a:ext cx="9122700" cy="5143500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3609900" y="63485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Account recovery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3809400" y="1124000"/>
            <a:ext cx="1503900" cy="1995600"/>
          </a:xfrm>
          <a:prstGeom prst="roundRect">
            <a:avLst>
              <a:gd fmla="val 1017" name="adj"/>
            </a:avLst>
          </a:prstGeom>
          <a:solidFill>
            <a:srgbClr val="7A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57150" y="47650"/>
            <a:ext cx="9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AberDock 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848100" y="1190625"/>
            <a:ext cx="1424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Username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Recovery key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New password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</a:rPr>
              <a:t>Password confirmation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</a:rPr>
              <a:t>Remember your login details?</a:t>
            </a:r>
            <a:endParaRPr sz="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dk1"/>
                </a:solidFill>
              </a:rPr>
              <a:t>Register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76" name="Google Shape;376;p21"/>
          <p:cNvSpPr/>
          <p:nvPr/>
        </p:nvSpPr>
        <p:spPr>
          <a:xfrm>
            <a:off x="4184100" y="2524125"/>
            <a:ext cx="7521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Recover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3915000" y="138112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3915000" y="166687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3916200" y="195262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3926850" y="2238375"/>
            <a:ext cx="1290300" cy="128700"/>
          </a:xfrm>
          <a:prstGeom prst="roundRect">
            <a:avLst>
              <a:gd fmla="val 16667" name="adj"/>
            </a:avLst>
          </a:prstGeom>
          <a:solidFill>
            <a:srgbClr val="36363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Text box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