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E58-A9E8-4B73-8EB6-87DBEECEB20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8DA-437C-4363-916C-78834D6B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8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E58-A9E8-4B73-8EB6-87DBEECEB20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8DA-437C-4363-916C-78834D6B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E58-A9E8-4B73-8EB6-87DBEECEB20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8DA-437C-4363-916C-78834D6B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E58-A9E8-4B73-8EB6-87DBEECEB20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8DA-437C-4363-916C-78834D6B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E58-A9E8-4B73-8EB6-87DBEECEB20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8DA-437C-4363-916C-78834D6B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6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E58-A9E8-4B73-8EB6-87DBEECEB20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8DA-437C-4363-916C-78834D6B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4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E58-A9E8-4B73-8EB6-87DBEECEB20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8DA-437C-4363-916C-78834D6B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9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E58-A9E8-4B73-8EB6-87DBEECEB20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8DA-437C-4363-916C-78834D6B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1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E58-A9E8-4B73-8EB6-87DBEECEB20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8DA-437C-4363-916C-78834D6B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4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E58-A9E8-4B73-8EB6-87DBEECEB20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8DA-437C-4363-916C-78834D6B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8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E58-A9E8-4B73-8EB6-87DBEECEB20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8DA-437C-4363-916C-78834D6B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9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E3E58-A9E8-4B73-8EB6-87DBEECEB20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BB8DA-437C-4363-916C-78834D6B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26752"/>
            <a:ext cx="12192000" cy="812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86173" y="2672072"/>
            <a:ext cx="9448800" cy="965803"/>
          </a:xfrm>
          <a:prstGeom prst="rect">
            <a:avLst/>
          </a:prstGeom>
          <a:solidFill>
            <a:srgbClr val="FFFF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65890" y="2660426"/>
            <a:ext cx="9369083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300" dirty="0">
                <a:latin typeface="Moon" panose="02000500000000000000" pitchFamily="2" charset="0"/>
              </a:rPr>
              <a:t>Boy scout greenery</a:t>
            </a:r>
          </a:p>
        </p:txBody>
      </p:sp>
    </p:spTree>
    <p:extLst>
      <p:ext uri="{BB962C8B-B14F-4D97-AF65-F5344CB8AC3E}">
        <p14:creationId xmlns:p14="http://schemas.microsoft.com/office/powerpoint/2010/main" val="255162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Moon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Roehr</dc:creator>
  <cp:lastModifiedBy>Jack Roehr</cp:lastModifiedBy>
  <cp:revision>3</cp:revision>
  <dcterms:created xsi:type="dcterms:W3CDTF">2016-09-21T18:28:25Z</dcterms:created>
  <dcterms:modified xsi:type="dcterms:W3CDTF">2016-09-22T23:23:07Z</dcterms:modified>
</cp:coreProperties>
</file>