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F7A7"/>
    <a:srgbClr val="D4FAFC"/>
    <a:srgbClr val="FF0000"/>
    <a:srgbClr val="C0C0C0"/>
    <a:srgbClr val="0046D2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15" autoAdjust="0"/>
  </p:normalViewPr>
  <p:slideViewPr>
    <p:cSldViewPr snapToGrid="0">
      <p:cViewPr>
        <p:scale>
          <a:sx n="26" d="100"/>
          <a:sy n="26" d="100"/>
        </p:scale>
        <p:origin x="-72" y="642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976F-8387-454A-9291-7988504F54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190313-E3F9-4206-97FC-A808510F1DE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BAXTER ROBOT</a:t>
          </a:r>
        </a:p>
        <a:p>
          <a:r>
            <a:rPr lang="en-US" dirty="0" smtClean="0"/>
            <a:t> (14 DOF)</a:t>
          </a:r>
          <a:endParaRPr lang="en-IN" dirty="0"/>
        </a:p>
      </dgm:t>
    </dgm:pt>
    <dgm:pt modelId="{B411CC9A-CB70-4C7C-8363-E7F04EEEF134}" type="parTrans" cxnId="{4CB64529-8009-4DB0-A674-575E365B26B0}">
      <dgm:prSet/>
      <dgm:spPr/>
      <dgm:t>
        <a:bodyPr/>
        <a:lstStyle/>
        <a:p>
          <a:endParaRPr lang="en-IN"/>
        </a:p>
      </dgm:t>
    </dgm:pt>
    <dgm:pt modelId="{6FA01BCC-CBD1-438E-8C93-86C2E0B52D85}" type="sibTrans" cxnId="{4CB64529-8009-4DB0-A674-575E365B26B0}">
      <dgm:prSet/>
      <dgm:spPr/>
      <dgm:t>
        <a:bodyPr/>
        <a:lstStyle/>
        <a:p>
          <a:endParaRPr lang="en-IN"/>
        </a:p>
      </dgm:t>
    </dgm:pt>
    <dgm:pt modelId="{A2C69B1D-7652-4613-8095-36F41946442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POINT CLOUD </a:t>
          </a:r>
          <a:endParaRPr lang="en-IN" dirty="0"/>
        </a:p>
      </dgm:t>
    </dgm:pt>
    <dgm:pt modelId="{50C724DD-DAC4-4A81-AF08-4A32EC5DDD2B}" type="parTrans" cxnId="{A2A66FCE-E1CF-460D-B861-CE08338167ED}">
      <dgm:prSet/>
      <dgm:spPr/>
      <dgm:t>
        <a:bodyPr/>
        <a:lstStyle/>
        <a:p>
          <a:endParaRPr lang="en-IN"/>
        </a:p>
      </dgm:t>
    </dgm:pt>
    <dgm:pt modelId="{318D4DDE-DCC5-4CA0-916C-75A9AB8BAD33}" type="sibTrans" cxnId="{A2A66FCE-E1CF-460D-B861-CE08338167ED}">
      <dgm:prSet/>
      <dgm:spPr/>
      <dgm:t>
        <a:bodyPr/>
        <a:lstStyle/>
        <a:p>
          <a:endParaRPr lang="en-IN"/>
        </a:p>
      </dgm:t>
    </dgm:pt>
    <dgm:pt modelId="{515AB855-CCE3-47C9-B625-026AAA5C248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VISUAL SERVOING</a:t>
          </a:r>
          <a:endParaRPr lang="en-IN" dirty="0"/>
        </a:p>
      </dgm:t>
    </dgm:pt>
    <dgm:pt modelId="{2622F7B1-E71F-412F-ADD4-A18890DCF2DD}" type="parTrans" cxnId="{39D8FF83-E1E4-4808-BD54-47CF8C022BC4}">
      <dgm:prSet/>
      <dgm:spPr/>
      <dgm:t>
        <a:bodyPr/>
        <a:lstStyle/>
        <a:p>
          <a:endParaRPr lang="en-IN"/>
        </a:p>
      </dgm:t>
    </dgm:pt>
    <dgm:pt modelId="{119067F5-DF65-4193-8AB3-84B4490B9621}" type="sibTrans" cxnId="{39D8FF83-E1E4-4808-BD54-47CF8C022BC4}">
      <dgm:prSet/>
      <dgm:spPr/>
      <dgm:t>
        <a:bodyPr/>
        <a:lstStyle/>
        <a:p>
          <a:endParaRPr lang="en-IN"/>
        </a:p>
      </dgm:t>
    </dgm:pt>
    <dgm:pt modelId="{5FD4EF3E-F27C-4C3F-8BDE-E718A14978CE}" type="pres">
      <dgm:prSet presAssocID="{5CD1976F-8387-454A-9291-7988504F54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358CD78-5D35-4A98-8DA4-54AA3D0C93E5}" type="pres">
      <dgm:prSet presAssocID="{5CD1976F-8387-454A-9291-7988504F5445}" presName="Name1" presStyleCnt="0"/>
      <dgm:spPr/>
    </dgm:pt>
    <dgm:pt modelId="{19DAE212-1C8E-4752-99A9-00B74F2D42DA}" type="pres">
      <dgm:prSet presAssocID="{5CD1976F-8387-454A-9291-7988504F5445}" presName="cycle" presStyleCnt="0"/>
      <dgm:spPr/>
    </dgm:pt>
    <dgm:pt modelId="{B2315F16-F1F1-45CD-A3B6-BE44D8E3650B}" type="pres">
      <dgm:prSet presAssocID="{5CD1976F-8387-454A-9291-7988504F5445}" presName="srcNode" presStyleLbl="node1" presStyleIdx="0" presStyleCnt="3"/>
      <dgm:spPr/>
    </dgm:pt>
    <dgm:pt modelId="{797677E5-E586-4755-8309-7B32D5540F7C}" type="pres">
      <dgm:prSet presAssocID="{5CD1976F-8387-454A-9291-7988504F5445}" presName="conn" presStyleLbl="parChTrans1D2" presStyleIdx="0" presStyleCnt="1"/>
      <dgm:spPr/>
      <dgm:t>
        <a:bodyPr/>
        <a:lstStyle/>
        <a:p>
          <a:endParaRPr lang="en-IN"/>
        </a:p>
      </dgm:t>
    </dgm:pt>
    <dgm:pt modelId="{61755D58-03A1-4E7D-9F4C-00BA55DDB8D9}" type="pres">
      <dgm:prSet presAssocID="{5CD1976F-8387-454A-9291-7988504F5445}" presName="extraNode" presStyleLbl="node1" presStyleIdx="0" presStyleCnt="3"/>
      <dgm:spPr/>
    </dgm:pt>
    <dgm:pt modelId="{67761AC3-21C7-4230-89D3-490693F5CE23}" type="pres">
      <dgm:prSet presAssocID="{5CD1976F-8387-454A-9291-7988504F5445}" presName="dstNode" presStyleLbl="node1" presStyleIdx="0" presStyleCnt="3"/>
      <dgm:spPr/>
    </dgm:pt>
    <dgm:pt modelId="{622CAB08-88DB-46FA-991B-30695F5516D8}" type="pres">
      <dgm:prSet presAssocID="{EA190313-E3F9-4206-97FC-A808510F1DE4}" presName="text_1" presStyleLbl="node1" presStyleIdx="0" presStyleCnt="3" custLinFactNeighborX="673" custLinFactNeighborY="15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AD942-EA80-4998-8B60-4EB0A626E00B}" type="pres">
      <dgm:prSet presAssocID="{EA190313-E3F9-4206-97FC-A808510F1DE4}" presName="accent_1" presStyleCnt="0"/>
      <dgm:spPr/>
    </dgm:pt>
    <dgm:pt modelId="{4EEA0B43-E768-4F63-A266-F992682AE8AE}" type="pres">
      <dgm:prSet presAssocID="{EA190313-E3F9-4206-97FC-A808510F1DE4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828FB60-CCA1-4408-BDAD-0E5B327DB759}" type="pres">
      <dgm:prSet presAssocID="{A2C69B1D-7652-4613-8095-36F419464427}" presName="text_2" presStyleLbl="node1" presStyleIdx="1" presStyleCnt="3" custLinFactNeighborX="3814" custLinFactNeighborY="-44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855EE0-DCFB-4C1A-B309-155D7E65D510}" type="pres">
      <dgm:prSet presAssocID="{A2C69B1D-7652-4613-8095-36F419464427}" presName="accent_2" presStyleCnt="0"/>
      <dgm:spPr/>
    </dgm:pt>
    <dgm:pt modelId="{0D26389E-E22E-4BD3-B173-A33DD479CF83}" type="pres">
      <dgm:prSet presAssocID="{A2C69B1D-7652-4613-8095-36F419464427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62B3B88-8BFA-4467-932B-8F2ACDC481EF}" type="pres">
      <dgm:prSet presAssocID="{515AB855-CCE3-47C9-B625-026AAA5C2487}" presName="text_3" presStyleLbl="node1" presStyleIdx="2" presStyleCnt="3" custLinFactNeighborX="337" custLinFactNeighborY="2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ABBB30-B7C9-4535-84CC-40099BDDBB39}" type="pres">
      <dgm:prSet presAssocID="{515AB855-CCE3-47C9-B625-026AAA5C2487}" presName="accent_3" presStyleCnt="0"/>
      <dgm:spPr/>
    </dgm:pt>
    <dgm:pt modelId="{D3FE28EE-E2CA-47A8-8575-819694C0E4F4}" type="pres">
      <dgm:prSet presAssocID="{515AB855-CCE3-47C9-B625-026AAA5C2487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E8BE494-61F5-4649-A7DD-6C0AEBEE98A8}" type="presOf" srcId="{6FA01BCC-CBD1-438E-8C93-86C2E0B52D85}" destId="{797677E5-E586-4755-8309-7B32D5540F7C}" srcOrd="0" destOrd="0" presId="urn:microsoft.com/office/officeart/2008/layout/VerticalCurvedList"/>
    <dgm:cxn modelId="{4CB64529-8009-4DB0-A674-575E365B26B0}" srcId="{5CD1976F-8387-454A-9291-7988504F5445}" destId="{EA190313-E3F9-4206-97FC-A808510F1DE4}" srcOrd="0" destOrd="0" parTransId="{B411CC9A-CB70-4C7C-8363-E7F04EEEF134}" sibTransId="{6FA01BCC-CBD1-438E-8C93-86C2E0B52D85}"/>
    <dgm:cxn modelId="{E9CDF53C-3C8D-4872-8CFE-91A92360EE97}" type="presOf" srcId="{5CD1976F-8387-454A-9291-7988504F5445}" destId="{5FD4EF3E-F27C-4C3F-8BDE-E718A14978CE}" srcOrd="0" destOrd="0" presId="urn:microsoft.com/office/officeart/2008/layout/VerticalCurvedList"/>
    <dgm:cxn modelId="{39D8FF83-E1E4-4808-BD54-47CF8C022BC4}" srcId="{5CD1976F-8387-454A-9291-7988504F5445}" destId="{515AB855-CCE3-47C9-B625-026AAA5C2487}" srcOrd="2" destOrd="0" parTransId="{2622F7B1-E71F-412F-ADD4-A18890DCF2DD}" sibTransId="{119067F5-DF65-4193-8AB3-84B4490B9621}"/>
    <dgm:cxn modelId="{A2A66FCE-E1CF-460D-B861-CE08338167ED}" srcId="{5CD1976F-8387-454A-9291-7988504F5445}" destId="{A2C69B1D-7652-4613-8095-36F419464427}" srcOrd="1" destOrd="0" parTransId="{50C724DD-DAC4-4A81-AF08-4A32EC5DDD2B}" sibTransId="{318D4DDE-DCC5-4CA0-916C-75A9AB8BAD33}"/>
    <dgm:cxn modelId="{EEFA5DA9-DCD4-4AEE-A7D4-28911D199BAD}" type="presOf" srcId="{EA190313-E3F9-4206-97FC-A808510F1DE4}" destId="{622CAB08-88DB-46FA-991B-30695F5516D8}" srcOrd="0" destOrd="0" presId="urn:microsoft.com/office/officeart/2008/layout/VerticalCurvedList"/>
    <dgm:cxn modelId="{7F21438E-A87A-4DE4-89BF-29C7428EBF26}" type="presOf" srcId="{515AB855-CCE3-47C9-B625-026AAA5C2487}" destId="{A62B3B88-8BFA-4467-932B-8F2ACDC481EF}" srcOrd="0" destOrd="0" presId="urn:microsoft.com/office/officeart/2008/layout/VerticalCurvedList"/>
    <dgm:cxn modelId="{BD98CD70-3A69-45FA-9B8F-616CEE1F2F64}" type="presOf" srcId="{A2C69B1D-7652-4613-8095-36F419464427}" destId="{2828FB60-CCA1-4408-BDAD-0E5B327DB759}" srcOrd="0" destOrd="0" presId="urn:microsoft.com/office/officeart/2008/layout/VerticalCurvedList"/>
    <dgm:cxn modelId="{442E0996-1E4E-4159-AB2B-8981CFF61502}" type="presParOf" srcId="{5FD4EF3E-F27C-4C3F-8BDE-E718A14978CE}" destId="{0358CD78-5D35-4A98-8DA4-54AA3D0C93E5}" srcOrd="0" destOrd="0" presId="urn:microsoft.com/office/officeart/2008/layout/VerticalCurvedList"/>
    <dgm:cxn modelId="{BA6FE210-1B3B-4AE4-A775-8E8EB9BA9B50}" type="presParOf" srcId="{0358CD78-5D35-4A98-8DA4-54AA3D0C93E5}" destId="{19DAE212-1C8E-4752-99A9-00B74F2D42DA}" srcOrd="0" destOrd="0" presId="urn:microsoft.com/office/officeart/2008/layout/VerticalCurvedList"/>
    <dgm:cxn modelId="{EA9ABF7F-7938-49A0-9783-2603646B4B2E}" type="presParOf" srcId="{19DAE212-1C8E-4752-99A9-00B74F2D42DA}" destId="{B2315F16-F1F1-45CD-A3B6-BE44D8E3650B}" srcOrd="0" destOrd="0" presId="urn:microsoft.com/office/officeart/2008/layout/VerticalCurvedList"/>
    <dgm:cxn modelId="{D6517AF7-2E0E-4135-897B-607F70609A26}" type="presParOf" srcId="{19DAE212-1C8E-4752-99A9-00B74F2D42DA}" destId="{797677E5-E586-4755-8309-7B32D5540F7C}" srcOrd="1" destOrd="0" presId="urn:microsoft.com/office/officeart/2008/layout/VerticalCurvedList"/>
    <dgm:cxn modelId="{C48AC8C8-3FD7-48EE-8C5D-A5569FEACE4D}" type="presParOf" srcId="{19DAE212-1C8E-4752-99A9-00B74F2D42DA}" destId="{61755D58-03A1-4E7D-9F4C-00BA55DDB8D9}" srcOrd="2" destOrd="0" presId="urn:microsoft.com/office/officeart/2008/layout/VerticalCurvedList"/>
    <dgm:cxn modelId="{80A67633-3514-4417-803B-3029AC769162}" type="presParOf" srcId="{19DAE212-1C8E-4752-99A9-00B74F2D42DA}" destId="{67761AC3-21C7-4230-89D3-490693F5CE23}" srcOrd="3" destOrd="0" presId="urn:microsoft.com/office/officeart/2008/layout/VerticalCurvedList"/>
    <dgm:cxn modelId="{52874E20-10E4-42E1-BF21-7F819FE5B05B}" type="presParOf" srcId="{0358CD78-5D35-4A98-8DA4-54AA3D0C93E5}" destId="{622CAB08-88DB-46FA-991B-30695F5516D8}" srcOrd="1" destOrd="0" presId="urn:microsoft.com/office/officeart/2008/layout/VerticalCurvedList"/>
    <dgm:cxn modelId="{ECAE94FD-0AE9-47A1-92BF-E19B239D58B2}" type="presParOf" srcId="{0358CD78-5D35-4A98-8DA4-54AA3D0C93E5}" destId="{4F8AD942-EA80-4998-8B60-4EB0A626E00B}" srcOrd="2" destOrd="0" presId="urn:microsoft.com/office/officeart/2008/layout/VerticalCurvedList"/>
    <dgm:cxn modelId="{09327873-EC7E-4687-9BF8-3EA31990AEE2}" type="presParOf" srcId="{4F8AD942-EA80-4998-8B60-4EB0A626E00B}" destId="{4EEA0B43-E768-4F63-A266-F992682AE8AE}" srcOrd="0" destOrd="0" presId="urn:microsoft.com/office/officeart/2008/layout/VerticalCurvedList"/>
    <dgm:cxn modelId="{1BE87743-5DE5-4433-AD65-851D170F50F0}" type="presParOf" srcId="{0358CD78-5D35-4A98-8DA4-54AA3D0C93E5}" destId="{2828FB60-CCA1-4408-BDAD-0E5B327DB759}" srcOrd="3" destOrd="0" presId="urn:microsoft.com/office/officeart/2008/layout/VerticalCurvedList"/>
    <dgm:cxn modelId="{FAF399A9-C7C3-4480-B7D1-49511824D6E4}" type="presParOf" srcId="{0358CD78-5D35-4A98-8DA4-54AA3D0C93E5}" destId="{A4855EE0-DCFB-4C1A-B309-155D7E65D510}" srcOrd="4" destOrd="0" presId="urn:microsoft.com/office/officeart/2008/layout/VerticalCurvedList"/>
    <dgm:cxn modelId="{0D71F4AA-18EB-4EBD-845C-BD089A48E181}" type="presParOf" srcId="{A4855EE0-DCFB-4C1A-B309-155D7E65D510}" destId="{0D26389E-E22E-4BD3-B173-A33DD479CF83}" srcOrd="0" destOrd="0" presId="urn:microsoft.com/office/officeart/2008/layout/VerticalCurvedList"/>
    <dgm:cxn modelId="{FA282050-F02D-402C-A519-34A07ED7A3F1}" type="presParOf" srcId="{0358CD78-5D35-4A98-8DA4-54AA3D0C93E5}" destId="{A62B3B88-8BFA-4467-932B-8F2ACDC481EF}" srcOrd="5" destOrd="0" presId="urn:microsoft.com/office/officeart/2008/layout/VerticalCurvedList"/>
    <dgm:cxn modelId="{70D149BD-75B4-46DB-BACB-838D0E642679}" type="presParOf" srcId="{0358CD78-5D35-4A98-8DA4-54AA3D0C93E5}" destId="{70ABBB30-B7C9-4535-84CC-40099BDDBB39}" srcOrd="6" destOrd="0" presId="urn:microsoft.com/office/officeart/2008/layout/VerticalCurvedList"/>
    <dgm:cxn modelId="{3F8EC2B9-C9A7-494D-8ECF-1B74C1E207E5}" type="presParOf" srcId="{70ABBB30-B7C9-4535-84CC-40099BDDBB39}" destId="{D3FE28EE-E2CA-47A8-8575-819694C0E4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8F5A-C4EB-4F06-B8E0-79AC18644C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85BDA4-6E49-4329-91BB-38137A95476B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PointCloud</a:t>
          </a:r>
          <a:endParaRPr lang="en-IN" dirty="0">
            <a:solidFill>
              <a:schemeClr val="bg1"/>
            </a:solidFill>
          </a:endParaRPr>
        </a:p>
      </dgm:t>
    </dgm:pt>
    <dgm:pt modelId="{8BD49A79-73DB-42C1-9AAB-24290B2D0E99}" type="parTrans" cxnId="{F2CAF073-A23E-4FD4-BE49-34BCD28CB828}">
      <dgm:prSet/>
      <dgm:spPr/>
      <dgm:t>
        <a:bodyPr/>
        <a:lstStyle/>
        <a:p>
          <a:endParaRPr lang="en-IN"/>
        </a:p>
      </dgm:t>
    </dgm:pt>
    <dgm:pt modelId="{26F45377-D3DD-451A-81A3-EA5F0AC6A5DC}" type="sibTrans" cxnId="{F2CAF073-A23E-4FD4-BE49-34BCD28CB828}">
      <dgm:prSet/>
      <dgm:spPr/>
      <dgm:t>
        <a:bodyPr/>
        <a:lstStyle/>
        <a:p>
          <a:endParaRPr lang="en-IN"/>
        </a:p>
      </dgm:t>
    </dgm:pt>
    <dgm:pt modelId="{77783CA8-86B6-4F18-91C1-2274C63B44F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3-D voxel and  Features</a:t>
          </a:r>
          <a:endParaRPr lang="en-IN" dirty="0"/>
        </a:p>
      </dgm:t>
    </dgm:pt>
    <dgm:pt modelId="{D4AE9C53-E3D2-4FAC-AD03-581FBCA759DB}" type="parTrans" cxnId="{5AB77389-AF89-4AFD-BBE8-A12E9276140F}">
      <dgm:prSet/>
      <dgm:spPr/>
      <dgm:t>
        <a:bodyPr/>
        <a:lstStyle/>
        <a:p>
          <a:endParaRPr lang="en-IN"/>
        </a:p>
      </dgm:t>
    </dgm:pt>
    <dgm:pt modelId="{098D711C-8625-41DB-982C-107F1FA33808}" type="sibTrans" cxnId="{5AB77389-AF89-4AFD-BBE8-A12E9276140F}">
      <dgm:prSet/>
      <dgm:spPr/>
      <dgm:t>
        <a:bodyPr/>
        <a:lstStyle/>
        <a:p>
          <a:endParaRPr lang="en-IN"/>
        </a:p>
      </dgm:t>
    </dgm:pt>
    <dgm:pt modelId="{60B38B19-66B9-45A1-82FE-BCFF764A7433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Alignment of Views</a:t>
          </a:r>
          <a:endParaRPr lang="en-IN" dirty="0"/>
        </a:p>
      </dgm:t>
    </dgm:pt>
    <dgm:pt modelId="{49B12F44-2790-4252-8426-FA1EA0CE0C71}" type="parTrans" cxnId="{2A4169B9-7421-49A4-B59B-844E47793B32}">
      <dgm:prSet/>
      <dgm:spPr/>
      <dgm:t>
        <a:bodyPr/>
        <a:lstStyle/>
        <a:p>
          <a:endParaRPr lang="en-IN"/>
        </a:p>
      </dgm:t>
    </dgm:pt>
    <dgm:pt modelId="{DEB2D37C-0160-487B-B498-280CB808B54D}" type="sibTrans" cxnId="{2A4169B9-7421-49A4-B59B-844E47793B32}">
      <dgm:prSet/>
      <dgm:spPr/>
      <dgm:t>
        <a:bodyPr/>
        <a:lstStyle/>
        <a:p>
          <a:endParaRPr lang="en-IN"/>
        </a:p>
      </dgm:t>
    </dgm:pt>
    <dgm:pt modelId="{0A048A60-EA39-447C-9204-E85C6F862034}" type="pres">
      <dgm:prSet presAssocID="{901C8F5A-C4EB-4F06-B8E0-79AC18644C35}" presName="Name0" presStyleCnt="0">
        <dgm:presLayoutVars>
          <dgm:dir/>
          <dgm:animLvl val="lvl"/>
          <dgm:resizeHandles val="exact"/>
        </dgm:presLayoutVars>
      </dgm:prSet>
      <dgm:spPr/>
    </dgm:pt>
    <dgm:pt modelId="{4E036531-D6B1-4776-83CA-138660869900}" type="pres">
      <dgm:prSet presAssocID="{E585BDA4-6E49-4329-91BB-38137A95476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3F5D46-3880-4592-BBAE-A8505AEDC53B}" type="pres">
      <dgm:prSet presAssocID="{26F45377-D3DD-451A-81A3-EA5F0AC6A5DC}" presName="parTxOnlySpace" presStyleCnt="0"/>
      <dgm:spPr/>
    </dgm:pt>
    <dgm:pt modelId="{F05D67AD-A679-44EC-83CB-846BBC7BF74B}" type="pres">
      <dgm:prSet presAssocID="{77783CA8-86B6-4F18-91C1-2274C63B44FE}" presName="parTxOnly" presStyleLbl="node1" presStyleIdx="1" presStyleCnt="3" custLinFactNeighborX="-19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B17157-0359-4C22-BA88-19BF280E9CFF}" type="pres">
      <dgm:prSet presAssocID="{098D711C-8625-41DB-982C-107F1FA33808}" presName="parTxOnlySpace" presStyleCnt="0"/>
      <dgm:spPr/>
    </dgm:pt>
    <dgm:pt modelId="{B422F89E-BDF8-4586-8FB0-258A49EE9D4F}" type="pres">
      <dgm:prSet presAssocID="{60B38B19-66B9-45A1-82FE-BCFF764A743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23265D-B80C-4723-B061-605E3EEDA1D2}" type="presOf" srcId="{901C8F5A-C4EB-4F06-B8E0-79AC18644C35}" destId="{0A048A60-EA39-447C-9204-E85C6F862034}" srcOrd="0" destOrd="0" presId="urn:microsoft.com/office/officeart/2005/8/layout/chevron1"/>
    <dgm:cxn modelId="{5AB77389-AF89-4AFD-BBE8-A12E9276140F}" srcId="{901C8F5A-C4EB-4F06-B8E0-79AC18644C35}" destId="{77783CA8-86B6-4F18-91C1-2274C63B44FE}" srcOrd="1" destOrd="0" parTransId="{D4AE9C53-E3D2-4FAC-AD03-581FBCA759DB}" sibTransId="{098D711C-8625-41DB-982C-107F1FA33808}"/>
    <dgm:cxn modelId="{F2CAF073-A23E-4FD4-BE49-34BCD28CB828}" srcId="{901C8F5A-C4EB-4F06-B8E0-79AC18644C35}" destId="{E585BDA4-6E49-4329-91BB-38137A95476B}" srcOrd="0" destOrd="0" parTransId="{8BD49A79-73DB-42C1-9AAB-24290B2D0E99}" sibTransId="{26F45377-D3DD-451A-81A3-EA5F0AC6A5DC}"/>
    <dgm:cxn modelId="{2A4169B9-7421-49A4-B59B-844E47793B32}" srcId="{901C8F5A-C4EB-4F06-B8E0-79AC18644C35}" destId="{60B38B19-66B9-45A1-82FE-BCFF764A7433}" srcOrd="2" destOrd="0" parTransId="{49B12F44-2790-4252-8426-FA1EA0CE0C71}" sibTransId="{DEB2D37C-0160-487B-B498-280CB808B54D}"/>
    <dgm:cxn modelId="{57FDA347-50FF-43F4-A8DF-E6024CB7B559}" type="presOf" srcId="{E585BDA4-6E49-4329-91BB-38137A95476B}" destId="{4E036531-D6B1-4776-83CA-138660869900}" srcOrd="0" destOrd="0" presId="urn:microsoft.com/office/officeart/2005/8/layout/chevron1"/>
    <dgm:cxn modelId="{F9EFA942-C0AB-4834-921A-DE010895B2C1}" type="presOf" srcId="{60B38B19-66B9-45A1-82FE-BCFF764A7433}" destId="{B422F89E-BDF8-4586-8FB0-258A49EE9D4F}" srcOrd="0" destOrd="0" presId="urn:microsoft.com/office/officeart/2005/8/layout/chevron1"/>
    <dgm:cxn modelId="{2C408C13-8F14-4802-87B3-0A6480257934}" type="presOf" srcId="{77783CA8-86B6-4F18-91C1-2274C63B44FE}" destId="{F05D67AD-A679-44EC-83CB-846BBC7BF74B}" srcOrd="0" destOrd="0" presId="urn:microsoft.com/office/officeart/2005/8/layout/chevron1"/>
    <dgm:cxn modelId="{C7FBC3E1-C1B5-4A5F-88CB-4EAF3F2692EE}" type="presParOf" srcId="{0A048A60-EA39-447C-9204-E85C6F862034}" destId="{4E036531-D6B1-4776-83CA-138660869900}" srcOrd="0" destOrd="0" presId="urn:microsoft.com/office/officeart/2005/8/layout/chevron1"/>
    <dgm:cxn modelId="{08445056-4682-4DBA-9524-03BDDEC6CA70}" type="presParOf" srcId="{0A048A60-EA39-447C-9204-E85C6F862034}" destId="{A83F5D46-3880-4592-BBAE-A8505AEDC53B}" srcOrd="1" destOrd="0" presId="urn:microsoft.com/office/officeart/2005/8/layout/chevron1"/>
    <dgm:cxn modelId="{A325CBB4-8FDE-440E-B30D-1AC04416CD95}" type="presParOf" srcId="{0A048A60-EA39-447C-9204-E85C6F862034}" destId="{F05D67AD-A679-44EC-83CB-846BBC7BF74B}" srcOrd="2" destOrd="0" presId="urn:microsoft.com/office/officeart/2005/8/layout/chevron1"/>
    <dgm:cxn modelId="{7507B01E-7E52-4804-AFE5-4693841CD3FA}" type="presParOf" srcId="{0A048A60-EA39-447C-9204-E85C6F862034}" destId="{8CB17157-0359-4C22-BA88-19BF280E9CFF}" srcOrd="3" destOrd="0" presId="urn:microsoft.com/office/officeart/2005/8/layout/chevron1"/>
    <dgm:cxn modelId="{ACD94147-CCD4-47F7-B662-83BCB2B54CDF}" type="presParOf" srcId="{0A048A60-EA39-447C-9204-E85C6F862034}" destId="{B422F89E-BDF8-4586-8FB0-258A49EE9D4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AF5C5-0FC5-4F78-B911-5FCEAFAF22F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224D31-7500-4FDD-8E93-34C169D20AE1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Find Center of Balls </a:t>
          </a:r>
          <a:endParaRPr lang="en-IN" dirty="0"/>
        </a:p>
      </dgm:t>
    </dgm:pt>
    <dgm:pt modelId="{0D739E48-D7E0-46F8-BAE2-658A3671450A}" type="parTrans" cxnId="{6837121D-AF65-4AF5-A5A9-313FAA887340}">
      <dgm:prSet/>
      <dgm:spPr/>
      <dgm:t>
        <a:bodyPr/>
        <a:lstStyle/>
        <a:p>
          <a:endParaRPr lang="en-IN"/>
        </a:p>
      </dgm:t>
    </dgm:pt>
    <dgm:pt modelId="{6D447DA4-4C23-49B4-A18C-921F893A939F}" type="sibTrans" cxnId="{6837121D-AF65-4AF5-A5A9-313FAA887340}">
      <dgm:prSet/>
      <dgm:spPr/>
      <dgm:t>
        <a:bodyPr/>
        <a:lstStyle/>
        <a:p>
          <a:endParaRPr lang="en-IN"/>
        </a:p>
      </dgm:t>
    </dgm:pt>
    <dgm:pt modelId="{EB01B967-6C6A-43C5-97CD-0510266FD8E6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Calculate slope between centers</a:t>
          </a:r>
          <a:endParaRPr lang="en-IN" dirty="0"/>
        </a:p>
      </dgm:t>
    </dgm:pt>
    <dgm:pt modelId="{EB12A4BB-C3E8-4A88-8CE0-360A68E43139}" type="parTrans" cxnId="{F80296DD-8749-478B-98B7-4BC392C6A1E6}">
      <dgm:prSet/>
      <dgm:spPr/>
      <dgm:t>
        <a:bodyPr/>
        <a:lstStyle/>
        <a:p>
          <a:endParaRPr lang="en-IN"/>
        </a:p>
      </dgm:t>
    </dgm:pt>
    <dgm:pt modelId="{DB346636-3DC9-4AD3-9CB0-192FD623C12C}" type="sibTrans" cxnId="{F80296DD-8749-478B-98B7-4BC392C6A1E6}">
      <dgm:prSet/>
      <dgm:spPr/>
      <dgm:t>
        <a:bodyPr/>
        <a:lstStyle/>
        <a:p>
          <a:endParaRPr lang="en-IN"/>
        </a:p>
      </dgm:t>
    </dgm:pt>
    <dgm:pt modelId="{14396DF1-3C3A-4784-BF8C-DBC9309FD4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Calculate req. angle</a:t>
          </a:r>
          <a:endParaRPr lang="en-IN" dirty="0"/>
        </a:p>
      </dgm:t>
    </dgm:pt>
    <dgm:pt modelId="{006F80DA-8129-48A0-A381-B78F60855877}" type="parTrans" cxnId="{DF14BB95-A6F5-4299-A38D-381C2D6A20B4}">
      <dgm:prSet/>
      <dgm:spPr/>
      <dgm:t>
        <a:bodyPr/>
        <a:lstStyle/>
        <a:p>
          <a:endParaRPr lang="en-IN"/>
        </a:p>
      </dgm:t>
    </dgm:pt>
    <dgm:pt modelId="{C206048C-4507-49A2-8953-771437B76847}" type="sibTrans" cxnId="{DF14BB95-A6F5-4299-A38D-381C2D6A20B4}">
      <dgm:prSet/>
      <dgm:spPr/>
      <dgm:t>
        <a:bodyPr/>
        <a:lstStyle/>
        <a:p>
          <a:endParaRPr lang="en-IN"/>
        </a:p>
      </dgm:t>
    </dgm:pt>
    <dgm:pt modelId="{00C7F930-5A18-4E79-AD94-1AAF98640A90}" type="pres">
      <dgm:prSet presAssocID="{9FBAF5C5-0FC5-4F78-B911-5FCEAFAF22FD}" presName="Name0" presStyleCnt="0">
        <dgm:presLayoutVars>
          <dgm:dir/>
          <dgm:animLvl val="lvl"/>
          <dgm:resizeHandles val="exact"/>
        </dgm:presLayoutVars>
      </dgm:prSet>
      <dgm:spPr/>
    </dgm:pt>
    <dgm:pt modelId="{0618B161-FA36-4423-BDFB-04F23FF57403}" type="pres">
      <dgm:prSet presAssocID="{1F224D31-7500-4FDD-8E93-34C169D20A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7BC2D7-BE85-4F2C-A622-16AA05969A44}" type="pres">
      <dgm:prSet presAssocID="{6D447DA4-4C23-49B4-A18C-921F893A939F}" presName="parTxOnlySpace" presStyleCnt="0"/>
      <dgm:spPr/>
    </dgm:pt>
    <dgm:pt modelId="{AD92DB42-C87A-4D66-87BC-E7FBB4B0F446}" type="pres">
      <dgm:prSet presAssocID="{EB01B967-6C6A-43C5-97CD-0510266FD8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41BD67-2018-42A3-91F9-42BAC9EF1736}" type="pres">
      <dgm:prSet presAssocID="{DB346636-3DC9-4AD3-9CB0-192FD623C12C}" presName="parTxOnlySpace" presStyleCnt="0"/>
      <dgm:spPr/>
    </dgm:pt>
    <dgm:pt modelId="{179FA722-BA7D-499D-8542-4C08315D5146}" type="pres">
      <dgm:prSet presAssocID="{14396DF1-3C3A-4784-BF8C-DBC9309FD4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DFCAA9D-ED35-4398-9683-376034292187}" type="presOf" srcId="{14396DF1-3C3A-4784-BF8C-DBC9309FD49E}" destId="{179FA722-BA7D-499D-8542-4C08315D5146}" srcOrd="0" destOrd="0" presId="urn:microsoft.com/office/officeart/2005/8/layout/chevron1"/>
    <dgm:cxn modelId="{F80296DD-8749-478B-98B7-4BC392C6A1E6}" srcId="{9FBAF5C5-0FC5-4F78-B911-5FCEAFAF22FD}" destId="{EB01B967-6C6A-43C5-97CD-0510266FD8E6}" srcOrd="1" destOrd="0" parTransId="{EB12A4BB-C3E8-4A88-8CE0-360A68E43139}" sibTransId="{DB346636-3DC9-4AD3-9CB0-192FD623C12C}"/>
    <dgm:cxn modelId="{6837121D-AF65-4AF5-A5A9-313FAA887340}" srcId="{9FBAF5C5-0FC5-4F78-B911-5FCEAFAF22FD}" destId="{1F224D31-7500-4FDD-8E93-34C169D20AE1}" srcOrd="0" destOrd="0" parTransId="{0D739E48-D7E0-46F8-BAE2-658A3671450A}" sibTransId="{6D447DA4-4C23-49B4-A18C-921F893A939F}"/>
    <dgm:cxn modelId="{BCAAA625-0C7F-41A3-806C-19CD9AA53886}" type="presOf" srcId="{9FBAF5C5-0FC5-4F78-B911-5FCEAFAF22FD}" destId="{00C7F930-5A18-4E79-AD94-1AAF98640A90}" srcOrd="0" destOrd="0" presId="urn:microsoft.com/office/officeart/2005/8/layout/chevron1"/>
    <dgm:cxn modelId="{DF14BB95-A6F5-4299-A38D-381C2D6A20B4}" srcId="{9FBAF5C5-0FC5-4F78-B911-5FCEAFAF22FD}" destId="{14396DF1-3C3A-4784-BF8C-DBC9309FD49E}" srcOrd="2" destOrd="0" parTransId="{006F80DA-8129-48A0-A381-B78F60855877}" sibTransId="{C206048C-4507-49A2-8953-771437B76847}"/>
    <dgm:cxn modelId="{23EE8B49-2ADC-4BBD-A21E-CA667EA3AF51}" type="presOf" srcId="{1F224D31-7500-4FDD-8E93-34C169D20AE1}" destId="{0618B161-FA36-4423-BDFB-04F23FF57403}" srcOrd="0" destOrd="0" presId="urn:microsoft.com/office/officeart/2005/8/layout/chevron1"/>
    <dgm:cxn modelId="{58EF8EF2-38D5-4270-9C87-752BDFADE274}" type="presOf" srcId="{EB01B967-6C6A-43C5-97CD-0510266FD8E6}" destId="{AD92DB42-C87A-4D66-87BC-E7FBB4B0F446}" srcOrd="0" destOrd="0" presId="urn:microsoft.com/office/officeart/2005/8/layout/chevron1"/>
    <dgm:cxn modelId="{ACE257A3-DD9A-4B3D-8052-C3DD33B0B906}" type="presParOf" srcId="{00C7F930-5A18-4E79-AD94-1AAF98640A90}" destId="{0618B161-FA36-4423-BDFB-04F23FF57403}" srcOrd="0" destOrd="0" presId="urn:microsoft.com/office/officeart/2005/8/layout/chevron1"/>
    <dgm:cxn modelId="{3A18B35C-9071-474A-930A-D703487DBE5D}" type="presParOf" srcId="{00C7F930-5A18-4E79-AD94-1AAF98640A90}" destId="{BD7BC2D7-BE85-4F2C-A622-16AA05969A44}" srcOrd="1" destOrd="0" presId="urn:microsoft.com/office/officeart/2005/8/layout/chevron1"/>
    <dgm:cxn modelId="{6F13CA63-A387-4F87-80C3-50DE1AED9F49}" type="presParOf" srcId="{00C7F930-5A18-4E79-AD94-1AAF98640A90}" destId="{AD92DB42-C87A-4D66-87BC-E7FBB4B0F446}" srcOrd="2" destOrd="0" presId="urn:microsoft.com/office/officeart/2005/8/layout/chevron1"/>
    <dgm:cxn modelId="{1455FE1A-823A-4CC9-938C-69F8C9ADD46C}" type="presParOf" srcId="{00C7F930-5A18-4E79-AD94-1AAF98640A90}" destId="{5D41BD67-2018-42A3-91F9-42BAC9EF1736}" srcOrd="3" destOrd="0" presId="urn:microsoft.com/office/officeart/2005/8/layout/chevron1"/>
    <dgm:cxn modelId="{E2DC0625-75DF-4612-8C8D-24F4779F530F}" type="presParOf" srcId="{00C7F930-5A18-4E79-AD94-1AAF98640A90}" destId="{179FA722-BA7D-499D-8542-4C08315D514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D6B3B-695B-4F67-86F9-2C772E8E637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09AD40-2408-42DF-94E5-3CC37D7BB8D3}">
      <dgm:prSet phldrT="[Text]"/>
      <dgm:spPr/>
      <dgm:t>
        <a:bodyPr/>
        <a:lstStyle/>
        <a:p>
          <a:r>
            <a:rPr lang="en-US" dirty="0" smtClean="0"/>
            <a:t>ORIENTATION</a:t>
          </a:r>
          <a:endParaRPr lang="en-IN" dirty="0"/>
        </a:p>
      </dgm:t>
    </dgm:pt>
    <dgm:pt modelId="{CA9551E0-2A82-465A-849E-E8DAB871BA63}" type="parTrans" cxnId="{AB2899CA-625B-42E2-938F-DE9F42C16D4F}">
      <dgm:prSet/>
      <dgm:spPr/>
      <dgm:t>
        <a:bodyPr/>
        <a:lstStyle/>
        <a:p>
          <a:endParaRPr lang="en-IN"/>
        </a:p>
      </dgm:t>
    </dgm:pt>
    <dgm:pt modelId="{167125AF-64E0-40F7-872B-9799C6899141}" type="sibTrans" cxnId="{AB2899CA-625B-42E2-938F-DE9F42C16D4F}">
      <dgm:prSet/>
      <dgm:spPr/>
      <dgm:t>
        <a:bodyPr/>
        <a:lstStyle/>
        <a:p>
          <a:endParaRPr lang="en-IN"/>
        </a:p>
      </dgm:t>
    </dgm:pt>
    <dgm:pt modelId="{A18F13FE-C7EE-4CA9-8B47-46032C171217}">
      <dgm:prSet phldrT="[Text]"/>
      <dgm:spPr/>
      <dgm:t>
        <a:bodyPr/>
        <a:lstStyle/>
        <a:p>
          <a:r>
            <a:rPr lang="en-US" dirty="0" smtClean="0"/>
            <a:t>XTION</a:t>
          </a:r>
          <a:endParaRPr lang="en-IN" dirty="0"/>
        </a:p>
      </dgm:t>
    </dgm:pt>
    <dgm:pt modelId="{B747EBEF-C3C4-4FCB-9C78-D32CD1459580}" type="parTrans" cxnId="{4E4851B9-F03B-4E10-9BF8-D9710C8590CE}">
      <dgm:prSet/>
      <dgm:spPr/>
      <dgm:t>
        <a:bodyPr/>
        <a:lstStyle/>
        <a:p>
          <a:endParaRPr lang="en-IN"/>
        </a:p>
      </dgm:t>
    </dgm:pt>
    <dgm:pt modelId="{24497952-91F6-4610-83CC-0CDC648B6630}" type="sibTrans" cxnId="{4E4851B9-F03B-4E10-9BF8-D9710C8590CE}">
      <dgm:prSet/>
      <dgm:spPr/>
      <dgm:t>
        <a:bodyPr/>
        <a:lstStyle/>
        <a:p>
          <a:endParaRPr lang="en-IN"/>
        </a:p>
      </dgm:t>
    </dgm:pt>
    <dgm:pt modelId="{7CA45349-FAAC-43A2-86AB-20C938415749}">
      <dgm:prSet phldrT="[Text]"/>
      <dgm:spPr/>
      <dgm:t>
        <a:bodyPr/>
        <a:lstStyle/>
        <a:p>
          <a:r>
            <a:rPr lang="en-US" dirty="0" smtClean="0"/>
            <a:t>HEAD CAMERA</a:t>
          </a:r>
          <a:endParaRPr lang="en-IN" dirty="0"/>
        </a:p>
      </dgm:t>
    </dgm:pt>
    <dgm:pt modelId="{FC69173A-3AF9-4FA2-853C-ECE8546903A8}" type="parTrans" cxnId="{F1367FB4-4A15-48EE-A915-8EA1595E587D}">
      <dgm:prSet/>
      <dgm:spPr/>
      <dgm:t>
        <a:bodyPr/>
        <a:lstStyle/>
        <a:p>
          <a:endParaRPr lang="en-IN"/>
        </a:p>
      </dgm:t>
    </dgm:pt>
    <dgm:pt modelId="{0571A8F5-7567-48A1-91D7-1F1F8E3B7A44}" type="sibTrans" cxnId="{F1367FB4-4A15-48EE-A915-8EA1595E587D}">
      <dgm:prSet/>
      <dgm:spPr/>
      <dgm:t>
        <a:bodyPr/>
        <a:lstStyle/>
        <a:p>
          <a:endParaRPr lang="en-IN"/>
        </a:p>
      </dgm:t>
    </dgm:pt>
    <dgm:pt modelId="{D7A2CD2C-6985-455E-BE47-782C36C1B32C}" type="pres">
      <dgm:prSet presAssocID="{FC5D6B3B-695B-4F67-86F9-2C772E8E637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13C952-ECCE-4E2F-8E6B-5D9681495890}" type="pres">
      <dgm:prSet presAssocID="{FC5D6B3B-695B-4F67-86F9-2C772E8E6371}" presName="radial" presStyleCnt="0">
        <dgm:presLayoutVars>
          <dgm:animLvl val="ctr"/>
        </dgm:presLayoutVars>
      </dgm:prSet>
      <dgm:spPr/>
    </dgm:pt>
    <dgm:pt modelId="{FA1CC679-CCBF-476A-8E2F-922DE6CDCE9C}" type="pres">
      <dgm:prSet presAssocID="{F009AD40-2408-42DF-94E5-3CC37D7BB8D3}" presName="centerShape" presStyleLbl="vennNode1" presStyleIdx="0" presStyleCnt="3" custLinFactNeighborX="314" custLinFactNeighborY="866"/>
      <dgm:spPr/>
      <dgm:t>
        <a:bodyPr/>
        <a:lstStyle/>
        <a:p>
          <a:endParaRPr lang="en-IN"/>
        </a:p>
      </dgm:t>
    </dgm:pt>
    <dgm:pt modelId="{85CEB107-309D-49F5-AF68-B8AD588A845D}" type="pres">
      <dgm:prSet presAssocID="{A18F13FE-C7EE-4CA9-8B47-46032C171217}" presName="node" presStyleLbl="vennNode1" presStyleIdx="1" presStyleCnt="3" custScaleX="133905" custScaleY="147738" custRadScaleRad="1014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7E2D76-22EC-420E-8A0B-18469BD4D3D8}" type="pres">
      <dgm:prSet presAssocID="{7CA45349-FAAC-43A2-86AB-20C938415749}" presName="node" presStyleLbl="vennNode1" presStyleIdx="2" presStyleCnt="3" custScaleX="130312" custScaleY="1360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2899CA-625B-42E2-938F-DE9F42C16D4F}" srcId="{FC5D6B3B-695B-4F67-86F9-2C772E8E6371}" destId="{F009AD40-2408-42DF-94E5-3CC37D7BB8D3}" srcOrd="0" destOrd="0" parTransId="{CA9551E0-2A82-465A-849E-E8DAB871BA63}" sibTransId="{167125AF-64E0-40F7-872B-9799C6899141}"/>
    <dgm:cxn modelId="{5DE5F703-6FF9-47AA-93CA-F5D6F190F997}" type="presOf" srcId="{A18F13FE-C7EE-4CA9-8B47-46032C171217}" destId="{85CEB107-309D-49F5-AF68-B8AD588A845D}" srcOrd="0" destOrd="0" presId="urn:microsoft.com/office/officeart/2005/8/layout/radial3"/>
    <dgm:cxn modelId="{4E4851B9-F03B-4E10-9BF8-D9710C8590CE}" srcId="{F009AD40-2408-42DF-94E5-3CC37D7BB8D3}" destId="{A18F13FE-C7EE-4CA9-8B47-46032C171217}" srcOrd="0" destOrd="0" parTransId="{B747EBEF-C3C4-4FCB-9C78-D32CD1459580}" sibTransId="{24497952-91F6-4610-83CC-0CDC648B6630}"/>
    <dgm:cxn modelId="{F1367FB4-4A15-48EE-A915-8EA1595E587D}" srcId="{F009AD40-2408-42DF-94E5-3CC37D7BB8D3}" destId="{7CA45349-FAAC-43A2-86AB-20C938415749}" srcOrd="1" destOrd="0" parTransId="{FC69173A-3AF9-4FA2-853C-ECE8546903A8}" sibTransId="{0571A8F5-7567-48A1-91D7-1F1F8E3B7A44}"/>
    <dgm:cxn modelId="{63C6F7DD-53F8-4288-9C82-B45289570595}" type="presOf" srcId="{F009AD40-2408-42DF-94E5-3CC37D7BB8D3}" destId="{FA1CC679-CCBF-476A-8E2F-922DE6CDCE9C}" srcOrd="0" destOrd="0" presId="urn:microsoft.com/office/officeart/2005/8/layout/radial3"/>
    <dgm:cxn modelId="{86D5B40B-2EF0-4F00-8887-0E35A92C8BFF}" type="presOf" srcId="{7CA45349-FAAC-43A2-86AB-20C938415749}" destId="{9D7E2D76-22EC-420E-8A0B-18469BD4D3D8}" srcOrd="0" destOrd="0" presId="urn:microsoft.com/office/officeart/2005/8/layout/radial3"/>
    <dgm:cxn modelId="{0B52CB39-0B02-426D-A5A2-3A030CBFA1CB}" type="presOf" srcId="{FC5D6B3B-695B-4F67-86F9-2C772E8E6371}" destId="{D7A2CD2C-6985-455E-BE47-782C36C1B32C}" srcOrd="0" destOrd="0" presId="urn:microsoft.com/office/officeart/2005/8/layout/radial3"/>
    <dgm:cxn modelId="{DF9C917F-2F60-45C8-BFBD-94FCDC61ED18}" type="presParOf" srcId="{D7A2CD2C-6985-455E-BE47-782C36C1B32C}" destId="{0913C952-ECCE-4E2F-8E6B-5D9681495890}" srcOrd="0" destOrd="0" presId="urn:microsoft.com/office/officeart/2005/8/layout/radial3"/>
    <dgm:cxn modelId="{7336C63C-75ED-44C1-A307-FDE67115D69A}" type="presParOf" srcId="{0913C952-ECCE-4E2F-8E6B-5D9681495890}" destId="{FA1CC679-CCBF-476A-8E2F-922DE6CDCE9C}" srcOrd="0" destOrd="0" presId="urn:microsoft.com/office/officeart/2005/8/layout/radial3"/>
    <dgm:cxn modelId="{6AF0EB1E-80DC-4A63-B7EC-BB6FE1F0E694}" type="presParOf" srcId="{0913C952-ECCE-4E2F-8E6B-5D9681495890}" destId="{85CEB107-309D-49F5-AF68-B8AD588A845D}" srcOrd="1" destOrd="0" presId="urn:microsoft.com/office/officeart/2005/8/layout/radial3"/>
    <dgm:cxn modelId="{61DAFDC6-5438-4B3E-A90C-74B8C1D067AA}" type="presParOf" srcId="{0913C952-ECCE-4E2F-8E6B-5D9681495890}" destId="{9D7E2D76-22EC-420E-8A0B-18469BD4D3D8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9E867-60A2-432E-AF6E-A8DFEB9A2A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104AB9-9A17-4443-BE92-B7760E4EACD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 dirty="0"/>
            <a:t>BAXTER ROBOT</a:t>
          </a:r>
        </a:p>
      </dgm:t>
    </dgm:pt>
    <dgm:pt modelId="{EE982A49-4973-41F0-B898-08C454B2484D}" type="parTrans" cxnId="{B572B697-326B-4A87-843F-1F6817467598}">
      <dgm:prSet/>
      <dgm:spPr/>
      <dgm:t>
        <a:bodyPr/>
        <a:lstStyle/>
        <a:p>
          <a:endParaRPr lang="en-IN"/>
        </a:p>
      </dgm:t>
    </dgm:pt>
    <dgm:pt modelId="{FB075B69-5B85-4849-9D42-FB28EB5C86C1}" type="sibTrans" cxnId="{B572B697-326B-4A87-843F-1F6817467598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E6F3BADD-2FE4-430B-90AE-358D3A5274BC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/>
            <a:t>Right Hand Camera</a:t>
          </a:r>
        </a:p>
      </dgm:t>
    </dgm:pt>
    <dgm:pt modelId="{89CD478D-4289-42A0-8A16-648FAD894935}" type="parTrans" cxnId="{940C0E77-EB9D-4EEF-9286-A9BB093A6CB0}">
      <dgm:prSet/>
      <dgm:spPr/>
      <dgm:t>
        <a:bodyPr/>
        <a:lstStyle/>
        <a:p>
          <a:endParaRPr lang="en-IN"/>
        </a:p>
      </dgm:t>
    </dgm:pt>
    <dgm:pt modelId="{C8466385-B8B0-47F4-B80A-B6746D82D3A5}" type="sibTrans" cxnId="{940C0E77-EB9D-4EEF-9286-A9BB093A6CB0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A9E16276-D2A1-44A5-88B9-6B4D9B9CD5F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 dirty="0"/>
            <a:t>Find </a:t>
          </a:r>
          <a:r>
            <a:rPr lang="en-IN" dirty="0" smtClean="0"/>
            <a:t>center </a:t>
          </a:r>
          <a:r>
            <a:rPr lang="en-IN" dirty="0"/>
            <a:t>coordinate of ball using Open CV library</a:t>
          </a:r>
        </a:p>
      </dgm:t>
    </dgm:pt>
    <dgm:pt modelId="{507D3CEF-4AF2-4B33-A24E-2FE812DD890E}" type="parTrans" cxnId="{2A23969B-99B6-4B9C-8F83-4CD45A75157B}">
      <dgm:prSet/>
      <dgm:spPr/>
      <dgm:t>
        <a:bodyPr/>
        <a:lstStyle/>
        <a:p>
          <a:endParaRPr lang="en-IN"/>
        </a:p>
      </dgm:t>
    </dgm:pt>
    <dgm:pt modelId="{A6A7EA0C-E135-4A1C-B6CA-3A97891DFD79}" type="sibTrans" cxnId="{2A23969B-99B6-4B9C-8F83-4CD45A75157B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3E4F82E6-CF4B-4AC7-A2F6-F4BF09A212ED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 dirty="0"/>
            <a:t>SOLVE Inverse Kinematics for </a:t>
          </a:r>
          <a:r>
            <a:rPr lang="en-IN" dirty="0" smtClean="0"/>
            <a:t> </a:t>
          </a:r>
          <a:r>
            <a:rPr lang="en-IN" dirty="0"/>
            <a:t>coordinates</a:t>
          </a:r>
        </a:p>
      </dgm:t>
    </dgm:pt>
    <dgm:pt modelId="{1C7FFB1B-4113-415B-9B21-6CD239DB8F88}" type="parTrans" cxnId="{A9A3B3E9-760D-440A-84E3-39F37E747169}">
      <dgm:prSet/>
      <dgm:spPr/>
      <dgm:t>
        <a:bodyPr/>
        <a:lstStyle/>
        <a:p>
          <a:endParaRPr lang="en-IN"/>
        </a:p>
      </dgm:t>
    </dgm:pt>
    <dgm:pt modelId="{EEF6F994-82D5-491D-BC38-73C9BC28A1AE}" type="sibTrans" cxnId="{A9A3B3E9-760D-440A-84E3-39F37E747169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A868AC98-1016-4388-9A2D-72F55177086B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 dirty="0"/>
            <a:t>Convert 2-D pixel coordinates to baxter position coordinates</a:t>
          </a:r>
        </a:p>
      </dgm:t>
    </dgm:pt>
    <dgm:pt modelId="{00305AE4-0978-4021-96F0-85F1DA774654}" type="sibTrans" cxnId="{B9E16480-4C03-48B5-AAA1-E61E95BCF428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7E6519D3-F32E-4E4E-801C-30A248211825}" type="parTrans" cxnId="{B9E16480-4C03-48B5-AAA1-E61E95BCF428}">
      <dgm:prSet/>
      <dgm:spPr/>
      <dgm:t>
        <a:bodyPr/>
        <a:lstStyle/>
        <a:p>
          <a:endParaRPr lang="en-IN"/>
        </a:p>
      </dgm:t>
    </dgm:pt>
    <dgm:pt modelId="{DA05650B-CDA7-4021-985C-0FF077B85A6A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dgm:spPr>
      <dgm:t>
        <a:bodyPr/>
        <a:lstStyle/>
        <a:p>
          <a:r>
            <a:rPr lang="en-IN" dirty="0"/>
            <a:t>Set required Joint Positions </a:t>
          </a:r>
        </a:p>
      </dgm:t>
    </dgm:pt>
    <dgm:pt modelId="{FADC595D-B04C-4785-AA01-FBE77A15CD35}" type="parTrans" cxnId="{971BC42C-3D29-4110-9617-482D8CD0B6CB}">
      <dgm:prSet/>
      <dgm:spPr/>
      <dgm:t>
        <a:bodyPr/>
        <a:lstStyle/>
        <a:p>
          <a:endParaRPr lang="en-IN"/>
        </a:p>
      </dgm:t>
    </dgm:pt>
    <dgm:pt modelId="{FEA75493-02EC-4BEB-892E-2AAB127C2DA8}" type="sibTrans" cxnId="{971BC42C-3D29-4110-9617-482D8CD0B6CB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59020BCE-6531-4295-A228-A0BDD8E68640}" type="pres">
      <dgm:prSet presAssocID="{8729E867-60A2-432E-AF6E-A8DFEB9A2A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F06F809-5C05-40A6-9B78-94C0E5F67852}" type="pres">
      <dgm:prSet presAssocID="{68104AB9-9A17-4443-BE92-B7760E4EACD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1D3817-9505-4AC6-B5BA-AFB660725C1E}" type="pres">
      <dgm:prSet presAssocID="{FB075B69-5B85-4849-9D42-FB28EB5C86C1}" presName="sibTrans" presStyleLbl="sibTrans2D1" presStyleIdx="0" presStyleCnt="6"/>
      <dgm:spPr/>
      <dgm:t>
        <a:bodyPr/>
        <a:lstStyle/>
        <a:p>
          <a:endParaRPr lang="en-IN"/>
        </a:p>
      </dgm:t>
    </dgm:pt>
    <dgm:pt modelId="{5F55A02C-23FF-4207-89E3-E453EF7F58E4}" type="pres">
      <dgm:prSet presAssocID="{FB075B69-5B85-4849-9D42-FB28EB5C86C1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EA9E4598-D64D-4F6E-A161-14CAE204044D}" type="pres">
      <dgm:prSet presAssocID="{E6F3BADD-2FE4-430B-90AE-358D3A5274B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F71444-77AA-476E-A7B5-1A92B88A5F60}" type="pres">
      <dgm:prSet presAssocID="{C8466385-B8B0-47F4-B80A-B6746D82D3A5}" presName="sibTrans" presStyleLbl="sibTrans2D1" presStyleIdx="1" presStyleCnt="6"/>
      <dgm:spPr/>
      <dgm:t>
        <a:bodyPr/>
        <a:lstStyle/>
        <a:p>
          <a:endParaRPr lang="en-IN"/>
        </a:p>
      </dgm:t>
    </dgm:pt>
    <dgm:pt modelId="{DF7BF4FD-56B4-4105-85FF-D241BB86AA11}" type="pres">
      <dgm:prSet presAssocID="{C8466385-B8B0-47F4-B80A-B6746D82D3A5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38238667-732B-4DA3-BA4B-623F8662D286}" type="pres">
      <dgm:prSet presAssocID="{A9E16276-D2A1-44A5-88B9-6B4D9B9CD5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A3DF9-8269-407E-84BD-03036AD14CE5}" type="pres">
      <dgm:prSet presAssocID="{A6A7EA0C-E135-4A1C-B6CA-3A97891DFD79}" presName="sibTrans" presStyleLbl="sibTrans2D1" presStyleIdx="2" presStyleCnt="6"/>
      <dgm:spPr/>
      <dgm:t>
        <a:bodyPr/>
        <a:lstStyle/>
        <a:p>
          <a:endParaRPr lang="en-IN"/>
        </a:p>
      </dgm:t>
    </dgm:pt>
    <dgm:pt modelId="{94AAA127-2816-4863-8646-43C878C04F97}" type="pres">
      <dgm:prSet presAssocID="{A6A7EA0C-E135-4A1C-B6CA-3A97891DFD79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D2E8C1B9-374B-4BFA-8FF3-E0D48CA18EBA}" type="pres">
      <dgm:prSet presAssocID="{A868AC98-1016-4388-9A2D-72F5517708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7073D3-1C94-4FDE-A289-B706C9393D62}" type="pres">
      <dgm:prSet presAssocID="{00305AE4-0978-4021-96F0-85F1DA774654}" presName="sibTrans" presStyleLbl="sibTrans2D1" presStyleIdx="3" presStyleCnt="6"/>
      <dgm:spPr/>
      <dgm:t>
        <a:bodyPr/>
        <a:lstStyle/>
        <a:p>
          <a:endParaRPr lang="en-IN"/>
        </a:p>
      </dgm:t>
    </dgm:pt>
    <dgm:pt modelId="{A47D1E58-A58F-473C-AB8C-4D67B097E994}" type="pres">
      <dgm:prSet presAssocID="{00305AE4-0978-4021-96F0-85F1DA774654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CEC53BA9-6D22-475B-B7EA-FD78ACB9F1E3}" type="pres">
      <dgm:prSet presAssocID="{3E4F82E6-CF4B-4AC7-A2F6-F4BF09A212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AB9223-D9D8-4778-A6A6-4B5E1E112D19}" type="pres">
      <dgm:prSet presAssocID="{EEF6F994-82D5-491D-BC38-73C9BC28A1AE}" presName="sibTrans" presStyleLbl="sibTrans2D1" presStyleIdx="4" presStyleCnt="6"/>
      <dgm:spPr/>
      <dgm:t>
        <a:bodyPr/>
        <a:lstStyle/>
        <a:p>
          <a:endParaRPr lang="en-IN"/>
        </a:p>
      </dgm:t>
    </dgm:pt>
    <dgm:pt modelId="{90A922EF-F5EF-40FA-B2DA-874288F0E5EE}" type="pres">
      <dgm:prSet presAssocID="{EEF6F994-82D5-491D-BC38-73C9BC28A1AE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BA68E82D-BED0-41C4-ACD9-92DB6E7BEC62}" type="pres">
      <dgm:prSet presAssocID="{DA05650B-CDA7-4021-985C-0FF077B85A6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1A25C6-86E8-4568-AF3D-80BDF233F163}" type="pres">
      <dgm:prSet presAssocID="{FEA75493-02EC-4BEB-892E-2AAB127C2DA8}" presName="sibTrans" presStyleLbl="sibTrans2D1" presStyleIdx="5" presStyleCnt="6"/>
      <dgm:spPr/>
      <dgm:t>
        <a:bodyPr/>
        <a:lstStyle/>
        <a:p>
          <a:endParaRPr lang="en-IN"/>
        </a:p>
      </dgm:t>
    </dgm:pt>
    <dgm:pt modelId="{03A4390A-4B81-4415-986F-A38DA8DC543D}" type="pres">
      <dgm:prSet presAssocID="{FEA75493-02EC-4BEB-892E-2AAB127C2DA8}" presName="connectorText" presStyleLbl="sibTrans2D1" presStyleIdx="5" presStyleCnt="6"/>
      <dgm:spPr/>
      <dgm:t>
        <a:bodyPr/>
        <a:lstStyle/>
        <a:p>
          <a:endParaRPr lang="en-IN"/>
        </a:p>
      </dgm:t>
    </dgm:pt>
  </dgm:ptLst>
  <dgm:cxnLst>
    <dgm:cxn modelId="{31D67C1E-DA72-442D-A88A-76E848D40A7A}" type="presOf" srcId="{C8466385-B8B0-47F4-B80A-B6746D82D3A5}" destId="{DF7BF4FD-56B4-4105-85FF-D241BB86AA11}" srcOrd="1" destOrd="0" presId="urn:microsoft.com/office/officeart/2005/8/layout/cycle2"/>
    <dgm:cxn modelId="{61C5E9A0-07EC-45AA-B129-47630186E207}" type="presOf" srcId="{8729E867-60A2-432E-AF6E-A8DFEB9A2A6F}" destId="{59020BCE-6531-4295-A228-A0BDD8E68640}" srcOrd="0" destOrd="0" presId="urn:microsoft.com/office/officeart/2005/8/layout/cycle2"/>
    <dgm:cxn modelId="{E1ECEC80-890B-4834-8AEC-220593CD937A}" type="presOf" srcId="{FB075B69-5B85-4849-9D42-FB28EB5C86C1}" destId="{A41D3817-9505-4AC6-B5BA-AFB660725C1E}" srcOrd="0" destOrd="0" presId="urn:microsoft.com/office/officeart/2005/8/layout/cycle2"/>
    <dgm:cxn modelId="{2A23969B-99B6-4B9C-8F83-4CD45A75157B}" srcId="{8729E867-60A2-432E-AF6E-A8DFEB9A2A6F}" destId="{A9E16276-D2A1-44A5-88B9-6B4D9B9CD5FE}" srcOrd="2" destOrd="0" parTransId="{507D3CEF-4AF2-4B33-A24E-2FE812DD890E}" sibTransId="{A6A7EA0C-E135-4A1C-B6CA-3A97891DFD79}"/>
    <dgm:cxn modelId="{9CA76989-AB96-4A78-A26C-42FCDF603F8D}" type="presOf" srcId="{E6F3BADD-2FE4-430B-90AE-358D3A5274BC}" destId="{EA9E4598-D64D-4F6E-A161-14CAE204044D}" srcOrd="0" destOrd="0" presId="urn:microsoft.com/office/officeart/2005/8/layout/cycle2"/>
    <dgm:cxn modelId="{44934185-58B9-434D-B143-C2060A2E82B3}" type="presOf" srcId="{00305AE4-0978-4021-96F0-85F1DA774654}" destId="{A47D1E58-A58F-473C-AB8C-4D67B097E994}" srcOrd="1" destOrd="0" presId="urn:microsoft.com/office/officeart/2005/8/layout/cycle2"/>
    <dgm:cxn modelId="{A0050069-C556-4E3F-B08E-021A0AE706AE}" type="presOf" srcId="{68104AB9-9A17-4443-BE92-B7760E4EACDE}" destId="{7F06F809-5C05-40A6-9B78-94C0E5F67852}" srcOrd="0" destOrd="0" presId="urn:microsoft.com/office/officeart/2005/8/layout/cycle2"/>
    <dgm:cxn modelId="{940C0E77-EB9D-4EEF-9286-A9BB093A6CB0}" srcId="{8729E867-60A2-432E-AF6E-A8DFEB9A2A6F}" destId="{E6F3BADD-2FE4-430B-90AE-358D3A5274BC}" srcOrd="1" destOrd="0" parTransId="{89CD478D-4289-42A0-8A16-648FAD894935}" sibTransId="{C8466385-B8B0-47F4-B80A-B6746D82D3A5}"/>
    <dgm:cxn modelId="{E580F52A-FD6B-48F8-A9FD-82D397674013}" type="presOf" srcId="{A6A7EA0C-E135-4A1C-B6CA-3A97891DFD79}" destId="{94AAA127-2816-4863-8646-43C878C04F97}" srcOrd="1" destOrd="0" presId="urn:microsoft.com/office/officeart/2005/8/layout/cycle2"/>
    <dgm:cxn modelId="{95D419D3-010D-4C89-80B7-F9FFFADB88D4}" type="presOf" srcId="{00305AE4-0978-4021-96F0-85F1DA774654}" destId="{837073D3-1C94-4FDE-A289-B706C9393D62}" srcOrd="0" destOrd="0" presId="urn:microsoft.com/office/officeart/2005/8/layout/cycle2"/>
    <dgm:cxn modelId="{6AA11417-4980-48FD-9C7E-9F2564BC5E00}" type="presOf" srcId="{A868AC98-1016-4388-9A2D-72F55177086B}" destId="{D2E8C1B9-374B-4BFA-8FF3-E0D48CA18EBA}" srcOrd="0" destOrd="0" presId="urn:microsoft.com/office/officeart/2005/8/layout/cycle2"/>
    <dgm:cxn modelId="{B9E16480-4C03-48B5-AAA1-E61E95BCF428}" srcId="{8729E867-60A2-432E-AF6E-A8DFEB9A2A6F}" destId="{A868AC98-1016-4388-9A2D-72F55177086B}" srcOrd="3" destOrd="0" parTransId="{7E6519D3-F32E-4E4E-801C-30A248211825}" sibTransId="{00305AE4-0978-4021-96F0-85F1DA774654}"/>
    <dgm:cxn modelId="{87AE11DA-17D9-4B99-A0D9-ADF36B3C8801}" type="presOf" srcId="{A9E16276-D2A1-44A5-88B9-6B4D9B9CD5FE}" destId="{38238667-732B-4DA3-BA4B-623F8662D286}" srcOrd="0" destOrd="0" presId="urn:microsoft.com/office/officeart/2005/8/layout/cycle2"/>
    <dgm:cxn modelId="{63B8E90D-2731-4C5C-B738-88F335A039AC}" type="presOf" srcId="{3E4F82E6-CF4B-4AC7-A2F6-F4BF09A212ED}" destId="{CEC53BA9-6D22-475B-B7EA-FD78ACB9F1E3}" srcOrd="0" destOrd="0" presId="urn:microsoft.com/office/officeart/2005/8/layout/cycle2"/>
    <dgm:cxn modelId="{61415FF7-83F9-4E06-B2D3-95F3807B33B5}" type="presOf" srcId="{FB075B69-5B85-4849-9D42-FB28EB5C86C1}" destId="{5F55A02C-23FF-4207-89E3-E453EF7F58E4}" srcOrd="1" destOrd="0" presId="urn:microsoft.com/office/officeart/2005/8/layout/cycle2"/>
    <dgm:cxn modelId="{971BC42C-3D29-4110-9617-482D8CD0B6CB}" srcId="{8729E867-60A2-432E-AF6E-A8DFEB9A2A6F}" destId="{DA05650B-CDA7-4021-985C-0FF077B85A6A}" srcOrd="5" destOrd="0" parTransId="{FADC595D-B04C-4785-AA01-FBE77A15CD35}" sibTransId="{FEA75493-02EC-4BEB-892E-2AAB127C2DA8}"/>
    <dgm:cxn modelId="{963EF677-8C8B-47D9-9F6D-5AB31B4D701E}" type="presOf" srcId="{EEF6F994-82D5-491D-BC38-73C9BC28A1AE}" destId="{90A922EF-F5EF-40FA-B2DA-874288F0E5EE}" srcOrd="1" destOrd="0" presId="urn:microsoft.com/office/officeart/2005/8/layout/cycle2"/>
    <dgm:cxn modelId="{55D9453A-BA5C-4207-A610-57E615180BDC}" type="presOf" srcId="{FEA75493-02EC-4BEB-892E-2AAB127C2DA8}" destId="{321A25C6-86E8-4568-AF3D-80BDF233F163}" srcOrd="0" destOrd="0" presId="urn:microsoft.com/office/officeart/2005/8/layout/cycle2"/>
    <dgm:cxn modelId="{AEE87565-3F70-4E5A-96AD-C5DD0BBA8572}" type="presOf" srcId="{FEA75493-02EC-4BEB-892E-2AAB127C2DA8}" destId="{03A4390A-4B81-4415-986F-A38DA8DC543D}" srcOrd="1" destOrd="0" presId="urn:microsoft.com/office/officeart/2005/8/layout/cycle2"/>
    <dgm:cxn modelId="{B572B697-326B-4A87-843F-1F6817467598}" srcId="{8729E867-60A2-432E-AF6E-A8DFEB9A2A6F}" destId="{68104AB9-9A17-4443-BE92-B7760E4EACDE}" srcOrd="0" destOrd="0" parTransId="{EE982A49-4973-41F0-B898-08C454B2484D}" sibTransId="{FB075B69-5B85-4849-9D42-FB28EB5C86C1}"/>
    <dgm:cxn modelId="{4E16B874-E280-453B-9FF2-ED16015E3B09}" type="presOf" srcId="{A6A7EA0C-E135-4A1C-B6CA-3A97891DFD79}" destId="{5E3A3DF9-8269-407E-84BD-03036AD14CE5}" srcOrd="0" destOrd="0" presId="urn:microsoft.com/office/officeart/2005/8/layout/cycle2"/>
    <dgm:cxn modelId="{CF2841BF-4ADF-45C5-8134-6690204CB608}" type="presOf" srcId="{C8466385-B8B0-47F4-B80A-B6746D82D3A5}" destId="{21F71444-77AA-476E-A7B5-1A92B88A5F60}" srcOrd="0" destOrd="0" presId="urn:microsoft.com/office/officeart/2005/8/layout/cycle2"/>
    <dgm:cxn modelId="{A9A3B3E9-760D-440A-84E3-39F37E747169}" srcId="{8729E867-60A2-432E-AF6E-A8DFEB9A2A6F}" destId="{3E4F82E6-CF4B-4AC7-A2F6-F4BF09A212ED}" srcOrd="4" destOrd="0" parTransId="{1C7FFB1B-4113-415B-9B21-6CD239DB8F88}" sibTransId="{EEF6F994-82D5-491D-BC38-73C9BC28A1AE}"/>
    <dgm:cxn modelId="{5C74BCFF-E5A1-427D-B3F7-1C1A8EEF4976}" type="presOf" srcId="{DA05650B-CDA7-4021-985C-0FF077B85A6A}" destId="{BA68E82D-BED0-41C4-ACD9-92DB6E7BEC62}" srcOrd="0" destOrd="0" presId="urn:microsoft.com/office/officeart/2005/8/layout/cycle2"/>
    <dgm:cxn modelId="{2BCAD13D-B279-4814-AE15-04DB9F589B47}" type="presOf" srcId="{EEF6F994-82D5-491D-BC38-73C9BC28A1AE}" destId="{67AB9223-D9D8-4778-A6A6-4B5E1E112D19}" srcOrd="0" destOrd="0" presId="urn:microsoft.com/office/officeart/2005/8/layout/cycle2"/>
    <dgm:cxn modelId="{A1CA9A1A-787D-4BED-90F3-63DD7F0F44DB}" type="presParOf" srcId="{59020BCE-6531-4295-A228-A0BDD8E68640}" destId="{7F06F809-5C05-40A6-9B78-94C0E5F67852}" srcOrd="0" destOrd="0" presId="urn:microsoft.com/office/officeart/2005/8/layout/cycle2"/>
    <dgm:cxn modelId="{5BE0974A-1AF9-48B2-9599-641533FA79B7}" type="presParOf" srcId="{59020BCE-6531-4295-A228-A0BDD8E68640}" destId="{A41D3817-9505-4AC6-B5BA-AFB660725C1E}" srcOrd="1" destOrd="0" presId="urn:microsoft.com/office/officeart/2005/8/layout/cycle2"/>
    <dgm:cxn modelId="{EF6C5C27-D617-43AD-B101-301A953EB249}" type="presParOf" srcId="{A41D3817-9505-4AC6-B5BA-AFB660725C1E}" destId="{5F55A02C-23FF-4207-89E3-E453EF7F58E4}" srcOrd="0" destOrd="0" presId="urn:microsoft.com/office/officeart/2005/8/layout/cycle2"/>
    <dgm:cxn modelId="{BB61E03B-331F-42AF-BBA8-FA554730B50C}" type="presParOf" srcId="{59020BCE-6531-4295-A228-A0BDD8E68640}" destId="{EA9E4598-D64D-4F6E-A161-14CAE204044D}" srcOrd="2" destOrd="0" presId="urn:microsoft.com/office/officeart/2005/8/layout/cycle2"/>
    <dgm:cxn modelId="{C13BD662-B7EA-48AF-A801-E9D853A2471C}" type="presParOf" srcId="{59020BCE-6531-4295-A228-A0BDD8E68640}" destId="{21F71444-77AA-476E-A7B5-1A92B88A5F60}" srcOrd="3" destOrd="0" presId="urn:microsoft.com/office/officeart/2005/8/layout/cycle2"/>
    <dgm:cxn modelId="{A860398D-0412-4C38-ACF8-160983325A56}" type="presParOf" srcId="{21F71444-77AA-476E-A7B5-1A92B88A5F60}" destId="{DF7BF4FD-56B4-4105-85FF-D241BB86AA11}" srcOrd="0" destOrd="0" presId="urn:microsoft.com/office/officeart/2005/8/layout/cycle2"/>
    <dgm:cxn modelId="{D6E1DB73-E273-4F99-948A-25F65D82ED7D}" type="presParOf" srcId="{59020BCE-6531-4295-A228-A0BDD8E68640}" destId="{38238667-732B-4DA3-BA4B-623F8662D286}" srcOrd="4" destOrd="0" presId="urn:microsoft.com/office/officeart/2005/8/layout/cycle2"/>
    <dgm:cxn modelId="{FA1797BA-9447-43BA-8F72-15EA125050F0}" type="presParOf" srcId="{59020BCE-6531-4295-A228-A0BDD8E68640}" destId="{5E3A3DF9-8269-407E-84BD-03036AD14CE5}" srcOrd="5" destOrd="0" presId="urn:microsoft.com/office/officeart/2005/8/layout/cycle2"/>
    <dgm:cxn modelId="{B4F36EA1-A607-4FC0-918D-3B33454F3BFE}" type="presParOf" srcId="{5E3A3DF9-8269-407E-84BD-03036AD14CE5}" destId="{94AAA127-2816-4863-8646-43C878C04F97}" srcOrd="0" destOrd="0" presId="urn:microsoft.com/office/officeart/2005/8/layout/cycle2"/>
    <dgm:cxn modelId="{FA913AE9-3E12-4855-BDBF-F70432B4C6C9}" type="presParOf" srcId="{59020BCE-6531-4295-A228-A0BDD8E68640}" destId="{D2E8C1B9-374B-4BFA-8FF3-E0D48CA18EBA}" srcOrd="6" destOrd="0" presId="urn:microsoft.com/office/officeart/2005/8/layout/cycle2"/>
    <dgm:cxn modelId="{70667DC9-00A8-489D-8137-3E368EC410B3}" type="presParOf" srcId="{59020BCE-6531-4295-A228-A0BDD8E68640}" destId="{837073D3-1C94-4FDE-A289-B706C9393D62}" srcOrd="7" destOrd="0" presId="urn:microsoft.com/office/officeart/2005/8/layout/cycle2"/>
    <dgm:cxn modelId="{FF641540-ADCA-413C-975C-875B7DC00067}" type="presParOf" srcId="{837073D3-1C94-4FDE-A289-B706C9393D62}" destId="{A47D1E58-A58F-473C-AB8C-4D67B097E994}" srcOrd="0" destOrd="0" presId="urn:microsoft.com/office/officeart/2005/8/layout/cycle2"/>
    <dgm:cxn modelId="{62FB8872-E7EB-49F9-BA8C-A409C06E51A2}" type="presParOf" srcId="{59020BCE-6531-4295-A228-A0BDD8E68640}" destId="{CEC53BA9-6D22-475B-B7EA-FD78ACB9F1E3}" srcOrd="8" destOrd="0" presId="urn:microsoft.com/office/officeart/2005/8/layout/cycle2"/>
    <dgm:cxn modelId="{EECD6734-2FC6-4471-86AD-3805C6325C1D}" type="presParOf" srcId="{59020BCE-6531-4295-A228-A0BDD8E68640}" destId="{67AB9223-D9D8-4778-A6A6-4B5E1E112D19}" srcOrd="9" destOrd="0" presId="urn:microsoft.com/office/officeart/2005/8/layout/cycle2"/>
    <dgm:cxn modelId="{0D2BBBC8-AE88-47EA-B826-0BF0309CB99A}" type="presParOf" srcId="{67AB9223-D9D8-4778-A6A6-4B5E1E112D19}" destId="{90A922EF-F5EF-40FA-B2DA-874288F0E5EE}" srcOrd="0" destOrd="0" presId="urn:microsoft.com/office/officeart/2005/8/layout/cycle2"/>
    <dgm:cxn modelId="{BB278D5A-A876-4CF6-84C5-DA2F3727B86C}" type="presParOf" srcId="{59020BCE-6531-4295-A228-A0BDD8E68640}" destId="{BA68E82D-BED0-41C4-ACD9-92DB6E7BEC62}" srcOrd="10" destOrd="0" presId="urn:microsoft.com/office/officeart/2005/8/layout/cycle2"/>
    <dgm:cxn modelId="{64FC355C-D5B4-45D3-A31E-6729620A304F}" type="presParOf" srcId="{59020BCE-6531-4295-A228-A0BDD8E68640}" destId="{321A25C6-86E8-4568-AF3D-80BDF233F163}" srcOrd="11" destOrd="0" presId="urn:microsoft.com/office/officeart/2005/8/layout/cycle2"/>
    <dgm:cxn modelId="{0F709A82-E92D-4FB8-B15A-EF8480175FCE}" type="presParOf" srcId="{321A25C6-86E8-4568-AF3D-80BDF233F163}" destId="{03A4390A-4B81-4415-986F-A38DA8DC54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5D6B3B-695B-4F67-86F9-2C772E8E637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09AD40-2408-42DF-94E5-3CC37D7BB8D3}">
      <dgm:prSet phldrT="[Text]"/>
      <dgm:spPr/>
      <dgm:t>
        <a:bodyPr/>
        <a:lstStyle/>
        <a:p>
          <a:r>
            <a:rPr lang="en-US" dirty="0" smtClean="0"/>
            <a:t>ROBOT OPERATING SYSTEM </a:t>
          </a:r>
        </a:p>
        <a:p>
          <a:r>
            <a:rPr lang="en-US" dirty="0" smtClean="0"/>
            <a:t>(ROS)</a:t>
          </a:r>
          <a:endParaRPr lang="en-IN" dirty="0"/>
        </a:p>
      </dgm:t>
    </dgm:pt>
    <dgm:pt modelId="{CA9551E0-2A82-465A-849E-E8DAB871BA63}" type="parTrans" cxnId="{AB2899CA-625B-42E2-938F-DE9F42C16D4F}">
      <dgm:prSet/>
      <dgm:spPr/>
      <dgm:t>
        <a:bodyPr/>
        <a:lstStyle/>
        <a:p>
          <a:endParaRPr lang="en-IN"/>
        </a:p>
      </dgm:t>
    </dgm:pt>
    <dgm:pt modelId="{167125AF-64E0-40F7-872B-9799C6899141}" type="sibTrans" cxnId="{AB2899CA-625B-42E2-938F-DE9F42C16D4F}">
      <dgm:prSet/>
      <dgm:spPr/>
      <dgm:t>
        <a:bodyPr/>
        <a:lstStyle/>
        <a:p>
          <a:endParaRPr lang="en-IN"/>
        </a:p>
      </dgm:t>
    </dgm:pt>
    <dgm:pt modelId="{A18F13FE-C7EE-4CA9-8B47-46032C171217}">
      <dgm:prSet phldrT="[Text]"/>
      <dgm:spPr/>
      <dgm:t>
        <a:bodyPr/>
        <a:lstStyle/>
        <a:p>
          <a:r>
            <a:rPr lang="en-US" dirty="0" smtClean="0"/>
            <a:t>XTION</a:t>
          </a:r>
          <a:endParaRPr lang="en-IN" dirty="0"/>
        </a:p>
      </dgm:t>
    </dgm:pt>
    <dgm:pt modelId="{B747EBEF-C3C4-4FCB-9C78-D32CD1459580}" type="parTrans" cxnId="{4E4851B9-F03B-4E10-9BF8-D9710C8590CE}">
      <dgm:prSet/>
      <dgm:spPr/>
      <dgm:t>
        <a:bodyPr/>
        <a:lstStyle/>
        <a:p>
          <a:endParaRPr lang="en-IN"/>
        </a:p>
      </dgm:t>
    </dgm:pt>
    <dgm:pt modelId="{24497952-91F6-4610-83CC-0CDC648B6630}" type="sibTrans" cxnId="{4E4851B9-F03B-4E10-9BF8-D9710C8590CE}">
      <dgm:prSet/>
      <dgm:spPr/>
      <dgm:t>
        <a:bodyPr/>
        <a:lstStyle/>
        <a:p>
          <a:endParaRPr lang="en-IN"/>
        </a:p>
      </dgm:t>
    </dgm:pt>
    <dgm:pt modelId="{7CA45349-FAAC-43A2-86AB-20C938415749}">
      <dgm:prSet phldrT="[Text]"/>
      <dgm:spPr/>
      <dgm:t>
        <a:bodyPr/>
        <a:lstStyle/>
        <a:p>
          <a:r>
            <a:rPr lang="en-US" dirty="0" smtClean="0"/>
            <a:t>BAXTER</a:t>
          </a:r>
          <a:endParaRPr lang="en-IN" dirty="0"/>
        </a:p>
      </dgm:t>
    </dgm:pt>
    <dgm:pt modelId="{FC69173A-3AF9-4FA2-853C-ECE8546903A8}" type="parTrans" cxnId="{F1367FB4-4A15-48EE-A915-8EA1595E587D}">
      <dgm:prSet/>
      <dgm:spPr/>
      <dgm:t>
        <a:bodyPr/>
        <a:lstStyle/>
        <a:p>
          <a:endParaRPr lang="en-IN"/>
        </a:p>
      </dgm:t>
    </dgm:pt>
    <dgm:pt modelId="{0571A8F5-7567-48A1-91D7-1F1F8E3B7A44}" type="sibTrans" cxnId="{F1367FB4-4A15-48EE-A915-8EA1595E587D}">
      <dgm:prSet/>
      <dgm:spPr/>
      <dgm:t>
        <a:bodyPr/>
        <a:lstStyle/>
        <a:p>
          <a:endParaRPr lang="en-IN"/>
        </a:p>
      </dgm:t>
    </dgm:pt>
    <dgm:pt modelId="{D7A2CD2C-6985-455E-BE47-782C36C1B32C}" type="pres">
      <dgm:prSet presAssocID="{FC5D6B3B-695B-4F67-86F9-2C772E8E637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13C952-ECCE-4E2F-8E6B-5D9681495890}" type="pres">
      <dgm:prSet presAssocID="{FC5D6B3B-695B-4F67-86F9-2C772E8E6371}" presName="radial" presStyleCnt="0">
        <dgm:presLayoutVars>
          <dgm:animLvl val="ctr"/>
        </dgm:presLayoutVars>
      </dgm:prSet>
      <dgm:spPr/>
    </dgm:pt>
    <dgm:pt modelId="{FA1CC679-CCBF-476A-8E2F-922DE6CDCE9C}" type="pres">
      <dgm:prSet presAssocID="{F009AD40-2408-42DF-94E5-3CC37D7BB8D3}" presName="centerShape" presStyleLbl="vennNode1" presStyleIdx="0" presStyleCnt="3" custLinFactNeighborX="-2150" custLinFactNeighborY="2379"/>
      <dgm:spPr/>
      <dgm:t>
        <a:bodyPr/>
        <a:lstStyle/>
        <a:p>
          <a:endParaRPr lang="en-IN"/>
        </a:p>
      </dgm:t>
    </dgm:pt>
    <dgm:pt modelId="{85CEB107-309D-49F5-AF68-B8AD588A845D}" type="pres">
      <dgm:prSet presAssocID="{A18F13FE-C7EE-4CA9-8B47-46032C171217}" presName="node" presStyleLbl="vennNode1" presStyleIdx="1" presStyleCnt="3" custRadScaleRad="93635" custRadScaleInc="-7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7E2D76-22EC-420E-8A0B-18469BD4D3D8}" type="pres">
      <dgm:prSet presAssocID="{7CA45349-FAAC-43A2-86AB-20C938415749}" presName="node" presStyleLbl="vennNode1" presStyleIdx="2" presStyleCnt="3" custRadScaleRad="96700" custRadScaleInc="17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2899CA-625B-42E2-938F-DE9F42C16D4F}" srcId="{FC5D6B3B-695B-4F67-86F9-2C772E8E6371}" destId="{F009AD40-2408-42DF-94E5-3CC37D7BB8D3}" srcOrd="0" destOrd="0" parTransId="{CA9551E0-2A82-465A-849E-E8DAB871BA63}" sibTransId="{167125AF-64E0-40F7-872B-9799C6899141}"/>
    <dgm:cxn modelId="{076A893C-D02B-411D-A6D8-FF86CF03EC11}" type="presOf" srcId="{A18F13FE-C7EE-4CA9-8B47-46032C171217}" destId="{85CEB107-309D-49F5-AF68-B8AD588A845D}" srcOrd="0" destOrd="0" presId="urn:microsoft.com/office/officeart/2005/8/layout/radial3"/>
    <dgm:cxn modelId="{62AD4AE2-048B-4FE0-A969-72C19166CF80}" type="presOf" srcId="{F009AD40-2408-42DF-94E5-3CC37D7BB8D3}" destId="{FA1CC679-CCBF-476A-8E2F-922DE6CDCE9C}" srcOrd="0" destOrd="0" presId="urn:microsoft.com/office/officeart/2005/8/layout/radial3"/>
    <dgm:cxn modelId="{4E4851B9-F03B-4E10-9BF8-D9710C8590CE}" srcId="{F009AD40-2408-42DF-94E5-3CC37D7BB8D3}" destId="{A18F13FE-C7EE-4CA9-8B47-46032C171217}" srcOrd="0" destOrd="0" parTransId="{B747EBEF-C3C4-4FCB-9C78-D32CD1459580}" sibTransId="{24497952-91F6-4610-83CC-0CDC648B6630}"/>
    <dgm:cxn modelId="{3C3C4047-A050-4B1F-B425-09A5B22BD384}" type="presOf" srcId="{7CA45349-FAAC-43A2-86AB-20C938415749}" destId="{9D7E2D76-22EC-420E-8A0B-18469BD4D3D8}" srcOrd="0" destOrd="0" presId="urn:microsoft.com/office/officeart/2005/8/layout/radial3"/>
    <dgm:cxn modelId="{F1367FB4-4A15-48EE-A915-8EA1595E587D}" srcId="{F009AD40-2408-42DF-94E5-3CC37D7BB8D3}" destId="{7CA45349-FAAC-43A2-86AB-20C938415749}" srcOrd="1" destOrd="0" parTransId="{FC69173A-3AF9-4FA2-853C-ECE8546903A8}" sibTransId="{0571A8F5-7567-48A1-91D7-1F1F8E3B7A44}"/>
    <dgm:cxn modelId="{CD84A14B-94E0-46DB-A590-94E744DF0D8A}" type="presOf" srcId="{FC5D6B3B-695B-4F67-86F9-2C772E8E6371}" destId="{D7A2CD2C-6985-455E-BE47-782C36C1B32C}" srcOrd="0" destOrd="0" presId="urn:microsoft.com/office/officeart/2005/8/layout/radial3"/>
    <dgm:cxn modelId="{B15FAD1C-E756-467B-9FB4-86FB77E22D55}" type="presParOf" srcId="{D7A2CD2C-6985-455E-BE47-782C36C1B32C}" destId="{0913C952-ECCE-4E2F-8E6B-5D9681495890}" srcOrd="0" destOrd="0" presId="urn:microsoft.com/office/officeart/2005/8/layout/radial3"/>
    <dgm:cxn modelId="{243B588D-34B9-4EB8-BE4F-A33BE429EE86}" type="presParOf" srcId="{0913C952-ECCE-4E2F-8E6B-5D9681495890}" destId="{FA1CC679-CCBF-476A-8E2F-922DE6CDCE9C}" srcOrd="0" destOrd="0" presId="urn:microsoft.com/office/officeart/2005/8/layout/radial3"/>
    <dgm:cxn modelId="{2594A798-4FEE-4983-928A-90D1B4AB181A}" type="presParOf" srcId="{0913C952-ECCE-4E2F-8E6B-5D9681495890}" destId="{85CEB107-309D-49F5-AF68-B8AD588A845D}" srcOrd="1" destOrd="0" presId="urn:microsoft.com/office/officeart/2005/8/layout/radial3"/>
    <dgm:cxn modelId="{B479C9C4-920A-4531-9C10-9ADD63993CD7}" type="presParOf" srcId="{0913C952-ECCE-4E2F-8E6B-5D9681495890}" destId="{9D7E2D76-22EC-420E-8A0B-18469BD4D3D8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677E5-E586-4755-8309-7B32D5540F7C}">
      <dsp:nvSpPr>
        <dsp:cNvPr id="0" name=""/>
        <dsp:cNvSpPr/>
      </dsp:nvSpPr>
      <dsp:spPr>
        <a:xfrm>
          <a:off x="-8780198" y="-1341756"/>
          <a:ext cx="10453030" cy="10453030"/>
        </a:xfrm>
        <a:prstGeom prst="blockArc">
          <a:avLst>
            <a:gd name="adj1" fmla="val 18900000"/>
            <a:gd name="adj2" fmla="val 2700000"/>
            <a:gd name="adj3" fmla="val 20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CAB08-88DB-46FA-991B-30695F5516D8}">
      <dsp:nvSpPr>
        <dsp:cNvPr id="0" name=""/>
        <dsp:cNvSpPr/>
      </dsp:nvSpPr>
      <dsp:spPr>
        <a:xfrm>
          <a:off x="1133386" y="800446"/>
          <a:ext cx="8168999" cy="15539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411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BAXTER ROBOT</a:t>
          </a:r>
        </a:p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(14 DOF)</a:t>
          </a:r>
          <a:endParaRPr lang="en-IN" sz="4200" kern="1200" dirty="0"/>
        </a:p>
      </dsp:txBody>
      <dsp:txXfrm>
        <a:off x="1133386" y="800446"/>
        <a:ext cx="8168999" cy="1553903"/>
      </dsp:txXfrm>
    </dsp:sp>
    <dsp:sp modelId="{4EEA0B43-E768-4F63-A266-F992682AE8AE}">
      <dsp:nvSpPr>
        <dsp:cNvPr id="0" name=""/>
        <dsp:cNvSpPr/>
      </dsp:nvSpPr>
      <dsp:spPr>
        <a:xfrm>
          <a:off x="107219" y="582713"/>
          <a:ext cx="1942379" cy="194237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8FB60-CCA1-4408-BDAD-0E5B327DB759}">
      <dsp:nvSpPr>
        <dsp:cNvPr id="0" name=""/>
        <dsp:cNvSpPr/>
      </dsp:nvSpPr>
      <dsp:spPr>
        <a:xfrm>
          <a:off x="1750472" y="3038518"/>
          <a:ext cx="7604155" cy="15539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411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POINT CLOUD </a:t>
          </a:r>
          <a:endParaRPr lang="en-IN" sz="4200" kern="1200" dirty="0"/>
        </a:p>
      </dsp:txBody>
      <dsp:txXfrm>
        <a:off x="1750472" y="3038518"/>
        <a:ext cx="7604155" cy="1553903"/>
      </dsp:txXfrm>
    </dsp:sp>
    <dsp:sp modelId="{0D26389E-E22E-4BD3-B173-A33DD479CF83}">
      <dsp:nvSpPr>
        <dsp:cNvPr id="0" name=""/>
        <dsp:cNvSpPr/>
      </dsp:nvSpPr>
      <dsp:spPr>
        <a:xfrm>
          <a:off x="672063" y="2913568"/>
          <a:ext cx="1942379" cy="194237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B3B88-8BFA-4467-932B-8F2ACDC481EF}">
      <dsp:nvSpPr>
        <dsp:cNvPr id="0" name=""/>
        <dsp:cNvSpPr/>
      </dsp:nvSpPr>
      <dsp:spPr>
        <a:xfrm>
          <a:off x="1105938" y="5483290"/>
          <a:ext cx="8168999" cy="15539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411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VISUAL SERVOING</a:t>
          </a:r>
          <a:endParaRPr lang="en-IN" sz="4200" kern="1200" dirty="0"/>
        </a:p>
      </dsp:txBody>
      <dsp:txXfrm>
        <a:off x="1105938" y="5483290"/>
        <a:ext cx="8168999" cy="1553903"/>
      </dsp:txXfrm>
    </dsp:sp>
    <dsp:sp modelId="{D3FE28EE-E2CA-47A8-8575-819694C0E4F4}">
      <dsp:nvSpPr>
        <dsp:cNvPr id="0" name=""/>
        <dsp:cNvSpPr/>
      </dsp:nvSpPr>
      <dsp:spPr>
        <a:xfrm>
          <a:off x="107219" y="5244423"/>
          <a:ext cx="1942379" cy="194237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6531-D6B1-4776-83CA-138660869900}">
      <dsp:nvSpPr>
        <dsp:cNvPr id="0" name=""/>
        <dsp:cNvSpPr/>
      </dsp:nvSpPr>
      <dsp:spPr>
        <a:xfrm>
          <a:off x="3263" y="70220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PointCloud</a:t>
          </a:r>
          <a:endParaRPr lang="en-IN" sz="3500" kern="1200" dirty="0">
            <a:solidFill>
              <a:schemeClr val="bg1"/>
            </a:solidFill>
          </a:endParaRPr>
        </a:p>
      </dsp:txBody>
      <dsp:txXfrm>
        <a:off x="798494" y="70220"/>
        <a:ext cx="2385691" cy="1590461"/>
      </dsp:txXfrm>
    </dsp:sp>
    <dsp:sp modelId="{F05D67AD-A679-44EC-83CB-846BBC7BF74B}">
      <dsp:nvSpPr>
        <dsp:cNvPr id="0" name=""/>
        <dsp:cNvSpPr/>
      </dsp:nvSpPr>
      <dsp:spPr>
        <a:xfrm>
          <a:off x="3502794" y="70220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3-D voxel and  Features</a:t>
          </a:r>
          <a:endParaRPr lang="en-IN" sz="3500" kern="1200" dirty="0"/>
        </a:p>
      </dsp:txBody>
      <dsp:txXfrm>
        <a:off x="4298025" y="70220"/>
        <a:ext cx="2385691" cy="1590461"/>
      </dsp:txXfrm>
    </dsp:sp>
    <dsp:sp modelId="{B422F89E-BDF8-4586-8FB0-258A49EE9D4F}">
      <dsp:nvSpPr>
        <dsp:cNvPr id="0" name=""/>
        <dsp:cNvSpPr/>
      </dsp:nvSpPr>
      <dsp:spPr>
        <a:xfrm>
          <a:off x="7160338" y="70220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Alignment of Views</a:t>
          </a:r>
          <a:endParaRPr lang="en-IN" sz="3500" kern="1200" dirty="0"/>
        </a:p>
      </dsp:txBody>
      <dsp:txXfrm>
        <a:off x="7955569" y="70220"/>
        <a:ext cx="2385691" cy="1590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8B161-FA36-4423-BDFB-04F23FF57403}">
      <dsp:nvSpPr>
        <dsp:cNvPr id="0" name=""/>
        <dsp:cNvSpPr/>
      </dsp:nvSpPr>
      <dsp:spPr>
        <a:xfrm>
          <a:off x="3263" y="176568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Find Center of Balls </a:t>
          </a:r>
          <a:endParaRPr lang="en-IN" sz="2800" kern="1200" dirty="0"/>
        </a:p>
      </dsp:txBody>
      <dsp:txXfrm>
        <a:off x="798494" y="176568"/>
        <a:ext cx="2385691" cy="1590461"/>
      </dsp:txXfrm>
    </dsp:sp>
    <dsp:sp modelId="{AD92DB42-C87A-4D66-87BC-E7FBB4B0F446}">
      <dsp:nvSpPr>
        <dsp:cNvPr id="0" name=""/>
        <dsp:cNvSpPr/>
      </dsp:nvSpPr>
      <dsp:spPr>
        <a:xfrm>
          <a:off x="3581801" y="176568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 slope between centers</a:t>
          </a:r>
          <a:endParaRPr lang="en-IN" sz="2800" kern="1200" dirty="0"/>
        </a:p>
      </dsp:txBody>
      <dsp:txXfrm>
        <a:off x="4377032" y="176568"/>
        <a:ext cx="2385691" cy="1590461"/>
      </dsp:txXfrm>
    </dsp:sp>
    <dsp:sp modelId="{179FA722-BA7D-499D-8542-4C08315D5146}">
      <dsp:nvSpPr>
        <dsp:cNvPr id="0" name=""/>
        <dsp:cNvSpPr/>
      </dsp:nvSpPr>
      <dsp:spPr>
        <a:xfrm>
          <a:off x="7160338" y="176568"/>
          <a:ext cx="3976152" cy="1590461"/>
        </a:xfrm>
        <a:prstGeom prst="chevron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 req. angle</a:t>
          </a:r>
          <a:endParaRPr lang="en-IN" sz="2800" kern="1200" dirty="0"/>
        </a:p>
      </dsp:txBody>
      <dsp:txXfrm>
        <a:off x="7955569" y="176568"/>
        <a:ext cx="2385691" cy="15904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CC679-CCBF-476A-8E2F-922DE6CDCE9C}">
      <dsp:nvSpPr>
        <dsp:cNvPr id="0" name=""/>
        <dsp:cNvSpPr/>
      </dsp:nvSpPr>
      <dsp:spPr>
        <a:xfrm>
          <a:off x="1195176" y="1970749"/>
          <a:ext cx="2947428" cy="29474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ORIENTATION</a:t>
          </a:r>
          <a:endParaRPr lang="en-IN" sz="2300" kern="1200" dirty="0"/>
        </a:p>
      </dsp:txBody>
      <dsp:txXfrm>
        <a:off x="1626817" y="2402390"/>
        <a:ext cx="2084146" cy="2084146"/>
      </dsp:txXfrm>
    </dsp:sp>
    <dsp:sp modelId="{85CEB107-309D-49F5-AF68-B8AD588A845D}">
      <dsp:nvSpPr>
        <dsp:cNvPr id="0" name=""/>
        <dsp:cNvSpPr/>
      </dsp:nvSpPr>
      <dsp:spPr>
        <a:xfrm>
          <a:off x="1670148" y="375967"/>
          <a:ext cx="1973377" cy="21772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XTION</a:t>
          </a:r>
          <a:endParaRPr lang="en-IN" sz="2300" kern="1200" dirty="0"/>
        </a:p>
      </dsp:txBody>
      <dsp:txXfrm>
        <a:off x="1959142" y="694816"/>
        <a:ext cx="1395389" cy="1539537"/>
      </dsp:txXfrm>
    </dsp:sp>
    <dsp:sp modelId="{9D7E2D76-22EC-420E-8A0B-18469BD4D3D8}">
      <dsp:nvSpPr>
        <dsp:cNvPr id="0" name=""/>
        <dsp:cNvSpPr/>
      </dsp:nvSpPr>
      <dsp:spPr>
        <a:xfrm>
          <a:off x="1696623" y="4327928"/>
          <a:ext cx="1920426" cy="2005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HEAD CAMERA</a:t>
          </a:r>
          <a:endParaRPr lang="en-IN" sz="2300" kern="1200" dirty="0"/>
        </a:p>
      </dsp:txBody>
      <dsp:txXfrm>
        <a:off x="1977863" y="4621625"/>
        <a:ext cx="1357946" cy="1418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6F809-5C05-40A6-9B78-94C0E5F67852}">
      <dsp:nvSpPr>
        <dsp:cNvPr id="0" name=""/>
        <dsp:cNvSpPr/>
      </dsp:nvSpPr>
      <dsp:spPr>
        <a:xfrm>
          <a:off x="7147274" y="106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BAXTER ROBOT</a:t>
          </a:r>
        </a:p>
      </dsp:txBody>
      <dsp:txXfrm>
        <a:off x="7520663" y="373495"/>
        <a:ext cx="1802882" cy="1802882"/>
      </dsp:txXfrm>
    </dsp:sp>
    <dsp:sp modelId="{A41D3817-9505-4AC6-B5BA-AFB660725C1E}">
      <dsp:nvSpPr>
        <dsp:cNvPr id="0" name=""/>
        <dsp:cNvSpPr/>
      </dsp:nvSpPr>
      <dsp:spPr>
        <a:xfrm rot="1800000">
          <a:off x="9724632" y="1792596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9738270" y="1913802"/>
        <a:ext cx="475033" cy="516306"/>
      </dsp:txXfrm>
    </dsp:sp>
    <dsp:sp modelId="{EA9E4598-D64D-4F6E-A161-14CAE204044D}">
      <dsp:nvSpPr>
        <dsp:cNvPr id="0" name=""/>
        <dsp:cNvSpPr/>
      </dsp:nvSpPr>
      <dsp:spPr>
        <a:xfrm>
          <a:off x="10464214" y="1915142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Right Hand Camera</a:t>
          </a:r>
        </a:p>
      </dsp:txBody>
      <dsp:txXfrm>
        <a:off x="10837603" y="2288531"/>
        <a:ext cx="1802882" cy="1802882"/>
      </dsp:txXfrm>
    </dsp:sp>
    <dsp:sp modelId="{21F71444-77AA-476E-A7B5-1A92B88A5F60}">
      <dsp:nvSpPr>
        <dsp:cNvPr id="0" name=""/>
        <dsp:cNvSpPr/>
      </dsp:nvSpPr>
      <dsp:spPr>
        <a:xfrm rot="5400000">
          <a:off x="11399735" y="4655548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11501528" y="4725858"/>
        <a:ext cx="475033" cy="516306"/>
      </dsp:txXfrm>
    </dsp:sp>
    <dsp:sp modelId="{38238667-732B-4DA3-BA4B-623F8662D286}">
      <dsp:nvSpPr>
        <dsp:cNvPr id="0" name=""/>
        <dsp:cNvSpPr/>
      </dsp:nvSpPr>
      <dsp:spPr>
        <a:xfrm>
          <a:off x="10464214" y="5745215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Find </a:t>
          </a:r>
          <a:r>
            <a:rPr lang="en-IN" sz="2200" kern="1200" dirty="0" smtClean="0"/>
            <a:t>center </a:t>
          </a:r>
          <a:r>
            <a:rPr lang="en-IN" sz="2200" kern="1200" dirty="0"/>
            <a:t>coordinate of ball using Open CV library</a:t>
          </a:r>
        </a:p>
      </dsp:txBody>
      <dsp:txXfrm>
        <a:off x="10837603" y="6118604"/>
        <a:ext cx="1802882" cy="1802882"/>
      </dsp:txXfrm>
    </dsp:sp>
    <dsp:sp modelId="{5E3A3DF9-8269-407E-84BD-03036AD14CE5}">
      <dsp:nvSpPr>
        <dsp:cNvPr id="0" name=""/>
        <dsp:cNvSpPr/>
      </dsp:nvSpPr>
      <dsp:spPr>
        <a:xfrm rot="9000000">
          <a:off x="9757898" y="7537705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9947845" y="7658911"/>
        <a:ext cx="475033" cy="516306"/>
      </dsp:txXfrm>
    </dsp:sp>
    <dsp:sp modelId="{D2E8C1B9-374B-4BFA-8FF3-E0D48CA18EBA}">
      <dsp:nvSpPr>
        <dsp:cNvPr id="0" name=""/>
        <dsp:cNvSpPr/>
      </dsp:nvSpPr>
      <dsp:spPr>
        <a:xfrm>
          <a:off x="7147274" y="7660251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Convert 2-D pixel coordinates to baxter position coordinates</a:t>
          </a:r>
        </a:p>
      </dsp:txBody>
      <dsp:txXfrm>
        <a:off x="7520663" y="8033640"/>
        <a:ext cx="1802882" cy="1802882"/>
      </dsp:txXfrm>
    </dsp:sp>
    <dsp:sp modelId="{837073D3-1C94-4FDE-A289-B706C9393D62}">
      <dsp:nvSpPr>
        <dsp:cNvPr id="0" name=""/>
        <dsp:cNvSpPr/>
      </dsp:nvSpPr>
      <dsp:spPr>
        <a:xfrm rot="12600000">
          <a:off x="6440958" y="7556911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6630905" y="7779909"/>
        <a:ext cx="475033" cy="516306"/>
      </dsp:txXfrm>
    </dsp:sp>
    <dsp:sp modelId="{CEC53BA9-6D22-475B-B7EA-FD78ACB9F1E3}">
      <dsp:nvSpPr>
        <dsp:cNvPr id="0" name=""/>
        <dsp:cNvSpPr/>
      </dsp:nvSpPr>
      <dsp:spPr>
        <a:xfrm>
          <a:off x="3830334" y="5745215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SOLVE Inverse Kinematics for </a:t>
          </a:r>
          <a:r>
            <a:rPr lang="en-IN" sz="2200" kern="1200" dirty="0" smtClean="0"/>
            <a:t> </a:t>
          </a:r>
          <a:r>
            <a:rPr lang="en-IN" sz="2200" kern="1200" dirty="0"/>
            <a:t>coordinates</a:t>
          </a:r>
        </a:p>
      </dsp:txBody>
      <dsp:txXfrm>
        <a:off x="4203723" y="6118604"/>
        <a:ext cx="1802882" cy="1802882"/>
      </dsp:txXfrm>
    </dsp:sp>
    <dsp:sp modelId="{67AB9223-D9D8-4778-A6A6-4B5E1E112D19}">
      <dsp:nvSpPr>
        <dsp:cNvPr id="0" name=""/>
        <dsp:cNvSpPr/>
      </dsp:nvSpPr>
      <dsp:spPr>
        <a:xfrm rot="16200000">
          <a:off x="4765855" y="4693960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4867648" y="4967855"/>
        <a:ext cx="475033" cy="516306"/>
      </dsp:txXfrm>
    </dsp:sp>
    <dsp:sp modelId="{BA68E82D-BED0-41C4-ACD9-92DB6E7BEC62}">
      <dsp:nvSpPr>
        <dsp:cNvPr id="0" name=""/>
        <dsp:cNvSpPr/>
      </dsp:nvSpPr>
      <dsp:spPr>
        <a:xfrm>
          <a:off x="3830334" y="1915142"/>
          <a:ext cx="2549660" cy="2549660"/>
        </a:xfrm>
        <a:prstGeom prst="ellipse">
          <a:avLst/>
        </a:prstGeom>
        <a:solidFill>
          <a:schemeClr val="accent6">
            <a:alpha val="4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Set required Joint Positions </a:t>
          </a:r>
        </a:p>
      </dsp:txBody>
      <dsp:txXfrm>
        <a:off x="4203723" y="2288531"/>
        <a:ext cx="1802882" cy="1802882"/>
      </dsp:txXfrm>
    </dsp:sp>
    <dsp:sp modelId="{321A25C6-86E8-4568-AF3D-80BDF233F163}">
      <dsp:nvSpPr>
        <dsp:cNvPr id="0" name=""/>
        <dsp:cNvSpPr/>
      </dsp:nvSpPr>
      <dsp:spPr>
        <a:xfrm rot="19800000">
          <a:off x="6407692" y="1811802"/>
          <a:ext cx="678618" cy="860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6421330" y="2034800"/>
        <a:ext cx="475033" cy="516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CC679-CCBF-476A-8E2F-922DE6CDCE9C}">
      <dsp:nvSpPr>
        <dsp:cNvPr id="0" name=""/>
        <dsp:cNvSpPr/>
      </dsp:nvSpPr>
      <dsp:spPr>
        <a:xfrm>
          <a:off x="2051991" y="1615721"/>
          <a:ext cx="3736688" cy="3736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ROBOT OPERATING SYSTEM 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(ROS)</a:t>
          </a:r>
          <a:endParaRPr lang="en-IN" sz="3400" kern="1200" dirty="0"/>
        </a:p>
      </dsp:txBody>
      <dsp:txXfrm>
        <a:off x="2599216" y="2162946"/>
        <a:ext cx="2642238" cy="2642238"/>
      </dsp:txXfrm>
    </dsp:sp>
    <dsp:sp modelId="{85CEB107-309D-49F5-AF68-B8AD588A845D}">
      <dsp:nvSpPr>
        <dsp:cNvPr id="0" name=""/>
        <dsp:cNvSpPr/>
      </dsp:nvSpPr>
      <dsp:spPr>
        <a:xfrm>
          <a:off x="3038550" y="156154"/>
          <a:ext cx="1868344" cy="18683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XTION</a:t>
          </a:r>
          <a:endParaRPr lang="en-IN" sz="2400" kern="1200" dirty="0"/>
        </a:p>
      </dsp:txBody>
      <dsp:txXfrm>
        <a:off x="3312163" y="429767"/>
        <a:ext cx="1321118" cy="1321118"/>
      </dsp:txXfrm>
    </dsp:sp>
    <dsp:sp modelId="{9D7E2D76-22EC-420E-8A0B-18469BD4D3D8}">
      <dsp:nvSpPr>
        <dsp:cNvPr id="0" name=""/>
        <dsp:cNvSpPr/>
      </dsp:nvSpPr>
      <dsp:spPr>
        <a:xfrm>
          <a:off x="2964670" y="4783867"/>
          <a:ext cx="1868344" cy="18683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BAXTER</a:t>
          </a:r>
          <a:endParaRPr lang="en-IN" sz="2400" kern="1200" dirty="0"/>
        </a:p>
      </dsp:txBody>
      <dsp:txXfrm>
        <a:off x="3238283" y="5057480"/>
        <a:ext cx="1321118" cy="132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FE52A9-5C02-49A3-AD04-EA3AEC65E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77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2C235-3BFF-4DBA-9A1B-EF8B7524B6D5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415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5814000" y="32385000"/>
          <a:ext cx="6759575" cy="212725"/>
        </p:xfrm>
        <a:graphic>
          <a:graphicData uri="http://schemas.openxmlformats.org/presentationml/2006/ole">
            <p:oleObj spid="_x0000_s1081" name="CorelDRAW" r:id="rId14" imgW="8833104" imgH="31089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Data" Target="../diagrams/data3.xml"/><Relationship Id="rId18" Type="http://schemas.openxmlformats.org/officeDocument/2006/relationships/diagramLayout" Target="../diagrams/layout4.xml"/><Relationship Id="rId26" Type="http://schemas.openxmlformats.org/officeDocument/2006/relationships/diagramLayout" Target="../diagrams/layout6.xml"/><Relationship Id="rId3" Type="http://schemas.openxmlformats.org/officeDocument/2006/relationships/image" Target="../media/image2.png"/><Relationship Id="rId21" Type="http://schemas.openxmlformats.org/officeDocument/2006/relationships/diagramData" Target="../diagrams/data5.xml"/><Relationship Id="rId34" Type="http://schemas.microsoft.com/office/2007/relationships/diagramDrawing" Target="../diagrams/drawing6.xml"/><Relationship Id="rId7" Type="http://schemas.openxmlformats.org/officeDocument/2006/relationships/diagramQuickStyle" Target="../diagrams/quickStyle1.xml"/><Relationship Id="rId12" Type="http://schemas.openxmlformats.org/officeDocument/2006/relationships/diagramColors" Target="../diagrams/colors2.xml"/><Relationship Id="rId17" Type="http://schemas.openxmlformats.org/officeDocument/2006/relationships/diagramData" Target="../diagrams/data4.xml"/><Relationship Id="rId25" Type="http://schemas.openxmlformats.org/officeDocument/2006/relationships/diagramData" Target="../diagrams/data6.xml"/><Relationship Id="rId38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Colors" Target="../diagrams/colors4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QuickStyle" Target="../diagrams/quickStyle2.xml"/><Relationship Id="rId24" Type="http://schemas.openxmlformats.org/officeDocument/2006/relationships/diagramColors" Target="../diagrams/colors5.xml"/><Relationship Id="rId37" Type="http://schemas.microsoft.com/office/2007/relationships/diagramDrawing" Target="../diagrams/drawing1.xml"/><Relationship Id="rId5" Type="http://schemas.openxmlformats.org/officeDocument/2006/relationships/diagramData" Target="../diagrams/data1.xml"/><Relationship Id="rId15" Type="http://schemas.openxmlformats.org/officeDocument/2006/relationships/diagramQuickStyle" Target="../diagrams/quickStyle3.xml"/><Relationship Id="rId23" Type="http://schemas.openxmlformats.org/officeDocument/2006/relationships/diagramQuickStyle" Target="../diagrams/quickStyle5.xml"/><Relationship Id="rId28" Type="http://schemas.openxmlformats.org/officeDocument/2006/relationships/diagramColors" Target="../diagrams/colors6.xml"/><Relationship Id="rId36" Type="http://schemas.microsoft.com/office/2007/relationships/diagramDrawing" Target="../diagrams/drawing3.xml"/><Relationship Id="rId10" Type="http://schemas.openxmlformats.org/officeDocument/2006/relationships/diagramLayout" Target="../diagrams/layout2.xml"/><Relationship Id="rId19" Type="http://schemas.openxmlformats.org/officeDocument/2006/relationships/diagramQuickStyle" Target="../diagrams/quickStyle4.xml"/><Relationship Id="rId4" Type="http://schemas.openxmlformats.org/officeDocument/2006/relationships/image" Target="../media/image3.png"/><Relationship Id="rId9" Type="http://schemas.openxmlformats.org/officeDocument/2006/relationships/diagramData" Target="../diagrams/data2.xml"/><Relationship Id="rId14" Type="http://schemas.openxmlformats.org/officeDocument/2006/relationships/diagramLayout" Target="../diagrams/layout3.xml"/><Relationship Id="rId22" Type="http://schemas.openxmlformats.org/officeDocument/2006/relationships/diagramLayout" Target="../diagrams/layout5.xml"/><Relationship Id="rId27" Type="http://schemas.openxmlformats.org/officeDocument/2006/relationships/diagramQuickStyle" Target="../diagrams/quickStyle6.xml"/><Relationship Id="rId35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0" y="-12700"/>
            <a:ext cx="43891200" cy="30944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5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900" dirty="0">
              <a:latin typeface="Copperplate Gothic Bold" panose="020E0705020206020404" pitchFamily="34" charset="0"/>
            </a:endParaRPr>
          </a:p>
          <a:p>
            <a:pPr marL="0" marR="0" indent="0" defTabSz="35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latin typeface="Copperplate Gothic Bold" panose="020E0705020206020404" pitchFamily="34" charset="0"/>
              </a:rPr>
              <a:t>BAXTER O’ SULLIVAN</a:t>
            </a:r>
          </a:p>
          <a:p>
            <a:pPr marL="0" marR="0" indent="0" defTabSz="35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500" i="1" baseline="30000" dirty="0" smtClean="0">
                <a:latin typeface="Constantia" panose="02030602050306030303" pitchFamily="18" charset="0"/>
              </a:rPr>
              <a:t>1</a:t>
            </a:r>
            <a:r>
              <a:rPr lang="en-US" sz="5500" i="1" dirty="0" smtClean="0">
                <a:latin typeface="Constantia" panose="02030602050306030303" pitchFamily="18" charset="0"/>
              </a:rPr>
              <a:t>SHIVA KARTHIK REDDY KOYYA                    </a:t>
            </a:r>
            <a:r>
              <a:rPr lang="en-US" sz="5500" i="1" baseline="30000" dirty="0" smtClean="0">
                <a:latin typeface="Constantia" panose="02030602050306030303" pitchFamily="18" charset="0"/>
              </a:rPr>
              <a:t>2</a:t>
            </a:r>
            <a:r>
              <a:rPr lang="en-US" sz="5500" i="1" dirty="0" smtClean="0">
                <a:latin typeface="Constantia" panose="02030602050306030303" pitchFamily="18" charset="0"/>
              </a:rPr>
              <a:t>VISHNUNANDAN VENKATESH  </a:t>
            </a:r>
            <a:endParaRPr kumimoji="0" lang="en-US" sz="55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-217989" y="29460061"/>
            <a:ext cx="43891200" cy="345833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3513138"/>
            <a:r>
              <a:rPr lang="en-US" sz="3200" dirty="0" smtClean="0"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-32138" y="12900"/>
            <a:ext cx="43906890" cy="8509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5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ROCHESTER INSTITUTE OF TECHNOLOGY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-32139" y="29460060"/>
            <a:ext cx="43906891" cy="85870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3513138"/>
            <a:r>
              <a:rPr lang="en-US" sz="4800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           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Authors Affiliations                                                                                  Advisor                                                                                                             RIT</a:t>
            </a:r>
            <a:r>
              <a:rPr lang="en-US" sz="48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                                                                                                                                     RIT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					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262" y="30601051"/>
            <a:ext cx="10425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513138"/>
            <a:r>
              <a:rPr lang="en-US" sz="2800" dirty="0" smtClean="0">
                <a:latin typeface="Constantia" panose="02030602050306030303" pitchFamily="18" charset="0"/>
              </a:rPr>
              <a:t>Shiva </a:t>
            </a:r>
            <a:r>
              <a:rPr lang="en-US" sz="2800" dirty="0">
                <a:latin typeface="Constantia" panose="02030602050306030303" pitchFamily="18" charset="0"/>
              </a:rPr>
              <a:t>K</a:t>
            </a:r>
            <a:r>
              <a:rPr lang="en-US" sz="2800" dirty="0" smtClean="0">
                <a:latin typeface="Constantia" panose="02030602050306030303" pitchFamily="18" charset="0"/>
              </a:rPr>
              <a:t>arthik Reddy &amp; Vishnunandan Venkatesh  </a:t>
            </a:r>
          </a:p>
          <a:p>
            <a:pPr algn="l" defTabSz="3513138"/>
            <a:r>
              <a:rPr lang="en-US" sz="2800" dirty="0" smtClean="0">
                <a:latin typeface="Constantia" panose="02030602050306030303" pitchFamily="18" charset="0"/>
              </a:rPr>
              <a:t>Department </a:t>
            </a:r>
            <a:r>
              <a:rPr lang="en-US" sz="2800" dirty="0">
                <a:latin typeface="Constantia" panose="02030602050306030303" pitchFamily="18" charset="0"/>
              </a:rPr>
              <a:t>of Electrical and Microelectronic Engineering,</a:t>
            </a:r>
          </a:p>
          <a:p>
            <a:pPr algn="l" defTabSz="3513138"/>
            <a:r>
              <a:rPr lang="en-US" sz="2800" dirty="0" smtClean="0">
                <a:latin typeface="Constantia" panose="02030602050306030303" pitchFamily="18" charset="0"/>
              </a:rPr>
              <a:t>Rochester Institute of Technology, Rochester, NY -14623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906" y="3302731"/>
            <a:ext cx="1050887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14453" y="3302731"/>
            <a:ext cx="2001370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FLOW OF THE SYSTEM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69649" y="3302731"/>
            <a:ext cx="10508879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69649" y="21669333"/>
            <a:ext cx="10508879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Future Work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869649" y="25594107"/>
            <a:ext cx="10508879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References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91" y="4646184"/>
            <a:ext cx="1050887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i="1" dirty="0">
                <a:latin typeface="Bodoni MT" pitchFamily="18" charset="0"/>
              </a:rPr>
              <a:t>The game snooker/pool can be </a:t>
            </a:r>
            <a:r>
              <a:rPr lang="en-IN" sz="4400" i="1" dirty="0" smtClean="0">
                <a:latin typeface="Bodoni MT" pitchFamily="18" charset="0"/>
              </a:rPr>
              <a:t>played effectively by </a:t>
            </a:r>
            <a:r>
              <a:rPr lang="en-IN" sz="4400" i="1" dirty="0">
                <a:latin typeface="Bodoni MT" pitchFamily="18" charset="0"/>
              </a:rPr>
              <a:t>a </a:t>
            </a:r>
            <a:r>
              <a:rPr lang="en-IN" sz="4400" i="1" dirty="0" smtClean="0">
                <a:latin typeface="Bodoni MT" pitchFamily="18" charset="0"/>
              </a:rPr>
              <a:t>robot, as </a:t>
            </a:r>
            <a:r>
              <a:rPr lang="en-IN" sz="4400" i="1" dirty="0">
                <a:latin typeface="Bodoni MT" pitchFamily="18" charset="0"/>
              </a:rPr>
              <a:t>the robot </a:t>
            </a:r>
            <a:r>
              <a:rPr lang="en-IN" sz="4400" i="1" dirty="0" smtClean="0">
                <a:latin typeface="Bodoni MT" pitchFamily="18" charset="0"/>
              </a:rPr>
              <a:t>unlike </a:t>
            </a:r>
            <a:r>
              <a:rPr lang="en-IN" sz="4400" i="1" dirty="0">
                <a:latin typeface="Bodoni MT" pitchFamily="18" charset="0"/>
              </a:rPr>
              <a:t>human </a:t>
            </a:r>
            <a:r>
              <a:rPr lang="en-IN" sz="4400" i="1" dirty="0" smtClean="0">
                <a:latin typeface="Bodoni MT" pitchFamily="18" charset="0"/>
              </a:rPr>
              <a:t>beings </a:t>
            </a:r>
            <a:r>
              <a:rPr lang="en-IN" sz="4400" i="1" dirty="0">
                <a:latin typeface="Bodoni MT" pitchFamily="18" charset="0"/>
              </a:rPr>
              <a:t>has the ability to </a:t>
            </a:r>
            <a:r>
              <a:rPr lang="en-IN" sz="4400" i="1" dirty="0" smtClean="0">
                <a:latin typeface="Bodoni MT" pitchFamily="18" charset="0"/>
              </a:rPr>
              <a:t>make fast </a:t>
            </a:r>
            <a:r>
              <a:rPr lang="en-IN" sz="4400" i="1" dirty="0">
                <a:latin typeface="Bodoni MT" pitchFamily="18" charset="0"/>
              </a:rPr>
              <a:t>complex </a:t>
            </a:r>
            <a:r>
              <a:rPr lang="en-IN" sz="4400" i="1" dirty="0" smtClean="0">
                <a:latin typeface="Bodoni MT" pitchFamily="18" charset="0"/>
              </a:rPr>
              <a:t>calculations  </a:t>
            </a:r>
            <a:r>
              <a:rPr lang="en-IN" sz="4400" i="1" dirty="0">
                <a:latin typeface="Bodoni MT" pitchFamily="18" charset="0"/>
              </a:rPr>
              <a:t>that ensure that it can angle the cue </a:t>
            </a:r>
            <a:r>
              <a:rPr lang="en-IN" sz="4400" i="1" dirty="0" smtClean="0">
                <a:latin typeface="Bodoni MT" pitchFamily="18" charset="0"/>
              </a:rPr>
              <a:t>ball perfectly </a:t>
            </a:r>
            <a:r>
              <a:rPr lang="en-IN" sz="4400" i="1" dirty="0">
                <a:latin typeface="Bodoni MT" pitchFamily="18" charset="0"/>
              </a:rPr>
              <a:t>to strike any other colour ball such that the required colour ball is played into any desired pocket/ hole. Our project majorly consists of two stages namely analysis of the workspace using vision based </a:t>
            </a:r>
            <a:r>
              <a:rPr lang="en-IN" sz="4400" i="1" dirty="0" smtClean="0">
                <a:latin typeface="Bodoni MT" pitchFamily="18" charset="0"/>
              </a:rPr>
              <a:t>sensors and interaction with the environment using baxter. </a:t>
            </a:r>
            <a:endParaRPr lang="en-IN" sz="4400" i="1" dirty="0">
              <a:latin typeface="Bodoni MT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7490" y="19703246"/>
            <a:ext cx="1050887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DIVISIONS OF THE PROJECT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8949" y="30890137"/>
            <a:ext cx="13300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tantia" panose="02030602050306030303" pitchFamily="18" charset="0"/>
              </a:rPr>
              <a:t>Prof. </a:t>
            </a:r>
            <a:r>
              <a:rPr lang="en-US" sz="2800" dirty="0" smtClean="0">
                <a:latin typeface="Constantia" panose="02030602050306030303" pitchFamily="18" charset="0"/>
              </a:rPr>
              <a:t>Ferat Sahin</a:t>
            </a:r>
            <a:endParaRPr lang="en-US" sz="2800" dirty="0">
              <a:latin typeface="Constantia" panose="02030602050306030303" pitchFamily="18" charset="0"/>
            </a:endParaRPr>
          </a:p>
          <a:p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3170648" y="4467880"/>
            <a:ext cx="10172885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Using baxter’s sensor and other vision based sensors the game of pool was successfully played .</a:t>
            </a:r>
          </a:p>
          <a:p>
            <a:pPr algn="just"/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In the process the following intermediate goals were achieved :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The desired orientation of the end effector was achieved using the baxter’s head camera.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The visual servoing was successfully done using baxtert’s hand camera.</a:t>
            </a:r>
            <a:endParaRPr lang="en-US" sz="4400" i="1" dirty="0">
              <a:latin typeface="Bodoni MT" pitchFamily="18" charset="0"/>
              <a:cs typeface="Times New Roman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The  striking motion was achieved in a </a:t>
            </a:r>
            <a:r>
              <a:rPr lang="en-US" sz="4400" b="1" i="1" dirty="0" smtClean="0">
                <a:latin typeface="Bodoni MT" pitchFamily="18" charset="0"/>
                <a:cs typeface="Times New Roman" pitchFamily="18" charset="0"/>
              </a:rPr>
              <a:t>limited workspace  </a:t>
            </a:r>
            <a:r>
              <a:rPr lang="en-US" sz="4400" i="1" dirty="0" smtClean="0">
                <a:latin typeface="Bodoni MT" pitchFamily="18" charset="0"/>
                <a:cs typeface="Times New Roman" pitchFamily="18" charset="0"/>
              </a:rPr>
              <a:t> considering the limitations of Baxter.</a:t>
            </a:r>
            <a:endParaRPr lang="en-US" sz="4400" b="1" i="1" dirty="0" smtClean="0">
              <a:latin typeface="Bodoni MT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25357" y="26639344"/>
            <a:ext cx="917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[1]. </a:t>
            </a:r>
            <a:r>
              <a:rPr lang="en-IN" sz="2800" dirty="0" smtClean="0"/>
              <a:t>pointclouds.org</a:t>
            </a:r>
          </a:p>
          <a:p>
            <a:pPr algn="just"/>
            <a:r>
              <a:rPr lang="en-US" sz="2800" dirty="0" smtClean="0"/>
              <a:t>[2]. </a:t>
            </a:r>
            <a:r>
              <a:rPr lang="en-IN" sz="2800" b="1" dirty="0" smtClean="0"/>
              <a:t>sdk</a:t>
            </a:r>
            <a:r>
              <a:rPr lang="en-IN" sz="2800" dirty="0" smtClean="0"/>
              <a:t>.rethinkrobotics.com</a:t>
            </a:r>
          </a:p>
          <a:p>
            <a:pPr algn="just"/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53285" y="30579182"/>
            <a:ext cx="29749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3170648" y="13779949"/>
            <a:ext cx="10508879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LIMITATIONS	</a:t>
            </a:r>
            <a:endParaRPr lang="en-US" sz="4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076" y="12186710"/>
            <a:ext cx="10121709" cy="697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58100022"/>
              </p:ext>
            </p:extLst>
          </p:nvPr>
        </p:nvGraphicFramePr>
        <p:xfrm>
          <a:off x="1134616" y="21124698"/>
          <a:ext cx="9354628" cy="776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527365627"/>
              </p:ext>
            </p:extLst>
          </p:nvPr>
        </p:nvGraphicFramePr>
        <p:xfrm>
          <a:off x="13958949" y="4682268"/>
          <a:ext cx="11139755" cy="173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xmlns="" val="1933046969"/>
              </p:ext>
            </p:extLst>
          </p:nvPr>
        </p:nvGraphicFramePr>
        <p:xfrm>
          <a:off x="13958949" y="8416448"/>
          <a:ext cx="11139755" cy="1943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xmlns="" val="1231134881"/>
              </p:ext>
            </p:extLst>
          </p:nvPr>
        </p:nvGraphicFramePr>
        <p:xfrm>
          <a:off x="10339585" y="4072172"/>
          <a:ext cx="5313674" cy="673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xmlns="" val="1256607203"/>
              </p:ext>
            </p:extLst>
          </p:nvPr>
        </p:nvGraphicFramePr>
        <p:xfrm>
          <a:off x="9721516" y="11685780"/>
          <a:ext cx="16844210" cy="10210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xmlns="" val="4025719707"/>
              </p:ext>
            </p:extLst>
          </p:nvPr>
        </p:nvGraphicFramePr>
        <p:xfrm>
          <a:off x="14676741" y="22401915"/>
          <a:ext cx="8049948" cy="673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098704" y="12707008"/>
            <a:ext cx="618008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1" dirty="0" smtClean="0">
                <a:latin typeface="Bodoni MT" pitchFamily="18" charset="0"/>
              </a:rPr>
              <a:t>Visual Servoing</a:t>
            </a:r>
            <a:r>
              <a:rPr lang="en-US" sz="4400" i="1" dirty="0">
                <a:latin typeface="Bodoni MT" pitchFamily="18" charset="0"/>
              </a:rPr>
              <a:t> </a:t>
            </a:r>
            <a:r>
              <a:rPr lang="en-US" sz="4400" i="1" dirty="0" smtClean="0">
                <a:latin typeface="Bodoni MT" pitchFamily="18" charset="0"/>
              </a:rPr>
              <a:t>is a technique  which uses vision sensors which provide feedback information that assists in controlling the motion of the robot. The visual servoing configuration  eye-in-hand (baxter’s right hand camera )  was used to track the center of the ball (target) so as to align the end effector with the center of the ball.  </a:t>
            </a:r>
            <a:endParaRPr lang="en-IN" sz="4400" i="1" dirty="0">
              <a:latin typeface="Bodoni MT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098704" y="4467880"/>
            <a:ext cx="6180082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1" dirty="0" smtClean="0">
                <a:latin typeface="Bodoni MT" pitchFamily="18" charset="0"/>
              </a:rPr>
              <a:t>The xtion aligns two pointclouds i.e. a desired view with current view to achieve desired hitting orientation of the end effector , while the head camera finds the center of the two balls and calculates the slope between them to achieve the desired orientation.</a:t>
            </a:r>
            <a:endParaRPr lang="en-IN" sz="4400" i="1" dirty="0" smtClean="0">
              <a:latin typeface="Bodoni MT" pitchFamily="18" charset="0"/>
            </a:endParaRPr>
          </a:p>
          <a:p>
            <a:pPr algn="l"/>
            <a:endParaRPr lang="en-US" sz="4400" dirty="0">
              <a:latin typeface="Bodoni MT" pitchFamily="18" charset="0"/>
            </a:endParaRPr>
          </a:p>
          <a:p>
            <a:pPr algn="l"/>
            <a:endParaRPr lang="en-US" sz="4400" dirty="0" smtClean="0">
              <a:latin typeface="Bodoni MT" pitchFamily="18" charset="0"/>
            </a:endParaRPr>
          </a:p>
          <a:p>
            <a:pPr algn="l"/>
            <a:endParaRPr lang="en-US" sz="4400" dirty="0">
              <a:latin typeface="Bodoni MT" pitchFamily="18" charset="0"/>
            </a:endParaRPr>
          </a:p>
          <a:p>
            <a:pPr algn="l"/>
            <a:endParaRPr lang="en-IN" sz="4400" dirty="0">
              <a:latin typeface="Bodoni MT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98704" y="23731436"/>
            <a:ext cx="56058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1" dirty="0" smtClean="0">
                <a:latin typeface="Bodoni MT" pitchFamily="18" charset="0"/>
              </a:rPr>
              <a:t>ROS framework was used to integrate various divisions of the project together.</a:t>
            </a:r>
            <a:endParaRPr lang="en-IN" sz="4400" i="1" dirty="0">
              <a:latin typeface="Bodoni MT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27477" y="14640459"/>
            <a:ext cx="1012323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</a:rPr>
              <a:t>Fixed position of Baxter, results in a small workspace.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</a:rPr>
              <a:t>Force achieved was  not enough the move the ball more than a few centimeters due to limited speed of baxter’s hand 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</a:rPr>
              <a:t>The inverse kinematics service that Baxter SDK provides is not a complete Cartesian control </a:t>
            </a:r>
            <a:r>
              <a:rPr lang="en-US" sz="4400" i="1" dirty="0">
                <a:latin typeface="Bodoni MT" pitchFamily="18" charset="0"/>
              </a:rPr>
              <a:t> </a:t>
            </a:r>
            <a:r>
              <a:rPr lang="en-US" sz="4400" i="1" dirty="0" smtClean="0">
                <a:latin typeface="Bodoni MT" pitchFamily="18" charset="0"/>
              </a:rPr>
              <a:t>solution ,it is just a rudimentary solver  for elementary  situations.</a:t>
            </a:r>
            <a:endParaRPr lang="en-IN" sz="4400" i="1" dirty="0">
              <a:latin typeface="Bodoni MT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05808" y="22500952"/>
            <a:ext cx="105025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400" i="1" dirty="0" smtClean="0">
                <a:latin typeface="Bodoni MT" pitchFamily="18" charset="0"/>
              </a:rPr>
              <a:t>Making Baxter mobile.</a:t>
            </a:r>
          </a:p>
          <a:p>
            <a:pPr algn="just"/>
            <a:r>
              <a:rPr lang="en-US" sz="4400" i="1" dirty="0" smtClean="0">
                <a:latin typeface="Bodoni MT" pitchFamily="18" charset="0"/>
              </a:rPr>
              <a:t>2.Increase hitting force using linear actuators. </a:t>
            </a:r>
          </a:p>
          <a:p>
            <a:pPr algn="just"/>
            <a:r>
              <a:rPr lang="en-US" sz="4400" i="1" dirty="0" smtClean="0">
                <a:latin typeface="Bodoni MT" pitchFamily="18" charset="0"/>
              </a:rPr>
              <a:t>3.Use ‘IK fast’ service for high performance inverse kinematics.</a:t>
            </a:r>
          </a:p>
          <a:p>
            <a:pPr algn="just"/>
            <a:r>
              <a:rPr lang="en-US" sz="4400" i="1" dirty="0" smtClean="0">
                <a:latin typeface="Bodoni MT" pitchFamily="18" charset="0"/>
              </a:rPr>
              <a:t> </a:t>
            </a:r>
            <a:endParaRPr lang="en-IN" sz="4400" i="1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494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Slide 1</vt:lpstr>
    </vt:vector>
  </TitlesOfParts>
  <Company>MegaPrint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My-Lap</cp:lastModifiedBy>
  <cp:revision>128</cp:revision>
  <dcterms:created xsi:type="dcterms:W3CDTF">2008-12-04T00:20:37Z</dcterms:created>
  <dcterms:modified xsi:type="dcterms:W3CDTF">2015-12-12T06:15:58Z</dcterms:modified>
  <cp:category>Research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