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4" r:id="rId9"/>
    <p:sldId id="265"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620"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5D6B3B-695B-4F67-86F9-2C772E8E6371}"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IN"/>
        </a:p>
      </dgm:t>
    </dgm:pt>
    <dgm:pt modelId="{F009AD40-2408-42DF-94E5-3CC37D7BB8D3}">
      <dgm:prSet phldrT="[Text]"/>
      <dgm:spPr/>
      <dgm:t>
        <a:bodyPr/>
        <a:lstStyle/>
        <a:p>
          <a:r>
            <a:rPr lang="en-US" dirty="0" smtClean="0"/>
            <a:t>ROBOT OPERATING SYSTEM </a:t>
          </a:r>
        </a:p>
        <a:p>
          <a:r>
            <a:rPr lang="en-US" dirty="0" smtClean="0"/>
            <a:t>(ROS)</a:t>
          </a:r>
          <a:endParaRPr lang="en-IN" dirty="0"/>
        </a:p>
      </dgm:t>
    </dgm:pt>
    <dgm:pt modelId="{CA9551E0-2A82-465A-849E-E8DAB871BA63}" type="parTrans" cxnId="{AB2899CA-625B-42E2-938F-DE9F42C16D4F}">
      <dgm:prSet/>
      <dgm:spPr/>
      <dgm:t>
        <a:bodyPr/>
        <a:lstStyle/>
        <a:p>
          <a:endParaRPr lang="en-IN"/>
        </a:p>
      </dgm:t>
    </dgm:pt>
    <dgm:pt modelId="{167125AF-64E0-40F7-872B-9799C6899141}" type="sibTrans" cxnId="{AB2899CA-625B-42E2-938F-DE9F42C16D4F}">
      <dgm:prSet/>
      <dgm:spPr/>
      <dgm:t>
        <a:bodyPr/>
        <a:lstStyle/>
        <a:p>
          <a:endParaRPr lang="en-IN"/>
        </a:p>
      </dgm:t>
    </dgm:pt>
    <dgm:pt modelId="{A18F13FE-C7EE-4CA9-8B47-46032C171217}">
      <dgm:prSet phldrT="[Text]"/>
      <dgm:spPr/>
      <dgm:t>
        <a:bodyPr/>
        <a:lstStyle/>
        <a:p>
          <a:r>
            <a:rPr lang="en-US" dirty="0" smtClean="0"/>
            <a:t>XTION</a:t>
          </a:r>
          <a:endParaRPr lang="en-IN" dirty="0"/>
        </a:p>
      </dgm:t>
    </dgm:pt>
    <dgm:pt modelId="{B747EBEF-C3C4-4FCB-9C78-D32CD1459580}" type="parTrans" cxnId="{4E4851B9-F03B-4E10-9BF8-D9710C8590CE}">
      <dgm:prSet/>
      <dgm:spPr/>
      <dgm:t>
        <a:bodyPr/>
        <a:lstStyle/>
        <a:p>
          <a:endParaRPr lang="en-IN"/>
        </a:p>
      </dgm:t>
    </dgm:pt>
    <dgm:pt modelId="{24497952-91F6-4610-83CC-0CDC648B6630}" type="sibTrans" cxnId="{4E4851B9-F03B-4E10-9BF8-D9710C8590CE}">
      <dgm:prSet/>
      <dgm:spPr/>
      <dgm:t>
        <a:bodyPr/>
        <a:lstStyle/>
        <a:p>
          <a:endParaRPr lang="en-IN"/>
        </a:p>
      </dgm:t>
    </dgm:pt>
    <dgm:pt modelId="{7CA45349-FAAC-43A2-86AB-20C938415749}">
      <dgm:prSet phldrT="[Text]"/>
      <dgm:spPr/>
      <dgm:t>
        <a:bodyPr/>
        <a:lstStyle/>
        <a:p>
          <a:r>
            <a:rPr lang="en-US" dirty="0" smtClean="0"/>
            <a:t>BAXTER</a:t>
          </a:r>
          <a:endParaRPr lang="en-IN" dirty="0"/>
        </a:p>
      </dgm:t>
    </dgm:pt>
    <dgm:pt modelId="{FC69173A-3AF9-4FA2-853C-ECE8546903A8}" type="parTrans" cxnId="{F1367FB4-4A15-48EE-A915-8EA1595E587D}">
      <dgm:prSet/>
      <dgm:spPr/>
      <dgm:t>
        <a:bodyPr/>
        <a:lstStyle/>
        <a:p>
          <a:endParaRPr lang="en-IN"/>
        </a:p>
      </dgm:t>
    </dgm:pt>
    <dgm:pt modelId="{0571A8F5-7567-48A1-91D7-1F1F8E3B7A44}" type="sibTrans" cxnId="{F1367FB4-4A15-48EE-A915-8EA1595E587D}">
      <dgm:prSet/>
      <dgm:spPr/>
      <dgm:t>
        <a:bodyPr/>
        <a:lstStyle/>
        <a:p>
          <a:endParaRPr lang="en-IN"/>
        </a:p>
      </dgm:t>
    </dgm:pt>
    <dgm:pt modelId="{D7A2CD2C-6985-455E-BE47-782C36C1B32C}" type="pres">
      <dgm:prSet presAssocID="{FC5D6B3B-695B-4F67-86F9-2C772E8E6371}" presName="composite" presStyleCnt="0">
        <dgm:presLayoutVars>
          <dgm:chMax val="1"/>
          <dgm:dir/>
          <dgm:resizeHandles val="exact"/>
        </dgm:presLayoutVars>
      </dgm:prSet>
      <dgm:spPr/>
      <dgm:t>
        <a:bodyPr/>
        <a:lstStyle/>
        <a:p>
          <a:endParaRPr lang="en-IN"/>
        </a:p>
      </dgm:t>
    </dgm:pt>
    <dgm:pt modelId="{0913C952-ECCE-4E2F-8E6B-5D9681495890}" type="pres">
      <dgm:prSet presAssocID="{FC5D6B3B-695B-4F67-86F9-2C772E8E6371}" presName="radial" presStyleCnt="0">
        <dgm:presLayoutVars>
          <dgm:animLvl val="ctr"/>
        </dgm:presLayoutVars>
      </dgm:prSet>
      <dgm:spPr/>
    </dgm:pt>
    <dgm:pt modelId="{FA1CC679-CCBF-476A-8E2F-922DE6CDCE9C}" type="pres">
      <dgm:prSet presAssocID="{F009AD40-2408-42DF-94E5-3CC37D7BB8D3}" presName="centerShape" presStyleLbl="vennNode1" presStyleIdx="0" presStyleCnt="3" custLinFactNeighborX="-2150" custLinFactNeighborY="2379"/>
      <dgm:spPr/>
      <dgm:t>
        <a:bodyPr/>
        <a:lstStyle/>
        <a:p>
          <a:endParaRPr lang="en-IN"/>
        </a:p>
      </dgm:t>
    </dgm:pt>
    <dgm:pt modelId="{85CEB107-309D-49F5-AF68-B8AD588A845D}" type="pres">
      <dgm:prSet presAssocID="{A18F13FE-C7EE-4CA9-8B47-46032C171217}" presName="node" presStyleLbl="vennNode1" presStyleIdx="1" presStyleCnt="3" custRadScaleRad="93635" custRadScaleInc="-730">
        <dgm:presLayoutVars>
          <dgm:bulletEnabled val="1"/>
        </dgm:presLayoutVars>
      </dgm:prSet>
      <dgm:spPr/>
      <dgm:t>
        <a:bodyPr/>
        <a:lstStyle/>
        <a:p>
          <a:endParaRPr lang="en-IN"/>
        </a:p>
      </dgm:t>
    </dgm:pt>
    <dgm:pt modelId="{9D7E2D76-22EC-420E-8A0B-18469BD4D3D8}" type="pres">
      <dgm:prSet presAssocID="{7CA45349-FAAC-43A2-86AB-20C938415749}" presName="node" presStyleLbl="vennNode1" presStyleIdx="2" presStyleCnt="3" custRadScaleRad="96700" custRadScaleInc="1707">
        <dgm:presLayoutVars>
          <dgm:bulletEnabled val="1"/>
        </dgm:presLayoutVars>
      </dgm:prSet>
      <dgm:spPr/>
      <dgm:t>
        <a:bodyPr/>
        <a:lstStyle/>
        <a:p>
          <a:endParaRPr lang="en-IN"/>
        </a:p>
      </dgm:t>
    </dgm:pt>
  </dgm:ptLst>
  <dgm:cxnLst>
    <dgm:cxn modelId="{961AB7E4-6D1D-4F35-8EA3-D58C95646508}" type="presOf" srcId="{A18F13FE-C7EE-4CA9-8B47-46032C171217}" destId="{85CEB107-309D-49F5-AF68-B8AD588A845D}" srcOrd="0" destOrd="0" presId="urn:microsoft.com/office/officeart/2005/8/layout/radial3"/>
    <dgm:cxn modelId="{AB2899CA-625B-42E2-938F-DE9F42C16D4F}" srcId="{FC5D6B3B-695B-4F67-86F9-2C772E8E6371}" destId="{F009AD40-2408-42DF-94E5-3CC37D7BB8D3}" srcOrd="0" destOrd="0" parTransId="{CA9551E0-2A82-465A-849E-E8DAB871BA63}" sibTransId="{167125AF-64E0-40F7-872B-9799C6899141}"/>
    <dgm:cxn modelId="{F5737397-32F4-4224-884F-53E3CC9BC2FA}" type="presOf" srcId="{FC5D6B3B-695B-4F67-86F9-2C772E8E6371}" destId="{D7A2CD2C-6985-455E-BE47-782C36C1B32C}" srcOrd="0" destOrd="0" presId="urn:microsoft.com/office/officeart/2005/8/layout/radial3"/>
    <dgm:cxn modelId="{4E4851B9-F03B-4E10-9BF8-D9710C8590CE}" srcId="{F009AD40-2408-42DF-94E5-3CC37D7BB8D3}" destId="{A18F13FE-C7EE-4CA9-8B47-46032C171217}" srcOrd="0" destOrd="0" parTransId="{B747EBEF-C3C4-4FCB-9C78-D32CD1459580}" sibTransId="{24497952-91F6-4610-83CC-0CDC648B6630}"/>
    <dgm:cxn modelId="{F1367FB4-4A15-48EE-A915-8EA1595E587D}" srcId="{F009AD40-2408-42DF-94E5-3CC37D7BB8D3}" destId="{7CA45349-FAAC-43A2-86AB-20C938415749}" srcOrd="1" destOrd="0" parTransId="{FC69173A-3AF9-4FA2-853C-ECE8546903A8}" sibTransId="{0571A8F5-7567-48A1-91D7-1F1F8E3B7A44}"/>
    <dgm:cxn modelId="{949FA1AD-D6A7-4989-A01B-BDC85BDBE293}" type="presOf" srcId="{7CA45349-FAAC-43A2-86AB-20C938415749}" destId="{9D7E2D76-22EC-420E-8A0B-18469BD4D3D8}" srcOrd="0" destOrd="0" presId="urn:microsoft.com/office/officeart/2005/8/layout/radial3"/>
    <dgm:cxn modelId="{26A8CE7D-4500-4482-81FB-3C0F6B4B3391}" type="presOf" srcId="{F009AD40-2408-42DF-94E5-3CC37D7BB8D3}" destId="{FA1CC679-CCBF-476A-8E2F-922DE6CDCE9C}" srcOrd="0" destOrd="0" presId="urn:microsoft.com/office/officeart/2005/8/layout/radial3"/>
    <dgm:cxn modelId="{C23EA1F8-8B57-4E8F-B4A3-33376FCD0938}" type="presParOf" srcId="{D7A2CD2C-6985-455E-BE47-782C36C1B32C}" destId="{0913C952-ECCE-4E2F-8E6B-5D9681495890}" srcOrd="0" destOrd="0" presId="urn:microsoft.com/office/officeart/2005/8/layout/radial3"/>
    <dgm:cxn modelId="{B9CC47EB-9FE7-4743-856C-08B3A7DE494E}" type="presParOf" srcId="{0913C952-ECCE-4E2F-8E6B-5D9681495890}" destId="{FA1CC679-CCBF-476A-8E2F-922DE6CDCE9C}" srcOrd="0" destOrd="0" presId="urn:microsoft.com/office/officeart/2005/8/layout/radial3"/>
    <dgm:cxn modelId="{B517DBB1-379D-48E3-A887-D3D3320435AD}" type="presParOf" srcId="{0913C952-ECCE-4E2F-8E6B-5D9681495890}" destId="{85CEB107-309D-49F5-AF68-B8AD588A845D}" srcOrd="1" destOrd="0" presId="urn:microsoft.com/office/officeart/2005/8/layout/radial3"/>
    <dgm:cxn modelId="{4284A394-15E2-4A1E-9452-B705C18B6C2E}" type="presParOf" srcId="{0913C952-ECCE-4E2F-8E6B-5D9681495890}" destId="{9D7E2D76-22EC-420E-8A0B-18469BD4D3D8}" srcOrd="2" destOrd="0" presId="urn:microsoft.com/office/officeart/2005/8/layout/radial3"/>
  </dgm:cxnLst>
  <dgm:bg/>
  <dgm:whole/>
</dgm:dataModel>
</file>

<file path=ppt/diagrams/data2.xml><?xml version="1.0" encoding="utf-8"?>
<dgm:dataModel xmlns:dgm="http://schemas.openxmlformats.org/drawingml/2006/diagram" xmlns:a="http://schemas.openxmlformats.org/drawingml/2006/main">
  <dgm:ptLst>
    <dgm:pt modelId="{5CD1976F-8387-454A-9291-7988504F544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EA190313-E3F9-4206-97FC-A808510F1DE4}">
      <dgm:prSet phldrT="[Text]"/>
      <dgm:spPr>
        <a:solidFill>
          <a:schemeClr val="tx1">
            <a:lumMod val="50000"/>
            <a:lumOff val="50000"/>
          </a:schemeClr>
        </a:solidFill>
      </dgm:spPr>
      <dgm:t>
        <a:bodyPr/>
        <a:lstStyle/>
        <a:p>
          <a:r>
            <a:rPr lang="en-US" dirty="0" smtClean="0"/>
            <a:t>BAXTER ROBOT</a:t>
          </a:r>
        </a:p>
        <a:p>
          <a:r>
            <a:rPr lang="en-US" dirty="0" smtClean="0"/>
            <a:t> (14 DOF)</a:t>
          </a:r>
          <a:endParaRPr lang="en-IN" dirty="0"/>
        </a:p>
      </dgm:t>
    </dgm:pt>
    <dgm:pt modelId="{B411CC9A-CB70-4C7C-8363-E7F04EEEF134}" type="parTrans" cxnId="{4CB64529-8009-4DB0-A674-575E365B26B0}">
      <dgm:prSet/>
      <dgm:spPr/>
      <dgm:t>
        <a:bodyPr/>
        <a:lstStyle/>
        <a:p>
          <a:endParaRPr lang="en-IN"/>
        </a:p>
      </dgm:t>
    </dgm:pt>
    <dgm:pt modelId="{6FA01BCC-CBD1-438E-8C93-86C2E0B52D85}" type="sibTrans" cxnId="{4CB64529-8009-4DB0-A674-575E365B26B0}">
      <dgm:prSet/>
      <dgm:spPr/>
      <dgm:t>
        <a:bodyPr/>
        <a:lstStyle/>
        <a:p>
          <a:endParaRPr lang="en-IN"/>
        </a:p>
      </dgm:t>
    </dgm:pt>
    <dgm:pt modelId="{A2C69B1D-7652-4613-8095-36F419464427}">
      <dgm:prSet phldrT="[Text]"/>
      <dgm:spPr>
        <a:solidFill>
          <a:schemeClr val="tx1">
            <a:lumMod val="50000"/>
            <a:lumOff val="50000"/>
          </a:schemeClr>
        </a:solidFill>
      </dgm:spPr>
      <dgm:t>
        <a:bodyPr/>
        <a:lstStyle/>
        <a:p>
          <a:r>
            <a:rPr lang="en-US" dirty="0" smtClean="0"/>
            <a:t>POINT CLOUD </a:t>
          </a:r>
          <a:endParaRPr lang="en-IN" dirty="0"/>
        </a:p>
      </dgm:t>
    </dgm:pt>
    <dgm:pt modelId="{50C724DD-DAC4-4A81-AF08-4A32EC5DDD2B}" type="parTrans" cxnId="{A2A66FCE-E1CF-460D-B861-CE08338167ED}">
      <dgm:prSet/>
      <dgm:spPr/>
      <dgm:t>
        <a:bodyPr/>
        <a:lstStyle/>
        <a:p>
          <a:endParaRPr lang="en-IN"/>
        </a:p>
      </dgm:t>
    </dgm:pt>
    <dgm:pt modelId="{318D4DDE-DCC5-4CA0-916C-75A9AB8BAD33}" type="sibTrans" cxnId="{A2A66FCE-E1CF-460D-B861-CE08338167ED}">
      <dgm:prSet/>
      <dgm:spPr/>
      <dgm:t>
        <a:bodyPr/>
        <a:lstStyle/>
        <a:p>
          <a:endParaRPr lang="en-IN"/>
        </a:p>
      </dgm:t>
    </dgm:pt>
    <dgm:pt modelId="{515AB855-CCE3-47C9-B625-026AAA5C2487}">
      <dgm:prSet phldrT="[Text]"/>
      <dgm:spPr>
        <a:solidFill>
          <a:schemeClr val="tx1">
            <a:lumMod val="50000"/>
            <a:lumOff val="50000"/>
          </a:schemeClr>
        </a:solidFill>
      </dgm:spPr>
      <dgm:t>
        <a:bodyPr/>
        <a:lstStyle/>
        <a:p>
          <a:r>
            <a:rPr lang="en-US" dirty="0" smtClean="0"/>
            <a:t>VISUAL SERVOING</a:t>
          </a:r>
          <a:endParaRPr lang="en-IN" dirty="0"/>
        </a:p>
      </dgm:t>
    </dgm:pt>
    <dgm:pt modelId="{2622F7B1-E71F-412F-ADD4-A18890DCF2DD}" type="parTrans" cxnId="{39D8FF83-E1E4-4808-BD54-47CF8C022BC4}">
      <dgm:prSet/>
      <dgm:spPr/>
      <dgm:t>
        <a:bodyPr/>
        <a:lstStyle/>
        <a:p>
          <a:endParaRPr lang="en-IN"/>
        </a:p>
      </dgm:t>
    </dgm:pt>
    <dgm:pt modelId="{119067F5-DF65-4193-8AB3-84B4490B9621}" type="sibTrans" cxnId="{39D8FF83-E1E4-4808-BD54-47CF8C022BC4}">
      <dgm:prSet/>
      <dgm:spPr/>
      <dgm:t>
        <a:bodyPr/>
        <a:lstStyle/>
        <a:p>
          <a:endParaRPr lang="en-IN"/>
        </a:p>
      </dgm:t>
    </dgm:pt>
    <dgm:pt modelId="{5FD4EF3E-F27C-4C3F-8BDE-E718A14978CE}" type="pres">
      <dgm:prSet presAssocID="{5CD1976F-8387-454A-9291-7988504F5445}" presName="Name0" presStyleCnt="0">
        <dgm:presLayoutVars>
          <dgm:chMax val="7"/>
          <dgm:chPref val="7"/>
          <dgm:dir/>
        </dgm:presLayoutVars>
      </dgm:prSet>
      <dgm:spPr/>
      <dgm:t>
        <a:bodyPr/>
        <a:lstStyle/>
        <a:p>
          <a:endParaRPr lang="en-IN"/>
        </a:p>
      </dgm:t>
    </dgm:pt>
    <dgm:pt modelId="{0358CD78-5D35-4A98-8DA4-54AA3D0C93E5}" type="pres">
      <dgm:prSet presAssocID="{5CD1976F-8387-454A-9291-7988504F5445}" presName="Name1" presStyleCnt="0"/>
      <dgm:spPr/>
    </dgm:pt>
    <dgm:pt modelId="{19DAE212-1C8E-4752-99A9-00B74F2D42DA}" type="pres">
      <dgm:prSet presAssocID="{5CD1976F-8387-454A-9291-7988504F5445}" presName="cycle" presStyleCnt="0"/>
      <dgm:spPr/>
    </dgm:pt>
    <dgm:pt modelId="{B2315F16-F1F1-45CD-A3B6-BE44D8E3650B}" type="pres">
      <dgm:prSet presAssocID="{5CD1976F-8387-454A-9291-7988504F5445}" presName="srcNode" presStyleLbl="node1" presStyleIdx="0" presStyleCnt="3"/>
      <dgm:spPr/>
    </dgm:pt>
    <dgm:pt modelId="{797677E5-E586-4755-8309-7B32D5540F7C}" type="pres">
      <dgm:prSet presAssocID="{5CD1976F-8387-454A-9291-7988504F5445}" presName="conn" presStyleLbl="parChTrans1D2" presStyleIdx="0" presStyleCnt="1"/>
      <dgm:spPr/>
      <dgm:t>
        <a:bodyPr/>
        <a:lstStyle/>
        <a:p>
          <a:endParaRPr lang="en-IN"/>
        </a:p>
      </dgm:t>
    </dgm:pt>
    <dgm:pt modelId="{61755D58-03A1-4E7D-9F4C-00BA55DDB8D9}" type="pres">
      <dgm:prSet presAssocID="{5CD1976F-8387-454A-9291-7988504F5445}" presName="extraNode" presStyleLbl="node1" presStyleIdx="0" presStyleCnt="3"/>
      <dgm:spPr/>
    </dgm:pt>
    <dgm:pt modelId="{67761AC3-21C7-4230-89D3-490693F5CE23}" type="pres">
      <dgm:prSet presAssocID="{5CD1976F-8387-454A-9291-7988504F5445}" presName="dstNode" presStyleLbl="node1" presStyleIdx="0" presStyleCnt="3"/>
      <dgm:spPr/>
    </dgm:pt>
    <dgm:pt modelId="{622CAB08-88DB-46FA-991B-30695F5516D8}" type="pres">
      <dgm:prSet presAssocID="{EA190313-E3F9-4206-97FC-A808510F1DE4}" presName="text_1" presStyleLbl="node1" presStyleIdx="0" presStyleCnt="3" custLinFactNeighborX="673" custLinFactNeighborY="1512">
        <dgm:presLayoutVars>
          <dgm:bulletEnabled val="1"/>
        </dgm:presLayoutVars>
      </dgm:prSet>
      <dgm:spPr/>
      <dgm:t>
        <a:bodyPr/>
        <a:lstStyle/>
        <a:p>
          <a:endParaRPr lang="en-IN"/>
        </a:p>
      </dgm:t>
    </dgm:pt>
    <dgm:pt modelId="{4F8AD942-EA80-4998-8B60-4EB0A626E00B}" type="pres">
      <dgm:prSet presAssocID="{EA190313-E3F9-4206-97FC-A808510F1DE4}" presName="accent_1" presStyleCnt="0"/>
      <dgm:spPr/>
    </dgm:pt>
    <dgm:pt modelId="{4EEA0B43-E768-4F63-A266-F992682AE8AE}" type="pres">
      <dgm:prSet presAssocID="{EA190313-E3F9-4206-97FC-A808510F1DE4}" presName="accentRepeatNode" presStyleLbl="solidFgAcc1" presStyleIdx="0" presStyleCnt="3"/>
      <dgm:spPr>
        <a:blipFill rotWithShape="0">
          <a:blip xmlns:r="http://schemas.openxmlformats.org/officeDocument/2006/relationships" r:embed="rId1"/>
          <a:stretch>
            <a:fillRect/>
          </a:stretch>
        </a:blipFill>
      </dgm:spPr>
    </dgm:pt>
    <dgm:pt modelId="{2828FB60-CCA1-4408-BDAD-0E5B327DB759}" type="pres">
      <dgm:prSet presAssocID="{A2C69B1D-7652-4613-8095-36F419464427}" presName="text_2" presStyleLbl="node1" presStyleIdx="1" presStyleCnt="3" custLinFactNeighborX="3814" custLinFactNeighborY="-4459">
        <dgm:presLayoutVars>
          <dgm:bulletEnabled val="1"/>
        </dgm:presLayoutVars>
      </dgm:prSet>
      <dgm:spPr/>
      <dgm:t>
        <a:bodyPr/>
        <a:lstStyle/>
        <a:p>
          <a:endParaRPr lang="en-IN"/>
        </a:p>
      </dgm:t>
    </dgm:pt>
    <dgm:pt modelId="{A4855EE0-DCFB-4C1A-B309-155D7E65D510}" type="pres">
      <dgm:prSet presAssocID="{A2C69B1D-7652-4613-8095-36F419464427}" presName="accent_2" presStyleCnt="0"/>
      <dgm:spPr/>
    </dgm:pt>
    <dgm:pt modelId="{0D26389E-E22E-4BD3-B173-A33DD479CF83}" type="pres">
      <dgm:prSet presAssocID="{A2C69B1D-7652-4613-8095-36F419464427}" presName="accentRepeatNode" presStyleLbl="solidFgAcc1" presStyleIdx="1" presStyleCnt="3"/>
      <dgm:spPr>
        <a:blipFill rotWithShape="0">
          <a:blip xmlns:r="http://schemas.openxmlformats.org/officeDocument/2006/relationships" r:embed="rId2"/>
          <a:stretch>
            <a:fillRect/>
          </a:stretch>
        </a:blipFill>
      </dgm:spPr>
    </dgm:pt>
    <dgm:pt modelId="{A62B3B88-8BFA-4467-932B-8F2ACDC481EF}" type="pres">
      <dgm:prSet presAssocID="{515AB855-CCE3-47C9-B625-026AAA5C2487}" presName="text_3" presStyleLbl="node1" presStyleIdx="2" presStyleCnt="3" custLinFactNeighborX="337" custLinFactNeighborY="2872">
        <dgm:presLayoutVars>
          <dgm:bulletEnabled val="1"/>
        </dgm:presLayoutVars>
      </dgm:prSet>
      <dgm:spPr/>
      <dgm:t>
        <a:bodyPr/>
        <a:lstStyle/>
        <a:p>
          <a:endParaRPr lang="en-IN"/>
        </a:p>
      </dgm:t>
    </dgm:pt>
    <dgm:pt modelId="{70ABBB30-B7C9-4535-84CC-40099BDDBB39}" type="pres">
      <dgm:prSet presAssocID="{515AB855-CCE3-47C9-B625-026AAA5C2487}" presName="accent_3" presStyleCnt="0"/>
      <dgm:spPr/>
    </dgm:pt>
    <dgm:pt modelId="{D3FE28EE-E2CA-47A8-8575-819694C0E4F4}" type="pres">
      <dgm:prSet presAssocID="{515AB855-CCE3-47C9-B625-026AAA5C2487}" presName="accentRepeatNode" presStyleLbl="solidFgAcc1" presStyleIdx="2" presStyleCnt="3"/>
      <dgm:spPr>
        <a:blipFill rotWithShape="0">
          <a:blip xmlns:r="http://schemas.openxmlformats.org/officeDocument/2006/relationships" r:embed="rId3"/>
          <a:stretch>
            <a:fillRect/>
          </a:stretch>
        </a:blipFill>
      </dgm:spPr>
    </dgm:pt>
  </dgm:ptLst>
  <dgm:cxnLst>
    <dgm:cxn modelId="{38CC2246-3789-4D2C-B011-E4928E21BB3F}" type="presOf" srcId="{5CD1976F-8387-454A-9291-7988504F5445}" destId="{5FD4EF3E-F27C-4C3F-8BDE-E718A14978CE}" srcOrd="0" destOrd="0" presId="urn:microsoft.com/office/officeart/2008/layout/VerticalCurvedList"/>
    <dgm:cxn modelId="{3A7DACF6-9F8E-4B5D-87F4-532B357B9B7B}" type="presOf" srcId="{515AB855-CCE3-47C9-B625-026AAA5C2487}" destId="{A62B3B88-8BFA-4467-932B-8F2ACDC481EF}" srcOrd="0" destOrd="0" presId="urn:microsoft.com/office/officeart/2008/layout/VerticalCurvedList"/>
    <dgm:cxn modelId="{4CB64529-8009-4DB0-A674-575E365B26B0}" srcId="{5CD1976F-8387-454A-9291-7988504F5445}" destId="{EA190313-E3F9-4206-97FC-A808510F1DE4}" srcOrd="0" destOrd="0" parTransId="{B411CC9A-CB70-4C7C-8363-E7F04EEEF134}" sibTransId="{6FA01BCC-CBD1-438E-8C93-86C2E0B52D85}"/>
    <dgm:cxn modelId="{39D8FF83-E1E4-4808-BD54-47CF8C022BC4}" srcId="{5CD1976F-8387-454A-9291-7988504F5445}" destId="{515AB855-CCE3-47C9-B625-026AAA5C2487}" srcOrd="2" destOrd="0" parTransId="{2622F7B1-E71F-412F-ADD4-A18890DCF2DD}" sibTransId="{119067F5-DF65-4193-8AB3-84B4490B9621}"/>
    <dgm:cxn modelId="{07E468AA-695F-4AAA-92F7-71DEC223B741}" type="presOf" srcId="{A2C69B1D-7652-4613-8095-36F419464427}" destId="{2828FB60-CCA1-4408-BDAD-0E5B327DB759}" srcOrd="0" destOrd="0" presId="urn:microsoft.com/office/officeart/2008/layout/VerticalCurvedList"/>
    <dgm:cxn modelId="{A2A66FCE-E1CF-460D-B861-CE08338167ED}" srcId="{5CD1976F-8387-454A-9291-7988504F5445}" destId="{A2C69B1D-7652-4613-8095-36F419464427}" srcOrd="1" destOrd="0" parTransId="{50C724DD-DAC4-4A81-AF08-4A32EC5DDD2B}" sibTransId="{318D4DDE-DCC5-4CA0-916C-75A9AB8BAD33}"/>
    <dgm:cxn modelId="{9C5FBDCD-9022-4080-B4A6-A6042AB3D32E}" type="presOf" srcId="{EA190313-E3F9-4206-97FC-A808510F1DE4}" destId="{622CAB08-88DB-46FA-991B-30695F5516D8}" srcOrd="0" destOrd="0" presId="urn:microsoft.com/office/officeart/2008/layout/VerticalCurvedList"/>
    <dgm:cxn modelId="{507E2CCE-2F73-4C8A-B28E-D1F0E7C8BF0F}" type="presOf" srcId="{6FA01BCC-CBD1-438E-8C93-86C2E0B52D85}" destId="{797677E5-E586-4755-8309-7B32D5540F7C}" srcOrd="0" destOrd="0" presId="urn:microsoft.com/office/officeart/2008/layout/VerticalCurvedList"/>
    <dgm:cxn modelId="{21E99E9D-0F39-409B-92CD-64D273398012}" type="presParOf" srcId="{5FD4EF3E-F27C-4C3F-8BDE-E718A14978CE}" destId="{0358CD78-5D35-4A98-8DA4-54AA3D0C93E5}" srcOrd="0" destOrd="0" presId="urn:microsoft.com/office/officeart/2008/layout/VerticalCurvedList"/>
    <dgm:cxn modelId="{B7EA18D9-6DB3-4B3E-A296-7FD6147BB8FB}" type="presParOf" srcId="{0358CD78-5D35-4A98-8DA4-54AA3D0C93E5}" destId="{19DAE212-1C8E-4752-99A9-00B74F2D42DA}" srcOrd="0" destOrd="0" presId="urn:microsoft.com/office/officeart/2008/layout/VerticalCurvedList"/>
    <dgm:cxn modelId="{E681E9F3-C2F5-4C41-A784-5BE4EFF42AA3}" type="presParOf" srcId="{19DAE212-1C8E-4752-99A9-00B74F2D42DA}" destId="{B2315F16-F1F1-45CD-A3B6-BE44D8E3650B}" srcOrd="0" destOrd="0" presId="urn:microsoft.com/office/officeart/2008/layout/VerticalCurvedList"/>
    <dgm:cxn modelId="{88CB5C1D-CA64-48B2-8C1F-AEE91AAD44A2}" type="presParOf" srcId="{19DAE212-1C8E-4752-99A9-00B74F2D42DA}" destId="{797677E5-E586-4755-8309-7B32D5540F7C}" srcOrd="1" destOrd="0" presId="urn:microsoft.com/office/officeart/2008/layout/VerticalCurvedList"/>
    <dgm:cxn modelId="{037033B7-EF57-4E48-BCF1-E565CCD85D54}" type="presParOf" srcId="{19DAE212-1C8E-4752-99A9-00B74F2D42DA}" destId="{61755D58-03A1-4E7D-9F4C-00BA55DDB8D9}" srcOrd="2" destOrd="0" presId="urn:microsoft.com/office/officeart/2008/layout/VerticalCurvedList"/>
    <dgm:cxn modelId="{58FF0C2E-6668-4971-B9EF-BE3E4D38B057}" type="presParOf" srcId="{19DAE212-1C8E-4752-99A9-00B74F2D42DA}" destId="{67761AC3-21C7-4230-89D3-490693F5CE23}" srcOrd="3" destOrd="0" presId="urn:microsoft.com/office/officeart/2008/layout/VerticalCurvedList"/>
    <dgm:cxn modelId="{93E4B62F-6558-4FC2-A9E5-3FA0B03064F1}" type="presParOf" srcId="{0358CD78-5D35-4A98-8DA4-54AA3D0C93E5}" destId="{622CAB08-88DB-46FA-991B-30695F5516D8}" srcOrd="1" destOrd="0" presId="urn:microsoft.com/office/officeart/2008/layout/VerticalCurvedList"/>
    <dgm:cxn modelId="{731F8A5B-58D6-4EA5-9479-20D692207452}" type="presParOf" srcId="{0358CD78-5D35-4A98-8DA4-54AA3D0C93E5}" destId="{4F8AD942-EA80-4998-8B60-4EB0A626E00B}" srcOrd="2" destOrd="0" presId="urn:microsoft.com/office/officeart/2008/layout/VerticalCurvedList"/>
    <dgm:cxn modelId="{AE2F0197-F0B6-4BD3-BDA2-72629E1FF78A}" type="presParOf" srcId="{4F8AD942-EA80-4998-8B60-4EB0A626E00B}" destId="{4EEA0B43-E768-4F63-A266-F992682AE8AE}" srcOrd="0" destOrd="0" presId="urn:microsoft.com/office/officeart/2008/layout/VerticalCurvedList"/>
    <dgm:cxn modelId="{B8A7E079-3B41-4F4B-9E93-EF4EA331D908}" type="presParOf" srcId="{0358CD78-5D35-4A98-8DA4-54AA3D0C93E5}" destId="{2828FB60-CCA1-4408-BDAD-0E5B327DB759}" srcOrd="3" destOrd="0" presId="urn:microsoft.com/office/officeart/2008/layout/VerticalCurvedList"/>
    <dgm:cxn modelId="{60ADACCD-E040-423E-9DDC-8F00A9DE476A}" type="presParOf" srcId="{0358CD78-5D35-4A98-8DA4-54AA3D0C93E5}" destId="{A4855EE0-DCFB-4C1A-B309-155D7E65D510}" srcOrd="4" destOrd="0" presId="urn:microsoft.com/office/officeart/2008/layout/VerticalCurvedList"/>
    <dgm:cxn modelId="{EB4E86F9-4CA7-4907-8B6D-6DA8947A79A4}" type="presParOf" srcId="{A4855EE0-DCFB-4C1A-B309-155D7E65D510}" destId="{0D26389E-E22E-4BD3-B173-A33DD479CF83}" srcOrd="0" destOrd="0" presId="urn:microsoft.com/office/officeart/2008/layout/VerticalCurvedList"/>
    <dgm:cxn modelId="{36379389-1702-418E-9600-A79FA02E573A}" type="presParOf" srcId="{0358CD78-5D35-4A98-8DA4-54AA3D0C93E5}" destId="{A62B3B88-8BFA-4467-932B-8F2ACDC481EF}" srcOrd="5" destOrd="0" presId="urn:microsoft.com/office/officeart/2008/layout/VerticalCurvedList"/>
    <dgm:cxn modelId="{2A86ABAE-6576-4555-9B3F-15433C729824}" type="presParOf" srcId="{0358CD78-5D35-4A98-8DA4-54AA3D0C93E5}" destId="{70ABBB30-B7C9-4535-84CC-40099BDDBB39}" srcOrd="6" destOrd="0" presId="urn:microsoft.com/office/officeart/2008/layout/VerticalCurvedList"/>
    <dgm:cxn modelId="{02479295-591E-46C1-A043-F4C2C604AC32}" type="presParOf" srcId="{70ABBB30-B7C9-4535-84CC-40099BDDBB39}" destId="{D3FE28EE-E2CA-47A8-8575-819694C0E4F4}" srcOrd="0" destOrd="0" presId="urn:microsoft.com/office/officeart/2008/layout/VerticalCurvedList"/>
  </dgm:cxnLst>
  <dgm:bg/>
  <dgm:whole/>
</dgm:dataModel>
</file>

<file path=ppt/diagrams/data3.xml><?xml version="1.0" encoding="utf-8"?>
<dgm:dataModel xmlns:dgm="http://schemas.openxmlformats.org/drawingml/2006/diagram" xmlns:a="http://schemas.openxmlformats.org/drawingml/2006/main">
  <dgm:ptLst>
    <dgm:pt modelId="{FC5D6B3B-695B-4F67-86F9-2C772E8E6371}"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IN"/>
        </a:p>
      </dgm:t>
    </dgm:pt>
    <dgm:pt modelId="{F009AD40-2408-42DF-94E5-3CC37D7BB8D3}">
      <dgm:prSet phldrT="[Text]"/>
      <dgm:spPr/>
      <dgm:t>
        <a:bodyPr/>
        <a:lstStyle/>
        <a:p>
          <a:r>
            <a:rPr lang="en-US" dirty="0" smtClean="0"/>
            <a:t>ORIENTATION</a:t>
          </a:r>
          <a:endParaRPr lang="en-IN" dirty="0"/>
        </a:p>
      </dgm:t>
    </dgm:pt>
    <dgm:pt modelId="{CA9551E0-2A82-465A-849E-E8DAB871BA63}" type="parTrans" cxnId="{AB2899CA-625B-42E2-938F-DE9F42C16D4F}">
      <dgm:prSet/>
      <dgm:spPr/>
      <dgm:t>
        <a:bodyPr/>
        <a:lstStyle/>
        <a:p>
          <a:endParaRPr lang="en-IN"/>
        </a:p>
      </dgm:t>
    </dgm:pt>
    <dgm:pt modelId="{167125AF-64E0-40F7-872B-9799C6899141}" type="sibTrans" cxnId="{AB2899CA-625B-42E2-938F-DE9F42C16D4F}">
      <dgm:prSet/>
      <dgm:spPr/>
      <dgm:t>
        <a:bodyPr/>
        <a:lstStyle/>
        <a:p>
          <a:endParaRPr lang="en-IN"/>
        </a:p>
      </dgm:t>
    </dgm:pt>
    <dgm:pt modelId="{A18F13FE-C7EE-4CA9-8B47-46032C171217}">
      <dgm:prSet phldrT="[Text]"/>
      <dgm:spPr/>
      <dgm:t>
        <a:bodyPr/>
        <a:lstStyle/>
        <a:p>
          <a:r>
            <a:rPr lang="en-US" dirty="0" smtClean="0"/>
            <a:t>XTION</a:t>
          </a:r>
          <a:endParaRPr lang="en-IN" dirty="0"/>
        </a:p>
      </dgm:t>
    </dgm:pt>
    <dgm:pt modelId="{B747EBEF-C3C4-4FCB-9C78-D32CD1459580}" type="parTrans" cxnId="{4E4851B9-F03B-4E10-9BF8-D9710C8590CE}">
      <dgm:prSet/>
      <dgm:spPr/>
      <dgm:t>
        <a:bodyPr/>
        <a:lstStyle/>
        <a:p>
          <a:endParaRPr lang="en-IN"/>
        </a:p>
      </dgm:t>
    </dgm:pt>
    <dgm:pt modelId="{24497952-91F6-4610-83CC-0CDC648B6630}" type="sibTrans" cxnId="{4E4851B9-F03B-4E10-9BF8-D9710C8590CE}">
      <dgm:prSet/>
      <dgm:spPr/>
      <dgm:t>
        <a:bodyPr/>
        <a:lstStyle/>
        <a:p>
          <a:endParaRPr lang="en-IN"/>
        </a:p>
      </dgm:t>
    </dgm:pt>
    <dgm:pt modelId="{7CA45349-FAAC-43A2-86AB-20C938415749}">
      <dgm:prSet phldrT="[Text]"/>
      <dgm:spPr/>
      <dgm:t>
        <a:bodyPr/>
        <a:lstStyle/>
        <a:p>
          <a:r>
            <a:rPr lang="en-US" dirty="0" smtClean="0"/>
            <a:t>HEAD CAMERA</a:t>
          </a:r>
          <a:endParaRPr lang="en-IN" dirty="0"/>
        </a:p>
      </dgm:t>
    </dgm:pt>
    <dgm:pt modelId="{FC69173A-3AF9-4FA2-853C-ECE8546903A8}" type="parTrans" cxnId="{F1367FB4-4A15-48EE-A915-8EA1595E587D}">
      <dgm:prSet/>
      <dgm:spPr/>
      <dgm:t>
        <a:bodyPr/>
        <a:lstStyle/>
        <a:p>
          <a:endParaRPr lang="en-IN"/>
        </a:p>
      </dgm:t>
    </dgm:pt>
    <dgm:pt modelId="{0571A8F5-7567-48A1-91D7-1F1F8E3B7A44}" type="sibTrans" cxnId="{F1367FB4-4A15-48EE-A915-8EA1595E587D}">
      <dgm:prSet/>
      <dgm:spPr/>
      <dgm:t>
        <a:bodyPr/>
        <a:lstStyle/>
        <a:p>
          <a:endParaRPr lang="en-IN"/>
        </a:p>
      </dgm:t>
    </dgm:pt>
    <dgm:pt modelId="{D7A2CD2C-6985-455E-BE47-782C36C1B32C}" type="pres">
      <dgm:prSet presAssocID="{FC5D6B3B-695B-4F67-86F9-2C772E8E6371}" presName="composite" presStyleCnt="0">
        <dgm:presLayoutVars>
          <dgm:chMax val="1"/>
          <dgm:dir/>
          <dgm:resizeHandles val="exact"/>
        </dgm:presLayoutVars>
      </dgm:prSet>
      <dgm:spPr/>
      <dgm:t>
        <a:bodyPr/>
        <a:lstStyle/>
        <a:p>
          <a:endParaRPr lang="en-IN"/>
        </a:p>
      </dgm:t>
    </dgm:pt>
    <dgm:pt modelId="{0913C952-ECCE-4E2F-8E6B-5D9681495890}" type="pres">
      <dgm:prSet presAssocID="{FC5D6B3B-695B-4F67-86F9-2C772E8E6371}" presName="radial" presStyleCnt="0">
        <dgm:presLayoutVars>
          <dgm:animLvl val="ctr"/>
        </dgm:presLayoutVars>
      </dgm:prSet>
      <dgm:spPr/>
    </dgm:pt>
    <dgm:pt modelId="{FA1CC679-CCBF-476A-8E2F-922DE6CDCE9C}" type="pres">
      <dgm:prSet presAssocID="{F009AD40-2408-42DF-94E5-3CC37D7BB8D3}" presName="centerShape" presStyleLbl="vennNode1" presStyleIdx="0" presStyleCnt="3" custLinFactNeighborX="314" custLinFactNeighborY="866"/>
      <dgm:spPr/>
      <dgm:t>
        <a:bodyPr/>
        <a:lstStyle/>
        <a:p>
          <a:endParaRPr lang="en-IN"/>
        </a:p>
      </dgm:t>
    </dgm:pt>
    <dgm:pt modelId="{85CEB107-309D-49F5-AF68-B8AD588A845D}" type="pres">
      <dgm:prSet presAssocID="{A18F13FE-C7EE-4CA9-8B47-46032C171217}" presName="node" presStyleLbl="vennNode1" presStyleIdx="1" presStyleCnt="3" custScaleX="133905" custScaleY="147738" custRadScaleRad="101416">
        <dgm:presLayoutVars>
          <dgm:bulletEnabled val="1"/>
        </dgm:presLayoutVars>
      </dgm:prSet>
      <dgm:spPr/>
      <dgm:t>
        <a:bodyPr/>
        <a:lstStyle/>
        <a:p>
          <a:endParaRPr lang="en-IN"/>
        </a:p>
      </dgm:t>
    </dgm:pt>
    <dgm:pt modelId="{9D7E2D76-22EC-420E-8A0B-18469BD4D3D8}" type="pres">
      <dgm:prSet presAssocID="{7CA45349-FAAC-43A2-86AB-20C938415749}" presName="node" presStyleLbl="vennNode1" presStyleIdx="2" presStyleCnt="3" custScaleX="130312" custScaleY="136084">
        <dgm:presLayoutVars>
          <dgm:bulletEnabled val="1"/>
        </dgm:presLayoutVars>
      </dgm:prSet>
      <dgm:spPr/>
      <dgm:t>
        <a:bodyPr/>
        <a:lstStyle/>
        <a:p>
          <a:endParaRPr lang="en-IN"/>
        </a:p>
      </dgm:t>
    </dgm:pt>
  </dgm:ptLst>
  <dgm:cxnLst>
    <dgm:cxn modelId="{AB2899CA-625B-42E2-938F-DE9F42C16D4F}" srcId="{FC5D6B3B-695B-4F67-86F9-2C772E8E6371}" destId="{F009AD40-2408-42DF-94E5-3CC37D7BB8D3}" srcOrd="0" destOrd="0" parTransId="{CA9551E0-2A82-465A-849E-E8DAB871BA63}" sibTransId="{167125AF-64E0-40F7-872B-9799C6899141}"/>
    <dgm:cxn modelId="{B8BE20DD-4250-43C6-8125-7B899646E4A9}" type="presOf" srcId="{A18F13FE-C7EE-4CA9-8B47-46032C171217}" destId="{85CEB107-309D-49F5-AF68-B8AD588A845D}" srcOrd="0" destOrd="0" presId="urn:microsoft.com/office/officeart/2005/8/layout/radial3"/>
    <dgm:cxn modelId="{4E4851B9-F03B-4E10-9BF8-D9710C8590CE}" srcId="{F009AD40-2408-42DF-94E5-3CC37D7BB8D3}" destId="{A18F13FE-C7EE-4CA9-8B47-46032C171217}" srcOrd="0" destOrd="0" parTransId="{B747EBEF-C3C4-4FCB-9C78-D32CD1459580}" sibTransId="{24497952-91F6-4610-83CC-0CDC648B6630}"/>
    <dgm:cxn modelId="{F1367FB4-4A15-48EE-A915-8EA1595E587D}" srcId="{F009AD40-2408-42DF-94E5-3CC37D7BB8D3}" destId="{7CA45349-FAAC-43A2-86AB-20C938415749}" srcOrd="1" destOrd="0" parTransId="{FC69173A-3AF9-4FA2-853C-ECE8546903A8}" sibTransId="{0571A8F5-7567-48A1-91D7-1F1F8E3B7A44}"/>
    <dgm:cxn modelId="{481F9077-F3A1-466C-9269-5D9F7241C08D}" type="presOf" srcId="{7CA45349-FAAC-43A2-86AB-20C938415749}" destId="{9D7E2D76-22EC-420E-8A0B-18469BD4D3D8}" srcOrd="0" destOrd="0" presId="urn:microsoft.com/office/officeart/2005/8/layout/radial3"/>
    <dgm:cxn modelId="{06BF189A-3B7A-44E6-A80A-3D54E64D999F}" type="presOf" srcId="{FC5D6B3B-695B-4F67-86F9-2C772E8E6371}" destId="{D7A2CD2C-6985-455E-BE47-782C36C1B32C}" srcOrd="0" destOrd="0" presId="urn:microsoft.com/office/officeart/2005/8/layout/radial3"/>
    <dgm:cxn modelId="{18949041-A23A-4CC8-BF97-EC5BFE40D81F}" type="presOf" srcId="{F009AD40-2408-42DF-94E5-3CC37D7BB8D3}" destId="{FA1CC679-CCBF-476A-8E2F-922DE6CDCE9C}" srcOrd="0" destOrd="0" presId="urn:microsoft.com/office/officeart/2005/8/layout/radial3"/>
    <dgm:cxn modelId="{69221B5A-159B-48C9-8D12-16124E256026}" type="presParOf" srcId="{D7A2CD2C-6985-455E-BE47-782C36C1B32C}" destId="{0913C952-ECCE-4E2F-8E6B-5D9681495890}" srcOrd="0" destOrd="0" presId="urn:microsoft.com/office/officeart/2005/8/layout/radial3"/>
    <dgm:cxn modelId="{B582B85D-B7B3-44F7-B71E-89ADEE985597}" type="presParOf" srcId="{0913C952-ECCE-4E2F-8E6B-5D9681495890}" destId="{FA1CC679-CCBF-476A-8E2F-922DE6CDCE9C}" srcOrd="0" destOrd="0" presId="urn:microsoft.com/office/officeart/2005/8/layout/radial3"/>
    <dgm:cxn modelId="{FB5443B4-2112-4033-81CC-CDC0B3096A4B}" type="presParOf" srcId="{0913C952-ECCE-4E2F-8E6B-5D9681495890}" destId="{85CEB107-309D-49F5-AF68-B8AD588A845D}" srcOrd="1" destOrd="0" presId="urn:microsoft.com/office/officeart/2005/8/layout/radial3"/>
    <dgm:cxn modelId="{1921800B-BB3F-4DD7-9459-7D8B683596BA}" type="presParOf" srcId="{0913C952-ECCE-4E2F-8E6B-5D9681495890}" destId="{9D7E2D76-22EC-420E-8A0B-18469BD4D3D8}" srcOrd="2" destOrd="0" presId="urn:microsoft.com/office/officeart/2005/8/layout/radial3"/>
  </dgm:cxnLst>
  <dgm:bg/>
  <dgm:whole/>
</dgm:dataModel>
</file>

<file path=ppt/diagrams/data4.xml><?xml version="1.0" encoding="utf-8"?>
<dgm:dataModel xmlns:dgm="http://schemas.openxmlformats.org/drawingml/2006/diagram" xmlns:a="http://schemas.openxmlformats.org/drawingml/2006/main">
  <dgm:ptLst>
    <dgm:pt modelId="{901C8F5A-C4EB-4F06-B8E0-79AC18644C35}" type="doc">
      <dgm:prSet loTypeId="urn:microsoft.com/office/officeart/2005/8/layout/chevron1" loCatId="process" qsTypeId="urn:microsoft.com/office/officeart/2005/8/quickstyle/simple1" qsCatId="simple" csTypeId="urn:microsoft.com/office/officeart/2005/8/colors/accent1_2" csCatId="accent1" phldr="1"/>
      <dgm:spPr/>
    </dgm:pt>
    <dgm:pt modelId="{E585BDA4-6E49-4329-91BB-38137A95476B}">
      <dgm:prSet phldrT="[Text]"/>
      <dgm:spPr>
        <a:gradFill rotWithShape="0">
          <a:gsLst>
            <a:gs pos="0">
              <a:srgbClr val="DDEBCF"/>
            </a:gs>
            <a:gs pos="50000">
              <a:srgbClr val="9CB86E"/>
            </a:gs>
            <a:gs pos="100000">
              <a:srgbClr val="156B13"/>
            </a:gs>
          </a:gsLst>
          <a:lin ang="5400000" scaled="0"/>
        </a:gradFill>
      </dgm:spPr>
      <dgm:t>
        <a:bodyPr/>
        <a:lstStyle/>
        <a:p>
          <a:r>
            <a:rPr lang="en-US" dirty="0" smtClean="0">
              <a:solidFill>
                <a:schemeClr val="bg1"/>
              </a:solidFill>
            </a:rPr>
            <a:t>PointCloud</a:t>
          </a:r>
          <a:endParaRPr lang="en-IN" dirty="0">
            <a:solidFill>
              <a:schemeClr val="bg1"/>
            </a:solidFill>
          </a:endParaRPr>
        </a:p>
      </dgm:t>
    </dgm:pt>
    <dgm:pt modelId="{8BD49A79-73DB-42C1-9AAB-24290B2D0E99}" type="parTrans" cxnId="{F2CAF073-A23E-4FD4-BE49-34BCD28CB828}">
      <dgm:prSet/>
      <dgm:spPr/>
      <dgm:t>
        <a:bodyPr/>
        <a:lstStyle/>
        <a:p>
          <a:endParaRPr lang="en-IN"/>
        </a:p>
      </dgm:t>
    </dgm:pt>
    <dgm:pt modelId="{26F45377-D3DD-451A-81A3-EA5F0AC6A5DC}" type="sibTrans" cxnId="{F2CAF073-A23E-4FD4-BE49-34BCD28CB828}">
      <dgm:prSet/>
      <dgm:spPr/>
      <dgm:t>
        <a:bodyPr/>
        <a:lstStyle/>
        <a:p>
          <a:endParaRPr lang="en-IN"/>
        </a:p>
      </dgm:t>
    </dgm:pt>
    <dgm:pt modelId="{77783CA8-86B6-4F18-91C1-2274C63B44FE}">
      <dgm:prSet phldrT="[Text]"/>
      <dgm:spPr>
        <a:gradFill rotWithShape="0">
          <a:gsLst>
            <a:gs pos="0">
              <a:srgbClr val="DDEBCF"/>
            </a:gs>
            <a:gs pos="50000">
              <a:srgbClr val="9CB86E"/>
            </a:gs>
            <a:gs pos="100000">
              <a:srgbClr val="156B13"/>
            </a:gs>
          </a:gsLst>
          <a:lin ang="5400000" scaled="0"/>
        </a:gradFill>
      </dgm:spPr>
      <dgm:t>
        <a:bodyPr/>
        <a:lstStyle/>
        <a:p>
          <a:r>
            <a:rPr lang="en-US" dirty="0" smtClean="0"/>
            <a:t>3-D voxel and  Features</a:t>
          </a:r>
          <a:endParaRPr lang="en-IN" dirty="0"/>
        </a:p>
      </dgm:t>
    </dgm:pt>
    <dgm:pt modelId="{D4AE9C53-E3D2-4FAC-AD03-581FBCA759DB}" type="parTrans" cxnId="{5AB77389-AF89-4AFD-BBE8-A12E9276140F}">
      <dgm:prSet/>
      <dgm:spPr/>
      <dgm:t>
        <a:bodyPr/>
        <a:lstStyle/>
        <a:p>
          <a:endParaRPr lang="en-IN"/>
        </a:p>
      </dgm:t>
    </dgm:pt>
    <dgm:pt modelId="{098D711C-8625-41DB-982C-107F1FA33808}" type="sibTrans" cxnId="{5AB77389-AF89-4AFD-BBE8-A12E9276140F}">
      <dgm:prSet/>
      <dgm:spPr/>
      <dgm:t>
        <a:bodyPr/>
        <a:lstStyle/>
        <a:p>
          <a:endParaRPr lang="en-IN"/>
        </a:p>
      </dgm:t>
    </dgm:pt>
    <dgm:pt modelId="{60B38B19-66B9-45A1-82FE-BCFF764A7433}">
      <dgm:prSet phldrT="[Text]"/>
      <dgm:spPr>
        <a:gradFill rotWithShape="0">
          <a:gsLst>
            <a:gs pos="0">
              <a:srgbClr val="DDEBCF"/>
            </a:gs>
            <a:gs pos="50000">
              <a:srgbClr val="9CB86E"/>
            </a:gs>
            <a:gs pos="100000">
              <a:srgbClr val="156B13"/>
            </a:gs>
          </a:gsLst>
          <a:lin ang="5400000" scaled="0"/>
        </a:gradFill>
      </dgm:spPr>
      <dgm:t>
        <a:bodyPr/>
        <a:lstStyle/>
        <a:p>
          <a:r>
            <a:rPr lang="en-US" dirty="0" smtClean="0"/>
            <a:t>Alignment of Views</a:t>
          </a:r>
          <a:endParaRPr lang="en-IN" dirty="0"/>
        </a:p>
      </dgm:t>
    </dgm:pt>
    <dgm:pt modelId="{49B12F44-2790-4252-8426-FA1EA0CE0C71}" type="parTrans" cxnId="{2A4169B9-7421-49A4-B59B-844E47793B32}">
      <dgm:prSet/>
      <dgm:spPr/>
      <dgm:t>
        <a:bodyPr/>
        <a:lstStyle/>
        <a:p>
          <a:endParaRPr lang="en-IN"/>
        </a:p>
      </dgm:t>
    </dgm:pt>
    <dgm:pt modelId="{DEB2D37C-0160-487B-B498-280CB808B54D}" type="sibTrans" cxnId="{2A4169B9-7421-49A4-B59B-844E47793B32}">
      <dgm:prSet/>
      <dgm:spPr/>
      <dgm:t>
        <a:bodyPr/>
        <a:lstStyle/>
        <a:p>
          <a:endParaRPr lang="en-IN"/>
        </a:p>
      </dgm:t>
    </dgm:pt>
    <dgm:pt modelId="{0A048A60-EA39-447C-9204-E85C6F862034}" type="pres">
      <dgm:prSet presAssocID="{901C8F5A-C4EB-4F06-B8E0-79AC18644C35}" presName="Name0" presStyleCnt="0">
        <dgm:presLayoutVars>
          <dgm:dir/>
          <dgm:animLvl val="lvl"/>
          <dgm:resizeHandles val="exact"/>
        </dgm:presLayoutVars>
      </dgm:prSet>
      <dgm:spPr/>
    </dgm:pt>
    <dgm:pt modelId="{4E036531-D6B1-4776-83CA-138660869900}" type="pres">
      <dgm:prSet presAssocID="{E585BDA4-6E49-4329-91BB-38137A95476B}" presName="parTxOnly" presStyleLbl="node1" presStyleIdx="0" presStyleCnt="3">
        <dgm:presLayoutVars>
          <dgm:chMax val="0"/>
          <dgm:chPref val="0"/>
          <dgm:bulletEnabled val="1"/>
        </dgm:presLayoutVars>
      </dgm:prSet>
      <dgm:spPr/>
      <dgm:t>
        <a:bodyPr/>
        <a:lstStyle/>
        <a:p>
          <a:endParaRPr lang="en-IN"/>
        </a:p>
      </dgm:t>
    </dgm:pt>
    <dgm:pt modelId="{A83F5D46-3880-4592-BBAE-A8505AEDC53B}" type="pres">
      <dgm:prSet presAssocID="{26F45377-D3DD-451A-81A3-EA5F0AC6A5DC}" presName="parTxOnlySpace" presStyleCnt="0"/>
      <dgm:spPr/>
    </dgm:pt>
    <dgm:pt modelId="{F05D67AD-A679-44EC-83CB-846BBC7BF74B}" type="pres">
      <dgm:prSet presAssocID="{77783CA8-86B6-4F18-91C1-2274C63B44FE}" presName="parTxOnly" presStyleLbl="node1" presStyleIdx="1" presStyleCnt="3" custLinFactNeighborX="-19870">
        <dgm:presLayoutVars>
          <dgm:chMax val="0"/>
          <dgm:chPref val="0"/>
          <dgm:bulletEnabled val="1"/>
        </dgm:presLayoutVars>
      </dgm:prSet>
      <dgm:spPr/>
      <dgm:t>
        <a:bodyPr/>
        <a:lstStyle/>
        <a:p>
          <a:endParaRPr lang="en-IN"/>
        </a:p>
      </dgm:t>
    </dgm:pt>
    <dgm:pt modelId="{8CB17157-0359-4C22-BA88-19BF280E9CFF}" type="pres">
      <dgm:prSet presAssocID="{098D711C-8625-41DB-982C-107F1FA33808}" presName="parTxOnlySpace" presStyleCnt="0"/>
      <dgm:spPr/>
    </dgm:pt>
    <dgm:pt modelId="{B422F89E-BDF8-4586-8FB0-258A49EE9D4F}" type="pres">
      <dgm:prSet presAssocID="{60B38B19-66B9-45A1-82FE-BCFF764A7433}" presName="parTxOnly" presStyleLbl="node1" presStyleIdx="2" presStyleCnt="3">
        <dgm:presLayoutVars>
          <dgm:chMax val="0"/>
          <dgm:chPref val="0"/>
          <dgm:bulletEnabled val="1"/>
        </dgm:presLayoutVars>
      </dgm:prSet>
      <dgm:spPr/>
      <dgm:t>
        <a:bodyPr/>
        <a:lstStyle/>
        <a:p>
          <a:endParaRPr lang="en-IN"/>
        </a:p>
      </dgm:t>
    </dgm:pt>
  </dgm:ptLst>
  <dgm:cxnLst>
    <dgm:cxn modelId="{5F2E32E9-B827-43EB-8E45-D9BD1E3C3BE4}" type="presOf" srcId="{E585BDA4-6E49-4329-91BB-38137A95476B}" destId="{4E036531-D6B1-4776-83CA-138660869900}" srcOrd="0" destOrd="0" presId="urn:microsoft.com/office/officeart/2005/8/layout/chevron1"/>
    <dgm:cxn modelId="{5AB77389-AF89-4AFD-BBE8-A12E9276140F}" srcId="{901C8F5A-C4EB-4F06-B8E0-79AC18644C35}" destId="{77783CA8-86B6-4F18-91C1-2274C63B44FE}" srcOrd="1" destOrd="0" parTransId="{D4AE9C53-E3D2-4FAC-AD03-581FBCA759DB}" sibTransId="{098D711C-8625-41DB-982C-107F1FA33808}"/>
    <dgm:cxn modelId="{5A0806B2-E297-48F1-B06A-6C7758611E55}" type="presOf" srcId="{77783CA8-86B6-4F18-91C1-2274C63B44FE}" destId="{F05D67AD-A679-44EC-83CB-846BBC7BF74B}" srcOrd="0" destOrd="0" presId="urn:microsoft.com/office/officeart/2005/8/layout/chevron1"/>
    <dgm:cxn modelId="{F2CAF073-A23E-4FD4-BE49-34BCD28CB828}" srcId="{901C8F5A-C4EB-4F06-B8E0-79AC18644C35}" destId="{E585BDA4-6E49-4329-91BB-38137A95476B}" srcOrd="0" destOrd="0" parTransId="{8BD49A79-73DB-42C1-9AAB-24290B2D0E99}" sibTransId="{26F45377-D3DD-451A-81A3-EA5F0AC6A5DC}"/>
    <dgm:cxn modelId="{2A4169B9-7421-49A4-B59B-844E47793B32}" srcId="{901C8F5A-C4EB-4F06-B8E0-79AC18644C35}" destId="{60B38B19-66B9-45A1-82FE-BCFF764A7433}" srcOrd="2" destOrd="0" parTransId="{49B12F44-2790-4252-8426-FA1EA0CE0C71}" sibTransId="{DEB2D37C-0160-487B-B498-280CB808B54D}"/>
    <dgm:cxn modelId="{7CD25C71-1617-4308-BF5F-D50814B7847A}" type="presOf" srcId="{901C8F5A-C4EB-4F06-B8E0-79AC18644C35}" destId="{0A048A60-EA39-447C-9204-E85C6F862034}" srcOrd="0" destOrd="0" presId="urn:microsoft.com/office/officeart/2005/8/layout/chevron1"/>
    <dgm:cxn modelId="{1A346FC4-8537-46BA-90DF-5F7552D05CE0}" type="presOf" srcId="{60B38B19-66B9-45A1-82FE-BCFF764A7433}" destId="{B422F89E-BDF8-4586-8FB0-258A49EE9D4F}" srcOrd="0" destOrd="0" presId="urn:microsoft.com/office/officeart/2005/8/layout/chevron1"/>
    <dgm:cxn modelId="{7228118E-A288-480A-97AB-AF2FFB6CBA70}" type="presParOf" srcId="{0A048A60-EA39-447C-9204-E85C6F862034}" destId="{4E036531-D6B1-4776-83CA-138660869900}" srcOrd="0" destOrd="0" presId="urn:microsoft.com/office/officeart/2005/8/layout/chevron1"/>
    <dgm:cxn modelId="{A3BF75D5-AA70-435B-BDF8-B48CD95EB665}" type="presParOf" srcId="{0A048A60-EA39-447C-9204-E85C6F862034}" destId="{A83F5D46-3880-4592-BBAE-A8505AEDC53B}" srcOrd="1" destOrd="0" presId="urn:microsoft.com/office/officeart/2005/8/layout/chevron1"/>
    <dgm:cxn modelId="{CE701F82-9AE6-49FB-A094-40D1FD5D9FB2}" type="presParOf" srcId="{0A048A60-EA39-447C-9204-E85C6F862034}" destId="{F05D67AD-A679-44EC-83CB-846BBC7BF74B}" srcOrd="2" destOrd="0" presId="urn:microsoft.com/office/officeart/2005/8/layout/chevron1"/>
    <dgm:cxn modelId="{52BCAD28-C239-4F6A-8C23-AA0263D2F0BD}" type="presParOf" srcId="{0A048A60-EA39-447C-9204-E85C6F862034}" destId="{8CB17157-0359-4C22-BA88-19BF280E9CFF}" srcOrd="3" destOrd="0" presId="urn:microsoft.com/office/officeart/2005/8/layout/chevron1"/>
    <dgm:cxn modelId="{AB0BA1B4-4DE4-49B5-867A-AFB7BBB481AC}" type="presParOf" srcId="{0A048A60-EA39-447C-9204-E85C6F862034}" destId="{B422F89E-BDF8-4586-8FB0-258A49EE9D4F}" srcOrd="4" destOrd="0" presId="urn:microsoft.com/office/officeart/2005/8/layout/chevron1"/>
  </dgm:cxnLst>
  <dgm:bg/>
  <dgm:whole/>
</dgm:dataModel>
</file>

<file path=ppt/diagrams/data5.xml><?xml version="1.0" encoding="utf-8"?>
<dgm:dataModel xmlns:dgm="http://schemas.openxmlformats.org/drawingml/2006/diagram" xmlns:a="http://schemas.openxmlformats.org/drawingml/2006/main">
  <dgm:ptLst>
    <dgm:pt modelId="{9FBAF5C5-0FC5-4F78-B911-5FCEAFAF22FD}" type="doc">
      <dgm:prSet loTypeId="urn:microsoft.com/office/officeart/2005/8/layout/chevron1" loCatId="process" qsTypeId="urn:microsoft.com/office/officeart/2005/8/quickstyle/simple1" qsCatId="simple" csTypeId="urn:microsoft.com/office/officeart/2005/8/colors/accent1_2" csCatId="accent1" phldr="1"/>
      <dgm:spPr/>
    </dgm:pt>
    <dgm:pt modelId="{1F224D31-7500-4FDD-8E93-34C169D20AE1}">
      <dgm:prSet phldrT="[Text]"/>
      <dgm:spPr>
        <a:gradFill rotWithShape="0">
          <a:gsLst>
            <a:gs pos="0">
              <a:srgbClr val="DDEBCF"/>
            </a:gs>
            <a:gs pos="50000">
              <a:srgbClr val="9CB86E"/>
            </a:gs>
            <a:gs pos="100000">
              <a:srgbClr val="156B13"/>
            </a:gs>
          </a:gsLst>
          <a:lin ang="5400000" scaled="0"/>
        </a:gradFill>
      </dgm:spPr>
      <dgm:t>
        <a:bodyPr/>
        <a:lstStyle/>
        <a:p>
          <a:r>
            <a:rPr lang="en-US" dirty="0" smtClean="0"/>
            <a:t>Find Center of Balls </a:t>
          </a:r>
          <a:endParaRPr lang="en-IN" dirty="0"/>
        </a:p>
      </dgm:t>
    </dgm:pt>
    <dgm:pt modelId="{0D739E48-D7E0-46F8-BAE2-658A3671450A}" type="parTrans" cxnId="{6837121D-AF65-4AF5-A5A9-313FAA887340}">
      <dgm:prSet/>
      <dgm:spPr/>
      <dgm:t>
        <a:bodyPr/>
        <a:lstStyle/>
        <a:p>
          <a:endParaRPr lang="en-IN"/>
        </a:p>
      </dgm:t>
    </dgm:pt>
    <dgm:pt modelId="{6D447DA4-4C23-49B4-A18C-921F893A939F}" type="sibTrans" cxnId="{6837121D-AF65-4AF5-A5A9-313FAA887340}">
      <dgm:prSet/>
      <dgm:spPr/>
      <dgm:t>
        <a:bodyPr/>
        <a:lstStyle/>
        <a:p>
          <a:endParaRPr lang="en-IN"/>
        </a:p>
      </dgm:t>
    </dgm:pt>
    <dgm:pt modelId="{EB01B967-6C6A-43C5-97CD-0510266FD8E6}">
      <dgm:prSet phldrT="[Text]"/>
      <dgm:spPr>
        <a:gradFill rotWithShape="0">
          <a:gsLst>
            <a:gs pos="0">
              <a:srgbClr val="DDEBCF"/>
            </a:gs>
            <a:gs pos="50000">
              <a:srgbClr val="9CB86E"/>
            </a:gs>
            <a:gs pos="100000">
              <a:srgbClr val="156B13"/>
            </a:gs>
          </a:gsLst>
          <a:lin ang="5400000" scaled="0"/>
        </a:gradFill>
      </dgm:spPr>
      <dgm:t>
        <a:bodyPr/>
        <a:lstStyle/>
        <a:p>
          <a:r>
            <a:rPr lang="en-US" dirty="0" smtClean="0"/>
            <a:t>Calculate slope between centers</a:t>
          </a:r>
          <a:endParaRPr lang="en-IN" dirty="0"/>
        </a:p>
      </dgm:t>
    </dgm:pt>
    <dgm:pt modelId="{EB12A4BB-C3E8-4A88-8CE0-360A68E43139}" type="parTrans" cxnId="{F80296DD-8749-478B-98B7-4BC392C6A1E6}">
      <dgm:prSet/>
      <dgm:spPr/>
      <dgm:t>
        <a:bodyPr/>
        <a:lstStyle/>
        <a:p>
          <a:endParaRPr lang="en-IN"/>
        </a:p>
      </dgm:t>
    </dgm:pt>
    <dgm:pt modelId="{DB346636-3DC9-4AD3-9CB0-192FD623C12C}" type="sibTrans" cxnId="{F80296DD-8749-478B-98B7-4BC392C6A1E6}">
      <dgm:prSet/>
      <dgm:spPr/>
      <dgm:t>
        <a:bodyPr/>
        <a:lstStyle/>
        <a:p>
          <a:endParaRPr lang="en-IN"/>
        </a:p>
      </dgm:t>
    </dgm:pt>
    <dgm:pt modelId="{14396DF1-3C3A-4784-BF8C-DBC9309FD49E}">
      <dgm:prSet phldrT="[Text]"/>
      <dgm:spPr>
        <a:gradFill rotWithShape="0">
          <a:gsLst>
            <a:gs pos="0">
              <a:srgbClr val="DDEBCF"/>
            </a:gs>
            <a:gs pos="50000">
              <a:srgbClr val="9CB86E"/>
            </a:gs>
            <a:gs pos="100000">
              <a:srgbClr val="156B13"/>
            </a:gs>
          </a:gsLst>
          <a:lin ang="5400000" scaled="0"/>
        </a:gradFill>
      </dgm:spPr>
      <dgm:t>
        <a:bodyPr/>
        <a:lstStyle/>
        <a:p>
          <a:r>
            <a:rPr lang="en-US" dirty="0" smtClean="0"/>
            <a:t>Calculate req. angle</a:t>
          </a:r>
          <a:endParaRPr lang="en-IN" dirty="0"/>
        </a:p>
      </dgm:t>
    </dgm:pt>
    <dgm:pt modelId="{006F80DA-8129-48A0-A381-B78F60855877}" type="parTrans" cxnId="{DF14BB95-A6F5-4299-A38D-381C2D6A20B4}">
      <dgm:prSet/>
      <dgm:spPr/>
      <dgm:t>
        <a:bodyPr/>
        <a:lstStyle/>
        <a:p>
          <a:endParaRPr lang="en-IN"/>
        </a:p>
      </dgm:t>
    </dgm:pt>
    <dgm:pt modelId="{C206048C-4507-49A2-8953-771437B76847}" type="sibTrans" cxnId="{DF14BB95-A6F5-4299-A38D-381C2D6A20B4}">
      <dgm:prSet/>
      <dgm:spPr/>
      <dgm:t>
        <a:bodyPr/>
        <a:lstStyle/>
        <a:p>
          <a:endParaRPr lang="en-IN"/>
        </a:p>
      </dgm:t>
    </dgm:pt>
    <dgm:pt modelId="{00C7F930-5A18-4E79-AD94-1AAF98640A90}" type="pres">
      <dgm:prSet presAssocID="{9FBAF5C5-0FC5-4F78-B911-5FCEAFAF22FD}" presName="Name0" presStyleCnt="0">
        <dgm:presLayoutVars>
          <dgm:dir/>
          <dgm:animLvl val="lvl"/>
          <dgm:resizeHandles val="exact"/>
        </dgm:presLayoutVars>
      </dgm:prSet>
      <dgm:spPr/>
    </dgm:pt>
    <dgm:pt modelId="{0618B161-FA36-4423-BDFB-04F23FF57403}" type="pres">
      <dgm:prSet presAssocID="{1F224D31-7500-4FDD-8E93-34C169D20AE1}" presName="parTxOnly" presStyleLbl="node1" presStyleIdx="0" presStyleCnt="3">
        <dgm:presLayoutVars>
          <dgm:chMax val="0"/>
          <dgm:chPref val="0"/>
          <dgm:bulletEnabled val="1"/>
        </dgm:presLayoutVars>
      </dgm:prSet>
      <dgm:spPr/>
      <dgm:t>
        <a:bodyPr/>
        <a:lstStyle/>
        <a:p>
          <a:endParaRPr lang="en-IN"/>
        </a:p>
      </dgm:t>
    </dgm:pt>
    <dgm:pt modelId="{BD7BC2D7-BE85-4F2C-A622-16AA05969A44}" type="pres">
      <dgm:prSet presAssocID="{6D447DA4-4C23-49B4-A18C-921F893A939F}" presName="parTxOnlySpace" presStyleCnt="0"/>
      <dgm:spPr/>
    </dgm:pt>
    <dgm:pt modelId="{AD92DB42-C87A-4D66-87BC-E7FBB4B0F446}" type="pres">
      <dgm:prSet presAssocID="{EB01B967-6C6A-43C5-97CD-0510266FD8E6}" presName="parTxOnly" presStyleLbl="node1" presStyleIdx="1" presStyleCnt="3">
        <dgm:presLayoutVars>
          <dgm:chMax val="0"/>
          <dgm:chPref val="0"/>
          <dgm:bulletEnabled val="1"/>
        </dgm:presLayoutVars>
      </dgm:prSet>
      <dgm:spPr/>
      <dgm:t>
        <a:bodyPr/>
        <a:lstStyle/>
        <a:p>
          <a:endParaRPr lang="en-IN"/>
        </a:p>
      </dgm:t>
    </dgm:pt>
    <dgm:pt modelId="{5D41BD67-2018-42A3-91F9-42BAC9EF1736}" type="pres">
      <dgm:prSet presAssocID="{DB346636-3DC9-4AD3-9CB0-192FD623C12C}" presName="parTxOnlySpace" presStyleCnt="0"/>
      <dgm:spPr/>
    </dgm:pt>
    <dgm:pt modelId="{179FA722-BA7D-499D-8542-4C08315D5146}" type="pres">
      <dgm:prSet presAssocID="{14396DF1-3C3A-4784-BF8C-DBC9309FD49E}" presName="parTxOnly" presStyleLbl="node1" presStyleIdx="2" presStyleCnt="3">
        <dgm:presLayoutVars>
          <dgm:chMax val="0"/>
          <dgm:chPref val="0"/>
          <dgm:bulletEnabled val="1"/>
        </dgm:presLayoutVars>
      </dgm:prSet>
      <dgm:spPr/>
      <dgm:t>
        <a:bodyPr/>
        <a:lstStyle/>
        <a:p>
          <a:endParaRPr lang="en-IN"/>
        </a:p>
      </dgm:t>
    </dgm:pt>
  </dgm:ptLst>
  <dgm:cxnLst>
    <dgm:cxn modelId="{9F7E2FCD-932D-4C32-97E5-E055B9A065C9}" type="presOf" srcId="{14396DF1-3C3A-4784-BF8C-DBC9309FD49E}" destId="{179FA722-BA7D-499D-8542-4C08315D5146}" srcOrd="0" destOrd="0" presId="urn:microsoft.com/office/officeart/2005/8/layout/chevron1"/>
    <dgm:cxn modelId="{F80296DD-8749-478B-98B7-4BC392C6A1E6}" srcId="{9FBAF5C5-0FC5-4F78-B911-5FCEAFAF22FD}" destId="{EB01B967-6C6A-43C5-97CD-0510266FD8E6}" srcOrd="1" destOrd="0" parTransId="{EB12A4BB-C3E8-4A88-8CE0-360A68E43139}" sibTransId="{DB346636-3DC9-4AD3-9CB0-192FD623C12C}"/>
    <dgm:cxn modelId="{8F4B3BEB-CC32-409E-B39F-17DD4A142C33}" type="presOf" srcId="{EB01B967-6C6A-43C5-97CD-0510266FD8E6}" destId="{AD92DB42-C87A-4D66-87BC-E7FBB4B0F446}" srcOrd="0" destOrd="0" presId="urn:microsoft.com/office/officeart/2005/8/layout/chevron1"/>
    <dgm:cxn modelId="{6837121D-AF65-4AF5-A5A9-313FAA887340}" srcId="{9FBAF5C5-0FC5-4F78-B911-5FCEAFAF22FD}" destId="{1F224D31-7500-4FDD-8E93-34C169D20AE1}" srcOrd="0" destOrd="0" parTransId="{0D739E48-D7E0-46F8-BAE2-658A3671450A}" sibTransId="{6D447DA4-4C23-49B4-A18C-921F893A939F}"/>
    <dgm:cxn modelId="{9242B5DB-2D03-48E1-9C95-EE95FCA24EA5}" type="presOf" srcId="{1F224D31-7500-4FDD-8E93-34C169D20AE1}" destId="{0618B161-FA36-4423-BDFB-04F23FF57403}" srcOrd="0" destOrd="0" presId="urn:microsoft.com/office/officeart/2005/8/layout/chevron1"/>
    <dgm:cxn modelId="{DF14BB95-A6F5-4299-A38D-381C2D6A20B4}" srcId="{9FBAF5C5-0FC5-4F78-B911-5FCEAFAF22FD}" destId="{14396DF1-3C3A-4784-BF8C-DBC9309FD49E}" srcOrd="2" destOrd="0" parTransId="{006F80DA-8129-48A0-A381-B78F60855877}" sibTransId="{C206048C-4507-49A2-8953-771437B76847}"/>
    <dgm:cxn modelId="{C7D56E68-39DC-4021-ABC6-6287E4BAD261}" type="presOf" srcId="{9FBAF5C5-0FC5-4F78-B911-5FCEAFAF22FD}" destId="{00C7F930-5A18-4E79-AD94-1AAF98640A90}" srcOrd="0" destOrd="0" presId="urn:microsoft.com/office/officeart/2005/8/layout/chevron1"/>
    <dgm:cxn modelId="{30891B04-0B23-4DED-B3EE-AE9234AD7C7F}" type="presParOf" srcId="{00C7F930-5A18-4E79-AD94-1AAF98640A90}" destId="{0618B161-FA36-4423-BDFB-04F23FF57403}" srcOrd="0" destOrd="0" presId="urn:microsoft.com/office/officeart/2005/8/layout/chevron1"/>
    <dgm:cxn modelId="{BFE1DC2C-90AD-4158-95A3-356D8AAB731E}" type="presParOf" srcId="{00C7F930-5A18-4E79-AD94-1AAF98640A90}" destId="{BD7BC2D7-BE85-4F2C-A622-16AA05969A44}" srcOrd="1" destOrd="0" presId="urn:microsoft.com/office/officeart/2005/8/layout/chevron1"/>
    <dgm:cxn modelId="{443197BE-0FF4-434E-9A23-E8908EA24936}" type="presParOf" srcId="{00C7F930-5A18-4E79-AD94-1AAF98640A90}" destId="{AD92DB42-C87A-4D66-87BC-E7FBB4B0F446}" srcOrd="2" destOrd="0" presId="urn:microsoft.com/office/officeart/2005/8/layout/chevron1"/>
    <dgm:cxn modelId="{6989C62D-CE05-49F6-907A-6EE408BF19D5}" type="presParOf" srcId="{00C7F930-5A18-4E79-AD94-1AAF98640A90}" destId="{5D41BD67-2018-42A3-91F9-42BAC9EF1736}" srcOrd="3" destOrd="0" presId="urn:microsoft.com/office/officeart/2005/8/layout/chevron1"/>
    <dgm:cxn modelId="{4E595629-7898-4A74-B6B1-2E57A0C1F847}" type="presParOf" srcId="{00C7F930-5A18-4E79-AD94-1AAF98640A90}" destId="{179FA722-BA7D-499D-8542-4C08315D5146}" srcOrd="4" destOrd="0" presId="urn:microsoft.com/office/officeart/2005/8/layout/chevron1"/>
  </dgm:cxnLst>
  <dgm:bg/>
  <dgm:whole/>
</dgm:dataModel>
</file>

<file path=ppt/diagrams/data6.xml><?xml version="1.0" encoding="utf-8"?>
<dgm:dataModel xmlns:dgm="http://schemas.openxmlformats.org/drawingml/2006/diagram" xmlns:a="http://schemas.openxmlformats.org/drawingml/2006/main">
  <dgm:ptLst>
    <dgm:pt modelId="{8729E867-60A2-432E-AF6E-A8DFEB9A2A6F}"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68104AB9-9A17-4443-BE92-B7760E4EACDE}">
      <dgm:prSet phldrT="[Text]"/>
      <dgm:spPr>
        <a:gradFill rotWithShape="0">
          <a:gsLst>
            <a:gs pos="0">
              <a:srgbClr val="DDEBCF"/>
            </a:gs>
            <a:gs pos="50000">
              <a:srgbClr val="9CB86E"/>
            </a:gs>
            <a:gs pos="100000">
              <a:srgbClr val="156B13"/>
            </a:gs>
          </a:gsLst>
          <a:lin ang="5400000" scaled="0"/>
        </a:gradFill>
      </dgm:spPr>
      <dgm:t>
        <a:bodyPr/>
        <a:lstStyle/>
        <a:p>
          <a:r>
            <a:rPr lang="en-IN" dirty="0"/>
            <a:t>BAXTER ROBOT</a:t>
          </a:r>
        </a:p>
      </dgm:t>
    </dgm:pt>
    <dgm:pt modelId="{EE982A49-4973-41F0-B898-08C454B2484D}" type="parTrans" cxnId="{B572B697-326B-4A87-843F-1F6817467598}">
      <dgm:prSet/>
      <dgm:spPr/>
      <dgm:t>
        <a:bodyPr/>
        <a:lstStyle/>
        <a:p>
          <a:endParaRPr lang="en-IN"/>
        </a:p>
      </dgm:t>
    </dgm:pt>
    <dgm:pt modelId="{FB075B69-5B85-4849-9D42-FB28EB5C86C1}" type="sibTrans" cxnId="{B572B697-326B-4A87-843F-1F6817467598}">
      <dgm:prSet/>
      <dgm:spPr>
        <a:solidFill>
          <a:schemeClr val="accent1"/>
        </a:solidFill>
      </dgm:spPr>
      <dgm:t>
        <a:bodyPr/>
        <a:lstStyle/>
        <a:p>
          <a:endParaRPr lang="en-IN"/>
        </a:p>
      </dgm:t>
    </dgm:pt>
    <dgm:pt modelId="{E6F3BADD-2FE4-430B-90AE-358D3A5274BC}">
      <dgm:prSet phldrT="[Text]"/>
      <dgm:spPr>
        <a:gradFill rotWithShape="0">
          <a:gsLst>
            <a:gs pos="0">
              <a:srgbClr val="DDEBCF"/>
            </a:gs>
            <a:gs pos="50000">
              <a:srgbClr val="9CB86E"/>
            </a:gs>
            <a:gs pos="100000">
              <a:srgbClr val="156B13"/>
            </a:gs>
          </a:gsLst>
          <a:lin ang="5400000" scaled="0"/>
        </a:gradFill>
      </dgm:spPr>
      <dgm:t>
        <a:bodyPr/>
        <a:lstStyle/>
        <a:p>
          <a:r>
            <a:rPr lang="en-IN" dirty="0"/>
            <a:t>Right Hand Camera</a:t>
          </a:r>
        </a:p>
      </dgm:t>
    </dgm:pt>
    <dgm:pt modelId="{89CD478D-4289-42A0-8A16-648FAD894935}" type="parTrans" cxnId="{940C0E77-EB9D-4EEF-9286-A9BB093A6CB0}">
      <dgm:prSet/>
      <dgm:spPr/>
      <dgm:t>
        <a:bodyPr/>
        <a:lstStyle/>
        <a:p>
          <a:endParaRPr lang="en-IN"/>
        </a:p>
      </dgm:t>
    </dgm:pt>
    <dgm:pt modelId="{C8466385-B8B0-47F4-B80A-B6746D82D3A5}" type="sibTrans" cxnId="{940C0E77-EB9D-4EEF-9286-A9BB093A6CB0}">
      <dgm:prSet/>
      <dgm:spPr>
        <a:solidFill>
          <a:schemeClr val="accent1"/>
        </a:solidFill>
      </dgm:spPr>
      <dgm:t>
        <a:bodyPr/>
        <a:lstStyle/>
        <a:p>
          <a:endParaRPr lang="en-IN"/>
        </a:p>
      </dgm:t>
    </dgm:pt>
    <dgm:pt modelId="{A9E16276-D2A1-44A5-88B9-6B4D9B9CD5FE}">
      <dgm:prSet phldrT="[Text]"/>
      <dgm:spPr>
        <a:gradFill rotWithShape="0">
          <a:gsLst>
            <a:gs pos="0">
              <a:srgbClr val="DDEBCF"/>
            </a:gs>
            <a:gs pos="50000">
              <a:srgbClr val="9CB86E"/>
            </a:gs>
            <a:gs pos="100000">
              <a:srgbClr val="156B13"/>
            </a:gs>
          </a:gsLst>
          <a:lin ang="5400000" scaled="0"/>
        </a:gradFill>
      </dgm:spPr>
      <dgm:t>
        <a:bodyPr/>
        <a:lstStyle/>
        <a:p>
          <a:r>
            <a:rPr lang="en-IN" dirty="0"/>
            <a:t>Find </a:t>
          </a:r>
          <a:r>
            <a:rPr lang="en-IN" dirty="0" smtClean="0"/>
            <a:t>center </a:t>
          </a:r>
          <a:r>
            <a:rPr lang="en-IN" dirty="0"/>
            <a:t>coordinate of ball using Open CV library</a:t>
          </a:r>
        </a:p>
      </dgm:t>
    </dgm:pt>
    <dgm:pt modelId="{507D3CEF-4AF2-4B33-A24E-2FE812DD890E}" type="parTrans" cxnId="{2A23969B-99B6-4B9C-8F83-4CD45A75157B}">
      <dgm:prSet/>
      <dgm:spPr/>
      <dgm:t>
        <a:bodyPr/>
        <a:lstStyle/>
        <a:p>
          <a:endParaRPr lang="en-IN"/>
        </a:p>
      </dgm:t>
    </dgm:pt>
    <dgm:pt modelId="{A6A7EA0C-E135-4A1C-B6CA-3A97891DFD79}" type="sibTrans" cxnId="{2A23969B-99B6-4B9C-8F83-4CD45A75157B}">
      <dgm:prSet/>
      <dgm:spPr>
        <a:solidFill>
          <a:schemeClr val="accent1"/>
        </a:solidFill>
      </dgm:spPr>
      <dgm:t>
        <a:bodyPr/>
        <a:lstStyle/>
        <a:p>
          <a:endParaRPr lang="en-IN"/>
        </a:p>
      </dgm:t>
    </dgm:pt>
    <dgm:pt modelId="{3E4F82E6-CF4B-4AC7-A2F6-F4BF09A212ED}">
      <dgm:prSet phldrT="[Text]"/>
      <dgm:spPr>
        <a:gradFill rotWithShape="0">
          <a:gsLst>
            <a:gs pos="0">
              <a:srgbClr val="DDEBCF"/>
            </a:gs>
            <a:gs pos="50000">
              <a:srgbClr val="9CB86E"/>
            </a:gs>
            <a:gs pos="100000">
              <a:srgbClr val="156B13"/>
            </a:gs>
          </a:gsLst>
          <a:lin ang="5400000" scaled="0"/>
        </a:gradFill>
      </dgm:spPr>
      <dgm:t>
        <a:bodyPr/>
        <a:lstStyle/>
        <a:p>
          <a:r>
            <a:rPr lang="en-IN" dirty="0"/>
            <a:t>SOLVE Inverse Kinematics for </a:t>
          </a:r>
          <a:r>
            <a:rPr lang="en-IN" dirty="0" smtClean="0"/>
            <a:t> </a:t>
          </a:r>
          <a:r>
            <a:rPr lang="en-IN" dirty="0"/>
            <a:t>coordinates</a:t>
          </a:r>
        </a:p>
      </dgm:t>
    </dgm:pt>
    <dgm:pt modelId="{1C7FFB1B-4113-415B-9B21-6CD239DB8F88}" type="parTrans" cxnId="{A9A3B3E9-760D-440A-84E3-39F37E747169}">
      <dgm:prSet/>
      <dgm:spPr/>
      <dgm:t>
        <a:bodyPr/>
        <a:lstStyle/>
        <a:p>
          <a:endParaRPr lang="en-IN"/>
        </a:p>
      </dgm:t>
    </dgm:pt>
    <dgm:pt modelId="{EEF6F994-82D5-491D-BC38-73C9BC28A1AE}" type="sibTrans" cxnId="{A9A3B3E9-760D-440A-84E3-39F37E747169}">
      <dgm:prSet/>
      <dgm:spPr>
        <a:solidFill>
          <a:schemeClr val="accent1"/>
        </a:solidFill>
      </dgm:spPr>
      <dgm:t>
        <a:bodyPr/>
        <a:lstStyle/>
        <a:p>
          <a:endParaRPr lang="en-IN"/>
        </a:p>
      </dgm:t>
    </dgm:pt>
    <dgm:pt modelId="{A868AC98-1016-4388-9A2D-72F55177086B}">
      <dgm:prSet phldrT="[Text]"/>
      <dgm:spPr>
        <a:gradFill rotWithShape="0">
          <a:gsLst>
            <a:gs pos="0">
              <a:srgbClr val="DDEBCF"/>
            </a:gs>
            <a:gs pos="50000">
              <a:srgbClr val="9CB86E"/>
            </a:gs>
            <a:gs pos="100000">
              <a:srgbClr val="156B13"/>
            </a:gs>
          </a:gsLst>
          <a:lin ang="5400000" scaled="0"/>
        </a:gradFill>
      </dgm:spPr>
      <dgm:t>
        <a:bodyPr/>
        <a:lstStyle/>
        <a:p>
          <a:r>
            <a:rPr lang="en-IN" dirty="0"/>
            <a:t>Convert 2-D pixel coordinates to baxter position coordinates</a:t>
          </a:r>
        </a:p>
      </dgm:t>
    </dgm:pt>
    <dgm:pt modelId="{00305AE4-0978-4021-96F0-85F1DA774654}" type="sibTrans" cxnId="{B9E16480-4C03-48B5-AAA1-E61E95BCF428}">
      <dgm:prSet/>
      <dgm:spPr>
        <a:solidFill>
          <a:schemeClr val="accent1"/>
        </a:solidFill>
      </dgm:spPr>
      <dgm:t>
        <a:bodyPr/>
        <a:lstStyle/>
        <a:p>
          <a:endParaRPr lang="en-IN"/>
        </a:p>
      </dgm:t>
    </dgm:pt>
    <dgm:pt modelId="{7E6519D3-F32E-4E4E-801C-30A248211825}" type="parTrans" cxnId="{B9E16480-4C03-48B5-AAA1-E61E95BCF428}">
      <dgm:prSet/>
      <dgm:spPr/>
      <dgm:t>
        <a:bodyPr/>
        <a:lstStyle/>
        <a:p>
          <a:endParaRPr lang="en-IN"/>
        </a:p>
      </dgm:t>
    </dgm:pt>
    <dgm:pt modelId="{DA05650B-CDA7-4021-985C-0FF077B85A6A}">
      <dgm:prSet phldrT="[Text]"/>
      <dgm:spPr>
        <a:gradFill rotWithShape="0">
          <a:gsLst>
            <a:gs pos="0">
              <a:srgbClr val="DDEBCF"/>
            </a:gs>
            <a:gs pos="50000">
              <a:srgbClr val="9CB86E"/>
            </a:gs>
            <a:gs pos="100000">
              <a:srgbClr val="156B13"/>
            </a:gs>
          </a:gsLst>
          <a:lin ang="5400000" scaled="0"/>
        </a:gradFill>
      </dgm:spPr>
      <dgm:t>
        <a:bodyPr/>
        <a:lstStyle/>
        <a:p>
          <a:r>
            <a:rPr lang="en-IN" dirty="0"/>
            <a:t>Set required Joint Positions </a:t>
          </a:r>
        </a:p>
      </dgm:t>
    </dgm:pt>
    <dgm:pt modelId="{FADC595D-B04C-4785-AA01-FBE77A15CD35}" type="parTrans" cxnId="{971BC42C-3D29-4110-9617-482D8CD0B6CB}">
      <dgm:prSet/>
      <dgm:spPr/>
      <dgm:t>
        <a:bodyPr/>
        <a:lstStyle/>
        <a:p>
          <a:endParaRPr lang="en-IN"/>
        </a:p>
      </dgm:t>
    </dgm:pt>
    <dgm:pt modelId="{FEA75493-02EC-4BEB-892E-2AAB127C2DA8}" type="sibTrans" cxnId="{971BC42C-3D29-4110-9617-482D8CD0B6CB}">
      <dgm:prSet/>
      <dgm:spPr>
        <a:solidFill>
          <a:schemeClr val="accent1"/>
        </a:solidFill>
      </dgm:spPr>
      <dgm:t>
        <a:bodyPr/>
        <a:lstStyle/>
        <a:p>
          <a:endParaRPr lang="en-IN"/>
        </a:p>
      </dgm:t>
    </dgm:pt>
    <dgm:pt modelId="{59020BCE-6531-4295-A228-A0BDD8E68640}" type="pres">
      <dgm:prSet presAssocID="{8729E867-60A2-432E-AF6E-A8DFEB9A2A6F}" presName="cycle" presStyleCnt="0">
        <dgm:presLayoutVars>
          <dgm:dir/>
          <dgm:resizeHandles val="exact"/>
        </dgm:presLayoutVars>
      </dgm:prSet>
      <dgm:spPr/>
      <dgm:t>
        <a:bodyPr/>
        <a:lstStyle/>
        <a:p>
          <a:endParaRPr lang="en-IN"/>
        </a:p>
      </dgm:t>
    </dgm:pt>
    <dgm:pt modelId="{7F06F809-5C05-40A6-9B78-94C0E5F67852}" type="pres">
      <dgm:prSet presAssocID="{68104AB9-9A17-4443-BE92-B7760E4EACDE}" presName="node" presStyleLbl="node1" presStyleIdx="0" presStyleCnt="6">
        <dgm:presLayoutVars>
          <dgm:bulletEnabled val="1"/>
        </dgm:presLayoutVars>
      </dgm:prSet>
      <dgm:spPr/>
      <dgm:t>
        <a:bodyPr/>
        <a:lstStyle/>
        <a:p>
          <a:endParaRPr lang="en-IN"/>
        </a:p>
      </dgm:t>
    </dgm:pt>
    <dgm:pt modelId="{A41D3817-9505-4AC6-B5BA-AFB660725C1E}" type="pres">
      <dgm:prSet presAssocID="{FB075B69-5B85-4849-9D42-FB28EB5C86C1}" presName="sibTrans" presStyleLbl="sibTrans2D1" presStyleIdx="0" presStyleCnt="6"/>
      <dgm:spPr/>
      <dgm:t>
        <a:bodyPr/>
        <a:lstStyle/>
        <a:p>
          <a:endParaRPr lang="en-IN"/>
        </a:p>
      </dgm:t>
    </dgm:pt>
    <dgm:pt modelId="{5F55A02C-23FF-4207-89E3-E453EF7F58E4}" type="pres">
      <dgm:prSet presAssocID="{FB075B69-5B85-4849-9D42-FB28EB5C86C1}" presName="connectorText" presStyleLbl="sibTrans2D1" presStyleIdx="0" presStyleCnt="6"/>
      <dgm:spPr/>
      <dgm:t>
        <a:bodyPr/>
        <a:lstStyle/>
        <a:p>
          <a:endParaRPr lang="en-IN"/>
        </a:p>
      </dgm:t>
    </dgm:pt>
    <dgm:pt modelId="{EA9E4598-D64D-4F6E-A161-14CAE204044D}" type="pres">
      <dgm:prSet presAssocID="{E6F3BADD-2FE4-430B-90AE-358D3A5274BC}" presName="node" presStyleLbl="node1" presStyleIdx="1" presStyleCnt="6">
        <dgm:presLayoutVars>
          <dgm:bulletEnabled val="1"/>
        </dgm:presLayoutVars>
      </dgm:prSet>
      <dgm:spPr/>
      <dgm:t>
        <a:bodyPr/>
        <a:lstStyle/>
        <a:p>
          <a:endParaRPr lang="en-IN"/>
        </a:p>
      </dgm:t>
    </dgm:pt>
    <dgm:pt modelId="{21F71444-77AA-476E-A7B5-1A92B88A5F60}" type="pres">
      <dgm:prSet presAssocID="{C8466385-B8B0-47F4-B80A-B6746D82D3A5}" presName="sibTrans" presStyleLbl="sibTrans2D1" presStyleIdx="1" presStyleCnt="6"/>
      <dgm:spPr/>
      <dgm:t>
        <a:bodyPr/>
        <a:lstStyle/>
        <a:p>
          <a:endParaRPr lang="en-IN"/>
        </a:p>
      </dgm:t>
    </dgm:pt>
    <dgm:pt modelId="{DF7BF4FD-56B4-4105-85FF-D241BB86AA11}" type="pres">
      <dgm:prSet presAssocID="{C8466385-B8B0-47F4-B80A-B6746D82D3A5}" presName="connectorText" presStyleLbl="sibTrans2D1" presStyleIdx="1" presStyleCnt="6"/>
      <dgm:spPr/>
      <dgm:t>
        <a:bodyPr/>
        <a:lstStyle/>
        <a:p>
          <a:endParaRPr lang="en-IN"/>
        </a:p>
      </dgm:t>
    </dgm:pt>
    <dgm:pt modelId="{38238667-732B-4DA3-BA4B-623F8662D286}" type="pres">
      <dgm:prSet presAssocID="{A9E16276-D2A1-44A5-88B9-6B4D9B9CD5FE}" presName="node" presStyleLbl="node1" presStyleIdx="2" presStyleCnt="6">
        <dgm:presLayoutVars>
          <dgm:bulletEnabled val="1"/>
        </dgm:presLayoutVars>
      </dgm:prSet>
      <dgm:spPr/>
      <dgm:t>
        <a:bodyPr/>
        <a:lstStyle/>
        <a:p>
          <a:endParaRPr lang="en-IN"/>
        </a:p>
      </dgm:t>
    </dgm:pt>
    <dgm:pt modelId="{5E3A3DF9-8269-407E-84BD-03036AD14CE5}" type="pres">
      <dgm:prSet presAssocID="{A6A7EA0C-E135-4A1C-B6CA-3A97891DFD79}" presName="sibTrans" presStyleLbl="sibTrans2D1" presStyleIdx="2" presStyleCnt="6"/>
      <dgm:spPr/>
      <dgm:t>
        <a:bodyPr/>
        <a:lstStyle/>
        <a:p>
          <a:endParaRPr lang="en-IN"/>
        </a:p>
      </dgm:t>
    </dgm:pt>
    <dgm:pt modelId="{94AAA127-2816-4863-8646-43C878C04F97}" type="pres">
      <dgm:prSet presAssocID="{A6A7EA0C-E135-4A1C-B6CA-3A97891DFD79}" presName="connectorText" presStyleLbl="sibTrans2D1" presStyleIdx="2" presStyleCnt="6"/>
      <dgm:spPr/>
      <dgm:t>
        <a:bodyPr/>
        <a:lstStyle/>
        <a:p>
          <a:endParaRPr lang="en-IN"/>
        </a:p>
      </dgm:t>
    </dgm:pt>
    <dgm:pt modelId="{D2E8C1B9-374B-4BFA-8FF3-E0D48CA18EBA}" type="pres">
      <dgm:prSet presAssocID="{A868AC98-1016-4388-9A2D-72F55177086B}" presName="node" presStyleLbl="node1" presStyleIdx="3" presStyleCnt="6">
        <dgm:presLayoutVars>
          <dgm:bulletEnabled val="1"/>
        </dgm:presLayoutVars>
      </dgm:prSet>
      <dgm:spPr/>
      <dgm:t>
        <a:bodyPr/>
        <a:lstStyle/>
        <a:p>
          <a:endParaRPr lang="en-IN"/>
        </a:p>
      </dgm:t>
    </dgm:pt>
    <dgm:pt modelId="{837073D3-1C94-4FDE-A289-B706C9393D62}" type="pres">
      <dgm:prSet presAssocID="{00305AE4-0978-4021-96F0-85F1DA774654}" presName="sibTrans" presStyleLbl="sibTrans2D1" presStyleIdx="3" presStyleCnt="6"/>
      <dgm:spPr/>
      <dgm:t>
        <a:bodyPr/>
        <a:lstStyle/>
        <a:p>
          <a:endParaRPr lang="en-IN"/>
        </a:p>
      </dgm:t>
    </dgm:pt>
    <dgm:pt modelId="{A47D1E58-A58F-473C-AB8C-4D67B097E994}" type="pres">
      <dgm:prSet presAssocID="{00305AE4-0978-4021-96F0-85F1DA774654}" presName="connectorText" presStyleLbl="sibTrans2D1" presStyleIdx="3" presStyleCnt="6"/>
      <dgm:spPr/>
      <dgm:t>
        <a:bodyPr/>
        <a:lstStyle/>
        <a:p>
          <a:endParaRPr lang="en-IN"/>
        </a:p>
      </dgm:t>
    </dgm:pt>
    <dgm:pt modelId="{CEC53BA9-6D22-475B-B7EA-FD78ACB9F1E3}" type="pres">
      <dgm:prSet presAssocID="{3E4F82E6-CF4B-4AC7-A2F6-F4BF09A212ED}" presName="node" presStyleLbl="node1" presStyleIdx="4" presStyleCnt="6">
        <dgm:presLayoutVars>
          <dgm:bulletEnabled val="1"/>
        </dgm:presLayoutVars>
      </dgm:prSet>
      <dgm:spPr/>
      <dgm:t>
        <a:bodyPr/>
        <a:lstStyle/>
        <a:p>
          <a:endParaRPr lang="en-IN"/>
        </a:p>
      </dgm:t>
    </dgm:pt>
    <dgm:pt modelId="{67AB9223-D9D8-4778-A6A6-4B5E1E112D19}" type="pres">
      <dgm:prSet presAssocID="{EEF6F994-82D5-491D-BC38-73C9BC28A1AE}" presName="sibTrans" presStyleLbl="sibTrans2D1" presStyleIdx="4" presStyleCnt="6"/>
      <dgm:spPr/>
      <dgm:t>
        <a:bodyPr/>
        <a:lstStyle/>
        <a:p>
          <a:endParaRPr lang="en-IN"/>
        </a:p>
      </dgm:t>
    </dgm:pt>
    <dgm:pt modelId="{90A922EF-F5EF-40FA-B2DA-874288F0E5EE}" type="pres">
      <dgm:prSet presAssocID="{EEF6F994-82D5-491D-BC38-73C9BC28A1AE}" presName="connectorText" presStyleLbl="sibTrans2D1" presStyleIdx="4" presStyleCnt="6"/>
      <dgm:spPr/>
      <dgm:t>
        <a:bodyPr/>
        <a:lstStyle/>
        <a:p>
          <a:endParaRPr lang="en-IN"/>
        </a:p>
      </dgm:t>
    </dgm:pt>
    <dgm:pt modelId="{BA68E82D-BED0-41C4-ACD9-92DB6E7BEC62}" type="pres">
      <dgm:prSet presAssocID="{DA05650B-CDA7-4021-985C-0FF077B85A6A}" presName="node" presStyleLbl="node1" presStyleIdx="5" presStyleCnt="6">
        <dgm:presLayoutVars>
          <dgm:bulletEnabled val="1"/>
        </dgm:presLayoutVars>
      </dgm:prSet>
      <dgm:spPr/>
      <dgm:t>
        <a:bodyPr/>
        <a:lstStyle/>
        <a:p>
          <a:endParaRPr lang="en-IN"/>
        </a:p>
      </dgm:t>
    </dgm:pt>
    <dgm:pt modelId="{321A25C6-86E8-4568-AF3D-80BDF233F163}" type="pres">
      <dgm:prSet presAssocID="{FEA75493-02EC-4BEB-892E-2AAB127C2DA8}" presName="sibTrans" presStyleLbl="sibTrans2D1" presStyleIdx="5" presStyleCnt="6"/>
      <dgm:spPr/>
      <dgm:t>
        <a:bodyPr/>
        <a:lstStyle/>
        <a:p>
          <a:endParaRPr lang="en-IN"/>
        </a:p>
      </dgm:t>
    </dgm:pt>
    <dgm:pt modelId="{03A4390A-4B81-4415-986F-A38DA8DC543D}" type="pres">
      <dgm:prSet presAssocID="{FEA75493-02EC-4BEB-892E-2AAB127C2DA8}" presName="connectorText" presStyleLbl="sibTrans2D1" presStyleIdx="5" presStyleCnt="6"/>
      <dgm:spPr/>
      <dgm:t>
        <a:bodyPr/>
        <a:lstStyle/>
        <a:p>
          <a:endParaRPr lang="en-IN"/>
        </a:p>
      </dgm:t>
    </dgm:pt>
  </dgm:ptLst>
  <dgm:cxnLst>
    <dgm:cxn modelId="{2A23969B-99B6-4B9C-8F83-4CD45A75157B}" srcId="{8729E867-60A2-432E-AF6E-A8DFEB9A2A6F}" destId="{A9E16276-D2A1-44A5-88B9-6B4D9B9CD5FE}" srcOrd="2" destOrd="0" parTransId="{507D3CEF-4AF2-4B33-A24E-2FE812DD890E}" sibTransId="{A6A7EA0C-E135-4A1C-B6CA-3A97891DFD79}"/>
    <dgm:cxn modelId="{E9740278-E859-4225-B751-5C14C67DA923}" type="presOf" srcId="{FB075B69-5B85-4849-9D42-FB28EB5C86C1}" destId="{A41D3817-9505-4AC6-B5BA-AFB660725C1E}" srcOrd="0" destOrd="0" presId="urn:microsoft.com/office/officeart/2005/8/layout/cycle2"/>
    <dgm:cxn modelId="{940C0E77-EB9D-4EEF-9286-A9BB093A6CB0}" srcId="{8729E867-60A2-432E-AF6E-A8DFEB9A2A6F}" destId="{E6F3BADD-2FE4-430B-90AE-358D3A5274BC}" srcOrd="1" destOrd="0" parTransId="{89CD478D-4289-42A0-8A16-648FAD894935}" sibTransId="{C8466385-B8B0-47F4-B80A-B6746D82D3A5}"/>
    <dgm:cxn modelId="{B9E16480-4C03-48B5-AAA1-E61E95BCF428}" srcId="{8729E867-60A2-432E-AF6E-A8DFEB9A2A6F}" destId="{A868AC98-1016-4388-9A2D-72F55177086B}" srcOrd="3" destOrd="0" parTransId="{7E6519D3-F32E-4E4E-801C-30A248211825}" sibTransId="{00305AE4-0978-4021-96F0-85F1DA774654}"/>
    <dgm:cxn modelId="{C4A42CB0-D5E0-493C-8A3B-EDC749A72453}" type="presOf" srcId="{3E4F82E6-CF4B-4AC7-A2F6-F4BF09A212ED}" destId="{CEC53BA9-6D22-475B-B7EA-FD78ACB9F1E3}" srcOrd="0" destOrd="0" presId="urn:microsoft.com/office/officeart/2005/8/layout/cycle2"/>
    <dgm:cxn modelId="{EFBBFE5B-25FC-4D55-BF03-9F37CF11CACF}" type="presOf" srcId="{A9E16276-D2A1-44A5-88B9-6B4D9B9CD5FE}" destId="{38238667-732B-4DA3-BA4B-623F8662D286}" srcOrd="0" destOrd="0" presId="urn:microsoft.com/office/officeart/2005/8/layout/cycle2"/>
    <dgm:cxn modelId="{D1010723-2D11-42EC-A711-0FD66CF8050B}" type="presOf" srcId="{C8466385-B8B0-47F4-B80A-B6746D82D3A5}" destId="{21F71444-77AA-476E-A7B5-1A92B88A5F60}" srcOrd="0" destOrd="0" presId="urn:microsoft.com/office/officeart/2005/8/layout/cycle2"/>
    <dgm:cxn modelId="{624176A5-C8BF-49CD-B3D9-98346D916107}" type="presOf" srcId="{FB075B69-5B85-4849-9D42-FB28EB5C86C1}" destId="{5F55A02C-23FF-4207-89E3-E453EF7F58E4}" srcOrd="1" destOrd="0" presId="urn:microsoft.com/office/officeart/2005/8/layout/cycle2"/>
    <dgm:cxn modelId="{ACE50C7B-5B77-458A-8615-DF03F79D7AD0}" type="presOf" srcId="{68104AB9-9A17-4443-BE92-B7760E4EACDE}" destId="{7F06F809-5C05-40A6-9B78-94C0E5F67852}" srcOrd="0" destOrd="0" presId="urn:microsoft.com/office/officeart/2005/8/layout/cycle2"/>
    <dgm:cxn modelId="{26C65222-FB7E-4F85-BBF1-A3E968790B13}" type="presOf" srcId="{FEA75493-02EC-4BEB-892E-2AAB127C2DA8}" destId="{321A25C6-86E8-4568-AF3D-80BDF233F163}" srcOrd="0" destOrd="0" presId="urn:microsoft.com/office/officeart/2005/8/layout/cycle2"/>
    <dgm:cxn modelId="{0E40F50C-0018-4EFB-8226-7699A5811B0A}" type="presOf" srcId="{A868AC98-1016-4388-9A2D-72F55177086B}" destId="{D2E8C1B9-374B-4BFA-8FF3-E0D48CA18EBA}" srcOrd="0" destOrd="0" presId="urn:microsoft.com/office/officeart/2005/8/layout/cycle2"/>
    <dgm:cxn modelId="{4AECCD58-B4D1-4C00-9A61-A7FD2B7E4DC1}" type="presOf" srcId="{A6A7EA0C-E135-4A1C-B6CA-3A97891DFD79}" destId="{5E3A3DF9-8269-407E-84BD-03036AD14CE5}" srcOrd="0" destOrd="0" presId="urn:microsoft.com/office/officeart/2005/8/layout/cycle2"/>
    <dgm:cxn modelId="{20EC27CF-A7D3-4CF3-9976-170FACE67E2A}" type="presOf" srcId="{EEF6F994-82D5-491D-BC38-73C9BC28A1AE}" destId="{90A922EF-F5EF-40FA-B2DA-874288F0E5EE}" srcOrd="1" destOrd="0" presId="urn:microsoft.com/office/officeart/2005/8/layout/cycle2"/>
    <dgm:cxn modelId="{8541B4B1-3A32-472F-85F7-AC2A4F7CD290}" type="presOf" srcId="{00305AE4-0978-4021-96F0-85F1DA774654}" destId="{A47D1E58-A58F-473C-AB8C-4D67B097E994}" srcOrd="1" destOrd="0" presId="urn:microsoft.com/office/officeart/2005/8/layout/cycle2"/>
    <dgm:cxn modelId="{971BC42C-3D29-4110-9617-482D8CD0B6CB}" srcId="{8729E867-60A2-432E-AF6E-A8DFEB9A2A6F}" destId="{DA05650B-CDA7-4021-985C-0FF077B85A6A}" srcOrd="5" destOrd="0" parTransId="{FADC595D-B04C-4785-AA01-FBE77A15CD35}" sibTransId="{FEA75493-02EC-4BEB-892E-2AAB127C2DA8}"/>
    <dgm:cxn modelId="{A1A12AC9-C92B-4EA6-A860-4B68D78FB76A}" type="presOf" srcId="{DA05650B-CDA7-4021-985C-0FF077B85A6A}" destId="{BA68E82D-BED0-41C4-ACD9-92DB6E7BEC62}" srcOrd="0" destOrd="0" presId="urn:microsoft.com/office/officeart/2005/8/layout/cycle2"/>
    <dgm:cxn modelId="{B572B697-326B-4A87-843F-1F6817467598}" srcId="{8729E867-60A2-432E-AF6E-A8DFEB9A2A6F}" destId="{68104AB9-9A17-4443-BE92-B7760E4EACDE}" srcOrd="0" destOrd="0" parTransId="{EE982A49-4973-41F0-B898-08C454B2484D}" sibTransId="{FB075B69-5B85-4849-9D42-FB28EB5C86C1}"/>
    <dgm:cxn modelId="{602EDD31-9008-40BA-9206-3EC79D369A0D}" type="presOf" srcId="{A6A7EA0C-E135-4A1C-B6CA-3A97891DFD79}" destId="{94AAA127-2816-4863-8646-43C878C04F97}" srcOrd="1" destOrd="0" presId="urn:microsoft.com/office/officeart/2005/8/layout/cycle2"/>
    <dgm:cxn modelId="{2443F755-313A-43ED-BD3D-876ABE6D7A9C}" type="presOf" srcId="{C8466385-B8B0-47F4-B80A-B6746D82D3A5}" destId="{DF7BF4FD-56B4-4105-85FF-D241BB86AA11}" srcOrd="1" destOrd="0" presId="urn:microsoft.com/office/officeart/2005/8/layout/cycle2"/>
    <dgm:cxn modelId="{47571922-37EF-4A9E-B496-1DFFF0AF98E6}" type="presOf" srcId="{FEA75493-02EC-4BEB-892E-2AAB127C2DA8}" destId="{03A4390A-4B81-4415-986F-A38DA8DC543D}" srcOrd="1" destOrd="0" presId="urn:microsoft.com/office/officeart/2005/8/layout/cycle2"/>
    <dgm:cxn modelId="{4E5E1009-FEF9-4A22-B795-CF7585390C22}" type="presOf" srcId="{E6F3BADD-2FE4-430B-90AE-358D3A5274BC}" destId="{EA9E4598-D64D-4F6E-A161-14CAE204044D}" srcOrd="0" destOrd="0" presId="urn:microsoft.com/office/officeart/2005/8/layout/cycle2"/>
    <dgm:cxn modelId="{A9A3B3E9-760D-440A-84E3-39F37E747169}" srcId="{8729E867-60A2-432E-AF6E-A8DFEB9A2A6F}" destId="{3E4F82E6-CF4B-4AC7-A2F6-F4BF09A212ED}" srcOrd="4" destOrd="0" parTransId="{1C7FFB1B-4113-415B-9B21-6CD239DB8F88}" sibTransId="{EEF6F994-82D5-491D-BC38-73C9BC28A1AE}"/>
    <dgm:cxn modelId="{A1F3C841-E023-479B-A37E-6B151A7F79A9}" type="presOf" srcId="{EEF6F994-82D5-491D-BC38-73C9BC28A1AE}" destId="{67AB9223-D9D8-4778-A6A6-4B5E1E112D19}" srcOrd="0" destOrd="0" presId="urn:microsoft.com/office/officeart/2005/8/layout/cycle2"/>
    <dgm:cxn modelId="{9E7A70B4-2E3E-4691-89EC-C02D451DC790}" type="presOf" srcId="{00305AE4-0978-4021-96F0-85F1DA774654}" destId="{837073D3-1C94-4FDE-A289-B706C9393D62}" srcOrd="0" destOrd="0" presId="urn:microsoft.com/office/officeart/2005/8/layout/cycle2"/>
    <dgm:cxn modelId="{E8826A65-BD6C-499B-B5AD-F76A6EA8B2DC}" type="presOf" srcId="{8729E867-60A2-432E-AF6E-A8DFEB9A2A6F}" destId="{59020BCE-6531-4295-A228-A0BDD8E68640}" srcOrd="0" destOrd="0" presId="urn:microsoft.com/office/officeart/2005/8/layout/cycle2"/>
    <dgm:cxn modelId="{E2CA417F-2ADB-4DDD-8CB7-78CB14EE1B34}" type="presParOf" srcId="{59020BCE-6531-4295-A228-A0BDD8E68640}" destId="{7F06F809-5C05-40A6-9B78-94C0E5F67852}" srcOrd="0" destOrd="0" presId="urn:microsoft.com/office/officeart/2005/8/layout/cycle2"/>
    <dgm:cxn modelId="{B8B2443E-421A-441C-8AE0-CBA616BFC3D0}" type="presParOf" srcId="{59020BCE-6531-4295-A228-A0BDD8E68640}" destId="{A41D3817-9505-4AC6-B5BA-AFB660725C1E}" srcOrd="1" destOrd="0" presId="urn:microsoft.com/office/officeart/2005/8/layout/cycle2"/>
    <dgm:cxn modelId="{113BCA8E-E398-4316-8DF3-17A6B383A46E}" type="presParOf" srcId="{A41D3817-9505-4AC6-B5BA-AFB660725C1E}" destId="{5F55A02C-23FF-4207-89E3-E453EF7F58E4}" srcOrd="0" destOrd="0" presId="urn:microsoft.com/office/officeart/2005/8/layout/cycle2"/>
    <dgm:cxn modelId="{620862E0-ACCD-425B-8D62-17D80AACE766}" type="presParOf" srcId="{59020BCE-6531-4295-A228-A0BDD8E68640}" destId="{EA9E4598-D64D-4F6E-A161-14CAE204044D}" srcOrd="2" destOrd="0" presId="urn:microsoft.com/office/officeart/2005/8/layout/cycle2"/>
    <dgm:cxn modelId="{67F5FD93-FC3E-4163-A4F1-03214D700FFF}" type="presParOf" srcId="{59020BCE-6531-4295-A228-A0BDD8E68640}" destId="{21F71444-77AA-476E-A7B5-1A92B88A5F60}" srcOrd="3" destOrd="0" presId="urn:microsoft.com/office/officeart/2005/8/layout/cycle2"/>
    <dgm:cxn modelId="{D64E0923-56CC-4E0A-BC85-B39D11F15518}" type="presParOf" srcId="{21F71444-77AA-476E-A7B5-1A92B88A5F60}" destId="{DF7BF4FD-56B4-4105-85FF-D241BB86AA11}" srcOrd="0" destOrd="0" presId="urn:microsoft.com/office/officeart/2005/8/layout/cycle2"/>
    <dgm:cxn modelId="{56F3300C-69B5-4007-B188-01A472505E7D}" type="presParOf" srcId="{59020BCE-6531-4295-A228-A0BDD8E68640}" destId="{38238667-732B-4DA3-BA4B-623F8662D286}" srcOrd="4" destOrd="0" presId="urn:microsoft.com/office/officeart/2005/8/layout/cycle2"/>
    <dgm:cxn modelId="{A299B84A-7A79-4760-8476-F133BED34600}" type="presParOf" srcId="{59020BCE-6531-4295-A228-A0BDD8E68640}" destId="{5E3A3DF9-8269-407E-84BD-03036AD14CE5}" srcOrd="5" destOrd="0" presId="urn:microsoft.com/office/officeart/2005/8/layout/cycle2"/>
    <dgm:cxn modelId="{D81CF041-0D40-40E0-844C-A77B5D5BCDBD}" type="presParOf" srcId="{5E3A3DF9-8269-407E-84BD-03036AD14CE5}" destId="{94AAA127-2816-4863-8646-43C878C04F97}" srcOrd="0" destOrd="0" presId="urn:microsoft.com/office/officeart/2005/8/layout/cycle2"/>
    <dgm:cxn modelId="{52A68581-A5DC-46B7-94FE-3DB01F0D2BAB}" type="presParOf" srcId="{59020BCE-6531-4295-A228-A0BDD8E68640}" destId="{D2E8C1B9-374B-4BFA-8FF3-E0D48CA18EBA}" srcOrd="6" destOrd="0" presId="urn:microsoft.com/office/officeart/2005/8/layout/cycle2"/>
    <dgm:cxn modelId="{0167FDC9-BFBF-4209-BCFE-30D2E11CA58F}" type="presParOf" srcId="{59020BCE-6531-4295-A228-A0BDD8E68640}" destId="{837073D3-1C94-4FDE-A289-B706C9393D62}" srcOrd="7" destOrd="0" presId="urn:microsoft.com/office/officeart/2005/8/layout/cycle2"/>
    <dgm:cxn modelId="{1DE23C6C-71F5-40DC-B455-7711BD24181F}" type="presParOf" srcId="{837073D3-1C94-4FDE-A289-B706C9393D62}" destId="{A47D1E58-A58F-473C-AB8C-4D67B097E994}" srcOrd="0" destOrd="0" presId="urn:microsoft.com/office/officeart/2005/8/layout/cycle2"/>
    <dgm:cxn modelId="{B7C05464-C330-4B03-AA77-05C44A72047A}" type="presParOf" srcId="{59020BCE-6531-4295-A228-A0BDD8E68640}" destId="{CEC53BA9-6D22-475B-B7EA-FD78ACB9F1E3}" srcOrd="8" destOrd="0" presId="urn:microsoft.com/office/officeart/2005/8/layout/cycle2"/>
    <dgm:cxn modelId="{7718DDE0-D3F2-4EEE-BA8A-B0B7175C3655}" type="presParOf" srcId="{59020BCE-6531-4295-A228-A0BDD8E68640}" destId="{67AB9223-D9D8-4778-A6A6-4B5E1E112D19}" srcOrd="9" destOrd="0" presId="urn:microsoft.com/office/officeart/2005/8/layout/cycle2"/>
    <dgm:cxn modelId="{35D332BE-1B1F-4999-9208-7F487C60CE12}" type="presParOf" srcId="{67AB9223-D9D8-4778-A6A6-4B5E1E112D19}" destId="{90A922EF-F5EF-40FA-B2DA-874288F0E5EE}" srcOrd="0" destOrd="0" presId="urn:microsoft.com/office/officeart/2005/8/layout/cycle2"/>
    <dgm:cxn modelId="{42BAE184-0466-469B-8512-7F25DC0EF7C3}" type="presParOf" srcId="{59020BCE-6531-4295-A228-A0BDD8E68640}" destId="{BA68E82D-BED0-41C4-ACD9-92DB6E7BEC62}" srcOrd="10" destOrd="0" presId="urn:microsoft.com/office/officeart/2005/8/layout/cycle2"/>
    <dgm:cxn modelId="{C16A12A1-68D3-4E86-9648-A71B40A200D4}" type="presParOf" srcId="{59020BCE-6531-4295-A228-A0BDD8E68640}" destId="{321A25C6-86E8-4568-AF3D-80BDF233F163}" srcOrd="11" destOrd="0" presId="urn:microsoft.com/office/officeart/2005/8/layout/cycle2"/>
    <dgm:cxn modelId="{E12ADCF1-FF1B-4738-9CC0-59E16A95D263}" type="presParOf" srcId="{321A25C6-86E8-4568-AF3D-80BDF233F163}" destId="{03A4390A-4B81-4415-986F-A38DA8DC543D}" srcOrd="0" destOrd="0" presId="urn:microsoft.com/office/officeart/2005/8/layout/cycle2"/>
  </dgm:cxnLst>
  <dgm:bg/>
  <dgm:whole/>
</dgm:dataModel>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62EF01C-4DDE-4476-8ACA-FA985DBC1DAC}" type="datetimeFigureOut">
              <a:rPr lang="en-US" smtClean="0"/>
              <a:pPr/>
              <a:t>12/14/2015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05B0D-93E4-428C-8D31-C4019A4FC11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2EF01C-4DDE-4476-8ACA-FA985DBC1DAC}" type="datetimeFigureOut">
              <a:rPr lang="en-US" smtClean="0"/>
              <a:pPr/>
              <a:t>12/14/2015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05B0D-93E4-428C-8D31-C4019A4FC11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2EF01C-4DDE-4476-8ACA-FA985DBC1DAC}" type="datetimeFigureOut">
              <a:rPr lang="en-US" smtClean="0"/>
              <a:pPr/>
              <a:t>12/14/2015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05B0D-93E4-428C-8D31-C4019A4FC11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2EF01C-4DDE-4476-8ACA-FA985DBC1DAC}" type="datetimeFigureOut">
              <a:rPr lang="en-US" smtClean="0"/>
              <a:pPr/>
              <a:t>12/14/2015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05B0D-93E4-428C-8D31-C4019A4FC11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2EF01C-4DDE-4476-8ACA-FA985DBC1DAC}" type="datetimeFigureOut">
              <a:rPr lang="en-US" smtClean="0"/>
              <a:pPr/>
              <a:t>12/14/2015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05B0D-93E4-428C-8D31-C4019A4FC11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62EF01C-4DDE-4476-8ACA-FA985DBC1DAC}" type="datetimeFigureOut">
              <a:rPr lang="en-US" smtClean="0"/>
              <a:pPr/>
              <a:t>12/14/2015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05B0D-93E4-428C-8D31-C4019A4FC11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62EF01C-4DDE-4476-8ACA-FA985DBC1DAC}" type="datetimeFigureOut">
              <a:rPr lang="en-US" smtClean="0"/>
              <a:pPr/>
              <a:t>12/14/2015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205B0D-93E4-428C-8D31-C4019A4FC11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62EF01C-4DDE-4476-8ACA-FA985DBC1DAC}" type="datetimeFigureOut">
              <a:rPr lang="en-US" smtClean="0"/>
              <a:pPr/>
              <a:t>12/14/2015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205B0D-93E4-428C-8D31-C4019A4FC11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EF01C-4DDE-4476-8ACA-FA985DBC1DAC}" type="datetimeFigureOut">
              <a:rPr lang="en-US" smtClean="0"/>
              <a:pPr/>
              <a:t>12/14/2015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205B0D-93E4-428C-8D31-C4019A4FC11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EF01C-4DDE-4476-8ACA-FA985DBC1DAC}" type="datetimeFigureOut">
              <a:rPr lang="en-US" smtClean="0"/>
              <a:pPr/>
              <a:t>12/14/2015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05B0D-93E4-428C-8D31-C4019A4FC11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EF01C-4DDE-4476-8ACA-FA985DBC1DAC}" type="datetimeFigureOut">
              <a:rPr lang="en-US" smtClean="0"/>
              <a:pPr/>
              <a:t>12/14/2015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05B0D-93E4-428C-8D31-C4019A4FC11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EF01C-4DDE-4476-8ACA-FA985DBC1DAC}" type="datetimeFigureOut">
              <a:rPr lang="en-US" smtClean="0"/>
              <a:pPr/>
              <a:t>12/14/2015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05B0D-93E4-428C-8D31-C4019A4FC11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4.xml"/><Relationship Id="rId13" Type="http://schemas.openxmlformats.org/officeDocument/2006/relationships/diagramColors" Target="../diagrams/colors5.xml"/><Relationship Id="rId3" Type="http://schemas.openxmlformats.org/officeDocument/2006/relationships/diagramLayout" Target="../diagrams/layout3.xml"/><Relationship Id="rId7" Type="http://schemas.openxmlformats.org/officeDocument/2006/relationships/diagramLayout" Target="../diagrams/layout4.xml"/><Relationship Id="rId12" Type="http://schemas.openxmlformats.org/officeDocument/2006/relationships/diagramQuickStyle" Target="../diagrams/quickStyle5.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diagramData" Target="../diagrams/data4.xml"/><Relationship Id="rId11" Type="http://schemas.openxmlformats.org/officeDocument/2006/relationships/diagramLayout" Target="../diagrams/layout5.xml"/><Relationship Id="rId5" Type="http://schemas.openxmlformats.org/officeDocument/2006/relationships/diagramColors" Target="../diagrams/colors3.xml"/><Relationship Id="rId10" Type="http://schemas.openxmlformats.org/officeDocument/2006/relationships/diagramData" Target="../diagrams/data5.xml"/><Relationship Id="rId4" Type="http://schemas.openxmlformats.org/officeDocument/2006/relationships/diagramQuickStyle" Target="../diagrams/quickStyle3.xml"/><Relationship Id="rId9" Type="http://schemas.openxmlformats.org/officeDocument/2006/relationships/diagramColors" Target="../diagrams/colors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ideo" Target="file:///C:\Users\My-Lap\Documents\RIT\POR\Project\VIdeos\Baxter_playing_pool.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BAXTER </a:t>
            </a:r>
            <a:r>
              <a:rPr lang="en-US" sz="5400" b="1" cap="all" spc="0"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o’sullivan</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2" name="Subtitle 11"/>
          <p:cNvSpPr>
            <a:spLocks noGrp="1"/>
          </p:cNvSpPr>
          <p:nvPr>
            <p:ph type="subTitle" idx="1"/>
          </p:nvPr>
        </p:nvSpPr>
        <p:spPr>
          <a:xfrm>
            <a:off x="0" y="5357826"/>
            <a:ext cx="6715140" cy="2071702"/>
          </a:xfrm>
        </p:spPr>
        <p:txBody>
          <a:bodyPr>
            <a:noAutofit/>
          </a:bodyPr>
          <a:lstStyle/>
          <a:p>
            <a:pPr algn="l"/>
            <a:r>
              <a:rPr lang="en-IN" sz="2000" baseline="30000" dirty="0" smtClean="0">
                <a:solidFill>
                  <a:schemeClr val="tx1"/>
                </a:solidFill>
              </a:rPr>
              <a:t>1</a:t>
            </a:r>
            <a:r>
              <a:rPr lang="en-IN" sz="2000" dirty="0" smtClean="0">
                <a:solidFill>
                  <a:schemeClr val="tx1"/>
                </a:solidFill>
              </a:rPr>
              <a:t>SHIVA KARTHIK REDDY KOYYA</a:t>
            </a:r>
          </a:p>
          <a:p>
            <a:pPr algn="l"/>
            <a:r>
              <a:rPr lang="en-IN" sz="2000" baseline="30000" dirty="0">
                <a:solidFill>
                  <a:schemeClr val="tx1"/>
                </a:solidFill>
              </a:rPr>
              <a:t>2</a:t>
            </a:r>
            <a:r>
              <a:rPr lang="en-IN" sz="2000" dirty="0" smtClean="0">
                <a:solidFill>
                  <a:schemeClr val="tx1"/>
                </a:solidFill>
              </a:rPr>
              <a:t>VISHNUNANDAN VENKATESH</a:t>
            </a:r>
          </a:p>
          <a:p>
            <a:pPr algn="l" defTabSz="3513138"/>
            <a:r>
              <a:rPr lang="en-US" sz="2000" dirty="0" smtClean="0">
                <a:solidFill>
                  <a:schemeClr val="tx1"/>
                </a:solidFill>
                <a:latin typeface="Constantia" panose="02030602050306030303" pitchFamily="18" charset="0"/>
              </a:rPr>
              <a:t>Department of Electrical and Microelectronic Engineering,</a:t>
            </a:r>
          </a:p>
          <a:p>
            <a:pPr algn="l" defTabSz="3513138"/>
            <a:r>
              <a:rPr lang="en-US" sz="2000" dirty="0" smtClean="0">
                <a:solidFill>
                  <a:schemeClr val="tx1"/>
                </a:solidFill>
                <a:latin typeface="Constantia" panose="02030602050306030303" pitchFamily="18" charset="0"/>
              </a:rPr>
              <a:t>Rochester Institute of Technology, Rochester, NY -14623</a:t>
            </a:r>
          </a:p>
          <a:p>
            <a:pPr algn="l"/>
            <a:endParaRPr lang="en-IN" sz="2000" dirty="0"/>
          </a:p>
        </p:txBody>
      </p:sp>
      <p:pic>
        <p:nvPicPr>
          <p:cNvPr id="1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15338" y="6189996"/>
            <a:ext cx="928662" cy="6680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IN" dirty="0"/>
          </a:p>
        </p:txBody>
      </p:sp>
      <p:sp>
        <p:nvSpPr>
          <p:cNvPr id="3" name="Content Placeholder 2"/>
          <p:cNvSpPr>
            <a:spLocks noGrp="1"/>
          </p:cNvSpPr>
          <p:nvPr>
            <p:ph idx="1"/>
          </p:nvPr>
        </p:nvSpPr>
        <p:spPr/>
        <p:txBody>
          <a:bodyPr/>
          <a:lstStyle/>
          <a:p>
            <a:endParaRPr lang="en-IN"/>
          </a:p>
        </p:txBody>
      </p:sp>
      <p:pic>
        <p:nvPicPr>
          <p:cNvPr id="1026" name="Picture 2" descr="C:\Users\My-Lap\Desktop\keep-calm-and-ask-questions-624.png"/>
          <p:cNvPicPr>
            <a:picLocks noChangeAspect="1" noChangeArrowheads="1"/>
          </p:cNvPicPr>
          <p:nvPr/>
        </p:nvPicPr>
        <p:blipFill>
          <a:blip r:embed="rId2"/>
          <a:srcRect/>
          <a:stretch>
            <a:fillRect/>
          </a:stretch>
        </p:blipFill>
        <p:spPr bwMode="auto">
          <a:xfrm>
            <a:off x="2000232" y="1571613"/>
            <a:ext cx="4947567" cy="507209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28596" y="0"/>
            <a:ext cx="8229600" cy="1143000"/>
          </a:xfrm>
        </p:spPr>
        <p:txBody>
          <a:bodyPr/>
          <a:lstStyle/>
          <a:p>
            <a:r>
              <a:rPr lang="en-IN" dirty="0" smtClean="0">
                <a:solidFill>
                  <a:schemeClr val="accent1"/>
                </a:solidFill>
              </a:rPr>
              <a:t>INTRODUCTION</a:t>
            </a:r>
            <a:endParaRPr lang="en-IN" dirty="0">
              <a:solidFill>
                <a:schemeClr val="accent1"/>
              </a:solidFill>
            </a:endParaRPr>
          </a:p>
        </p:txBody>
      </p:sp>
      <p:sp>
        <p:nvSpPr>
          <p:cNvPr id="8" name="Content Placeholder 7"/>
          <p:cNvSpPr>
            <a:spLocks noGrp="1"/>
          </p:cNvSpPr>
          <p:nvPr>
            <p:ph idx="1"/>
          </p:nvPr>
        </p:nvSpPr>
        <p:spPr>
          <a:xfrm>
            <a:off x="428596" y="1142984"/>
            <a:ext cx="8229600" cy="4525963"/>
          </a:xfrm>
        </p:spPr>
        <p:txBody>
          <a:bodyPr vert="horz" anchor="t" anchorCtr="0">
            <a:normAutofit/>
          </a:bodyPr>
          <a:lstStyle/>
          <a:p>
            <a:pPr algn="just">
              <a:buNone/>
            </a:pPr>
            <a:r>
              <a:rPr lang="en-IN" i="1" dirty="0" smtClean="0">
                <a:latin typeface="Bodoni MT" pitchFamily="18" charset="0"/>
              </a:rPr>
              <a:t>   </a:t>
            </a:r>
            <a:r>
              <a:rPr lang="en-IN" sz="2400" i="1" dirty="0" smtClean="0">
                <a:solidFill>
                  <a:schemeClr val="accent2">
                    <a:lumMod val="75000"/>
                  </a:schemeClr>
                </a:solidFill>
                <a:latin typeface="Bodoni MT" pitchFamily="18" charset="0"/>
              </a:rPr>
              <a:t>The game snooker/pool can be played effectively by a robot, as the robot unlike human beings has the ability to make fast complex calculations  that ensure that it can angle the cue ball perfectly to strike any other colour ball such that the required colour ball is played into any desired pocket/ hole. Our project majorly consists of two stages namely analysis of the workspace using vision based sensors and interaction with the environment using </a:t>
            </a:r>
            <a:r>
              <a:rPr lang="en-IN" sz="2400" i="1" dirty="0">
                <a:solidFill>
                  <a:schemeClr val="accent2">
                    <a:lumMod val="75000"/>
                  </a:schemeClr>
                </a:solidFill>
                <a:latin typeface="Bodoni MT" pitchFamily="18" charset="0"/>
              </a:rPr>
              <a:t>B</a:t>
            </a:r>
            <a:r>
              <a:rPr lang="en-IN" sz="2400" i="1" dirty="0" smtClean="0">
                <a:solidFill>
                  <a:schemeClr val="accent2">
                    <a:lumMod val="75000"/>
                  </a:schemeClr>
                </a:solidFill>
                <a:latin typeface="Bodoni MT" pitchFamily="18" charset="0"/>
              </a:rPr>
              <a:t>axter. </a:t>
            </a:r>
          </a:p>
          <a:p>
            <a:pPr algn="just">
              <a:buNone/>
            </a:pPr>
            <a:endParaRPr lang="en-IN" dirty="0"/>
          </a:p>
        </p:txBody>
      </p:sp>
      <p:pic>
        <p:nvPicPr>
          <p:cNvPr id="9"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929190" y="3952079"/>
            <a:ext cx="4214810" cy="2905921"/>
          </a:xfrm>
          <a:prstGeom prst="rect">
            <a:avLst/>
          </a:prstGeom>
          <a:noFill/>
          <a:ln>
            <a:noFill/>
          </a:ln>
          <a:effectLst/>
          <a:scene3d>
            <a:camera prst="orthographicFront"/>
            <a:lightRig rig="threePt" dir="t"/>
          </a:scene3d>
          <a:sp3d extrusionH="76200" contourW="12700">
            <a:extrusionClr>
              <a:schemeClr val="bg1"/>
            </a:extrusionClr>
            <a:contourClr>
              <a:schemeClr val="bg1"/>
            </a:contourClr>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r>
              <a:rPr lang="en-IN" dirty="0" smtClean="0">
                <a:solidFill>
                  <a:schemeClr val="accent1"/>
                </a:solidFill>
              </a:rPr>
              <a:t>HARDWARE &amp; SOFTWARE</a:t>
            </a:r>
            <a:endParaRPr lang="en-IN" dirty="0"/>
          </a:p>
        </p:txBody>
      </p:sp>
      <p:sp>
        <p:nvSpPr>
          <p:cNvPr id="3" name="Content Placeholder 2"/>
          <p:cNvSpPr>
            <a:spLocks noGrp="1"/>
          </p:cNvSpPr>
          <p:nvPr>
            <p:ph idx="1"/>
          </p:nvPr>
        </p:nvSpPr>
        <p:spPr>
          <a:xfrm>
            <a:off x="357158" y="1071546"/>
            <a:ext cx="8229600" cy="4525963"/>
          </a:xfrm>
        </p:spPr>
        <p:txBody>
          <a:bodyPr>
            <a:noAutofit/>
          </a:bodyPr>
          <a:lstStyle/>
          <a:p>
            <a:pPr>
              <a:buNone/>
            </a:pPr>
            <a:r>
              <a:rPr lang="en-IN" sz="2400" i="1" u="sng" dirty="0" smtClean="0">
                <a:solidFill>
                  <a:schemeClr val="accent2">
                    <a:lumMod val="75000"/>
                  </a:schemeClr>
                </a:solidFill>
                <a:latin typeface="Bodoni MT" pitchFamily="18" charset="0"/>
              </a:rPr>
              <a:t>Hardware:-</a:t>
            </a:r>
          </a:p>
          <a:p>
            <a:r>
              <a:rPr lang="en-IN" sz="2400" i="1" dirty="0" smtClean="0">
                <a:solidFill>
                  <a:schemeClr val="accent2">
                    <a:lumMod val="75000"/>
                  </a:schemeClr>
                </a:solidFill>
                <a:latin typeface="Bodoni MT" pitchFamily="18" charset="0"/>
              </a:rPr>
              <a:t>Baxter Robot (14 DOF)</a:t>
            </a:r>
          </a:p>
          <a:p>
            <a:r>
              <a:rPr lang="en-IN" sz="2400" i="1" dirty="0" smtClean="0">
                <a:solidFill>
                  <a:schemeClr val="accent2">
                    <a:lumMod val="75000"/>
                  </a:schemeClr>
                </a:solidFill>
                <a:latin typeface="Bodoni MT" pitchFamily="18" charset="0"/>
              </a:rPr>
              <a:t>Working area – Table</a:t>
            </a:r>
          </a:p>
          <a:p>
            <a:r>
              <a:rPr lang="en-IN" sz="2400" i="1" dirty="0" smtClean="0">
                <a:solidFill>
                  <a:schemeClr val="accent2">
                    <a:lumMod val="75000"/>
                  </a:schemeClr>
                </a:solidFill>
                <a:latin typeface="Bodoni MT" pitchFamily="18" charset="0"/>
              </a:rPr>
              <a:t>Pool balls</a:t>
            </a:r>
          </a:p>
          <a:p>
            <a:r>
              <a:rPr lang="en-IN" sz="2400" i="1" dirty="0" smtClean="0">
                <a:solidFill>
                  <a:schemeClr val="accent2">
                    <a:lumMod val="75000"/>
                  </a:schemeClr>
                </a:solidFill>
                <a:latin typeface="Bodoni MT" pitchFamily="18" charset="0"/>
              </a:rPr>
              <a:t>Cue Stick</a:t>
            </a:r>
          </a:p>
          <a:p>
            <a:pPr>
              <a:buNone/>
            </a:pPr>
            <a:endParaRPr lang="en-IN" sz="2400" i="1" u="sng" dirty="0" smtClean="0">
              <a:solidFill>
                <a:schemeClr val="accent2">
                  <a:lumMod val="75000"/>
                </a:schemeClr>
              </a:solidFill>
              <a:latin typeface="Bodoni MT" pitchFamily="18" charset="0"/>
            </a:endParaRPr>
          </a:p>
          <a:p>
            <a:pPr>
              <a:buNone/>
            </a:pPr>
            <a:r>
              <a:rPr lang="en-IN" sz="2400" i="1" u="sng" dirty="0" smtClean="0">
                <a:solidFill>
                  <a:schemeClr val="accent2">
                    <a:lumMod val="75000"/>
                  </a:schemeClr>
                </a:solidFill>
                <a:latin typeface="Bodoni MT" pitchFamily="18" charset="0"/>
              </a:rPr>
              <a:t>Software:-</a:t>
            </a:r>
          </a:p>
          <a:p>
            <a:r>
              <a:rPr lang="en-IN" sz="2400" i="1" dirty="0" smtClean="0">
                <a:solidFill>
                  <a:schemeClr val="accent2">
                    <a:lumMod val="75000"/>
                  </a:schemeClr>
                </a:solidFill>
                <a:latin typeface="Bodoni MT" pitchFamily="18" charset="0"/>
              </a:rPr>
              <a:t>Robot Operating System(ROS)</a:t>
            </a:r>
          </a:p>
          <a:p>
            <a:pPr lvl="1"/>
            <a:r>
              <a:rPr lang="en-IN" sz="2400" i="1" dirty="0" smtClean="0">
                <a:solidFill>
                  <a:schemeClr val="accent2">
                    <a:lumMod val="75000"/>
                  </a:schemeClr>
                </a:solidFill>
                <a:latin typeface="Bodoni MT" pitchFamily="18" charset="0"/>
              </a:rPr>
              <a:t>Python</a:t>
            </a:r>
          </a:p>
          <a:p>
            <a:pPr lvl="2">
              <a:buFont typeface="Wingdings" pitchFamily="2" charset="2"/>
              <a:buChar char="ü"/>
            </a:pPr>
            <a:r>
              <a:rPr lang="en-IN" i="1" dirty="0" smtClean="0">
                <a:solidFill>
                  <a:schemeClr val="accent2">
                    <a:lumMod val="75000"/>
                  </a:schemeClr>
                </a:solidFill>
                <a:latin typeface="Bodoni MT" pitchFamily="18" charset="0"/>
              </a:rPr>
              <a:t>Open CV</a:t>
            </a:r>
          </a:p>
          <a:p>
            <a:pPr lvl="2">
              <a:buFont typeface="Wingdings" pitchFamily="2" charset="2"/>
              <a:buChar char="ü"/>
            </a:pPr>
            <a:r>
              <a:rPr lang="en-IN" i="1" dirty="0" smtClean="0">
                <a:solidFill>
                  <a:schemeClr val="accent2">
                    <a:lumMod val="75000"/>
                  </a:schemeClr>
                </a:solidFill>
                <a:latin typeface="Bodoni MT" pitchFamily="18" charset="0"/>
              </a:rPr>
              <a:t>Baxter API</a:t>
            </a:r>
          </a:p>
          <a:p>
            <a:pPr lvl="1"/>
            <a:r>
              <a:rPr lang="en-IN" sz="2400" i="1" dirty="0" smtClean="0">
                <a:solidFill>
                  <a:schemeClr val="accent2">
                    <a:lumMod val="75000"/>
                  </a:schemeClr>
                </a:solidFill>
                <a:latin typeface="Bodoni MT" pitchFamily="18" charset="0"/>
              </a:rPr>
              <a:t>C++</a:t>
            </a:r>
          </a:p>
          <a:p>
            <a:pPr lvl="2">
              <a:buFont typeface="Wingdings" pitchFamily="2" charset="2"/>
              <a:buChar char="ü"/>
            </a:pPr>
            <a:r>
              <a:rPr lang="en-IN" i="1" dirty="0" smtClean="0">
                <a:solidFill>
                  <a:schemeClr val="accent2">
                    <a:lumMod val="75000"/>
                  </a:schemeClr>
                </a:solidFill>
                <a:latin typeface="Bodoni MT" pitchFamily="18" charset="0"/>
              </a:rPr>
              <a:t>Pointcloud Library</a:t>
            </a:r>
          </a:p>
        </p:txBody>
      </p:sp>
      <p:graphicFrame>
        <p:nvGraphicFramePr>
          <p:cNvPr id="4" name="Diagram 3"/>
          <p:cNvGraphicFramePr/>
          <p:nvPr>
            <p:extLst>
              <p:ext uri="{D42A27DB-BD31-4B8C-83A1-F6EECF244321}">
                <p14:modId xmlns="" xmlns:p14="http://schemas.microsoft.com/office/powerpoint/2010/main" val="4025719707"/>
              </p:ext>
            </p:extLst>
          </p:nvPr>
        </p:nvGraphicFramePr>
        <p:xfrm>
          <a:off x="5143504" y="3786190"/>
          <a:ext cx="3286148" cy="2939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DIVISIONS OF THE PROJECT</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65810002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r>
              <a:rPr lang="en-IN" dirty="0" smtClean="0">
                <a:solidFill>
                  <a:schemeClr val="accent1"/>
                </a:solidFill>
              </a:rPr>
              <a:t>SYSTEM FLOW</a:t>
            </a:r>
            <a:endParaRPr lang="en-IN" dirty="0"/>
          </a:p>
        </p:txBody>
      </p:sp>
      <p:graphicFrame>
        <p:nvGraphicFramePr>
          <p:cNvPr id="4" name="Diagram 3"/>
          <p:cNvGraphicFramePr/>
          <p:nvPr>
            <p:extLst>
              <p:ext uri="{D42A27DB-BD31-4B8C-83A1-F6EECF244321}">
                <p14:modId xmlns="" xmlns:p14="http://schemas.microsoft.com/office/powerpoint/2010/main" val="1231134881"/>
              </p:ext>
            </p:extLst>
          </p:nvPr>
        </p:nvGraphicFramePr>
        <p:xfrm>
          <a:off x="500034" y="1071546"/>
          <a:ext cx="2580137" cy="2379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 xmlns:p14="http://schemas.microsoft.com/office/powerpoint/2010/main" val="527365627"/>
              </p:ext>
            </p:extLst>
          </p:nvPr>
        </p:nvGraphicFramePr>
        <p:xfrm>
          <a:off x="2643174" y="928670"/>
          <a:ext cx="4929222" cy="98390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6" name="Diagram 5"/>
          <p:cNvGraphicFramePr/>
          <p:nvPr>
            <p:extLst>
              <p:ext uri="{D42A27DB-BD31-4B8C-83A1-F6EECF244321}">
                <p14:modId xmlns="" xmlns:p14="http://schemas.microsoft.com/office/powerpoint/2010/main" val="1933046969"/>
              </p:ext>
            </p:extLst>
          </p:nvPr>
        </p:nvGraphicFramePr>
        <p:xfrm>
          <a:off x="2571736" y="2500306"/>
          <a:ext cx="5214974" cy="135729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7" name="TextBox 6"/>
          <p:cNvSpPr txBox="1"/>
          <p:nvPr/>
        </p:nvSpPr>
        <p:spPr>
          <a:xfrm>
            <a:off x="785786" y="4143380"/>
            <a:ext cx="7572428" cy="2308324"/>
          </a:xfrm>
          <a:prstGeom prst="rect">
            <a:avLst/>
          </a:prstGeom>
          <a:noFill/>
        </p:spPr>
        <p:txBody>
          <a:bodyPr wrap="square" rtlCol="0">
            <a:spAutoFit/>
          </a:bodyPr>
          <a:lstStyle/>
          <a:p>
            <a:pPr algn="just"/>
            <a:r>
              <a:rPr lang="en-US" sz="2400" i="1" dirty="0" smtClean="0">
                <a:solidFill>
                  <a:schemeClr val="accent2">
                    <a:lumMod val="75000"/>
                  </a:schemeClr>
                </a:solidFill>
                <a:latin typeface="Bodoni MT" pitchFamily="18" charset="0"/>
              </a:rPr>
              <a:t>The Xtion aligns two pointclouds i.e. a desired view with current view to achieve desired hitting orientation of the end effector , while the head camera finds the center of the two balls and calculates the slope between them to achieve the desired orientation.</a:t>
            </a:r>
            <a:endParaRPr lang="en-IN" sz="2400" i="1" dirty="0" smtClean="0">
              <a:solidFill>
                <a:schemeClr val="accent2">
                  <a:lumMod val="75000"/>
                </a:schemeClr>
              </a:solidFill>
              <a:latin typeface="Bodoni MT" pitchFamily="18" charset="0"/>
            </a:endParaRPr>
          </a:p>
          <a:p>
            <a:pPr algn="just"/>
            <a:endParaRPr lang="en-IN" sz="2400"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IN" dirty="0" smtClean="0">
                <a:solidFill>
                  <a:schemeClr val="accent1"/>
                </a:solidFill>
              </a:rPr>
              <a:t>SYSTEM FLOW</a:t>
            </a:r>
            <a:endParaRPr lang="en-IN" dirty="0"/>
          </a:p>
        </p:txBody>
      </p:sp>
      <p:graphicFrame>
        <p:nvGraphicFramePr>
          <p:cNvPr id="4" name="Diagram 3"/>
          <p:cNvGraphicFramePr/>
          <p:nvPr>
            <p:extLst>
              <p:ext uri="{D42A27DB-BD31-4B8C-83A1-F6EECF244321}">
                <p14:modId xmlns="" xmlns:p14="http://schemas.microsoft.com/office/powerpoint/2010/main" val="1256607203"/>
              </p:ext>
            </p:extLst>
          </p:nvPr>
        </p:nvGraphicFramePr>
        <p:xfrm>
          <a:off x="-1000164" y="1214422"/>
          <a:ext cx="6858016" cy="4572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357818" y="1225689"/>
            <a:ext cx="3357586" cy="5632311"/>
          </a:xfrm>
          <a:prstGeom prst="rect">
            <a:avLst/>
          </a:prstGeom>
          <a:noFill/>
        </p:spPr>
        <p:txBody>
          <a:bodyPr wrap="square" rtlCol="0">
            <a:spAutoFit/>
          </a:bodyPr>
          <a:lstStyle/>
          <a:p>
            <a:pPr algn="just"/>
            <a:r>
              <a:rPr lang="en-US" sz="2400" i="1" dirty="0" smtClean="0">
                <a:solidFill>
                  <a:schemeClr val="accent2">
                    <a:lumMod val="75000"/>
                  </a:schemeClr>
                </a:solidFill>
                <a:latin typeface="Bodoni MT" pitchFamily="18" charset="0"/>
              </a:rPr>
              <a:t>Visual Servoing is a technique  which uses vision sensors which provide feedback information that assists in controlling the motion of the robot. The visual servoing configuration  eye-in-hand (</a:t>
            </a:r>
            <a:r>
              <a:rPr lang="en-US" sz="2400" i="1" dirty="0">
                <a:solidFill>
                  <a:schemeClr val="accent2">
                    <a:lumMod val="75000"/>
                  </a:schemeClr>
                </a:solidFill>
                <a:latin typeface="Bodoni MT" pitchFamily="18" charset="0"/>
              </a:rPr>
              <a:t>B</a:t>
            </a:r>
            <a:r>
              <a:rPr lang="en-US" sz="2400" i="1" dirty="0" smtClean="0">
                <a:solidFill>
                  <a:schemeClr val="accent2">
                    <a:lumMod val="75000"/>
                  </a:schemeClr>
                </a:solidFill>
                <a:latin typeface="Bodoni MT" pitchFamily="18" charset="0"/>
              </a:rPr>
              <a:t>axter’s right hand camera )  was used to track the center of the ball (target) so as to align the end effector with the center of the ball.  </a:t>
            </a:r>
            <a:endParaRPr lang="en-IN" sz="2400" i="1" dirty="0" smtClean="0">
              <a:solidFill>
                <a:schemeClr val="accent2">
                  <a:lumMod val="75000"/>
                </a:schemeClr>
              </a:solidFill>
              <a:latin typeface="Bodoni MT" pitchFamily="18" charset="0"/>
            </a:endParaRPr>
          </a:p>
          <a:p>
            <a:pPr algn="just"/>
            <a:endParaRPr lang="en-IN" sz="2400"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401080" cy="5840435"/>
          </a:xfrm>
        </p:spPr>
        <p:txBody>
          <a:bodyPr>
            <a:normAutofit/>
          </a:bodyPr>
          <a:lstStyle/>
          <a:p>
            <a:pPr>
              <a:buNone/>
            </a:pPr>
            <a:r>
              <a:rPr lang="en-IN" dirty="0" smtClean="0">
                <a:solidFill>
                  <a:schemeClr val="accent1"/>
                </a:solidFill>
              </a:rPr>
              <a:t>                                  </a:t>
            </a:r>
            <a:r>
              <a:rPr lang="en-IN" sz="4400" dirty="0" smtClean="0">
                <a:solidFill>
                  <a:schemeClr val="accent1"/>
                </a:solidFill>
              </a:rPr>
              <a:t>RESULTS</a:t>
            </a:r>
          </a:p>
          <a:p>
            <a:pPr>
              <a:buNone/>
            </a:pPr>
            <a:endParaRPr lang="en-IN" sz="4400" dirty="0" smtClean="0">
              <a:solidFill>
                <a:schemeClr val="accent1"/>
              </a:solidFill>
            </a:endParaRPr>
          </a:p>
          <a:p>
            <a:pPr algn="just">
              <a:buNone/>
            </a:pPr>
            <a:r>
              <a:rPr lang="en-US" sz="2600" i="1" dirty="0" smtClean="0">
                <a:solidFill>
                  <a:schemeClr val="accent2">
                    <a:lumMod val="75000"/>
                  </a:schemeClr>
                </a:solidFill>
                <a:latin typeface="Bodoni MT" pitchFamily="18" charset="0"/>
                <a:cs typeface="Times New Roman" pitchFamily="18" charset="0"/>
              </a:rPr>
              <a:t>    </a:t>
            </a:r>
            <a:r>
              <a:rPr lang="en-US" sz="2400" i="1" dirty="0" smtClean="0">
                <a:solidFill>
                  <a:schemeClr val="accent2">
                    <a:lumMod val="75000"/>
                  </a:schemeClr>
                </a:solidFill>
                <a:latin typeface="Bodoni MT" pitchFamily="18" charset="0"/>
                <a:cs typeface="Times New Roman" pitchFamily="18" charset="0"/>
              </a:rPr>
              <a:t>Using </a:t>
            </a:r>
            <a:r>
              <a:rPr lang="en-US" sz="2400" i="1" dirty="0">
                <a:solidFill>
                  <a:schemeClr val="accent2">
                    <a:lumMod val="75000"/>
                  </a:schemeClr>
                </a:solidFill>
                <a:latin typeface="Bodoni MT" pitchFamily="18" charset="0"/>
                <a:cs typeface="Times New Roman" pitchFamily="18" charset="0"/>
              </a:rPr>
              <a:t>B</a:t>
            </a:r>
            <a:r>
              <a:rPr lang="en-US" sz="2400" i="1" dirty="0" smtClean="0">
                <a:solidFill>
                  <a:schemeClr val="accent2">
                    <a:lumMod val="75000"/>
                  </a:schemeClr>
                </a:solidFill>
                <a:latin typeface="Bodoni MT" pitchFamily="18" charset="0"/>
                <a:cs typeface="Times New Roman" pitchFamily="18" charset="0"/>
              </a:rPr>
              <a:t>axter’s sensor and other vision based sensors the game of pool was successfully played .In the process the following intermediate goals were achieved :</a:t>
            </a:r>
          </a:p>
          <a:p>
            <a:pPr algn="just">
              <a:buNone/>
            </a:pPr>
            <a:endParaRPr lang="en-US" sz="2400" i="1" dirty="0" smtClean="0">
              <a:solidFill>
                <a:schemeClr val="accent2">
                  <a:lumMod val="75000"/>
                </a:schemeClr>
              </a:solidFill>
              <a:latin typeface="Bodoni MT" pitchFamily="18" charset="0"/>
              <a:cs typeface="Times New Roman" pitchFamily="18" charset="0"/>
            </a:endParaRPr>
          </a:p>
          <a:p>
            <a:pPr marL="742950" indent="-742950" algn="just">
              <a:buNone/>
            </a:pPr>
            <a:r>
              <a:rPr lang="en-US" sz="2400" i="1" dirty="0" smtClean="0">
                <a:solidFill>
                  <a:schemeClr val="accent2">
                    <a:lumMod val="75000"/>
                  </a:schemeClr>
                </a:solidFill>
                <a:latin typeface="Bodoni MT" pitchFamily="18" charset="0"/>
                <a:cs typeface="Times New Roman" pitchFamily="18" charset="0"/>
              </a:rPr>
              <a:t>         1.The desired orientation of the end effector was achieved using the </a:t>
            </a:r>
            <a:r>
              <a:rPr lang="en-US" sz="2400" i="1" dirty="0">
                <a:solidFill>
                  <a:schemeClr val="accent2">
                    <a:lumMod val="75000"/>
                  </a:schemeClr>
                </a:solidFill>
                <a:latin typeface="Bodoni MT" pitchFamily="18" charset="0"/>
                <a:cs typeface="Times New Roman" pitchFamily="18" charset="0"/>
              </a:rPr>
              <a:t>B</a:t>
            </a:r>
            <a:r>
              <a:rPr lang="en-US" sz="2400" i="1" dirty="0" smtClean="0">
                <a:solidFill>
                  <a:schemeClr val="accent2">
                    <a:lumMod val="75000"/>
                  </a:schemeClr>
                </a:solidFill>
                <a:latin typeface="Bodoni MT" pitchFamily="18" charset="0"/>
                <a:cs typeface="Times New Roman" pitchFamily="18" charset="0"/>
              </a:rPr>
              <a:t>axter’s head camera. </a:t>
            </a:r>
          </a:p>
          <a:p>
            <a:pPr marL="742950" indent="-742950" algn="just">
              <a:buNone/>
            </a:pPr>
            <a:r>
              <a:rPr lang="en-US" sz="2400" i="1" dirty="0" smtClean="0">
                <a:solidFill>
                  <a:schemeClr val="accent2">
                    <a:lumMod val="75000"/>
                  </a:schemeClr>
                </a:solidFill>
                <a:latin typeface="Bodoni MT" pitchFamily="18" charset="0"/>
                <a:cs typeface="Times New Roman" pitchFamily="18" charset="0"/>
              </a:rPr>
              <a:t>         2.The visual servoing was successfully done using </a:t>
            </a:r>
            <a:r>
              <a:rPr lang="en-US" sz="2400" i="1" dirty="0" err="1">
                <a:solidFill>
                  <a:schemeClr val="accent2">
                    <a:lumMod val="75000"/>
                  </a:schemeClr>
                </a:solidFill>
                <a:latin typeface="Bodoni MT" pitchFamily="18" charset="0"/>
                <a:cs typeface="Times New Roman" pitchFamily="18" charset="0"/>
              </a:rPr>
              <a:t>B</a:t>
            </a:r>
            <a:r>
              <a:rPr lang="en-US" sz="2400" i="1" dirty="0" err="1" smtClean="0">
                <a:solidFill>
                  <a:schemeClr val="accent2">
                    <a:lumMod val="75000"/>
                  </a:schemeClr>
                </a:solidFill>
                <a:latin typeface="Bodoni MT" pitchFamily="18" charset="0"/>
                <a:cs typeface="Times New Roman" pitchFamily="18" charset="0"/>
              </a:rPr>
              <a:t>axtert’s</a:t>
            </a:r>
            <a:r>
              <a:rPr lang="en-US" sz="2400" i="1" dirty="0" smtClean="0">
                <a:solidFill>
                  <a:schemeClr val="accent2">
                    <a:lumMod val="75000"/>
                  </a:schemeClr>
                </a:solidFill>
                <a:latin typeface="Bodoni MT" pitchFamily="18" charset="0"/>
                <a:cs typeface="Times New Roman" pitchFamily="18" charset="0"/>
              </a:rPr>
              <a:t> hand camera.</a:t>
            </a:r>
          </a:p>
          <a:p>
            <a:pPr marL="742950" indent="-742950" algn="just">
              <a:buNone/>
            </a:pPr>
            <a:r>
              <a:rPr lang="en-US" sz="2400" i="1" dirty="0">
                <a:solidFill>
                  <a:schemeClr val="accent2">
                    <a:lumMod val="75000"/>
                  </a:schemeClr>
                </a:solidFill>
                <a:latin typeface="Bodoni MT" pitchFamily="18" charset="0"/>
                <a:cs typeface="Times New Roman" pitchFamily="18" charset="0"/>
              </a:rPr>
              <a:t> </a:t>
            </a:r>
            <a:r>
              <a:rPr lang="en-US" sz="2400" i="1" dirty="0" smtClean="0">
                <a:solidFill>
                  <a:schemeClr val="accent2">
                    <a:lumMod val="75000"/>
                  </a:schemeClr>
                </a:solidFill>
                <a:latin typeface="Bodoni MT" pitchFamily="18" charset="0"/>
                <a:cs typeface="Times New Roman" pitchFamily="18" charset="0"/>
              </a:rPr>
              <a:t>        3.The  striking motion was achieved in a </a:t>
            </a:r>
            <a:r>
              <a:rPr lang="en-US" sz="2400" b="1" i="1" dirty="0" smtClean="0">
                <a:solidFill>
                  <a:schemeClr val="accent2">
                    <a:lumMod val="75000"/>
                  </a:schemeClr>
                </a:solidFill>
                <a:latin typeface="Bodoni MT" pitchFamily="18" charset="0"/>
                <a:cs typeface="Times New Roman" pitchFamily="18" charset="0"/>
              </a:rPr>
              <a:t>limited workspace  </a:t>
            </a:r>
            <a:r>
              <a:rPr lang="en-US" sz="2400" i="1" dirty="0" smtClean="0">
                <a:solidFill>
                  <a:schemeClr val="accent2">
                    <a:lumMod val="75000"/>
                  </a:schemeClr>
                </a:solidFill>
                <a:latin typeface="Bodoni MT" pitchFamily="18" charset="0"/>
                <a:cs typeface="Times New Roman" pitchFamily="18" charset="0"/>
              </a:rPr>
              <a:t> considering the limitations of Baxter.</a:t>
            </a:r>
            <a:endParaRPr lang="en-US" sz="2400" b="1" i="1" dirty="0" smtClean="0">
              <a:solidFill>
                <a:schemeClr val="accent2">
                  <a:lumMod val="75000"/>
                </a:schemeClr>
              </a:solidFill>
              <a:latin typeface="Bodoni MT" pitchFamily="18" charset="0"/>
              <a:cs typeface="Times New Roman" pitchFamily="18" charset="0"/>
            </a:endParaRPr>
          </a:p>
          <a:p>
            <a:pPr lvl="1">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85728"/>
            <a:ext cx="8229600" cy="6143668"/>
          </a:xfrm>
        </p:spPr>
        <p:txBody>
          <a:bodyPr>
            <a:normAutofit fontScale="55000" lnSpcReduction="20000"/>
          </a:bodyPr>
          <a:lstStyle/>
          <a:p>
            <a:r>
              <a:rPr lang="en-IN" sz="7000" dirty="0" smtClean="0">
                <a:solidFill>
                  <a:schemeClr val="accent1"/>
                </a:solidFill>
              </a:rPr>
              <a:t>LIMITATIONS:</a:t>
            </a:r>
          </a:p>
          <a:p>
            <a:pPr marL="742950" indent="-742950" algn="just">
              <a:buFont typeface="+mj-lt"/>
              <a:buAutoNum type="arabicPeriod"/>
            </a:pPr>
            <a:r>
              <a:rPr lang="en-US" sz="4400" i="1" dirty="0" smtClean="0">
                <a:solidFill>
                  <a:schemeClr val="accent2">
                    <a:lumMod val="75000"/>
                  </a:schemeClr>
                </a:solidFill>
                <a:latin typeface="Bodoni MT" pitchFamily="18" charset="0"/>
              </a:rPr>
              <a:t>Fixed position of Baxter, results in a small workspace.</a:t>
            </a:r>
          </a:p>
          <a:p>
            <a:pPr marL="742950" indent="-742950" algn="just">
              <a:buFont typeface="+mj-lt"/>
              <a:buAutoNum type="arabicPeriod"/>
            </a:pPr>
            <a:r>
              <a:rPr lang="en-US" sz="4400" i="1" dirty="0" smtClean="0">
                <a:solidFill>
                  <a:schemeClr val="accent2">
                    <a:lumMod val="75000"/>
                  </a:schemeClr>
                </a:solidFill>
                <a:latin typeface="Bodoni MT" pitchFamily="18" charset="0"/>
              </a:rPr>
              <a:t>Force achieved was  not enough the move the ball more than a few centimeters due to limited speed of </a:t>
            </a:r>
            <a:r>
              <a:rPr lang="en-US" sz="4400" i="1" dirty="0" err="1" smtClean="0">
                <a:solidFill>
                  <a:schemeClr val="accent2">
                    <a:lumMod val="75000"/>
                  </a:schemeClr>
                </a:solidFill>
                <a:latin typeface="Bodoni MT" pitchFamily="18" charset="0"/>
              </a:rPr>
              <a:t>baxter’s</a:t>
            </a:r>
            <a:r>
              <a:rPr lang="en-US" sz="4400" i="1" dirty="0" smtClean="0">
                <a:solidFill>
                  <a:schemeClr val="accent2">
                    <a:lumMod val="75000"/>
                  </a:schemeClr>
                </a:solidFill>
                <a:latin typeface="Bodoni MT" pitchFamily="18" charset="0"/>
              </a:rPr>
              <a:t> hand .</a:t>
            </a:r>
          </a:p>
          <a:p>
            <a:pPr marL="742950" indent="-742950" algn="just">
              <a:buFont typeface="+mj-lt"/>
              <a:buAutoNum type="arabicPeriod"/>
            </a:pPr>
            <a:r>
              <a:rPr lang="en-US" sz="4400" i="1" dirty="0" smtClean="0">
                <a:solidFill>
                  <a:schemeClr val="accent2">
                    <a:lumMod val="75000"/>
                  </a:schemeClr>
                </a:solidFill>
                <a:latin typeface="Bodoni MT" pitchFamily="18" charset="0"/>
              </a:rPr>
              <a:t>The inverse kinematics service that Baxter SDK provides is not a complete Cartesian control  solution ,it is just a rudimentary solver  for elementary  situations.</a:t>
            </a:r>
          </a:p>
          <a:p>
            <a:pPr>
              <a:buNone/>
            </a:pPr>
            <a:endParaRPr lang="en-IN" dirty="0" smtClean="0">
              <a:solidFill>
                <a:schemeClr val="accent1"/>
              </a:solidFill>
            </a:endParaRPr>
          </a:p>
          <a:p>
            <a:r>
              <a:rPr lang="en-IN" sz="7000" dirty="0" smtClean="0">
                <a:solidFill>
                  <a:schemeClr val="accent1"/>
                </a:solidFill>
              </a:rPr>
              <a:t>FUTURE WORK:</a:t>
            </a:r>
          </a:p>
          <a:p>
            <a:pPr marL="742950" indent="-742950">
              <a:buFont typeface="+mj-lt"/>
              <a:buAutoNum type="arabicPeriod"/>
            </a:pPr>
            <a:r>
              <a:rPr lang="en-US" sz="4400" i="1" dirty="0" smtClean="0">
                <a:solidFill>
                  <a:schemeClr val="accent2">
                    <a:lumMod val="75000"/>
                  </a:schemeClr>
                </a:solidFill>
                <a:latin typeface="Bodoni MT" pitchFamily="18" charset="0"/>
              </a:rPr>
              <a:t>Making Baxter mobile.</a:t>
            </a:r>
          </a:p>
          <a:p>
            <a:pPr algn="just">
              <a:buNone/>
            </a:pPr>
            <a:r>
              <a:rPr lang="en-US" sz="4400" i="1" dirty="0" smtClean="0">
                <a:solidFill>
                  <a:schemeClr val="accent2">
                    <a:lumMod val="75000"/>
                  </a:schemeClr>
                </a:solidFill>
                <a:latin typeface="Bodoni MT" pitchFamily="18" charset="0"/>
              </a:rPr>
              <a:t>2.       Increase hitting force using linear actuators. </a:t>
            </a:r>
          </a:p>
          <a:p>
            <a:pPr algn="just">
              <a:buNone/>
            </a:pPr>
            <a:r>
              <a:rPr lang="en-US" sz="4400" i="1" dirty="0" smtClean="0">
                <a:solidFill>
                  <a:schemeClr val="accent2">
                    <a:lumMod val="75000"/>
                  </a:schemeClr>
                </a:solidFill>
                <a:latin typeface="Bodoni MT" pitchFamily="18" charset="0"/>
              </a:rPr>
              <a:t>3.  Use ‘IK fast’ service for high performance inverse 	kinematics  </a:t>
            </a:r>
          </a:p>
          <a:p>
            <a:endParaRPr lang="en-IN" dirty="0" smtClean="0">
              <a:solidFill>
                <a:schemeClr val="accent1"/>
              </a:solidFill>
            </a:endParaRPr>
          </a:p>
          <a:p>
            <a:pPr marL="742950" indent="-742950" algn="just">
              <a:buFont typeface="+mj-lt"/>
              <a:buAutoNum type="arabicPeriod"/>
            </a:pPr>
            <a:endParaRPr lang="en-US" sz="2400" i="1" dirty="0">
              <a:solidFill>
                <a:schemeClr val="accent2">
                  <a:lumMod val="75000"/>
                </a:schemeClr>
              </a:solidFill>
              <a:latin typeface="Bodoni MT" pitchFamily="18" charset="0"/>
            </a:endParaRPr>
          </a:p>
          <a:p>
            <a:pPr marL="742950" indent="-742950" algn="just">
              <a:buNone/>
            </a:pPr>
            <a:endParaRPr lang="en-IN" sz="2400" dirty="0" smtClean="0">
              <a:solidFill>
                <a:schemeClr val="accent1"/>
              </a:solidFill>
            </a:endParaRPr>
          </a:p>
          <a:p>
            <a:pPr marL="742950" indent="-742950">
              <a:buNone/>
            </a:pPr>
            <a:endParaRPr lang="en-IN" dirty="0" smtClean="0">
              <a:solidFill>
                <a:schemeClr val="accent1"/>
              </a:solidFill>
            </a:endParaRPr>
          </a:p>
          <a:p>
            <a:pPr marL="742950" indent="-742950" algn="just">
              <a:buNone/>
            </a:pPr>
            <a:endParaRPr lang="en-IN"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Baxter_playing_pool.mp4">
            <a:hlinkClick r:id="" action="ppaction://media"/>
          </p:cNvPr>
          <p:cNvPicPr>
            <a:picLocks noGrp="1" noRot="1" noChangeAspect="1"/>
          </p:cNvPicPr>
          <p:nvPr>
            <p:ph idx="1"/>
            <a:videoFile r:link="rId1"/>
          </p:nvPr>
        </p:nvPicPr>
        <p:blipFill>
          <a:blip r:embed="rId3"/>
          <a:stretch>
            <a:fillRect/>
          </a:stretch>
        </p:blipFill>
        <p:spPr>
          <a:xfrm>
            <a:off x="1524000" y="2185988"/>
            <a:ext cx="6096000" cy="33528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493</Words>
  <Application>Microsoft Office PowerPoint</Application>
  <PresentationFormat>On-screen Show (4:3)</PresentationFormat>
  <Paragraphs>69</Paragraphs>
  <Slides>10</Slides>
  <Notes>0</Notes>
  <HiddenSlides>0</HiddenSlides>
  <MMClips>1</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BAXTER o’sullivan</vt:lpstr>
      <vt:lpstr>INTRODUCTION</vt:lpstr>
      <vt:lpstr>HARDWARE &amp; SOFTWARE</vt:lpstr>
      <vt:lpstr>DIVISIONS OF THE PROJECT</vt:lpstr>
      <vt:lpstr>SYSTEM FLOW</vt:lpstr>
      <vt:lpstr>SYSTEM FLOW</vt:lpstr>
      <vt:lpstr>Slide 7</vt:lpstr>
      <vt:lpstr>Slide 8</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BAXTER o’sullivan</dc:title>
  <dc:creator>My-Lap</dc:creator>
  <cp:lastModifiedBy>My-Lap</cp:lastModifiedBy>
  <cp:revision>9</cp:revision>
  <dcterms:created xsi:type="dcterms:W3CDTF">2015-12-12T05:03:40Z</dcterms:created>
  <dcterms:modified xsi:type="dcterms:W3CDTF">2015-12-15T04:52:07Z</dcterms:modified>
</cp:coreProperties>
</file>