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5F7BA586-40FC-4A2B-89C1-B799810B5FE4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6"/>
            <p14:sldId id="265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323" autoAdjust="0"/>
  </p:normalViewPr>
  <p:slideViewPr>
    <p:cSldViewPr>
      <p:cViewPr varScale="1">
        <p:scale>
          <a:sx n="93" d="100"/>
          <a:sy n="93" d="100"/>
        </p:scale>
        <p:origin x="-215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5054D-4624-444C-9BDA-24BBA8230CF0}" type="datetimeFigureOut">
              <a:rPr lang="zh-TW" altLang="en-US" smtClean="0"/>
              <a:t>2019/9/16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46800F-0632-4D34-BABB-01CA8F54CF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6094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techbridge.cc/2018/11/10/javascript-hoistin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segmentfault.com/a/1190000008213835" TargetMode="External"/><Relationship Id="rId5" Type="http://schemas.openxmlformats.org/officeDocument/2006/relationships/hyperlink" Target="https://wcc723.github.io/javascript/2017/12/16/javascript-hoisting/" TargetMode="External"/><Relationship Id="rId4" Type="http://schemas.openxmlformats.org/officeDocument/2006/relationships/hyperlink" Target="https://cythilya.github.io/2018/10/20/hoisting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jchender.blogspot.com/2016/05/javascriptiifesimmediately-invoked.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medium.com/@Epicure1709/js%E5%87%BD%E5%BC%8F%E7%9A%84%E9%99%B3%E8%BF%B0%E5%BC%8F-%E8%A1%A8%E9%81%94%E5%BC%8F%E5%92%8Ciife-15eb4c0a5b80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ythilya.github.io/2018/10/19/function-vs-block-scope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ythilya.github.io/2018/10/18/lexical-scope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ythilya.github.io/2018/10/22/closure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pjchender.blogspot.com/2017/05/javascript-closure.html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cc723.github.io/javascript/2017/12/12/javascript-this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blog.techbridge.cc/2019/02/23/javascript-this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realdennis/javascript-%E8%81%8A%E8%81%8Acall-apply-bind%E7%9A%84%E5%B7%AE%E7%95%B0%E8%88%87%E7%9B%B8%E4%BC%BC%E4%B9%8B%E8%99%95-2f82a4b4dd66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ithelp.ithome.com.tw/articles/10195896" TargetMode="External"/><Relationship Id="rId4" Type="http://schemas.openxmlformats.org/officeDocument/2006/relationships/hyperlink" Target="https://ithelp.ithome.com.tw/articles/10198035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cc723.github.io/javascript/2017/12/19/javascript-constructor-and-prototype/" TargetMode="External"/><Relationship Id="rId7" Type="http://schemas.openxmlformats.org/officeDocument/2006/relationships/hyperlink" Target="https://pjchender.blogspot.com/2016/06/javascriptfunction-constructornew.html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cythilya.github.io/2018/10/26/prototype/" TargetMode="External"/><Relationship Id="rId5" Type="http://schemas.openxmlformats.org/officeDocument/2006/relationships/hyperlink" Target="https://blog.techbridge.cc/2017/04/22/javascript-prototype/" TargetMode="External"/><Relationship Id="rId4" Type="http://schemas.openxmlformats.org/officeDocument/2006/relationships/hyperlink" Target="https://medium.com/@peterchang_82818/javascripter-%E5%BF%85%E9%A0%88%E7%9F%A5%E9%81%93%E7%9A%84%E7%B9%BC%E6%89%BF%E5%9B%A0%E5%AD%90-prototype-prototype-proto-object-class-inheritace-nodejs-%E7%89%A9%E4%BB%B6-%E7%B9%BC%E6%89%BF-54102240a8b4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ythilya.github.io/2018/10/22/closure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參考網址：</a:t>
            </a:r>
            <a:endParaRPr lang="en-US" altLang="zh-TW" dirty="0" smtClean="0"/>
          </a:p>
          <a:p>
            <a:r>
              <a:rPr lang="en-US" altLang="zh-TW" dirty="0" smtClean="0">
                <a:hlinkClick r:id="rId3"/>
              </a:rPr>
              <a:t>https://blog.techbridge.cc/2018/11/10/javascript-hoisting/</a:t>
            </a:r>
            <a:endParaRPr lang="en-US" altLang="zh-TW" dirty="0" smtClean="0"/>
          </a:p>
          <a:p>
            <a:r>
              <a:rPr lang="en-US" altLang="zh-TW" dirty="0" smtClean="0">
                <a:hlinkClick r:id="rId4"/>
              </a:rPr>
              <a:t>https://cythilya.github.io/2018/10/20/hoisting/</a:t>
            </a:r>
            <a:endParaRPr lang="en-US" altLang="zh-TW" dirty="0" smtClean="0"/>
          </a:p>
          <a:p>
            <a:r>
              <a:rPr lang="en-US" altLang="zh-TW" dirty="0" smtClean="0">
                <a:hlinkClick r:id="rId5"/>
              </a:rPr>
              <a:t>https://wcc723.github.io/javascript/2017/12/16/javascript-hoisting/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TDZ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Temporal Dead Zone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dirty="0" smtClean="0">
                <a:hlinkClick r:id="rId6"/>
              </a:rPr>
              <a:t>https://segmentfault.com/a/1190000008213835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6800F-0632-4D34-BABB-01CA8F54CF0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078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參考網址：</a:t>
            </a:r>
            <a:endParaRPr lang="en-US" altLang="zh-TW" dirty="0" smtClean="0"/>
          </a:p>
          <a:p>
            <a:r>
              <a:rPr lang="en-US" altLang="zh-TW" dirty="0" smtClean="0">
                <a:hlinkClick r:id="rId3"/>
              </a:rPr>
              <a:t>https://pjchender.blogspot.com/2016/05/javascriptiifesimmediately-invoked.html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>
                <a:hlinkClick r:id="rId4"/>
              </a:rPr>
              <a:t>https://medium.com/@Epicure1709/js%E5%87%BD%E5%BC%8F%E7%9A%84%E9%99%B3%E8%BF%B0%E5%BC%8F-%E8%A1%A8%E9%81%94%E5%BC%8F%E5%92%8Ciife-15eb4c0a5b80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6800F-0632-4D34-BABB-01CA8F54CF0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1211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參考網址：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>
                <a:hlinkClick r:id="rId3"/>
              </a:rPr>
              <a:t>https://cythilya.github.io/2018/10/19/function-vs-block-scope/</a:t>
            </a:r>
            <a:r>
              <a:rPr lang="en-US" altLang="zh-TW" smtClean="0"/>
              <a:t/>
            </a:r>
            <a:br>
              <a:rPr lang="en-US" altLang="zh-TW" smtClean="0"/>
            </a:br>
            <a:r>
              <a:rPr lang="en-US" altLang="zh-TW" smtClean="0">
                <a:hlinkClick r:id="rId4"/>
              </a:rPr>
              <a:t>https://cythilya.github.io/2018/10/18/lexical-scope/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6800F-0632-4D34-BABB-01CA8F54CF0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6065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參考網址：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>
                <a:hlinkClick r:id="rId3"/>
              </a:rPr>
              <a:t>https://cythilya.github.io/2018/10/22/closure/</a:t>
            </a:r>
            <a:endParaRPr lang="en-US" altLang="zh-TW" dirty="0" smtClean="0"/>
          </a:p>
          <a:p>
            <a:r>
              <a:rPr lang="en-US" altLang="zh-TW" dirty="0" smtClean="0">
                <a:hlinkClick r:id="rId4"/>
              </a:rPr>
              <a:t>https://pjchender.blogspot.com/2017/05/javascript-closure.html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6800F-0632-4D34-BABB-01CA8F54CF0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6389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瀏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覽器環境是不存在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對象的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，只有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，兩者同等於全域可訪問對象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(node.js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為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，因為沒有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，瀏覽器則為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window)</a:t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參考網址：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dirty="0" smtClean="0">
                <a:hlinkClick r:id="rId3"/>
              </a:rPr>
              <a:t>https://wcc723.github.io/javascript/2017/12/12/javascript-this</a:t>
            </a:r>
            <a:r>
              <a:rPr lang="en-US" altLang="zh-TW" dirty="0" smtClean="0">
                <a:hlinkClick r:id="rId3"/>
              </a:rPr>
              <a:t>/</a:t>
            </a:r>
            <a:endParaRPr lang="en-US" altLang="zh-TW" dirty="0" smtClean="0"/>
          </a:p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>
                <a:hlinkClick r:id="rId4"/>
              </a:rPr>
              <a:t>https://blog.techbridge.cc/2019/02/23/javascript-this/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6800F-0632-4D34-BABB-01CA8F54CF0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8080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參考網址：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>
                <a:hlinkClick r:id="rId3"/>
              </a:rPr>
              <a:t>https://medium.com/@realdennis/javascript-%</a:t>
            </a:r>
            <a:r>
              <a:rPr lang="en-US" altLang="zh-TW" dirty="0" smtClean="0">
                <a:hlinkClick r:id="rId3"/>
              </a:rPr>
              <a:t>E8%81%8A%E8%81%8Acall-apply-bind%E7%9A%84%E5%B7%AE%E7%95%B0%E8%88%87%E7%9B%B8%E4%BC%BC%E4%B9%8B%E8%99%95-2f82a4b4dd66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>
                <a:hlinkClick r:id="rId4"/>
              </a:rPr>
              <a:t>https://ithelp.ithome.com.tw/articles/10198035</a:t>
            </a:r>
            <a:endParaRPr lang="en-US" altLang="zh-TW" dirty="0" smtClean="0"/>
          </a:p>
          <a:p>
            <a:endParaRPr lang="en-US" altLang="zh-TW" dirty="0" smtClean="0">
              <a:hlinkClick r:id="rId5"/>
            </a:endParaRPr>
          </a:p>
          <a:p>
            <a:r>
              <a:rPr lang="en-US" altLang="zh-TW" dirty="0" smtClean="0">
                <a:hlinkClick r:id="rId5"/>
              </a:rPr>
              <a:t>https</a:t>
            </a:r>
            <a:r>
              <a:rPr lang="en-US" altLang="zh-TW" dirty="0" smtClean="0">
                <a:hlinkClick r:id="rId5"/>
              </a:rPr>
              <a:t>://ithelp.ithome.com.tw/articles/10195896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6800F-0632-4D34-BABB-01CA8F54CF0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9610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參考網址：</a:t>
            </a:r>
            <a:endParaRPr lang="en-US" altLang="zh-TW" dirty="0" smtClean="0"/>
          </a:p>
          <a:p>
            <a:r>
              <a:rPr lang="en-US" altLang="zh-TW" dirty="0" smtClean="0">
                <a:hlinkClick r:id="rId3"/>
              </a:rPr>
              <a:t>https://wcc723.github.io/javascript/2017/12/19/javascript-constructor-and-prototype</a:t>
            </a:r>
            <a:r>
              <a:rPr lang="en-US" altLang="zh-TW" dirty="0" smtClean="0">
                <a:hlinkClick r:id="rId3"/>
              </a:rPr>
              <a:t>/</a:t>
            </a:r>
            <a:endParaRPr lang="en-US" altLang="zh-TW" dirty="0" smtClean="0"/>
          </a:p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>
                <a:hlinkClick r:id="rId4"/>
              </a:rPr>
              <a:t>https://medium.com/@peterchang_82818/javascripter-%E5%BF%85%E9%A0%88%E7%9F%A5%E9%81%93%E7%9A%84%E7%B9%BC%E6%89%BF%E5%9B%A0%E5%AD%90-prototype-prototype-proto-object-class-inheritace-nodejs-%E7%89%A9%E4%BB%B6-%E7%B9%BC%E6%89%BF-54102240a8b4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  <a:p>
            <a:r>
              <a:rPr lang="en-US" altLang="zh-TW" dirty="0" smtClean="0">
                <a:hlinkClick r:id="rId5"/>
              </a:rPr>
              <a:t>https</a:t>
            </a:r>
            <a:r>
              <a:rPr lang="en-US" altLang="zh-TW" dirty="0" smtClean="0">
                <a:hlinkClick r:id="rId5"/>
              </a:rPr>
              <a:t>://blog.techbridge.cc/2017/04/22/javascript-prototype</a:t>
            </a:r>
            <a:r>
              <a:rPr lang="en-US" altLang="zh-TW" dirty="0" smtClean="0">
                <a:hlinkClick r:id="rId5"/>
              </a:rPr>
              <a:t>/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>
                <a:hlinkClick r:id="rId6"/>
              </a:rPr>
              <a:t>https://cythilya.github.io/2018/10/26/prototype/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>
                <a:hlinkClick r:id="rId7"/>
              </a:rPr>
              <a:t>https://pjchender.blogspot.com/2016/06/javascriptfunction-constructornew.html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6800F-0632-4D34-BABB-01CA8F54CF0A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9344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3"/>
              </a:rPr>
              <a:t>https://cythilya.github.io/2018/10/22/closure/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6800F-0632-4D34-BABB-01CA8F54CF0A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266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E0F54A04-F7E9-4EB1-AC03-1D7C5DA8D3F9}" type="datetimeFigureOut">
              <a:rPr lang="zh-TW" altLang="en-US" smtClean="0"/>
              <a:t>2019/9/16</a:t>
            </a:fld>
            <a:endParaRPr lang="zh-TW" alt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663AFD2-B57B-4495-BBA5-CC9907D6F9F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54A04-F7E9-4EB1-AC03-1D7C5DA8D3F9}" type="datetimeFigureOut">
              <a:rPr lang="zh-TW" altLang="en-US" smtClean="0"/>
              <a:t>2019/9/16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AFD2-B57B-4495-BBA5-CC9907D6F9F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54A04-F7E9-4EB1-AC03-1D7C5DA8D3F9}" type="datetimeFigureOut">
              <a:rPr lang="zh-TW" altLang="en-US" smtClean="0"/>
              <a:t>2019/9/16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AFD2-B57B-4495-BBA5-CC9907D6F9F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54A04-F7E9-4EB1-AC03-1D7C5DA8D3F9}" type="datetimeFigureOut">
              <a:rPr lang="zh-TW" altLang="en-US" smtClean="0"/>
              <a:t>2019/9/16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AFD2-B57B-4495-BBA5-CC9907D6F9F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54A04-F7E9-4EB1-AC03-1D7C5DA8D3F9}" type="datetimeFigureOut">
              <a:rPr lang="zh-TW" altLang="en-US" smtClean="0"/>
              <a:t>2019/9/16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AFD2-B57B-4495-BBA5-CC9907D6F9F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54A04-F7E9-4EB1-AC03-1D7C5DA8D3F9}" type="datetimeFigureOut">
              <a:rPr lang="zh-TW" altLang="en-US" smtClean="0"/>
              <a:t>2019/9/16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AFD2-B57B-4495-BBA5-CC9907D6F9F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54A04-F7E9-4EB1-AC03-1D7C5DA8D3F9}" type="datetimeFigureOut">
              <a:rPr lang="zh-TW" altLang="en-US" smtClean="0"/>
              <a:t>2019/9/16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AFD2-B57B-4495-BBA5-CC9907D6F9F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54A04-F7E9-4EB1-AC03-1D7C5DA8D3F9}" type="datetimeFigureOut">
              <a:rPr lang="zh-TW" altLang="en-US" smtClean="0"/>
              <a:t>2019/9/16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AFD2-B57B-4495-BBA5-CC9907D6F9F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54A04-F7E9-4EB1-AC03-1D7C5DA8D3F9}" type="datetimeFigureOut">
              <a:rPr lang="zh-TW" altLang="en-US" smtClean="0"/>
              <a:t>2019/9/16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AFD2-B57B-4495-BBA5-CC9907D6F9F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54A04-F7E9-4EB1-AC03-1D7C5DA8D3F9}" type="datetimeFigureOut">
              <a:rPr lang="zh-TW" altLang="en-US" smtClean="0"/>
              <a:t>2019/9/16</a:t>
            </a:fld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AFD2-B57B-4495-BBA5-CC9907D6F9F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54A04-F7E9-4EB1-AC03-1D7C5DA8D3F9}" type="datetimeFigureOut">
              <a:rPr lang="zh-TW" altLang="en-US" smtClean="0"/>
              <a:t>2019/9/16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AFD2-B57B-4495-BBA5-CC9907D6F9F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0F54A04-F7E9-4EB1-AC03-1D7C5DA8D3F9}" type="datetimeFigureOut">
              <a:rPr lang="zh-TW" altLang="en-US" smtClean="0"/>
              <a:t>2019/9/16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663AFD2-B57B-4495-BBA5-CC9907D6F9F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abeljs.io/repl/#?babili=false&amp;browsers=&amp;build=&amp;builtIns=false&amp;spec=false&amp;loose=false&amp;code_lz=Q&amp;debug=false&amp;forceAllTransforms=false&amp;shippedProposals=false&amp;circleciRepo=&amp;evaluate=false&amp;fileSize=false&amp;timeTravel=false&amp;sourceType=module&amp;lineWrap=true&amp;presets=es2015%2Creact%2Cstage-2&amp;prettier=false&amp;targets=&amp;version=7.6.0&amp;externalPlugins=" TargetMode="External"/><Relationship Id="rId2" Type="http://schemas.openxmlformats.org/officeDocument/2006/relationships/hyperlink" Target="https://babeljs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amiebuilds/babel-handbook/blob/master/translations/zh-Hant/user-handbook.m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JavaScript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報告者：陳韋儒</a:t>
            </a:r>
            <a:r>
              <a:rPr lang="en-US" altLang="zh-TW" dirty="0" smtClean="0"/>
              <a:t>(00F549)</a:t>
            </a:r>
            <a:endParaRPr lang="zh-TW" altLang="en-US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230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的關鍵字</a:t>
            </a:r>
            <a:r>
              <a:rPr lang="en-US" altLang="zh-TW" dirty="0" smtClean="0"/>
              <a:t>new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(1)  </a:t>
            </a:r>
            <a:r>
              <a:rPr lang="zh-TW" altLang="en-US" dirty="0" smtClean="0"/>
              <a:t>為對象創造空間</a:t>
            </a:r>
            <a:endParaRPr lang="en-US" altLang="zh-TW" dirty="0" smtClean="0"/>
          </a:p>
          <a:p>
            <a:r>
              <a:rPr lang="en-US" altLang="zh-TW" dirty="0" smtClean="0"/>
              <a:t>(2)</a:t>
            </a:r>
            <a:r>
              <a:rPr lang="zh-TW" altLang="en-US" dirty="0" smtClean="0"/>
              <a:t>  調用類的構造方法</a:t>
            </a:r>
            <a:r>
              <a:rPr lang="en-US" altLang="zh-TW" dirty="0" smtClean="0"/>
              <a:t>(</a:t>
            </a:r>
            <a:r>
              <a:rPr lang="zh-TW" altLang="en-US" dirty="0" smtClean="0"/>
              <a:t>初始化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(3)</a:t>
            </a:r>
            <a:r>
              <a:rPr lang="zh-TW" altLang="en-US" dirty="0" smtClean="0"/>
              <a:t>  將生成對象的地址返回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1903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Module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239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好物</a:t>
            </a:r>
            <a:r>
              <a:rPr lang="zh-TW" altLang="en-US" dirty="0" smtClean="0"/>
              <a:t>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TW" altLang="zh-TW" dirty="0"/>
              <a:t>Babel </a:t>
            </a:r>
            <a:r>
              <a:rPr lang="en-US" altLang="zh-TW" dirty="0" smtClean="0"/>
              <a:t>(</a:t>
            </a:r>
            <a:r>
              <a:rPr lang="zh-TW" altLang="en-US" dirty="0" smtClean="0"/>
              <a:t>編譯器</a:t>
            </a:r>
            <a:r>
              <a:rPr lang="en-US" altLang="zh-TW" dirty="0" smtClean="0"/>
              <a:t>)</a:t>
            </a:r>
          </a:p>
          <a:p>
            <a:pPr marL="68580" indent="0">
              <a:buNone/>
            </a:pPr>
            <a:r>
              <a:rPr lang="zh-TW" altLang="en-US" dirty="0" smtClean="0"/>
              <a:t>官方網站：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>
                <a:hlinkClick r:id="rId2"/>
              </a:rPr>
              <a:t>https://babeljs.io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pPr marL="68580" indent="0">
              <a:buNone/>
            </a:pPr>
            <a:r>
              <a:rPr lang="zh-TW" altLang="en-US" dirty="0"/>
              <a:t>線上</a:t>
            </a:r>
            <a:r>
              <a:rPr lang="zh-TW" altLang="en-US" dirty="0" smtClean="0"/>
              <a:t>編譯器：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>
                <a:hlinkClick r:id="rId3"/>
              </a:rPr>
              <a:t>https://babeljs.io/repl/#?babili=false&amp;browsers=&amp;build=&amp;builtIns=false&amp;spec=false&amp;loose=false&amp;code_lz=Q&amp;debug=false&amp;forceAllTransforms=false&amp;shippedProposals=false&amp;circleciRepo=&amp;evaluate=false&amp;fileSize=false&amp;timeTravel=false&amp;sourceType=module&amp;lineWrap=true&amp;presets=es2015%2Creact%2Cstage-2&amp;prettier=false&amp;targets=&amp;version=7.6.0&amp;externalPlugins=</a:t>
            </a:r>
            <a:endParaRPr lang="en-US" altLang="zh-TW" dirty="0"/>
          </a:p>
          <a:p>
            <a:pPr marL="68580" indent="0">
              <a:buNone/>
            </a:pP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>
                <a:hlinkClick r:id="rId4"/>
              </a:rPr>
              <a:t>https://</a:t>
            </a:r>
            <a:r>
              <a:rPr lang="en-US" altLang="zh-TW" dirty="0" smtClean="0">
                <a:hlinkClick r:id="rId4"/>
              </a:rPr>
              <a:t>github.com/jamiebuilds/babel-handbook/blob/master/translations/zh-Hant/user-handbook.md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921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268760"/>
            <a:ext cx="8568952" cy="5472608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Hoisting(</a:t>
            </a:r>
            <a:r>
              <a:rPr lang="zh-TW" altLang="en-US" dirty="0" smtClean="0"/>
              <a:t>提升</a:t>
            </a:r>
            <a:r>
              <a:rPr lang="en-US" altLang="zh-TW" dirty="0" smtClean="0"/>
              <a:t>)</a:t>
            </a:r>
          </a:p>
          <a:p>
            <a:r>
              <a:rPr lang="en-US" altLang="zh-TW" strike="sngStrike" dirty="0" smtClean="0">
                <a:solidFill>
                  <a:srgbClr val="FF0000"/>
                </a:solidFill>
              </a:rPr>
              <a:t>Call Stack(</a:t>
            </a:r>
            <a:r>
              <a:rPr lang="zh-TW" altLang="en-US" strike="sngStrike" dirty="0" smtClean="0">
                <a:solidFill>
                  <a:srgbClr val="FF0000"/>
                </a:solidFill>
              </a:rPr>
              <a:t>推疊</a:t>
            </a:r>
            <a:r>
              <a:rPr lang="en-US" altLang="zh-TW" strike="sngStrike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dirty="0" smtClean="0"/>
              <a:t>IIFE(Immediately Invoked Functions Expressions)</a:t>
            </a:r>
          </a:p>
          <a:p>
            <a:r>
              <a:rPr lang="en-US" altLang="zh-TW" dirty="0" smtClean="0"/>
              <a:t>Scope(Scope chain)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Global Scope</a:t>
            </a:r>
          </a:p>
          <a:p>
            <a:pPr lvl="1"/>
            <a:r>
              <a:rPr lang="en-US" altLang="zh-TW" dirty="0" smtClean="0"/>
              <a:t>Function Scope</a:t>
            </a:r>
          </a:p>
          <a:p>
            <a:r>
              <a:rPr lang="en-US" altLang="zh-TW" dirty="0" smtClean="0"/>
              <a:t>Closure(</a:t>
            </a:r>
            <a:r>
              <a:rPr lang="zh-TW" altLang="en-US" dirty="0" smtClean="0"/>
              <a:t>閉包</a:t>
            </a:r>
            <a:r>
              <a:rPr lang="en-US" altLang="zh-TW" dirty="0" smtClean="0"/>
              <a:t>)</a:t>
            </a:r>
          </a:p>
          <a:p>
            <a:r>
              <a:rPr lang="en-US" altLang="zh-TW" strike="sngStrike" dirty="0" err="1" smtClean="0">
                <a:solidFill>
                  <a:srgbClr val="FF0000"/>
                </a:solidFill>
              </a:rPr>
              <a:t>Callbacks_asynce</a:t>
            </a:r>
            <a:r>
              <a:rPr lang="zh-TW" altLang="en-US" strike="sngStrike" dirty="0" smtClean="0">
                <a:solidFill>
                  <a:srgbClr val="FF0000"/>
                </a:solidFill>
              </a:rPr>
              <a:t>、</a:t>
            </a:r>
            <a:r>
              <a:rPr lang="en-US" altLang="zh-TW" strike="sngStrike" dirty="0" smtClean="0">
                <a:solidFill>
                  <a:srgbClr val="FF0000"/>
                </a:solidFill>
              </a:rPr>
              <a:t>await</a:t>
            </a:r>
          </a:p>
          <a:p>
            <a:r>
              <a:rPr lang="zh-TW" altLang="en-US" dirty="0" smtClean="0"/>
              <a:t>函數與「</a:t>
            </a:r>
            <a:r>
              <a:rPr lang="en-US" altLang="zh-TW" dirty="0" smtClean="0"/>
              <a:t>this</a:t>
            </a:r>
            <a:r>
              <a:rPr lang="zh-TW" altLang="en-US" dirty="0" smtClean="0"/>
              <a:t>」</a:t>
            </a:r>
            <a:endParaRPr lang="en-US" altLang="zh-TW" dirty="0"/>
          </a:p>
          <a:p>
            <a:r>
              <a:rPr lang="en-US" altLang="zh-TW" dirty="0" smtClean="0"/>
              <a:t>apply()</a:t>
            </a:r>
            <a:r>
              <a:rPr lang="zh-TW" altLang="en-US" dirty="0" smtClean="0"/>
              <a:t>、</a:t>
            </a:r>
            <a:r>
              <a:rPr lang="en-US" altLang="zh-TW" dirty="0" smtClean="0"/>
              <a:t>bind()</a:t>
            </a:r>
            <a:r>
              <a:rPr lang="zh-TW" altLang="en-US" dirty="0" smtClean="0"/>
              <a:t>、</a:t>
            </a:r>
            <a:r>
              <a:rPr lang="en-US" altLang="zh-TW" dirty="0" smtClean="0"/>
              <a:t>call</a:t>
            </a:r>
            <a:r>
              <a:rPr lang="en-US" altLang="zh-TW" dirty="0" smtClean="0"/>
              <a:t>()</a:t>
            </a:r>
          </a:p>
          <a:p>
            <a:r>
              <a:rPr lang="en-US" altLang="zh-TW" dirty="0" smtClean="0"/>
              <a:t>__proto__</a:t>
            </a:r>
            <a:r>
              <a:rPr lang="zh-TW" altLang="en-US" dirty="0" smtClean="0"/>
              <a:t>、</a:t>
            </a:r>
            <a:r>
              <a:rPr lang="en-US" altLang="zh-TW" dirty="0" smtClean="0"/>
              <a:t>prototype</a:t>
            </a:r>
          </a:p>
          <a:p>
            <a:r>
              <a:rPr lang="en-US" altLang="zh-TW" strike="sngStrike" dirty="0" smtClean="0">
                <a:solidFill>
                  <a:srgbClr val="FF0000"/>
                </a:solidFill>
              </a:rPr>
              <a:t>Function</a:t>
            </a:r>
            <a:r>
              <a:rPr lang="zh-TW" altLang="en-US" strike="sngStrike" dirty="0" smtClean="0">
                <a:solidFill>
                  <a:srgbClr val="FF0000"/>
                </a:solidFill>
              </a:rPr>
              <a:t>設計</a:t>
            </a:r>
            <a:endParaRPr lang="en-US" altLang="zh-TW" strike="sngStrike" dirty="0" smtClean="0">
              <a:solidFill>
                <a:srgbClr val="FF0000"/>
              </a:solidFill>
            </a:endParaRPr>
          </a:p>
          <a:p>
            <a:r>
              <a:rPr lang="zh-TW" altLang="en-US" strike="sngStrike" dirty="0" smtClean="0">
                <a:solidFill>
                  <a:srgbClr val="FF0000"/>
                </a:solidFill>
              </a:rPr>
              <a:t>實例理解</a:t>
            </a:r>
            <a:endParaRPr lang="en-US" altLang="zh-TW" strike="sngStrike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Module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08912" cy="1143000"/>
          </a:xfrm>
        </p:spPr>
        <p:txBody>
          <a:bodyPr/>
          <a:lstStyle/>
          <a:p>
            <a:pPr algn="ctr"/>
            <a:r>
              <a:rPr lang="zh-TW" altLang="en-US" dirty="0" smtClean="0"/>
              <a:t>目錄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092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08912" cy="1143000"/>
          </a:xfrm>
        </p:spPr>
        <p:txBody>
          <a:bodyPr/>
          <a:lstStyle/>
          <a:p>
            <a:pPr algn="ctr"/>
            <a:r>
              <a:rPr lang="en-US" altLang="zh-TW" dirty="0"/>
              <a:t>Hoisting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zh-TW" altLang="en-US" dirty="0" smtClean="0"/>
              <a:t>變數</a:t>
            </a:r>
            <a:r>
              <a:rPr lang="en-US" altLang="zh-TW" dirty="0" smtClean="0"/>
              <a:t>Hoisting</a:t>
            </a:r>
          </a:p>
          <a:p>
            <a:r>
              <a:rPr lang="zh-TW" altLang="en-US" dirty="0" smtClean="0"/>
              <a:t>函式</a:t>
            </a:r>
            <a:r>
              <a:rPr lang="en-US" altLang="zh-TW" dirty="0"/>
              <a:t>Hoisting</a:t>
            </a:r>
            <a:endParaRPr lang="en-US" altLang="zh-TW" dirty="0" smtClean="0"/>
          </a:p>
          <a:p>
            <a:r>
              <a:rPr lang="en-US" altLang="zh-TW" dirty="0" smtClean="0"/>
              <a:t>let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const</a:t>
            </a:r>
            <a:r>
              <a:rPr lang="zh-TW" altLang="en-US" dirty="0" smtClean="0"/>
              <a:t>有沒有</a:t>
            </a:r>
            <a:r>
              <a:rPr lang="en-US" altLang="zh-TW" dirty="0" smtClean="0"/>
              <a:t>Hoisting?</a:t>
            </a:r>
          </a:p>
          <a:p>
            <a:r>
              <a:rPr lang="zh-TW" altLang="en-US" dirty="0" smtClean="0"/>
              <a:t>為甚麼需要</a:t>
            </a:r>
            <a:r>
              <a:rPr lang="en-US" altLang="zh-TW" dirty="0" smtClean="0"/>
              <a:t>Hoisting?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sz="2000" dirty="0" smtClean="0"/>
              <a:t>※</a:t>
            </a:r>
            <a:r>
              <a:rPr lang="zh-TW" altLang="en-US" sz="2000" dirty="0" smtClean="0"/>
              <a:t>重點提要：</a:t>
            </a:r>
            <a:endParaRPr lang="en-US" altLang="zh-TW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 smtClean="0"/>
              <a:t>變數</a:t>
            </a:r>
            <a:r>
              <a:rPr lang="en-US" altLang="zh-TW" sz="2000" dirty="0" smtClean="0"/>
              <a:t>Hoisting</a:t>
            </a:r>
            <a:r>
              <a:rPr lang="zh-TW" altLang="en-US" sz="2000" dirty="0" smtClean="0"/>
              <a:t>只有宣告，</a:t>
            </a:r>
            <a:r>
              <a:rPr lang="zh-TW" altLang="en-US" sz="2000" dirty="0"/>
              <a:t>而函</a:t>
            </a:r>
            <a:r>
              <a:rPr lang="zh-TW" altLang="en-US" sz="2000" dirty="0" smtClean="0"/>
              <a:t>式</a:t>
            </a:r>
            <a:r>
              <a:rPr lang="en-US" altLang="zh-TW" sz="2000" dirty="0" smtClean="0"/>
              <a:t>Hoisting</a:t>
            </a:r>
            <a:r>
              <a:rPr lang="zh-TW" altLang="en-US" sz="2000" dirty="0" smtClean="0"/>
              <a:t>為是</a:t>
            </a:r>
            <a:r>
              <a:rPr lang="zh-TW" altLang="en-US" sz="2000" dirty="0"/>
              <a:t>整個函式，因此函式在宣告前是可以執行的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 smtClean="0"/>
              <a:t>若變數與函式同名，則函式優先。</a:t>
            </a:r>
            <a:endParaRPr lang="en-US" altLang="zh-TW" sz="2000" dirty="0" smtClean="0"/>
          </a:p>
          <a:p>
            <a:pPr marL="457200" indent="-457200">
              <a:buFont typeface="+mj-lt"/>
              <a:buAutoNum type="arabicPeriod"/>
            </a:pP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2513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IIFE/IIFEs</a:t>
            </a:r>
            <a:br>
              <a:rPr lang="en-US" altLang="zh-TW" dirty="0"/>
            </a:br>
            <a:r>
              <a:rPr lang="en-US" altLang="zh-TW" sz="1700" dirty="0"/>
              <a:t>Immediately Invoked Functions Expressions</a:t>
            </a:r>
            <a:endParaRPr lang="zh-TW" altLang="en-US" sz="17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Safe Code</a:t>
            </a:r>
          </a:p>
          <a:p>
            <a:r>
              <a:rPr lang="zh-TW" altLang="en-US" dirty="0" smtClean="0"/>
              <a:t>立即函式</a:t>
            </a:r>
            <a:endParaRPr lang="en-US" altLang="zh-TW" dirty="0" smtClean="0"/>
          </a:p>
          <a:p>
            <a:r>
              <a:rPr lang="zh-TW" altLang="en-US" dirty="0" smtClean="0"/>
              <a:t>配合 </a:t>
            </a:r>
            <a:r>
              <a:rPr lang="en-US" altLang="zh-TW" dirty="0" smtClean="0"/>
              <a:t>Closure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※</a:t>
            </a:r>
            <a:r>
              <a:rPr lang="zh-TW" altLang="en-US" dirty="0" smtClean="0"/>
              <a:t>優點：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全</a:t>
            </a:r>
            <a:r>
              <a:rPr lang="zh-TW" altLang="en-US" dirty="0"/>
              <a:t>域變數的</a:t>
            </a:r>
            <a:r>
              <a:rPr lang="zh-TW" altLang="en-US" dirty="0" smtClean="0"/>
              <a:t>減少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全域變數區域化</a:t>
            </a:r>
          </a:p>
        </p:txBody>
      </p:sp>
    </p:spTree>
    <p:extLst>
      <p:ext uri="{BB962C8B-B14F-4D97-AF65-F5344CB8AC3E}">
        <p14:creationId xmlns:p14="http://schemas.microsoft.com/office/powerpoint/2010/main" val="39993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Scope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694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Closure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透過閉包讓 </a:t>
            </a:r>
            <a:r>
              <a:rPr lang="en-US" altLang="zh-TW" dirty="0"/>
              <a:t>function </a:t>
            </a:r>
            <a:r>
              <a:rPr lang="zh-TW" altLang="en-US" dirty="0"/>
              <a:t>能夠有 </a:t>
            </a:r>
            <a:r>
              <a:rPr lang="en-US" altLang="zh-TW" dirty="0"/>
              <a:t>private </a:t>
            </a:r>
            <a:r>
              <a:rPr lang="zh-TW" altLang="en-US" dirty="0"/>
              <a:t>變數</a:t>
            </a:r>
          </a:p>
          <a:p>
            <a:r>
              <a:rPr lang="zh-TW" altLang="en-US" dirty="0" smtClean="0"/>
              <a:t>讓程式碼變得更加安全</a:t>
            </a:r>
            <a:endParaRPr lang="en-US" altLang="zh-TW" dirty="0" smtClean="0"/>
          </a:p>
          <a:p>
            <a:r>
              <a:rPr lang="zh-TW" altLang="en-US" dirty="0"/>
              <a:t>同一個 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，</a:t>
            </a:r>
            <a:r>
              <a:rPr lang="zh-TW" altLang="en-US" dirty="0"/>
              <a:t>變數間也都是獨立的執行環境不會干擾</a:t>
            </a:r>
          </a:p>
        </p:txBody>
      </p:sp>
    </p:spTree>
    <p:extLst>
      <p:ext uri="{BB962C8B-B14F-4D97-AF65-F5344CB8AC3E}">
        <p14:creationId xmlns:p14="http://schemas.microsoft.com/office/powerpoint/2010/main" val="65533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函式與</a:t>
            </a:r>
            <a:r>
              <a:rPr lang="zh-TW" altLang="en-US" dirty="0"/>
              <a:t>「</a:t>
            </a:r>
            <a:r>
              <a:rPr lang="en-US" altLang="zh-TW" dirty="0"/>
              <a:t>this</a:t>
            </a:r>
            <a:r>
              <a:rPr lang="zh-TW" altLang="en-US" dirty="0" smtClean="0"/>
              <a:t>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※</a:t>
            </a:r>
            <a:r>
              <a:rPr lang="zh-TW" altLang="en-US" dirty="0" smtClean="0"/>
              <a:t>影響</a:t>
            </a:r>
            <a:r>
              <a:rPr lang="en-US" altLang="zh-TW" dirty="0" smtClean="0"/>
              <a:t>this</a:t>
            </a:r>
            <a:r>
              <a:rPr lang="zh-TW" altLang="en-US" dirty="0" smtClean="0"/>
              <a:t>在於函</a:t>
            </a:r>
            <a:r>
              <a:rPr lang="zh-TW" altLang="en-US" dirty="0"/>
              <a:t>式的呼叫方法</a:t>
            </a:r>
            <a:r>
              <a:rPr lang="zh-TW" altLang="en-US" dirty="0" smtClean="0"/>
              <a:t>，而非</a:t>
            </a:r>
            <a:r>
              <a:rPr lang="zh-TW" altLang="en-US" dirty="0"/>
              <a:t>宣告的時機</a:t>
            </a:r>
          </a:p>
        </p:txBody>
      </p:sp>
    </p:spTree>
    <p:extLst>
      <p:ext uri="{BB962C8B-B14F-4D97-AF65-F5344CB8AC3E}">
        <p14:creationId xmlns:p14="http://schemas.microsoft.com/office/powerpoint/2010/main" val="234938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apply()</a:t>
            </a:r>
            <a:r>
              <a:rPr lang="zh-TW" altLang="en-US" dirty="0"/>
              <a:t>、</a:t>
            </a:r>
            <a:r>
              <a:rPr lang="en-US" altLang="zh-TW" dirty="0"/>
              <a:t>bind()</a:t>
            </a:r>
            <a:r>
              <a:rPr lang="zh-TW" altLang="en-US" dirty="0"/>
              <a:t>、</a:t>
            </a:r>
            <a:r>
              <a:rPr lang="en-US" altLang="zh-TW" dirty="0"/>
              <a:t>call()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執行 </a:t>
            </a:r>
            <a:r>
              <a:rPr lang="en-US" altLang="zh-TW" dirty="0" smtClean="0"/>
              <a:t>function(bind</a:t>
            </a:r>
            <a:r>
              <a:rPr lang="zh-TW" altLang="en-US" dirty="0"/>
              <a:t>不是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zh-TW" altLang="en-US" dirty="0"/>
              <a:t>明確指定 </a:t>
            </a:r>
            <a:r>
              <a:rPr lang="en-US" altLang="zh-TW" dirty="0" smtClean="0"/>
              <a:t>this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/>
              <a:t>call</a:t>
            </a:r>
            <a:r>
              <a:rPr lang="zh-TW" altLang="en-US" dirty="0"/>
              <a:t>、</a:t>
            </a:r>
            <a:r>
              <a:rPr lang="en-US" altLang="zh-TW" dirty="0"/>
              <a:t>apply</a:t>
            </a:r>
            <a:r>
              <a:rPr lang="zh-TW" altLang="en-US" dirty="0"/>
              <a:t>皆是回傳</a:t>
            </a:r>
            <a:r>
              <a:rPr lang="en-US" altLang="zh-TW" dirty="0"/>
              <a:t>function</a:t>
            </a:r>
            <a:r>
              <a:rPr lang="zh-TW" altLang="en-US" dirty="0"/>
              <a:t>執行結果</a:t>
            </a:r>
          </a:p>
          <a:p>
            <a:r>
              <a:rPr lang="en-US" altLang="zh-TW" dirty="0"/>
              <a:t>bind</a:t>
            </a:r>
            <a:r>
              <a:rPr lang="zh-TW" altLang="en-US" dirty="0"/>
              <a:t>方法回傳的是綁定 </a:t>
            </a:r>
            <a:r>
              <a:rPr lang="en-US" altLang="zh-TW" dirty="0"/>
              <a:t>this </a:t>
            </a:r>
            <a:r>
              <a:rPr lang="zh-TW" altLang="en-US" dirty="0"/>
              <a:t>後的</a:t>
            </a:r>
            <a:r>
              <a:rPr lang="zh-TW" altLang="en-US" b="1" dirty="0"/>
              <a:t>原</a:t>
            </a:r>
            <a:r>
              <a:rPr lang="zh-TW" altLang="en-US" b="1" dirty="0" smtClean="0"/>
              <a:t>函數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279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08912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/>
              <a:t>__proto__</a:t>
            </a:r>
            <a:r>
              <a:rPr lang="zh-TW" altLang="en-US" dirty="0"/>
              <a:t>、</a:t>
            </a:r>
            <a:r>
              <a:rPr lang="en-US" altLang="zh-TW" dirty="0" smtClean="0"/>
              <a:t>prototype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__proto__ </a:t>
            </a:r>
            <a:r>
              <a:rPr lang="zh-TW" altLang="en-US" dirty="0" smtClean="0"/>
              <a:t>：指的是原型</a:t>
            </a:r>
            <a:r>
              <a:rPr lang="zh-TW" altLang="en-US" dirty="0"/>
              <a:t>串</a:t>
            </a:r>
            <a:r>
              <a:rPr lang="en-US" altLang="zh-TW" dirty="0" smtClean="0"/>
              <a:t>”</a:t>
            </a:r>
            <a:r>
              <a:rPr lang="zh-TW" altLang="en-US" dirty="0" smtClean="0"/>
              <a:t>鍊</a:t>
            </a:r>
            <a:r>
              <a:rPr lang="en-US" altLang="zh-TW" dirty="0" smtClean="0"/>
              <a:t>”</a:t>
            </a:r>
            <a:r>
              <a:rPr lang="zh-TW" altLang="en-US" dirty="0" smtClean="0"/>
              <a:t> （</a:t>
            </a:r>
            <a:r>
              <a:rPr lang="en-US" altLang="zh-TW" dirty="0"/>
              <a:t>prototype chain</a:t>
            </a:r>
            <a:r>
              <a:rPr lang="zh-TW" altLang="en-US"/>
              <a:t>）</a:t>
            </a:r>
            <a:r>
              <a:rPr lang="zh-TW" altLang="en-US" smtClean="0"/>
              <a:t>，類似關係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/>
              <a:t>p</a:t>
            </a:r>
            <a:r>
              <a:rPr lang="en-US" altLang="zh-TW" dirty="0" smtClean="0"/>
              <a:t>rototy</a:t>
            </a:r>
            <a:r>
              <a:rPr lang="en-US" altLang="zh-TW" dirty="0" smtClean="0"/>
              <a:t>pe</a:t>
            </a:r>
            <a:r>
              <a:rPr lang="zh-TW" altLang="en-US" dirty="0" smtClean="0"/>
              <a:t>：真正的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原型</a:t>
            </a:r>
            <a:r>
              <a:rPr lang="en-US" altLang="zh-TW" dirty="0" smtClean="0"/>
              <a:t>”object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197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奧斯丁">
  <a:themeElements>
    <a:clrScheme name="奧斯丁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奧斯丁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奧斯丁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10662</TotalTime>
  <Words>387</Words>
  <Application>Microsoft Office PowerPoint</Application>
  <PresentationFormat>如螢幕大小 (4:3)</PresentationFormat>
  <Paragraphs>102</Paragraphs>
  <Slides>12</Slides>
  <Notes>8</Notes>
  <HiddenSlides>1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奧斯丁</vt:lpstr>
      <vt:lpstr>JavaScript</vt:lpstr>
      <vt:lpstr>目錄</vt:lpstr>
      <vt:lpstr>Hoisting</vt:lpstr>
      <vt:lpstr>IIFE/IIFEs Immediately Invoked Functions Expressions</vt:lpstr>
      <vt:lpstr>Scope</vt:lpstr>
      <vt:lpstr>Closure</vt:lpstr>
      <vt:lpstr>函式與「this」</vt:lpstr>
      <vt:lpstr>apply()、bind()、call()</vt:lpstr>
      <vt:lpstr>__proto__、prototype</vt:lpstr>
      <vt:lpstr>Java的關鍵字new</vt:lpstr>
      <vt:lpstr>Module</vt:lpstr>
      <vt:lpstr>好物介紹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user</dc:creator>
  <cp:lastModifiedBy>user</cp:lastModifiedBy>
  <cp:revision>82</cp:revision>
  <dcterms:created xsi:type="dcterms:W3CDTF">2019-08-01T03:27:08Z</dcterms:created>
  <dcterms:modified xsi:type="dcterms:W3CDTF">2019-09-18T09:03:52Z</dcterms:modified>
</cp:coreProperties>
</file>