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59" r:id="rId4"/>
    <p:sldId id="261" r:id="rId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60" d="100"/>
          <a:sy n="160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Who is your customer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46230-2982-414F-B6C1-C7BDDB033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27" y="1003971"/>
            <a:ext cx="6042745" cy="392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6633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What did your customer buy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B6FC6-F73A-B243-8E80-5F44D5A21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48" y="953429"/>
            <a:ext cx="6019238" cy="403899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Target Customer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56A2CC1-D7F6-A845-A530-77F587E1B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667400"/>
              </p:ext>
            </p:extLst>
          </p:nvPr>
        </p:nvGraphicFramePr>
        <p:xfrm>
          <a:off x="205025" y="1083299"/>
          <a:ext cx="8565600" cy="373686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68220">
                  <a:extLst>
                    <a:ext uri="{9D8B030D-6E8A-4147-A177-3AD203B41FA5}">
                      <a16:colId xmlns:a16="http://schemas.microsoft.com/office/drawing/2014/main" val="754502253"/>
                    </a:ext>
                  </a:extLst>
                </a:gridCol>
                <a:gridCol w="6597380">
                  <a:extLst>
                    <a:ext uri="{9D8B030D-6E8A-4147-A177-3AD203B41FA5}">
                      <a16:colId xmlns:a16="http://schemas.microsoft.com/office/drawing/2014/main" val="623807471"/>
                    </a:ext>
                  </a:extLst>
                </a:gridCol>
              </a:tblGrid>
              <a:tr h="1067021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Group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/>
                        <a:t>Female customer.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/>
                        <a:t>Age around 40 years old.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/>
                        <a:t>Work in Financial Service or Manufacturing.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/>
                        <a:t>Prefer medium size WeareA2B and </a:t>
                      </a:r>
                      <a:r>
                        <a:rPr lang="en-US" b="0" dirty="0" err="1"/>
                        <a:t>Solex</a:t>
                      </a:r>
                      <a:r>
                        <a:rPr lang="en-US" b="0" dirty="0"/>
                        <a:t> product.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/>
                        <a:t>Prefer standard or touring bike.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/>
                        <a:t>Estimate profits: </a:t>
                      </a:r>
                      <a:r>
                        <a:rPr lang="en-US" sz="1000" b="1" dirty="0"/>
                        <a:t>$869,502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935565"/>
                  </a:ext>
                </a:extLst>
              </a:tr>
              <a:tr h="136998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Female customer.</a:t>
                      </a:r>
                    </a:p>
                    <a:p>
                      <a:pPr marL="228600" indent="-2286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Age around 41 years old.</a:t>
                      </a:r>
                    </a:p>
                    <a:p>
                      <a:pPr marL="228600" indent="-2286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Work in Manufacturing.</a:t>
                      </a:r>
                    </a:p>
                    <a:p>
                      <a:pPr marL="228600" indent="-2286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Prefer medium size WeareA2B and </a:t>
                      </a:r>
                      <a:r>
                        <a:rPr lang="en-US" dirty="0" err="1"/>
                        <a:t>Solex</a:t>
                      </a:r>
                      <a:r>
                        <a:rPr lang="en-US" dirty="0"/>
                        <a:t> product.</a:t>
                      </a:r>
                    </a:p>
                    <a:p>
                      <a:pPr marL="228600" indent="-2286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Prefer standard or touring bike.</a:t>
                      </a:r>
                    </a:p>
                    <a:p>
                      <a:pPr marL="228600" indent="-2286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Estimate profits: </a:t>
                      </a:r>
                      <a:r>
                        <a:rPr lang="en-US" b="1" dirty="0"/>
                        <a:t>$300,454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076871"/>
                  </a:ext>
                </a:extLst>
              </a:tr>
              <a:tr h="129985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Male customer.</a:t>
                      </a:r>
                    </a:p>
                    <a:p>
                      <a:pPr marL="228600" indent="-2286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Age around 42 years old.</a:t>
                      </a:r>
                    </a:p>
                    <a:p>
                      <a:pPr marL="228600" indent="-2286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Work in Financial Service.</a:t>
                      </a:r>
                    </a:p>
                    <a:p>
                      <a:pPr marL="228600" indent="-2286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Prefer medium size WearA2B and large Trek Bicycle.</a:t>
                      </a:r>
                    </a:p>
                    <a:p>
                      <a:pPr marL="228600" indent="-2286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Prefer standard bike.</a:t>
                      </a:r>
                    </a:p>
                    <a:p>
                      <a:pPr marL="228600" indent="-2286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Estimate profits: </a:t>
                      </a:r>
                      <a:r>
                        <a:rPr lang="en-US" b="1" dirty="0"/>
                        <a:t>$492,730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86796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268</Words>
  <Application>Microsoft Macintosh PowerPoint</Application>
  <PresentationFormat>On-screen Show (16:9)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Open Sans</vt:lpstr>
      <vt:lpstr>Open Sans Extrabold</vt:lpstr>
      <vt:lpstr>Open Sans Light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Teh Yih Siang</cp:lastModifiedBy>
  <cp:revision>20</cp:revision>
  <dcterms:modified xsi:type="dcterms:W3CDTF">2019-10-07T13:27:08Z</dcterms:modified>
</cp:coreProperties>
</file>