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1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manufacturing, financial service, health and retail occupy </a:t>
            </a:r>
            <a:r>
              <a:rPr lang="en-US" dirty="0">
                <a:solidFill>
                  <a:srgbClr val="FF0000"/>
                </a:solidFill>
              </a:rPr>
              <a:t>75.9% </a:t>
            </a:r>
            <a:r>
              <a:rPr lang="en-US" dirty="0"/>
              <a:t>of the bike related purchased over the past 3 years.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1300" dirty="0"/>
              <a:t>Place any information about this point here.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8A760-E8D7-EB48-AA58-79C351A5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17" y="2244237"/>
            <a:ext cx="3386848" cy="26458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456</Words>
  <Application>Microsoft Macintosh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Teh Yih Siang</cp:lastModifiedBy>
  <cp:revision>1</cp:revision>
  <dcterms:modified xsi:type="dcterms:W3CDTF">2019-09-27T16:43:20Z</dcterms:modified>
</cp:coreProperties>
</file>