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F1FE-7983-E348-8DC0-1C654EB2BBD1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737B-92A3-654A-8E91-F3D8B2AB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F1FE-7983-E348-8DC0-1C654EB2BBD1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737B-92A3-654A-8E91-F3D8B2AB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8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F1FE-7983-E348-8DC0-1C654EB2BBD1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737B-92A3-654A-8E91-F3D8B2AB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2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F1FE-7983-E348-8DC0-1C654EB2BBD1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737B-92A3-654A-8E91-F3D8B2AB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F1FE-7983-E348-8DC0-1C654EB2BBD1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737B-92A3-654A-8E91-F3D8B2AB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6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F1FE-7983-E348-8DC0-1C654EB2BBD1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737B-92A3-654A-8E91-F3D8B2AB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7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F1FE-7983-E348-8DC0-1C654EB2BBD1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737B-92A3-654A-8E91-F3D8B2AB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1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F1FE-7983-E348-8DC0-1C654EB2BBD1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737B-92A3-654A-8E91-F3D8B2AB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6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F1FE-7983-E348-8DC0-1C654EB2BBD1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737B-92A3-654A-8E91-F3D8B2AB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F1FE-7983-E348-8DC0-1C654EB2BBD1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737B-92A3-654A-8E91-F3D8B2AB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F1FE-7983-E348-8DC0-1C654EB2BBD1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737B-92A3-654A-8E91-F3D8B2AB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2F1FE-7983-E348-8DC0-1C654EB2BBD1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737B-92A3-654A-8E91-F3D8B2AB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1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Tarak Jaware</dc:creator>
  <cp:lastModifiedBy>Tarak Jaware</cp:lastModifiedBy>
  <cp:revision>1</cp:revision>
  <dcterms:created xsi:type="dcterms:W3CDTF">2016-03-12T09:47:11Z</dcterms:created>
  <dcterms:modified xsi:type="dcterms:W3CDTF">2016-03-12T10:43:51Z</dcterms:modified>
</cp:coreProperties>
</file>