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compatMode="1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5pPr>
    <a:lvl6pPr marL="22860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6pPr>
    <a:lvl7pPr marL="27432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7pPr>
    <a:lvl8pPr marL="32004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8pPr>
    <a:lvl9pPr marL="3657600" algn="l" defTabSz="914400" rtl="0" eaLnBrk="1" latinLnBrk="0" hangingPunct="1">
      <a:defRPr sz="3600" kern="1200">
        <a:solidFill>
          <a:srgbClr val="000000"/>
        </a:solidFill>
        <a:latin typeface="Helvetica Light" charset="0"/>
        <a:ea typeface="Helvetica Light" charset="0"/>
        <a:cs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6"/>
  </p:normalViewPr>
  <p:slideViewPr>
    <p:cSldViewPr>
      <p:cViewPr varScale="1">
        <p:scale>
          <a:sx n="73" d="100"/>
          <a:sy n="73" d="100"/>
        </p:scale>
        <p:origin x="768" y="30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noProof="0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noProof="0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noProof="0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noProof="0" smtClean="0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803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444500"/>
            <a:ext cx="2774950" cy="8445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444500"/>
            <a:ext cx="8172450" cy="8445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3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603500"/>
            <a:ext cx="5473700" cy="628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7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4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Light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Light" charset="0"/>
              </a:rPr>
              <a:t>Second level</a:t>
            </a:r>
          </a:p>
          <a:p>
            <a:pPr lvl="2"/>
            <a:r>
              <a:rPr lang="en-US" altLang="en-US">
                <a:sym typeface="Helvetica Light" charset="0"/>
              </a:rPr>
              <a:t>Third level</a:t>
            </a:r>
          </a:p>
          <a:p>
            <a:pPr lvl="3"/>
            <a:r>
              <a:rPr lang="en-US" altLang="en-US">
                <a:sym typeface="Helvetica Light" charset="0"/>
              </a:rPr>
              <a:t>Fourth level</a:t>
            </a:r>
          </a:p>
          <a:p>
            <a:pPr lvl="4"/>
            <a:r>
              <a:rPr lang="en-US" altLang="en-US">
                <a:sym typeface="Helvetica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75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00" y="-6400800"/>
            <a:ext cx="9779000" cy="1517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PAGE 1 DATE 9-11-2000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Robert Bryan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4589 SW Bonnie 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Oakland, California 97455-1588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RPTD: 11-97 TO 8-00  U 6X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LAST SUB: 658777731X48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9906 BOUNTIFUL AVE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ATTAWANDA WA 98555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RPTD: 9-96 TO 3-98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TIME 18:52:48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520-92-0447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 858-22-5885*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DOB: 03/08/31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P@TTY V701 BAZI E: AUTO CENTRAL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SAN FRANCISCO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RPTD: 3-00 TO 6-00 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EXPERIAN (XPN) CREDIT REPORT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ROBERT BRYAN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-------------------------- FACS+ SUMMARY 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INPUT SSN ISSUED 1972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FROM 6-01-00 INQ COUNT FOR SSN=5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FROM 6-01-00 INQ COUNT FOR ADDRESS=0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INQ: MAIL RECEIVING SERVICE: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MAIL BOX ACCESS INC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4589 SW BONNIE 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OAKLAND  CA  97455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510.555.1212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------------------------- PROFILE SUMMARY --------------------------- CNT 01/00/00/01 PUBLIC RECORDS----1 PAST DUE AMT-----1 INQUIRIES---6 SATIS ACCTS---8 INSTALL BAL-9,217 SCH/EST PAY-----77+ INQS/6 MO---4 NOW DEL/DRG---3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R ESTATE BAL----N/A R ESTATE PAY-----N/A TRADELINE--10 WAS DEL/DRG---2 TOT REV BAL ,520 TOT REV AVAIL----10% PAID ACCT---2 OLD TRADE--8-77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-------------------------- SCORE SUMMARY ----------------------------- NEW NATIONAL RISK SCORE = 852 SCORE FACTORS: 10, 20, 31, 12------------------------- PUBLIC RECORDS ------------------------------ PERRIS MUNICIPAL COUR 1-12-99 5-7-99 39978542 8,040 CIV CL JUDG D#: PEC41114 2 PLAINTIFF: JUNKY AUTO REPAIR ----------------------------- TRADES --------------------------------- SUBSCRIBER OPEN AMT-TYP1 AMT-TYP2 ACCTCOND PYMT STATUS SUB# KOB TYP TRM ECOA BALDATE BALANCE PYMT LEVEL MOS REV PMT HISTORY ACCOUNT # LAST PD MONTH PAY PAST DUE MAXIMUM BY MONTH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SHACK REALTY CORP       6-97   0,750-O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123456  RZ ISC  84  2 12-21-98 0,309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135884                  6-98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APPLE TWO CREDIT        6-96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894222  YC COL  10  1 7-31-96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195568566498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ORIGINAL CREDITOR: DO IT YOURSELF SURGERY CEN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COUNTY OF ISHKABIBBLE 4-99 UNK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3905854 VC C/S 1 1 6-30-00 3,750 7-99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19054BZOK0576 6-00 90 2,786 G&gt;--------------------------- INQUIRIES 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CHEATUM INSURANCE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STILL RUNNIN HONDA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HORIZON WIRELESS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7-20-00   69065888 IG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5-16-99   79645558 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1-12-99   39978542 UW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INS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UNK AUT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UTI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25-O 54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7-96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-----------------------------END XPN REPORT------------------------------- If you reject your applicant based on this XPN report, direct him/her to Experian Consumer Asst. PO Box 2002, Allen, TX 75013-0036 (888)397-3742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11-98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COLLACCT  DELINQ 90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(15) GG3-1CCC-CC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C2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        COLLACCT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 (12) GG-------G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OPEN  DELINQ 180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(22) 66666666664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effectLst/>
                <a:latin typeface="Arial" charset="0"/>
                <a:ea typeface="Arial" charset="0"/>
                <a:cs typeface="Arial" charset="0"/>
              </a:rPr>
              <a:t>       2C66666-6</a:t>
            </a:r>
            <a:endParaRPr lang="en-US" sz="1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96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403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Light</vt:lpstr>
      <vt:lpstr>Arial</vt:lpstr>
      <vt:lpstr>Helvetica Neue</vt:lpstr>
      <vt:lpstr>White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DCI O365</dc:creator>
  <cp:keywords/>
  <dc:description/>
  <cp:lastModifiedBy>DCI O365</cp:lastModifiedBy>
  <cp:revision>1</cp:revision>
  <dcterms:created xsi:type="dcterms:W3CDTF">2016-03-27T05:43:47Z</dcterms:created>
  <dcterms:modified xsi:type="dcterms:W3CDTF">2016-03-27T05:46:49Z</dcterms:modified>
  <cp:category/>
</cp:coreProperties>
</file>