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lvl1pPr>
      <a:defRPr sz="2400">
        <a:solidFill>
          <a:srgbClr val="000063"/>
        </a:solidFill>
        <a:latin typeface="Arial"/>
        <a:ea typeface="Arial"/>
        <a:cs typeface="Arial"/>
        <a:sym typeface="Arial"/>
      </a:defRPr>
    </a:lvl1pPr>
    <a:lvl2pPr indent="457200">
      <a:defRPr sz="2400">
        <a:solidFill>
          <a:srgbClr val="000063"/>
        </a:solidFill>
        <a:latin typeface="Arial"/>
        <a:ea typeface="Arial"/>
        <a:cs typeface="Arial"/>
        <a:sym typeface="Arial"/>
      </a:defRPr>
    </a:lvl2pPr>
    <a:lvl3pPr indent="914400">
      <a:defRPr sz="2400">
        <a:solidFill>
          <a:srgbClr val="000063"/>
        </a:solidFill>
        <a:latin typeface="Arial"/>
        <a:ea typeface="Arial"/>
        <a:cs typeface="Arial"/>
        <a:sym typeface="Arial"/>
      </a:defRPr>
    </a:lvl3pPr>
    <a:lvl4pPr indent="1371600">
      <a:defRPr sz="2400">
        <a:solidFill>
          <a:srgbClr val="000063"/>
        </a:solidFill>
        <a:latin typeface="Arial"/>
        <a:ea typeface="Arial"/>
        <a:cs typeface="Arial"/>
        <a:sym typeface="Arial"/>
      </a:defRPr>
    </a:lvl4pPr>
    <a:lvl5pPr indent="1828800">
      <a:defRPr sz="2400">
        <a:solidFill>
          <a:srgbClr val="000063"/>
        </a:solidFill>
        <a:latin typeface="Arial"/>
        <a:ea typeface="Arial"/>
        <a:cs typeface="Arial"/>
        <a:sym typeface="Arial"/>
      </a:defRPr>
    </a:lvl5pPr>
    <a:lvl6pPr>
      <a:defRPr sz="2400">
        <a:solidFill>
          <a:srgbClr val="000063"/>
        </a:solidFill>
        <a:latin typeface="Arial"/>
        <a:ea typeface="Arial"/>
        <a:cs typeface="Arial"/>
        <a:sym typeface="Arial"/>
      </a:defRPr>
    </a:lvl6pPr>
    <a:lvl7pPr>
      <a:defRPr sz="2400">
        <a:solidFill>
          <a:srgbClr val="000063"/>
        </a:solidFill>
        <a:latin typeface="Arial"/>
        <a:ea typeface="Arial"/>
        <a:cs typeface="Arial"/>
        <a:sym typeface="Arial"/>
      </a:defRPr>
    </a:lvl7pPr>
    <a:lvl8pPr>
      <a:defRPr sz="2400">
        <a:solidFill>
          <a:srgbClr val="000063"/>
        </a:solidFill>
        <a:latin typeface="Arial"/>
        <a:ea typeface="Arial"/>
        <a:cs typeface="Arial"/>
        <a:sym typeface="Arial"/>
      </a:defRPr>
    </a:lvl8pPr>
    <a:lvl9pPr>
      <a:defRPr sz="2400">
        <a:solidFill>
          <a:srgbClr val="000063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1CA"/>
          </a:solidFill>
        </a:fill>
      </a:tcStyle>
    </a:wholeTbl>
    <a:band2H>
      <a:tcTxStyle/>
      <a:tcStyle>
        <a:tcBdr/>
        <a:fill>
          <a:solidFill>
            <a:srgbClr val="FFF8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5"/>
          </a:solidFill>
        </a:fill>
      </a:tcStyle>
    </a:wholeTbl>
    <a:band2H>
      <a:tcTxStyle/>
      <a:tcStyle>
        <a:tcBdr/>
        <a:fill>
          <a:solidFill>
            <a:srgbClr val="F1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0E5"/>
          </a:solidFill>
        </a:fill>
      </a:tcStyle>
    </a:wholeTbl>
    <a:band2H>
      <a:tcTxStyle/>
      <a:tcStyle>
        <a:tcBdr/>
        <a:fill>
          <a:solidFill>
            <a:srgbClr val="E6E9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D2"/>
          </a:solidFill>
        </a:fill>
      </a:tcStyle>
    </a:wholeTbl>
    <a:band2H>
      <a:tcTxStyle/>
      <a:tcStyle>
        <a:tcBdr/>
        <a:fill>
          <a:solidFill>
            <a:srgbClr val="E6E6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21731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17500" y="0"/>
            <a:ext cx="8226425" cy="1054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42900" y="1143000"/>
            <a:ext cx="7769225" cy="23241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333333"/>
                </a:solidFill>
              </a:defRPr>
            </a:lvl1pPr>
            <a:lvl2pPr marL="489416" indent="-141754">
              <a:buClrTx/>
              <a:buFontTx/>
              <a:defRPr>
                <a:solidFill>
                  <a:srgbClr val="333333"/>
                </a:solidFill>
              </a:defRPr>
            </a:lvl2pPr>
            <a:lvl3pPr>
              <a:buClrTx/>
              <a:buFontTx/>
              <a:defRPr>
                <a:solidFill>
                  <a:srgbClr val="333333"/>
                </a:solidFill>
              </a:defRPr>
            </a:lvl3pPr>
            <a:lvl4pPr marL="1251043" indent="-223930">
              <a:buClrTx/>
              <a:buFontTx/>
              <a:defRPr>
                <a:solidFill>
                  <a:srgbClr val="333333"/>
                </a:solidFill>
              </a:defRPr>
            </a:lvl4pPr>
            <a:lvl5pPr marL="1559718" indent="-183356">
              <a:buClrTx/>
              <a:buFontTx/>
              <a:defRPr>
                <a:solidFill>
                  <a:srgbClr val="333333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2800" y="6237730"/>
            <a:ext cx="4724400" cy="39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   Unrestricted</a:t>
            </a:r>
            <a:endParaRPr sz="11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Legal and Policy                                                        June 21, 2007</a:t>
            </a:r>
          </a:p>
        </p:txBody>
      </p:sp>
      <p:pic>
        <p:nvPicPr>
          <p:cNvPr id="3" name="DHS_cbp_S3.png"/>
          <p:cNvPicPr/>
          <p:nvPr/>
        </p:nvPicPr>
        <p:blipFill>
          <a:blip r:embed="rId3">
            <a:extLst/>
          </a:blip>
          <a:srcRect l="41015" t="42405" r="41015" b="42404"/>
          <a:stretch>
            <a:fillRect/>
          </a:stretch>
        </p:blipFill>
        <p:spPr>
          <a:xfrm>
            <a:off x="381000" y="5943600"/>
            <a:ext cx="228600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50455"/>
            <a:ext cx="457200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1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15912" y="0"/>
            <a:ext cx="7469188" cy="1050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1pPr>
      <a:lvl2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2pPr>
      <a:lvl3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3pPr>
      <a:lvl4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4pPr>
      <a:lvl5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33362" indent="-23336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1pPr>
      <a:lvl2pPr marL="637334" indent="-28967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2pPr>
      <a:lvl3pPr marL="931862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3pPr>
      <a:lvl4pPr marL="1327056" indent="-299944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4pPr>
      <a:lvl5pPr marL="1620837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5pPr>
      <a:lvl6pPr marL="20780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6pPr>
      <a:lvl7pPr marL="25352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7pPr>
      <a:lvl8pPr marL="29924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8pPr>
      <a:lvl9pPr marL="34496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9pPr>
    </p:bodyStyle>
    <p:otherStyle>
      <a:lvl1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323849" y="184149"/>
            <a:ext cx="8820152" cy="70167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000063"/>
                </a:solidFill>
              </a:rPr>
              <a:t>Legal and Policy Update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7769225" cy="14033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1500" dirty="0">
                <a:latin typeface="Calibri"/>
                <a:ea typeface="Calibri"/>
                <a:cs typeface="Calibri"/>
                <a:sym typeface="Calibri"/>
              </a:rPr>
              <a:t>CC# 5372 0588 8484 4033, Exp. Date 2017/02, CVV# 398, MasterCard </a:t>
            </a:r>
          </a:p>
          <a:p>
            <a:pPr lvl="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1500" dirty="0" smtClean="0">
                <a:latin typeface="Calibri"/>
                <a:ea typeface="Calibri"/>
                <a:cs typeface="Calibri"/>
                <a:sym typeface="Calibri"/>
              </a:rPr>
              <a:t>CC</a:t>
            </a:r>
            <a:r>
              <a:rPr sz="1500" dirty="0">
                <a:latin typeface="Calibri"/>
                <a:ea typeface="Calibri"/>
                <a:cs typeface="Calibri"/>
                <a:sym typeface="Calibri"/>
              </a:rPr>
              <a:t># 5502 0138 6471 2075, Exp. Date 2018/06, CVV# 152, MasterCard </a:t>
            </a:r>
          </a:p>
          <a:p>
            <a:pPr lvl="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1500" smtClean="0">
                <a:latin typeface="Calibri"/>
                <a:ea typeface="Calibri"/>
                <a:cs typeface="Calibri"/>
                <a:sym typeface="Calibri"/>
              </a:rPr>
              <a:t>CC</a:t>
            </a:r>
            <a:r>
              <a:rPr sz="1500" dirty="0">
                <a:latin typeface="Calibri"/>
                <a:ea typeface="Calibri"/>
                <a:cs typeface="Calibri"/>
                <a:sym typeface="Calibri"/>
              </a:rPr>
              <a:t># 5723 5783 8237 7117, Exp. Date 2017/09, CVV# 850, MasterCard </a:t>
            </a:r>
          </a:p>
        </p:txBody>
      </p:sp>
      <p:pic>
        <p:nvPicPr>
          <p:cNvPr id="19" name="DHS_cbp_S-GREY.png"/>
          <p:cNvPicPr/>
          <p:nvPr/>
        </p:nvPicPr>
        <p:blipFill>
          <a:blip r:embed="rId2">
            <a:extLst/>
          </a:blip>
          <a:srcRect l="35624" t="37847" r="35026" b="37847"/>
          <a:stretch>
            <a:fillRect/>
          </a:stretch>
        </p:blipFill>
        <p:spPr>
          <a:xfrm>
            <a:off x="381000" y="5410200"/>
            <a:ext cx="3733800" cy="121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63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Times</vt:lpstr>
      <vt:lpstr>Times New Roman</vt:lpstr>
      <vt:lpstr>Wingdings</vt:lpstr>
      <vt:lpstr>Default</vt:lpstr>
      <vt:lpstr>Legal and Policy 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and Policy Update</dc:title>
  <cp:lastModifiedBy>DCI O365</cp:lastModifiedBy>
  <cp:revision>1</cp:revision>
  <dcterms:modified xsi:type="dcterms:W3CDTF">2016-03-23T14:06:02Z</dcterms:modified>
</cp:coreProperties>
</file>