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>
      <a:defRPr sz="2400">
        <a:solidFill>
          <a:srgbClr val="000063"/>
        </a:solidFill>
        <a:latin typeface="Arial"/>
        <a:ea typeface="Arial"/>
        <a:cs typeface="Arial"/>
        <a:sym typeface="Arial"/>
      </a:defRPr>
    </a:lvl1pPr>
    <a:lvl2pPr indent="457200">
      <a:defRPr sz="2400">
        <a:solidFill>
          <a:srgbClr val="000063"/>
        </a:solidFill>
        <a:latin typeface="Arial"/>
        <a:ea typeface="Arial"/>
        <a:cs typeface="Arial"/>
        <a:sym typeface="Arial"/>
      </a:defRPr>
    </a:lvl2pPr>
    <a:lvl3pPr indent="914400">
      <a:defRPr sz="2400">
        <a:solidFill>
          <a:srgbClr val="000063"/>
        </a:solidFill>
        <a:latin typeface="Arial"/>
        <a:ea typeface="Arial"/>
        <a:cs typeface="Arial"/>
        <a:sym typeface="Arial"/>
      </a:defRPr>
    </a:lvl3pPr>
    <a:lvl4pPr indent="1371600">
      <a:defRPr sz="2400">
        <a:solidFill>
          <a:srgbClr val="000063"/>
        </a:solidFill>
        <a:latin typeface="Arial"/>
        <a:ea typeface="Arial"/>
        <a:cs typeface="Arial"/>
        <a:sym typeface="Arial"/>
      </a:defRPr>
    </a:lvl4pPr>
    <a:lvl5pPr indent="1828800">
      <a:defRPr sz="2400">
        <a:solidFill>
          <a:srgbClr val="000063"/>
        </a:solidFill>
        <a:latin typeface="Arial"/>
        <a:ea typeface="Arial"/>
        <a:cs typeface="Arial"/>
        <a:sym typeface="Arial"/>
      </a:defRPr>
    </a:lvl5pPr>
    <a:lvl6pPr>
      <a:defRPr sz="2400">
        <a:solidFill>
          <a:srgbClr val="000063"/>
        </a:solidFill>
        <a:latin typeface="Arial"/>
        <a:ea typeface="Arial"/>
        <a:cs typeface="Arial"/>
        <a:sym typeface="Arial"/>
      </a:defRPr>
    </a:lvl6pPr>
    <a:lvl7pPr>
      <a:defRPr sz="2400">
        <a:solidFill>
          <a:srgbClr val="000063"/>
        </a:solidFill>
        <a:latin typeface="Arial"/>
        <a:ea typeface="Arial"/>
        <a:cs typeface="Arial"/>
        <a:sym typeface="Arial"/>
      </a:defRPr>
    </a:lvl7pPr>
    <a:lvl8pPr>
      <a:defRPr sz="2400">
        <a:solidFill>
          <a:srgbClr val="000063"/>
        </a:solidFill>
        <a:latin typeface="Arial"/>
        <a:ea typeface="Arial"/>
        <a:cs typeface="Arial"/>
        <a:sym typeface="Arial"/>
      </a:defRPr>
    </a:lvl8pPr>
    <a:lvl9pPr>
      <a:defRPr sz="2400">
        <a:solidFill>
          <a:srgbClr val="000063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1CA"/>
          </a:solidFill>
        </a:fill>
      </a:tcStyle>
    </a:wholeTbl>
    <a:band2H>
      <a:tcTxStyle/>
      <a:tcStyle>
        <a:tcBdr/>
        <a:fill>
          <a:solidFill>
            <a:srgbClr val="FFF8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B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E5"/>
          </a:solidFill>
        </a:fill>
      </a:tcStyle>
    </a:wholeTbl>
    <a:band2H>
      <a:tcTxStyle/>
      <a:tcStyle>
        <a:tcBdr/>
        <a:fill>
          <a:solidFill>
            <a:srgbClr val="F1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0E5"/>
          </a:solidFill>
        </a:fill>
      </a:tcStyle>
    </a:wholeTbl>
    <a:band2H>
      <a:tcTxStyle/>
      <a:tcStyle>
        <a:tcBdr/>
        <a:fill>
          <a:solidFill>
            <a:srgbClr val="E6E9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9B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3"/>
              </a:solidFill>
              <a:prstDash val="solid"/>
              <a:bevel/>
            </a:ln>
          </a:top>
          <a:bottom>
            <a:ln w="25400" cap="flat">
              <a:solidFill>
                <a:srgbClr val="00006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DB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6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D2"/>
          </a:solidFill>
        </a:fill>
      </a:tcStyle>
    </a:wholeTbl>
    <a:band2H>
      <a:tcTxStyle/>
      <a:tcStyle>
        <a:tcBdr/>
        <a:fill>
          <a:solidFill>
            <a:srgbClr val="E6E6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6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847555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2800" y="6237730"/>
            <a:ext cx="4724400" cy="39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   Unrestricted</a:t>
            </a:r>
            <a:endParaRPr sz="11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000063"/>
                </a:solidFill>
              </a:rPr>
              <a:t>Legal and Policy                                                        June 21, 2007</a:t>
            </a:r>
          </a:p>
        </p:txBody>
      </p:sp>
      <p:pic>
        <p:nvPicPr>
          <p:cNvPr id="3" name="DHS_cbp_S3.png"/>
          <p:cNvPicPr/>
          <p:nvPr/>
        </p:nvPicPr>
        <p:blipFill>
          <a:blip r:embed="rId3">
            <a:extLst/>
          </a:blip>
          <a:srcRect l="41015" t="42405" r="41015" b="42404"/>
          <a:stretch>
            <a:fillRect/>
          </a:stretch>
        </p:blipFill>
        <p:spPr>
          <a:xfrm>
            <a:off x="381000" y="5943600"/>
            <a:ext cx="2286000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50455"/>
            <a:ext cx="457200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>
              <a:defRPr sz="11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15912" y="0"/>
            <a:ext cx="7469188" cy="1050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006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EFF7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1pPr>
      <a:lvl2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2pPr>
      <a:lvl3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3pPr>
      <a:lvl4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4pPr>
      <a:lvl5pPr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>
        <a:defRPr sz="4200">
          <a:solidFill>
            <a:srgbClr val="000063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33362" indent="-23336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1pPr>
      <a:lvl2pPr marL="637334" indent="-289672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2pPr>
      <a:lvl3pPr marL="931862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3pPr>
      <a:lvl4pPr marL="1327056" indent="-299944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4pPr>
      <a:lvl5pPr marL="1620837" indent="-244475">
        <a:spcBef>
          <a:spcPts val="1500"/>
        </a:spcBef>
        <a:buClr>
          <a:srgbClr val="B0B1B3"/>
        </a:buClr>
        <a:buSzPct val="100000"/>
        <a:buFont typeface="Wingdings"/>
        <a:buChar char="▪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5pPr>
      <a:lvl6pPr marL="20780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6pPr>
      <a:lvl7pPr marL="25352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7pPr>
      <a:lvl8pPr marL="29924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8pPr>
      <a:lvl9pPr marL="3449637" indent="-244475">
        <a:spcBef>
          <a:spcPts val="1500"/>
        </a:spcBef>
        <a:buClr>
          <a:srgbClr val="B0B1B3"/>
        </a:buClr>
        <a:buSzPct val="100000"/>
        <a:buFont typeface="Wingdings"/>
        <a:buChar char="•"/>
        <a:defRPr sz="2200">
          <a:solidFill>
            <a:srgbClr val="EFF7FF"/>
          </a:solidFill>
          <a:latin typeface="Arial"/>
          <a:ea typeface="Arial"/>
          <a:cs typeface="Arial"/>
          <a:sym typeface="Arial"/>
        </a:defRPr>
      </a:lvl9pPr>
    </p:bodyStyle>
    <p:otherStyle>
      <a:lvl1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610600" y="6190105"/>
            <a:ext cx="457200" cy="2392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000063"/>
                </a:solidFill>
              </a:rPr>
              <a:t>1</a:t>
            </a:fld>
            <a:endParaRPr sz="1100">
              <a:solidFill>
                <a:srgbClr val="000063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342900" y="1381346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2200" b="1" dirty="0"/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dirty="0">
                <a:latin typeface="Calibri"/>
                <a:ea typeface="Calibri"/>
                <a:cs typeface="Calibri"/>
                <a:sym typeface="Calibri"/>
              </a:rPr>
              <a:t>VISA-|-4485350636714284-|-John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b="1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|-1812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dirty="0" smtClean="0">
                <a:latin typeface="Calibri"/>
                <a:ea typeface="Calibri"/>
                <a:cs typeface="Calibri"/>
                <a:sym typeface="Calibri"/>
              </a:rPr>
              <a:t>VISA-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|-4485364620317657-|-John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b="1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|-1812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dirty="0" smtClean="0">
                <a:latin typeface="Calibri"/>
                <a:ea typeface="Calibri"/>
                <a:cs typeface="Calibri"/>
                <a:sym typeface="Calibri"/>
              </a:rPr>
              <a:t>VISA-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|-4929938943487067-|-John 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Smith</a:t>
            </a:r>
            <a:r>
              <a:rPr b="1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dirty="0">
                <a:latin typeface="Calibri"/>
                <a:ea typeface="Calibri"/>
                <a:cs typeface="Calibri"/>
                <a:sym typeface="Calibri"/>
              </a:rPr>
              <a:t>|-1812</a:t>
            </a:r>
          </a:p>
        </p:txBody>
      </p:sp>
      <p:sp>
        <p:nvSpPr>
          <p:cNvPr id="25" name="Shape 25"/>
          <p:cNvSpPr/>
          <p:nvPr/>
        </p:nvSpPr>
        <p:spPr>
          <a:xfrm>
            <a:off x="226833" y="2892393"/>
            <a:ext cx="723137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0063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63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9AA"/>
      </a:accent5>
      <a:accent6>
        <a:srgbClr val="0059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DB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DB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6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Helvetica Neue</vt:lpstr>
      <vt:lpstr>Times</vt:lpstr>
      <vt:lpstr>Times New Roman</vt:lpstr>
      <vt:lpstr>Wingdings</vt:lpstr>
      <vt:lpstr>Arial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DCI O365</cp:lastModifiedBy>
  <cp:revision>1</cp:revision>
  <dcterms:modified xsi:type="dcterms:W3CDTF">2016-03-23T13:35:46Z</dcterms:modified>
</cp:coreProperties>
</file>