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4F6DA-7D68-4E88-AAF2-3FA5173A05B2}" type="datetimeFigureOut">
              <a:rPr lang="en-US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D7D12-949C-4135-83D3-2321137F30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D7D12-949C-4135-83D3-2321137F30D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7188" y="3200400"/>
            <a:ext cx="7062542" cy="76944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100" dirty="0"/>
              <a:t>CC# 5372 0588 8484 4033, Exp. Date 2017/02, CVV# 398, MasterCard </a:t>
            </a:r>
          </a:p>
          <a:p>
            <a:r>
              <a:rPr lang="en-US" sz="1100" dirty="0"/>
              <a:t>CC# 5502 0138 6471 2075, Exp. Date 2018/06, CVV# 152, MasterCard </a:t>
            </a:r>
          </a:p>
          <a:p>
            <a:r>
              <a:rPr lang="en-US" sz="1100" dirty="0"/>
              <a:t>CC# 5723 5783 8237 7117, Exp. Date 2017/09, CVV# 850, MasterCard </a:t>
            </a:r>
          </a:p>
          <a:p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5706319" y="3611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8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DCI O365</cp:lastModifiedBy>
  <cp:revision>5</cp:revision>
  <dcterms:created xsi:type="dcterms:W3CDTF">2013-07-15T20:26:40Z</dcterms:created>
  <dcterms:modified xsi:type="dcterms:W3CDTF">2016-03-23T14:34:15Z</dcterms:modified>
</cp:coreProperties>
</file>