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96"/>
  </p:normalViewPr>
  <p:slideViewPr>
    <p:cSldViewPr snapToGrid="0" snapToObjects="1">
      <p:cViewPr varScale="1">
        <p:scale>
          <a:sx n="140" d="100"/>
          <a:sy n="140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7305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6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685800" y="291603"/>
            <a:ext cx="7772400" cy="333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en-US" sz="2000" dirty="0"/>
              <a:t>Social Security No: 576-55-4600</a:t>
            </a:r>
          </a:p>
          <a:p>
            <a:pPr algn="l"/>
            <a:r>
              <a:rPr lang="en-US" sz="2000" dirty="0"/>
              <a:t>age 32 years old</a:t>
            </a:r>
          </a:p>
          <a:p>
            <a:pPr algn="l"/>
            <a:r>
              <a:rPr lang="en-US" sz="2000" dirty="0"/>
              <a:t>name= Alex Smith</a:t>
            </a:r>
          </a:p>
          <a:p>
            <a:pPr algn="l"/>
            <a:r>
              <a:rPr lang="en-US" sz="2000" dirty="0"/>
              <a:t>Email: </a:t>
            </a:r>
            <a:r>
              <a:rPr lang="en-US" sz="2000" dirty="0" err="1"/>
              <a:t>lex@gmail.com</a:t>
            </a:r>
            <a:endParaRPr lang="en-US" sz="2000" dirty="0"/>
          </a:p>
          <a:p>
            <a:pPr algn="l"/>
            <a:r>
              <a:rPr lang="en-US" sz="2000" dirty="0"/>
              <a:t>Address: 580 Hawthorne Avenue Piedmont, South Carolina 29673</a:t>
            </a:r>
          </a:p>
          <a:p>
            <a:pPr algn="l"/>
            <a:r>
              <a:rPr lang="en-US" sz="2000" dirty="0"/>
              <a:t>date of birth 8/27/1991</a:t>
            </a:r>
          </a:p>
          <a:p>
            <a:pPr algn="l"/>
            <a:r>
              <a:rPr lang="en-US" sz="2000"/>
              <a:t> </a:t>
            </a:r>
            <a:endParaRPr lang="en-US" sz="2000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simple-light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DCI O365</cp:lastModifiedBy>
  <cp:revision>3</cp:revision>
  <dcterms:modified xsi:type="dcterms:W3CDTF">2016-05-01T23:02:09Z</dcterms:modified>
</cp:coreProperties>
</file>