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67" d="100"/>
          <a:sy n="67" d="100"/>
        </p:scale>
        <p:origin x="54"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81710F-D00A-4D5F-88A3-E38A386E8FAF}" type="datetimeFigureOut">
              <a:rPr lang="en-US"/>
              <a:t>2/29/2016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F8887-DDB2-472A-91B2-7E71B13DD7A4}" type="slidenum">
              <a:rPr lang="en-US"/>
              <a:t>‹#›</a:t>
            </a:fld>
            <a:endParaRPr lang="en-US"/>
          </a:p>
        </p:txBody>
      </p:sp>
    </p:spTree>
    <p:extLst>
      <p:ext uri="{BB962C8B-B14F-4D97-AF65-F5344CB8AC3E}">
        <p14:creationId xmlns:p14="http://schemas.microsoft.com/office/powerpoint/2010/main" val="3895937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0F8887-DDB2-472A-91B2-7E71B13DD7A4}" type="slidenum">
              <a:rPr lang="en-US"/>
              <a:t>‹#›</a:t>
            </a:fld>
            <a:endParaRPr lang="en-US"/>
          </a:p>
        </p:txBody>
      </p:sp>
    </p:spTree>
    <p:extLst>
      <p:ext uri="{BB962C8B-B14F-4D97-AF65-F5344CB8AC3E}">
        <p14:creationId xmlns:p14="http://schemas.microsoft.com/office/powerpoint/2010/main" val="2260024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0F8887-DDB2-472A-91B2-7E71B13DD7A4}" type="slidenum">
              <a:rPr lang="en-US"/>
              <a:t>‹#›</a:t>
            </a:fld>
            <a:endParaRPr lang="en-US"/>
          </a:p>
        </p:txBody>
      </p:sp>
    </p:spTree>
    <p:extLst>
      <p:ext uri="{BB962C8B-B14F-4D97-AF65-F5344CB8AC3E}">
        <p14:creationId xmlns:p14="http://schemas.microsoft.com/office/powerpoint/2010/main" val="479845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1FA7AC5-6045-4418-8E60-F48788734473}"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508168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613236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660566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386326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2/29/2016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875206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FA7AC5-6045-4418-8E60-F48788734473}" type="datetimeFigureOut">
              <a:rPr lang="en-US" smtClean="0"/>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40129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1FA7AC5-6045-4418-8E60-F48788734473}" type="datetimeFigureOut">
              <a:rPr lang="en-US" smtClean="0"/>
              <a:t>2/29/2016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056490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FA7AC5-6045-4418-8E60-F48788734473}" type="datetimeFigureOut">
              <a:rPr lang="en-US" smtClean="0"/>
              <a:t>2/29/2016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573976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A7AC5-6045-4418-8E60-F48788734473}" type="datetimeFigureOut">
              <a:rPr lang="en-US" smtClean="0"/>
              <a:t>2/29/2016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20179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526201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2/29/2016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4286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A7AC5-6045-4418-8E60-F48788734473}" type="datetimeFigureOut">
              <a:rPr lang="en-US" smtClean="0"/>
              <a:t>2/29/2016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3931132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Automation</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Points to be noted</a:t>
            </a:r>
          </a:p>
          <a:p>
            <a:endParaRPr lang="en-US" dirty="0"/>
          </a:p>
        </p:txBody>
      </p:sp>
    </p:spTree>
    <p:extLst>
      <p:ext uri="{BB962C8B-B14F-4D97-AF65-F5344CB8AC3E}">
        <p14:creationId xmlns:p14="http://schemas.microsoft.com/office/powerpoint/2010/main" val="4157082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Strategy</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Go through the PRD and come up with the detailed test strategy and review with the developers. If the test strategy is fine, then go ahead with the test case documentation. Include positive and negative tests and test the application thoroughly.</a:t>
            </a:r>
          </a:p>
          <a:p>
            <a:endParaRPr lang="en-US" dirty="0"/>
          </a:p>
          <a:p>
            <a:r>
              <a:rPr lang="en-US"/>
              <a:t>Automate the tests and run it on CI server on</a:t>
            </a:r>
            <a:endParaRPr lang="en-US" dirty="0"/>
          </a:p>
        </p:txBody>
      </p:sp>
    </p:spTree>
    <p:extLst>
      <p:ext uri="{BB962C8B-B14F-4D97-AF65-F5344CB8AC3E}">
        <p14:creationId xmlns:p14="http://schemas.microsoft.com/office/powerpoint/2010/main" val="3990450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Test Automation</vt:lpstr>
      <vt:lpstr>Test Strategy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dc:title>
  <dc:creator/>
  <cp:lastModifiedBy/>
  <cp:revision>2</cp:revision>
  <dcterms:created xsi:type="dcterms:W3CDTF">2012-07-27T01:16:44Z</dcterms:created>
  <dcterms:modified xsi:type="dcterms:W3CDTF">2016-02-29T11:29:47Z</dcterms:modified>
</cp:coreProperties>
</file>