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9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86304" y="6729433"/>
            <a:ext cx="1132261" cy="107987"/>
            <a:chOff x="3686304" y="6729433"/>
            <a:chExt cx="1132261" cy="107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3686304" y="6729433"/>
              <a:ext cx="1132261" cy="1079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64340" y="2794337"/>
            <a:ext cx="4832734" cy="5162312"/>
            <a:chOff x="8564340" y="2794337"/>
            <a:chExt cx="4832734" cy="516231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8564340" y="3807457"/>
              <a:ext cx="4832734" cy="1625153"/>
              <a:chOff x="8564340" y="3807457"/>
              <a:chExt cx="4832734" cy="162515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564340" y="3807457"/>
                <a:ext cx="4832734" cy="1625153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40364" y="2570361"/>
              <a:ext cx="5952381" cy="4600000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0069151" y="5261467"/>
              <a:ext cx="3327923" cy="1616971"/>
              <a:chOff x="10069151" y="5261467"/>
              <a:chExt cx="3327923" cy="161697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069151" y="5261467"/>
                <a:ext cx="3327923" cy="1616971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45175" y="4024370"/>
              <a:ext cx="4380952" cy="460000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830295" y="3449552"/>
            <a:ext cx="3568515" cy="107987"/>
            <a:chOff x="10830295" y="3449552"/>
            <a:chExt cx="3568515" cy="10798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30295" y="3449552"/>
              <a:ext cx="3568515" cy="10798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10714" y="1377072"/>
            <a:ext cx="3141726" cy="3111251"/>
            <a:chOff x="3410714" y="1377072"/>
            <a:chExt cx="3141726" cy="311125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10714" y="1377072"/>
              <a:ext cx="3141726" cy="311125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930566" y="5967857"/>
            <a:ext cx="2711431" cy="2685130"/>
            <a:chOff x="11930566" y="5967857"/>
            <a:chExt cx="2711431" cy="268513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930566" y="5967857"/>
              <a:ext cx="2711431" cy="268513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538505" y="3807457"/>
            <a:ext cx="2020478" cy="2000879"/>
            <a:chOff x="6538505" y="3807457"/>
            <a:chExt cx="2020478" cy="200087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38505" y="3807457"/>
              <a:ext cx="2020478" cy="200087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712167" y="4402609"/>
            <a:ext cx="1327367" cy="1327367"/>
            <a:chOff x="4712167" y="4402609"/>
            <a:chExt cx="1327367" cy="132736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12167" y="4402609"/>
              <a:ext cx="1327367" cy="132736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701786" y="3225708"/>
            <a:ext cx="2689931" cy="260426"/>
            <a:chOff x="10701786" y="3225708"/>
            <a:chExt cx="2689931" cy="26042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01786" y="3225708"/>
              <a:ext cx="2689931" cy="260426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668969" y="3157340"/>
            <a:ext cx="2847619" cy="39047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5034930" y="6665685"/>
            <a:ext cx="2575010" cy="235483"/>
            <a:chOff x="5034930" y="6665685"/>
            <a:chExt cx="2575010" cy="235483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5034930" y="6665685"/>
              <a:ext cx="436644" cy="235483"/>
              <a:chOff x="5034930" y="6665685"/>
              <a:chExt cx="436644" cy="235483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034930" y="6665685"/>
                <a:ext cx="436644" cy="235483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10042" y="6650462"/>
              <a:ext cx="447619" cy="295238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5520738" y="6671570"/>
              <a:ext cx="2089202" cy="223712"/>
              <a:chOff x="5520738" y="6671570"/>
              <a:chExt cx="2089202" cy="223712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5520738" y="6671570"/>
                <a:ext cx="2089202" cy="223712"/>
              </a:xfrm>
              <a:prstGeom prst="rect">
                <a:avLst/>
              </a:prstGeom>
            </p:spPr>
          </p:pic>
        </p:grpSp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95851" y="6665888"/>
              <a:ext cx="1409524" cy="29523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034930" y="6952092"/>
            <a:ext cx="2575010" cy="235483"/>
            <a:chOff x="5034930" y="6952092"/>
            <a:chExt cx="2575010" cy="23548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5034930" y="6952092"/>
              <a:ext cx="436644" cy="235483"/>
              <a:chOff x="5034930" y="6952092"/>
              <a:chExt cx="436644" cy="235483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034930" y="6952092"/>
                <a:ext cx="436644" cy="235483"/>
              </a:xfrm>
              <a:prstGeom prst="rect">
                <a:avLst/>
              </a:prstGeom>
            </p:spPr>
          </p:pic>
        </p:grpSp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10042" y="6936869"/>
              <a:ext cx="447619" cy="295238"/>
            </a:xfrm>
            <a:prstGeom prst="rect">
              <a:avLst/>
            </a:prstGeom>
          </p:spPr>
        </p:pic>
        <p:grpSp>
          <p:nvGrpSpPr>
            <p:cNvPr id="1016" name="그룹 1016"/>
            <p:cNvGrpSpPr/>
            <p:nvPr/>
          </p:nvGrpSpPr>
          <p:grpSpPr>
            <a:xfrm>
              <a:off x="5520738" y="6957978"/>
              <a:ext cx="2089202" cy="223712"/>
              <a:chOff x="5520738" y="6957978"/>
              <a:chExt cx="2089202" cy="223712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5520738" y="6957978"/>
                <a:ext cx="2089202" cy="223712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5034930" y="7256205"/>
            <a:ext cx="2575010" cy="235483"/>
            <a:chOff x="5034930" y="7256205"/>
            <a:chExt cx="2575010" cy="235483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5034930" y="7256205"/>
              <a:ext cx="436644" cy="235483"/>
              <a:chOff x="5034930" y="7256205"/>
              <a:chExt cx="436644" cy="235483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034930" y="7256205"/>
                <a:ext cx="436644" cy="235483"/>
              </a:xfrm>
              <a:prstGeom prst="rect">
                <a:avLst/>
              </a:prstGeom>
            </p:spPr>
          </p:pic>
        </p:grpSp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10042" y="7240983"/>
              <a:ext cx="447619" cy="295238"/>
            </a:xfrm>
            <a:prstGeom prst="rect">
              <a:avLst/>
            </a:prstGeom>
          </p:spPr>
        </p:pic>
        <p:grpSp>
          <p:nvGrpSpPr>
            <p:cNvPr id="1019" name="그룹 1019"/>
            <p:cNvGrpSpPr/>
            <p:nvPr/>
          </p:nvGrpSpPr>
          <p:grpSpPr>
            <a:xfrm>
              <a:off x="5520738" y="7262091"/>
              <a:ext cx="2089202" cy="223712"/>
              <a:chOff x="5520738" y="7262091"/>
              <a:chExt cx="2089202" cy="223712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5520738" y="7262091"/>
                <a:ext cx="2089202" cy="223712"/>
              </a:xfrm>
              <a:prstGeom prst="rect">
                <a:avLst/>
              </a:prstGeom>
            </p:spPr>
          </p:pic>
        </p:grpSp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495851" y="7256408"/>
              <a:ext cx="895238" cy="295238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5281103" y="2831359"/>
            <a:ext cx="2395628" cy="2395628"/>
            <a:chOff x="5281103" y="2831359"/>
            <a:chExt cx="2395628" cy="2395628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2700000">
              <a:off x="5281103" y="2831359"/>
              <a:ext cx="2395628" cy="239562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554827" y="3484911"/>
            <a:ext cx="805887" cy="107987"/>
            <a:chOff x="13554827" y="3484911"/>
            <a:chExt cx="805887" cy="107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54827" y="3484911"/>
              <a:ext cx="805887" cy="1079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70505" y="3029003"/>
            <a:ext cx="3986305" cy="1052115"/>
            <a:chOff x="9370505" y="3029003"/>
            <a:chExt cx="3986305" cy="105211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70505" y="3029003"/>
              <a:ext cx="3986305" cy="105211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25504" y="2228115"/>
            <a:ext cx="4714286" cy="29714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876587" y="4840205"/>
            <a:ext cx="831781" cy="648611"/>
            <a:chOff x="4876587" y="4840205"/>
            <a:chExt cx="831781" cy="64861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76587" y="4840205"/>
              <a:ext cx="831781" cy="64861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87197" y="4653974"/>
            <a:ext cx="1247619" cy="106666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146409" y="4840205"/>
            <a:ext cx="831781" cy="648611"/>
            <a:chOff x="8146409" y="4840205"/>
            <a:chExt cx="831781" cy="64861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46409" y="4840205"/>
              <a:ext cx="831781" cy="64861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57018" y="4653974"/>
            <a:ext cx="1171429" cy="106666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676143" y="5160253"/>
            <a:ext cx="2097832" cy="291221"/>
            <a:chOff x="5676143" y="5160253"/>
            <a:chExt cx="2097832" cy="29122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76143" y="5160253"/>
              <a:ext cx="2097832" cy="29122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45073" y="5095523"/>
            <a:ext cx="1895238" cy="37142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676143" y="5497785"/>
            <a:ext cx="2045668" cy="375486"/>
            <a:chOff x="5676143" y="5497785"/>
            <a:chExt cx="2045668" cy="37548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76143" y="5497785"/>
              <a:ext cx="2045668" cy="375486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653644" y="5450911"/>
            <a:ext cx="1647619" cy="52381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954958" y="5160253"/>
            <a:ext cx="2063030" cy="291221"/>
            <a:chOff x="8954958" y="5160253"/>
            <a:chExt cx="2063030" cy="29122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54958" y="5160253"/>
              <a:ext cx="2063030" cy="291221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923887" y="5095523"/>
            <a:ext cx="1895238" cy="37142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2340363" y="6086578"/>
            <a:ext cx="2200105" cy="2178764"/>
            <a:chOff x="12340363" y="6086578"/>
            <a:chExt cx="2200105" cy="217876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340363" y="6086578"/>
              <a:ext cx="2200105" cy="217876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662390" y="1697498"/>
            <a:ext cx="2406967" cy="2383619"/>
            <a:chOff x="3662390" y="1697498"/>
            <a:chExt cx="2406967" cy="238361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62390" y="1697498"/>
              <a:ext cx="2406967" cy="238361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954958" y="5497785"/>
            <a:ext cx="2044598" cy="375486"/>
            <a:chOff x="8954958" y="5497785"/>
            <a:chExt cx="2044598" cy="37548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54958" y="5497785"/>
              <a:ext cx="2044598" cy="375486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932458" y="5450911"/>
            <a:ext cx="1647619" cy="52381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4876587" y="6075863"/>
            <a:ext cx="831781" cy="648611"/>
            <a:chOff x="4876587" y="6075863"/>
            <a:chExt cx="831781" cy="648611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76587" y="6075863"/>
              <a:ext cx="831781" cy="648611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787197" y="5889633"/>
            <a:ext cx="1152381" cy="1066667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8146409" y="6075863"/>
            <a:ext cx="831781" cy="648611"/>
            <a:chOff x="8146409" y="6075863"/>
            <a:chExt cx="831781" cy="648611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46409" y="6075863"/>
              <a:ext cx="831781" cy="648611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057018" y="5889633"/>
            <a:ext cx="1152381" cy="106666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5676143" y="6395911"/>
            <a:ext cx="2097832" cy="291221"/>
            <a:chOff x="5676143" y="6395911"/>
            <a:chExt cx="2097832" cy="291221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76143" y="6395911"/>
              <a:ext cx="2097832" cy="291221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45073" y="6331181"/>
            <a:ext cx="1895238" cy="371429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5676143" y="6733443"/>
            <a:ext cx="2044598" cy="375486"/>
            <a:chOff x="5676143" y="6733443"/>
            <a:chExt cx="2044598" cy="375486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76143" y="6733443"/>
              <a:ext cx="2044598" cy="375486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653644" y="6686569"/>
            <a:ext cx="1647619" cy="523810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8954958" y="6395911"/>
            <a:ext cx="2063030" cy="291221"/>
            <a:chOff x="8954958" y="6395911"/>
            <a:chExt cx="2063030" cy="291221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54958" y="6395911"/>
              <a:ext cx="2063030" cy="291221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923887" y="6331181"/>
            <a:ext cx="1895238" cy="371429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8954958" y="6733443"/>
            <a:ext cx="2044598" cy="375486"/>
            <a:chOff x="8954958" y="6733443"/>
            <a:chExt cx="2044598" cy="37548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54958" y="6733443"/>
              <a:ext cx="2044598" cy="375486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932458" y="6686569"/>
            <a:ext cx="1647619" cy="523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032700"/>
            <a:ext cx="4285714" cy="340952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54289" y="5005530"/>
            <a:ext cx="8304762" cy="145714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00747" y="6574026"/>
            <a:ext cx="6228571" cy="1342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032700"/>
            <a:ext cx="3733333" cy="340952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30479" y="5005527"/>
            <a:ext cx="3780952" cy="14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58307" y="3659892"/>
            <a:ext cx="2546328" cy="2546328"/>
            <a:chOff x="1758307" y="3659892"/>
            <a:chExt cx="2546328" cy="25463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8307" y="3659892"/>
              <a:ext cx="2546328" cy="25463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94576" y="2905544"/>
            <a:ext cx="4153021" cy="4153021"/>
            <a:chOff x="6494576" y="2905544"/>
            <a:chExt cx="4153021" cy="415302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4576" y="2905544"/>
              <a:ext cx="4153021" cy="41530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30168" y="4519136"/>
            <a:ext cx="2953499" cy="2953499"/>
            <a:chOff x="3830168" y="4519136"/>
            <a:chExt cx="2953499" cy="295349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30168" y="4519136"/>
              <a:ext cx="2953499" cy="295349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28059" y="5691944"/>
            <a:ext cx="1438095" cy="6761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-228571" y="7651489"/>
            <a:ext cx="3574595" cy="3155990"/>
            <a:chOff x="-228571" y="7651489"/>
            <a:chExt cx="3574595" cy="315599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28571" y="7651489"/>
              <a:ext cx="3574595" cy="31559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948539" y="3428175"/>
            <a:ext cx="3107758" cy="3107758"/>
            <a:chOff x="11948539" y="3428175"/>
            <a:chExt cx="3107758" cy="31077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48539" y="3428175"/>
              <a:ext cx="3107758" cy="310775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064269" y="4986796"/>
            <a:ext cx="2438847" cy="2438847"/>
            <a:chOff x="10064269" y="4986796"/>
            <a:chExt cx="2438847" cy="243884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64269" y="4986796"/>
              <a:ext cx="2438847" cy="243884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55382" y="4718225"/>
            <a:ext cx="1409524" cy="56190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672501" y="-503241"/>
            <a:ext cx="3083428" cy="3053519"/>
            <a:chOff x="11672501" y="-503241"/>
            <a:chExt cx="3083428" cy="305351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672501" y="-503241"/>
              <a:ext cx="3083428" cy="305351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357333" y="4701089"/>
            <a:ext cx="2514286" cy="6761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600001" y="5985630"/>
            <a:ext cx="1314286" cy="56190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823556" y="4579437"/>
            <a:ext cx="1676190" cy="113333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00002" y="1439688"/>
            <a:ext cx="2923810" cy="1133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495300"/>
            <a:ext cx="15687674" cy="909875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95299"/>
            <a:ext cx="15687675" cy="90987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4600" y="1063697"/>
            <a:ext cx="6457950" cy="10429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74600" y="2607097"/>
            <a:ext cx="9415463" cy="152876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74600" y="4636271"/>
            <a:ext cx="10629900" cy="227171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73749" y="7598826"/>
            <a:ext cx="76581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6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33333E-6 L -0.90951 -0.010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82" y="-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22222E-6 L -0.77774 -0.0428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93" y="-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-0.94557 -0.0592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9" y="-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045E-16 1.48148E-6 L -0.54414 -0.0937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14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48774" y="3726585"/>
            <a:ext cx="1488167" cy="1160451"/>
            <a:chOff x="11848774" y="3726585"/>
            <a:chExt cx="1488167" cy="11604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48774" y="3726585"/>
              <a:ext cx="1488167" cy="116045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688842" y="3393393"/>
            <a:ext cx="2247619" cy="19142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992857" y="5208464"/>
            <a:ext cx="4358807" cy="618120"/>
            <a:chOff x="8992857" y="5208464"/>
            <a:chExt cx="4358807" cy="6181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92857" y="5208464"/>
              <a:ext cx="4358807" cy="61812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24287" y="5065611"/>
            <a:ext cx="4685714" cy="8190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934290" y="6014852"/>
            <a:ext cx="3358412" cy="537908"/>
            <a:chOff x="9934290" y="6014852"/>
            <a:chExt cx="3358412" cy="53790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34290" y="6014852"/>
              <a:ext cx="3358412" cy="53790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902147" y="5947890"/>
            <a:ext cx="3504762" cy="75238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825000" y="1533577"/>
            <a:ext cx="2746857" cy="2720212"/>
            <a:chOff x="4825000" y="1533577"/>
            <a:chExt cx="2746857" cy="272021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25000" y="1533577"/>
              <a:ext cx="2746857" cy="272021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945146" y="6206792"/>
            <a:ext cx="2195423" cy="2234209"/>
            <a:chOff x="2945146" y="6206792"/>
            <a:chExt cx="2195423" cy="223420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2700000">
              <a:off x="2945146" y="6206792"/>
              <a:ext cx="2195423" cy="22342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511844" y="6534989"/>
            <a:ext cx="2085968" cy="2065734"/>
            <a:chOff x="12511844" y="6534989"/>
            <a:chExt cx="2085968" cy="206573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511844" y="6534989"/>
              <a:ext cx="2085968" cy="206573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554827" y="4253367"/>
            <a:ext cx="805887" cy="107987"/>
            <a:chOff x="13554827" y="4253367"/>
            <a:chExt cx="805887" cy="10798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554827" y="4253367"/>
              <a:ext cx="805887" cy="10798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사용자 지정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Windows 사용자</cp:lastModifiedBy>
  <cp:revision>4</cp:revision>
  <dcterms:created xsi:type="dcterms:W3CDTF">2021-04-06T15:16:52Z</dcterms:created>
  <dcterms:modified xsi:type="dcterms:W3CDTF">2021-04-06T06:52:45Z</dcterms:modified>
</cp:coreProperties>
</file>