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253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2B22-69E2-4D09-A789-946E24F05F5C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15C0-D48B-42FE-B12D-3E06F919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2962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19400"/>
            <a:ext cx="29432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6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447800"/>
            <a:ext cx="2952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5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681663"/>
            <a:ext cx="29622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2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43" y="2381250"/>
            <a:ext cx="29622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5486400"/>
            <a:ext cx="2971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5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29718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8" y="2895600"/>
            <a:ext cx="29527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30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838200"/>
            <a:ext cx="29718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2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471863"/>
            <a:ext cx="29527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952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2" y="2895600"/>
            <a:ext cx="2962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7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4498"/>
            <a:ext cx="2952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29718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4657725"/>
            <a:ext cx="2962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2381250"/>
            <a:ext cx="29718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Home Depot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txc14</dc:creator>
  <cp:lastModifiedBy>txc14</cp:lastModifiedBy>
  <cp:revision>27</cp:revision>
  <dcterms:created xsi:type="dcterms:W3CDTF">2014-04-18T16:46:22Z</dcterms:created>
  <dcterms:modified xsi:type="dcterms:W3CDTF">2014-05-02T20:07:15Z</dcterms:modified>
</cp:coreProperties>
</file>