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0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30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7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5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2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25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90F2-37BD-4706-B110-6F28590CAA81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8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57187"/>
            <a:ext cx="4991100" cy="61436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084320" y="302260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084320" y="2788285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079240" y="484632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079240" y="1619727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084320" y="1884839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079240" y="2359026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079240" y="2573655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4079240" y="2097406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079240" y="551688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4079240" y="439420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4079240" y="462026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4079240" y="3946524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4079240" y="3271838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079240" y="419354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10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42265"/>
            <a:ext cx="4991100" cy="61436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343400" y="303657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3400" y="2799715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343400" y="4854575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378960" y="166624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343400" y="1909129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371340" y="2345216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394200" y="256286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4378960" y="2102327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343400" y="5504815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4480560" y="4396104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4475480" y="4613909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4378960" y="3936207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4343400" y="3257707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381500" y="4194492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42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553" y="328134"/>
            <a:ext cx="4991100" cy="61436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343400" y="303657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3400" y="2799715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343400" y="4854575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378960" y="166624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343400" y="1909129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371340" y="2345216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394200" y="2562860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4378960" y="2102327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343400" y="5504815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4480560" y="4396104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4475480" y="4613909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4378960" y="3936207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4343400" y="3257707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381500" y="4194492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698181" y="1386687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4741402" y="1168882"/>
            <a:ext cx="26416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77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清大馬達測不過</a:t>
            </a:r>
            <a:endParaRPr lang="en-US" altLang="zh-TW" dirty="0" smtClean="0"/>
          </a:p>
          <a:p>
            <a:pPr lvl="1"/>
            <a:r>
              <a:rPr lang="zh-TW" altLang="en-US" dirty="0"/>
              <a:t>失敗零件在下一</a:t>
            </a:r>
            <a:r>
              <a:rPr lang="zh-TW" altLang="en-US" dirty="0" smtClean="0"/>
              <a:t>頁，先單獨測試此組合件</a:t>
            </a:r>
            <a:endParaRPr lang="en-US" altLang="zh-TW" dirty="0" smtClean="0"/>
          </a:p>
          <a:p>
            <a:pPr lvl="1"/>
            <a:r>
              <a:rPr lang="zh-TW" altLang="en-US" dirty="0"/>
              <a:t>此組合件似乎</a:t>
            </a:r>
            <a:r>
              <a:rPr lang="zh-TW" altLang="en-US" dirty="0" smtClean="0"/>
              <a:t>有問題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每次都會修改，</a:t>
            </a:r>
            <a:r>
              <a:rPr lang="en-US" altLang="zh-TW" dirty="0" smtClean="0"/>
              <a:t>SW</a:t>
            </a:r>
            <a:r>
              <a:rPr lang="zh-TW" altLang="en-US" dirty="0" smtClean="0"/>
              <a:t>會問是否存檔</a:t>
            </a:r>
            <a:r>
              <a:rPr lang="en-US" altLang="zh-TW" smtClean="0"/>
              <a:t>?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2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5138" y="-1476375"/>
            <a:ext cx="18202275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2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</Words>
  <Application>Microsoft Office PowerPoint</Application>
  <PresentationFormat>寬螢幕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2021-11-28T12:25:33Z</dcterms:created>
  <dcterms:modified xsi:type="dcterms:W3CDTF">2022-01-31T06:11:10Z</dcterms:modified>
</cp:coreProperties>
</file>