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61" r:id="rId3"/>
    <p:sldId id="262" r:id="rId4"/>
    <p:sldId id="259" r:id="rId5"/>
    <p:sldId id="260" r:id="rId6"/>
    <p:sldId id="276" r:id="rId7"/>
    <p:sldId id="263" r:id="rId8"/>
    <p:sldId id="264" r:id="rId9"/>
    <p:sldId id="272" r:id="rId10"/>
    <p:sldId id="273" r:id="rId11"/>
    <p:sldId id="274" r:id="rId12"/>
    <p:sldId id="267" r:id="rId13"/>
    <p:sldId id="268" r:id="rId14"/>
    <p:sldId id="269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檔案總攬" id="{B5E67FE2-B147-417F-AC96-07E275487AB2}">
          <p14:sldIdLst>
            <p14:sldId id="275"/>
            <p14:sldId id="261"/>
            <p14:sldId id="262"/>
          </p14:sldIdLst>
        </p14:section>
        <p14:section name="清大馬達(pass)" id="{33059720-AB8D-410F-97E1-A95436B4C6CB}">
          <p14:sldIdLst>
            <p14:sldId id="259"/>
            <p14:sldId id="260"/>
          </p14:sldIdLst>
        </p14:section>
        <p14:section name="asm(pass)" id="{9581178B-CA38-43D9-B4D5-09F8B452C796}">
          <p14:sldIdLst>
            <p14:sldId id="276"/>
            <p14:sldId id="263"/>
            <p14:sldId id="264"/>
            <p14:sldId id="272"/>
            <p14:sldId id="273"/>
            <p14:sldId id="274"/>
            <p14:sldId id="267"/>
            <p14:sldId id="268"/>
            <p14:sldId id="269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2068" autoAdjust="0"/>
  </p:normalViewPr>
  <p:slideViewPr>
    <p:cSldViewPr snapToGrid="0">
      <p:cViewPr varScale="1">
        <p:scale>
          <a:sx n="76" d="100"/>
          <a:sy n="76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89703-749F-4015-BFB5-26AAAE96D055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6448E-ADE8-4A33-A8B5-C64CAD4AC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78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不確定綠色箭頭是否會對城市造成影響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綠色箭頭似乎不是因為檔案有錯誤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綠色箭頭參考資料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https://www.innova-systems.co.uk/green-arrows-solidworks-part-assembly-tree-icons-3d-interconnect/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448E-ADE8-4A33-A8B5-C64CAD4ACB6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4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448E-ADE8-4A33-A8B5-C64CAD4ACB6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9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30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7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2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5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90F2-37BD-4706-B110-6F28590CAA81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41ED-6A26-495B-B322-58BC303CD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8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UPU0304</a:t>
            </a:r>
            <a:r>
              <a:rPr lang="zh-TW" altLang="en-US" dirty="0" smtClean="0"/>
              <a:t>跑過，檢查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</a:t>
            </a:r>
            <a:r>
              <a:rPr lang="en-US" altLang="zh-TW" smtClean="0"/>
              <a:t>MC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38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72392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1788" y="2522136"/>
            <a:ext cx="2723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錯誤訊息</a:t>
            </a:r>
            <a:endParaRPr lang="en-US" altLang="zh-TW" dirty="0" smtClean="0"/>
          </a:p>
          <a:p>
            <a:r>
              <a:rPr lang="zh-TW" altLang="en-US" dirty="0" smtClean="0"/>
              <a:t>用戶</a:t>
            </a:r>
            <a:r>
              <a:rPr lang="zh-TW" altLang="en-US" dirty="0"/>
              <a:t>中斷</a:t>
            </a:r>
            <a:r>
              <a:rPr lang="en-US" altLang="zh-TW" dirty="0" smtClean="0"/>
              <a:t>COM</a:t>
            </a:r>
            <a:r>
              <a:rPr lang="zh-TW" altLang="en-US" dirty="0"/>
              <a:t>物件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確認是此出問題，關閉了</a:t>
            </a:r>
            <a:endParaRPr lang="en-US" altLang="zh-TW" dirty="0" smtClean="0"/>
          </a:p>
          <a:p>
            <a:r>
              <a:rPr lang="zh-TW" altLang="en-US" dirty="0" smtClean="0"/>
              <a:t>主文件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25" y="3686176"/>
            <a:ext cx="3362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</a:t>
            </a:r>
            <a:r>
              <a:rPr lang="zh-TW" altLang="en-US" dirty="0" smtClean="0"/>
              <a:t>過程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595" y="2245928"/>
            <a:ext cx="7248525" cy="285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801168"/>
            <a:ext cx="9858375" cy="285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2" y="3286125"/>
            <a:ext cx="7877175" cy="285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12" y="3860029"/>
            <a:ext cx="8010525" cy="285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412" y="4616083"/>
            <a:ext cx="8010525" cy="2857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594" y="5086387"/>
            <a:ext cx="7248525" cy="2857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7585" y="5970332"/>
            <a:ext cx="12106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7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7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4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1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59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零組件圖示</a:t>
            </a:r>
            <a:endParaRPr lang="en-US" altLang="zh-TW" dirty="0" smtClean="0"/>
          </a:p>
          <a:p>
            <a:pPr lvl="1"/>
            <a:r>
              <a:rPr lang="en-US" altLang="zh-TW" dirty="0"/>
              <a:t>https://help.solidworks.com/2019/chinese/solidworks/sldworks/c_component_icons_fmdt.htm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UPU0304</a:t>
            </a:r>
            <a:r>
              <a:rPr lang="zh-TW" altLang="en-US" dirty="0" smtClean="0"/>
              <a:t>中的次組合件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藍色箭頭表示通過測試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24662"/>
          <a:stretch/>
        </p:blipFill>
        <p:spPr>
          <a:xfrm>
            <a:off x="1096297" y="1690688"/>
            <a:ext cx="10386677" cy="483368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096297" y="2241755"/>
            <a:ext cx="258097" cy="98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096296" y="4451555"/>
            <a:ext cx="258097" cy="98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096296" y="2598944"/>
            <a:ext cx="258097" cy="98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0421"/>
          <a:stretch/>
        </p:blipFill>
        <p:spPr>
          <a:xfrm>
            <a:off x="1174363" y="2430042"/>
            <a:ext cx="11920607" cy="365071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flipV="1">
            <a:off x="945271" y="4694656"/>
            <a:ext cx="458183" cy="19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045313" y="3651455"/>
            <a:ext cx="258097" cy="98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清大馬達測不過</a:t>
            </a:r>
            <a:endParaRPr lang="en-US" altLang="zh-TW" dirty="0" smtClean="0"/>
          </a:p>
          <a:p>
            <a:pPr lvl="1"/>
            <a:r>
              <a:rPr lang="zh-TW" altLang="en-US" dirty="0"/>
              <a:t>失敗零件在下一</a:t>
            </a:r>
            <a:r>
              <a:rPr lang="zh-TW" altLang="en-US" dirty="0" smtClean="0"/>
              <a:t>頁，先單獨測試此組合件</a:t>
            </a:r>
            <a:endParaRPr lang="en-US" altLang="zh-TW" dirty="0" smtClean="0"/>
          </a:p>
          <a:p>
            <a:pPr lvl="1"/>
            <a:r>
              <a:rPr lang="zh-TW" altLang="en-US" dirty="0"/>
              <a:t>此組合件似乎</a:t>
            </a:r>
            <a:r>
              <a:rPr lang="zh-TW" altLang="en-US" dirty="0" smtClean="0"/>
              <a:t>有問題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每次都會修改，</a:t>
            </a:r>
            <a:r>
              <a:rPr lang="en-US" altLang="zh-TW" dirty="0" smtClean="0"/>
              <a:t>SW</a:t>
            </a:r>
            <a:r>
              <a:rPr lang="zh-TW" altLang="en-US" dirty="0" smtClean="0"/>
              <a:t>會問是否存檔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清大馬達又突然測試通過</a:t>
            </a:r>
            <a:r>
              <a:rPr lang="zh-TW" altLang="en-US" dirty="0" smtClean="0"/>
              <a:t>了，原因不明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2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23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2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檔案特徵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沒有結合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52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Asm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mate</a:t>
            </a:r>
            <a:r>
              <a:rPr lang="zh-TW" altLang="en-US" dirty="0" smtClean="0"/>
              <a:t>測試不過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/>
              <a:t>此檔案</a:t>
            </a:r>
            <a:r>
              <a:rPr lang="zh-TW" altLang="en-US" dirty="0" smtClean="0"/>
              <a:t>非</a:t>
            </a:r>
            <a:r>
              <a:rPr lang="zh-TW" altLang="en-US" dirty="0"/>
              <a:t>普通的</a:t>
            </a:r>
            <a:r>
              <a:rPr lang="zh-TW" altLang="en-US" dirty="0" smtClean="0"/>
              <a:t>檔案，好像適用工程圖建構出來的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綠色箭頭暗示這點</a:t>
            </a:r>
            <a:r>
              <a:rPr lang="en-US" altLang="zh-TW" dirty="0" smtClean="0"/>
              <a:t>?)</a:t>
            </a:r>
            <a:r>
              <a:rPr lang="zh-TW" altLang="en-US" dirty="0" smtClean="0"/>
              <a:t>，因此根本沒有結合資料夾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810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3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Asm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mate</a:t>
            </a:r>
            <a:r>
              <a:rPr lang="zh-TW" altLang="en-US" dirty="0" smtClean="0"/>
              <a:t>測試不過</a:t>
            </a:r>
            <a:r>
              <a:rPr lang="en-US" altLang="zh-TW" dirty="0" smtClean="0"/>
              <a:t>or</a:t>
            </a:r>
            <a:r>
              <a:rPr lang="zh-TW" altLang="en-US" dirty="0" smtClean="0"/>
              <a:t>通過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不過原因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下一頁</a:t>
            </a:r>
            <a:endParaRPr lang="en-US" altLang="zh-TW" dirty="0" smtClean="0"/>
          </a:p>
          <a:p>
            <a:r>
              <a:rPr lang="zh-TW" altLang="en-US" dirty="0" smtClean="0"/>
              <a:t>通過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通過方式</a:t>
            </a:r>
            <a:endParaRPr lang="en-US" altLang="zh-TW" dirty="0"/>
          </a:p>
          <a:p>
            <a:pPr lvl="2"/>
            <a:r>
              <a:rPr lang="zh-TW" altLang="en-US" dirty="0" smtClean="0"/>
              <a:t>設一個中斷點，重複案執行到此中斷點，就會通過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39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184</Words>
  <Application>Microsoft Office PowerPoint</Application>
  <PresentationFormat>寬螢幕</PresentationFormat>
  <Paragraphs>34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TODO</vt:lpstr>
      <vt:lpstr>UPU0304中的次組合件(藍色箭頭表示通過測試)</vt:lpstr>
      <vt:lpstr>PowerPoint 簡報</vt:lpstr>
      <vt:lpstr>PowerPoint 簡報</vt:lpstr>
      <vt:lpstr>PowerPoint 簡報</vt:lpstr>
      <vt:lpstr>檔案特徵</vt:lpstr>
      <vt:lpstr>Asm mate測試不過</vt:lpstr>
      <vt:lpstr>PowerPoint 簡報</vt:lpstr>
      <vt:lpstr>Asm mate測試不過or通過</vt:lpstr>
      <vt:lpstr>PowerPoint 簡報</vt:lpstr>
      <vt:lpstr>debug過程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2021-11-28T12:25:33Z</dcterms:created>
  <dcterms:modified xsi:type="dcterms:W3CDTF">2022-02-07T02:29:07Z</dcterms:modified>
</cp:coreProperties>
</file>