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6781053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7965" y="47625"/>
            <a:ext cx="1466849" cy="11620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54951" y="3927403"/>
            <a:ext cx="231551" cy="23155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54951" y="4994885"/>
            <a:ext cx="231551" cy="23155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633510" y="3731492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4">
                <a:moveTo>
                  <a:pt x="432801" y="35630"/>
                </a:moveTo>
                <a:lnTo>
                  <a:pt x="313742" y="35630"/>
                </a:lnTo>
                <a:lnTo>
                  <a:pt x="337709" y="25313"/>
                </a:lnTo>
                <a:lnTo>
                  <a:pt x="388638" y="8607"/>
                </a:lnTo>
                <a:lnTo>
                  <a:pt x="426081" y="1015"/>
                </a:lnTo>
                <a:lnTo>
                  <a:pt x="446939" y="0"/>
                </a:lnTo>
                <a:lnTo>
                  <a:pt x="473271" y="2238"/>
                </a:lnTo>
                <a:lnTo>
                  <a:pt x="500156" y="10562"/>
                </a:lnTo>
                <a:lnTo>
                  <a:pt x="522672" y="27807"/>
                </a:lnTo>
                <a:lnTo>
                  <a:pt x="523900" y="30499"/>
                </a:lnTo>
                <a:lnTo>
                  <a:pt x="472029" y="30499"/>
                </a:lnTo>
                <a:lnTo>
                  <a:pt x="440690" y="33271"/>
                </a:lnTo>
                <a:lnTo>
                  <a:pt x="432801" y="35630"/>
                </a:lnTo>
                <a:close/>
              </a:path>
              <a:path w="546100" h="535304">
                <a:moveTo>
                  <a:pt x="527841" y="39140"/>
                </a:moveTo>
                <a:lnTo>
                  <a:pt x="499662" y="39140"/>
                </a:lnTo>
                <a:lnTo>
                  <a:pt x="472029" y="30499"/>
                </a:lnTo>
                <a:lnTo>
                  <a:pt x="523900" y="30499"/>
                </a:lnTo>
                <a:lnTo>
                  <a:pt x="527841" y="39140"/>
                </a:lnTo>
                <a:close/>
              </a:path>
              <a:path w="546100" h="535304">
                <a:moveTo>
                  <a:pt x="60274" y="225170"/>
                </a:moveTo>
                <a:lnTo>
                  <a:pt x="75292" y="180395"/>
                </a:lnTo>
                <a:lnTo>
                  <a:pt x="98275" y="139939"/>
                </a:lnTo>
                <a:lnTo>
                  <a:pt x="128286" y="104740"/>
                </a:lnTo>
                <a:lnTo>
                  <a:pt x="164385" y="75732"/>
                </a:lnTo>
                <a:lnTo>
                  <a:pt x="205632" y="53854"/>
                </a:lnTo>
                <a:lnTo>
                  <a:pt x="251088" y="40040"/>
                </a:lnTo>
                <a:lnTo>
                  <a:pt x="299814" y="35227"/>
                </a:lnTo>
                <a:lnTo>
                  <a:pt x="304492" y="35227"/>
                </a:lnTo>
                <a:lnTo>
                  <a:pt x="309128" y="35370"/>
                </a:lnTo>
                <a:lnTo>
                  <a:pt x="313742" y="35630"/>
                </a:lnTo>
                <a:lnTo>
                  <a:pt x="432801" y="35630"/>
                </a:lnTo>
                <a:lnTo>
                  <a:pt x="411082" y="42125"/>
                </a:lnTo>
                <a:lnTo>
                  <a:pt x="388640" y="51732"/>
                </a:lnTo>
                <a:lnTo>
                  <a:pt x="424549" y="69090"/>
                </a:lnTo>
                <a:lnTo>
                  <a:pt x="456907" y="91805"/>
                </a:lnTo>
                <a:lnTo>
                  <a:pt x="483298" y="117509"/>
                </a:lnTo>
                <a:lnTo>
                  <a:pt x="190687" y="117509"/>
                </a:lnTo>
                <a:lnTo>
                  <a:pt x="168082" y="129343"/>
                </a:lnTo>
                <a:lnTo>
                  <a:pt x="138886" y="149708"/>
                </a:lnTo>
                <a:lnTo>
                  <a:pt x="102987" y="180888"/>
                </a:lnTo>
                <a:lnTo>
                  <a:pt x="60274" y="225170"/>
                </a:lnTo>
                <a:close/>
              </a:path>
              <a:path w="546100" h="535304">
                <a:moveTo>
                  <a:pt x="518214" y="150992"/>
                </a:moveTo>
                <a:lnTo>
                  <a:pt x="508656" y="150992"/>
                </a:lnTo>
                <a:lnTo>
                  <a:pt x="522520" y="103762"/>
                </a:lnTo>
                <a:lnTo>
                  <a:pt x="523025" y="72177"/>
                </a:lnTo>
                <a:lnTo>
                  <a:pt x="514096" y="52036"/>
                </a:lnTo>
                <a:lnTo>
                  <a:pt x="499662" y="39140"/>
                </a:lnTo>
                <a:lnTo>
                  <a:pt x="527841" y="39140"/>
                </a:lnTo>
                <a:lnTo>
                  <a:pt x="535897" y="56803"/>
                </a:lnTo>
                <a:lnTo>
                  <a:pt x="534910" y="100383"/>
                </a:lnTo>
                <a:lnTo>
                  <a:pt x="518214" y="150992"/>
                </a:lnTo>
                <a:close/>
              </a:path>
              <a:path w="546100" h="535304">
                <a:moveTo>
                  <a:pt x="77931" y="534929"/>
                </a:moveTo>
                <a:lnTo>
                  <a:pt x="50964" y="533278"/>
                </a:lnTo>
                <a:lnTo>
                  <a:pt x="27556" y="524066"/>
                </a:lnTo>
                <a:lnTo>
                  <a:pt x="9853" y="505293"/>
                </a:lnTo>
                <a:lnTo>
                  <a:pt x="0" y="474959"/>
                </a:lnTo>
                <a:lnTo>
                  <a:pt x="139" y="431064"/>
                </a:lnTo>
                <a:lnTo>
                  <a:pt x="12417" y="371610"/>
                </a:lnTo>
                <a:lnTo>
                  <a:pt x="31305" y="329550"/>
                </a:lnTo>
                <a:lnTo>
                  <a:pt x="52462" y="290278"/>
                </a:lnTo>
                <a:lnTo>
                  <a:pt x="78499" y="248308"/>
                </a:lnTo>
                <a:lnTo>
                  <a:pt x="101009" y="216294"/>
                </a:lnTo>
                <a:lnTo>
                  <a:pt x="126565" y="183922"/>
                </a:lnTo>
                <a:lnTo>
                  <a:pt x="154138" y="152973"/>
                </a:lnTo>
                <a:lnTo>
                  <a:pt x="175983" y="131116"/>
                </a:lnTo>
                <a:lnTo>
                  <a:pt x="177254" y="129856"/>
                </a:lnTo>
                <a:lnTo>
                  <a:pt x="182539" y="124880"/>
                </a:lnTo>
                <a:lnTo>
                  <a:pt x="186570" y="121174"/>
                </a:lnTo>
                <a:lnTo>
                  <a:pt x="190687" y="117509"/>
                </a:lnTo>
                <a:lnTo>
                  <a:pt x="483298" y="117509"/>
                </a:lnTo>
                <a:lnTo>
                  <a:pt x="485136" y="119299"/>
                </a:lnTo>
                <a:lnTo>
                  <a:pt x="503287" y="143757"/>
                </a:lnTo>
                <a:lnTo>
                  <a:pt x="302570" y="143757"/>
                </a:lnTo>
                <a:lnTo>
                  <a:pt x="260113" y="151644"/>
                </a:lnTo>
                <a:lnTo>
                  <a:pt x="225214" y="173197"/>
                </a:lnTo>
                <a:lnTo>
                  <a:pt x="201227" y="205258"/>
                </a:lnTo>
                <a:lnTo>
                  <a:pt x="191503" y="244667"/>
                </a:lnTo>
                <a:lnTo>
                  <a:pt x="542805" y="244667"/>
                </a:lnTo>
                <a:lnTo>
                  <a:pt x="543522" y="248364"/>
                </a:lnTo>
                <a:lnTo>
                  <a:pt x="545570" y="280085"/>
                </a:lnTo>
                <a:lnTo>
                  <a:pt x="545449" y="288070"/>
                </a:lnTo>
                <a:lnTo>
                  <a:pt x="545046" y="296247"/>
                </a:lnTo>
                <a:lnTo>
                  <a:pt x="544432" y="303848"/>
                </a:lnTo>
                <a:lnTo>
                  <a:pt x="543547" y="311629"/>
                </a:lnTo>
                <a:lnTo>
                  <a:pt x="192046" y="311629"/>
                </a:lnTo>
                <a:lnTo>
                  <a:pt x="200856" y="352268"/>
                </a:lnTo>
                <a:lnTo>
                  <a:pt x="206862" y="360563"/>
                </a:lnTo>
                <a:lnTo>
                  <a:pt x="67664" y="360563"/>
                </a:lnTo>
                <a:lnTo>
                  <a:pt x="46419" y="412728"/>
                </a:lnTo>
                <a:lnTo>
                  <a:pt x="38061" y="452607"/>
                </a:lnTo>
                <a:lnTo>
                  <a:pt x="40066" y="481132"/>
                </a:lnTo>
                <a:lnTo>
                  <a:pt x="49913" y="499234"/>
                </a:lnTo>
                <a:lnTo>
                  <a:pt x="80613" y="514821"/>
                </a:lnTo>
                <a:lnTo>
                  <a:pt x="157888" y="514821"/>
                </a:lnTo>
                <a:lnTo>
                  <a:pt x="133967" y="523544"/>
                </a:lnTo>
                <a:lnTo>
                  <a:pt x="106314" y="531018"/>
                </a:lnTo>
                <a:lnTo>
                  <a:pt x="77931" y="534929"/>
                </a:lnTo>
                <a:close/>
              </a:path>
              <a:path w="546100" h="535304">
                <a:moveTo>
                  <a:pt x="542805" y="244667"/>
                </a:moveTo>
                <a:lnTo>
                  <a:pt x="191503" y="244667"/>
                </a:lnTo>
                <a:lnTo>
                  <a:pt x="413613" y="244667"/>
                </a:lnTo>
                <a:lnTo>
                  <a:pt x="403890" y="205258"/>
                </a:lnTo>
                <a:lnTo>
                  <a:pt x="379905" y="173197"/>
                </a:lnTo>
                <a:lnTo>
                  <a:pt x="345014" y="151644"/>
                </a:lnTo>
                <a:lnTo>
                  <a:pt x="302570" y="143757"/>
                </a:lnTo>
                <a:lnTo>
                  <a:pt x="503287" y="143757"/>
                </a:lnTo>
                <a:lnTo>
                  <a:pt x="508656" y="150992"/>
                </a:lnTo>
                <a:lnTo>
                  <a:pt x="518214" y="150992"/>
                </a:lnTo>
                <a:lnTo>
                  <a:pt x="514787" y="161381"/>
                </a:lnTo>
                <a:lnTo>
                  <a:pt x="527870" y="188705"/>
                </a:lnTo>
                <a:lnTo>
                  <a:pt x="537533" y="217764"/>
                </a:lnTo>
                <a:lnTo>
                  <a:pt x="542805" y="244667"/>
                </a:lnTo>
                <a:close/>
              </a:path>
              <a:path w="546100" h="535304">
                <a:moveTo>
                  <a:pt x="157888" y="514821"/>
                </a:moveTo>
                <a:lnTo>
                  <a:pt x="80613" y="514821"/>
                </a:lnTo>
                <a:lnTo>
                  <a:pt x="116100" y="513442"/>
                </a:lnTo>
                <a:lnTo>
                  <a:pt x="149683" y="502868"/>
                </a:lnTo>
                <a:lnTo>
                  <a:pt x="174676" y="490869"/>
                </a:lnTo>
                <a:lnTo>
                  <a:pt x="139767" y="465903"/>
                </a:lnTo>
                <a:lnTo>
                  <a:pt x="109802" y="435366"/>
                </a:lnTo>
                <a:lnTo>
                  <a:pt x="85520" y="400005"/>
                </a:lnTo>
                <a:lnTo>
                  <a:pt x="67664" y="360563"/>
                </a:lnTo>
                <a:lnTo>
                  <a:pt x="206862" y="360563"/>
                </a:lnTo>
                <a:lnTo>
                  <a:pt x="224882" y="385453"/>
                </a:lnTo>
                <a:lnTo>
                  <a:pt x="260516" y="407827"/>
                </a:lnTo>
                <a:lnTo>
                  <a:pt x="304151" y="416032"/>
                </a:lnTo>
                <a:lnTo>
                  <a:pt x="503168" y="416032"/>
                </a:lnTo>
                <a:lnTo>
                  <a:pt x="480087" y="446482"/>
                </a:lnTo>
                <a:lnTo>
                  <a:pt x="443003" y="479101"/>
                </a:lnTo>
                <a:lnTo>
                  <a:pt x="406938" y="499745"/>
                </a:lnTo>
                <a:lnTo>
                  <a:pt x="191106" y="499745"/>
                </a:lnTo>
                <a:lnTo>
                  <a:pt x="178508" y="505908"/>
                </a:lnTo>
                <a:lnTo>
                  <a:pt x="158746" y="514508"/>
                </a:lnTo>
                <a:lnTo>
                  <a:pt x="157888" y="514821"/>
                </a:lnTo>
                <a:close/>
              </a:path>
              <a:path w="546100" h="535304">
                <a:moveTo>
                  <a:pt x="503168" y="416032"/>
                </a:moveTo>
                <a:lnTo>
                  <a:pt x="304151" y="416032"/>
                </a:lnTo>
                <a:lnTo>
                  <a:pt x="334626" y="412124"/>
                </a:lnTo>
                <a:lnTo>
                  <a:pt x="361907" y="401114"/>
                </a:lnTo>
                <a:lnTo>
                  <a:pt x="384851" y="384073"/>
                </a:lnTo>
                <a:lnTo>
                  <a:pt x="402312" y="362074"/>
                </a:lnTo>
                <a:lnTo>
                  <a:pt x="531428" y="362074"/>
                </a:lnTo>
                <a:lnTo>
                  <a:pt x="509943" y="407094"/>
                </a:lnTo>
                <a:lnTo>
                  <a:pt x="503168" y="416032"/>
                </a:lnTo>
                <a:close/>
              </a:path>
              <a:path w="546100" h="535304">
                <a:moveTo>
                  <a:pt x="299814" y="524947"/>
                </a:moveTo>
                <a:lnTo>
                  <a:pt x="270973" y="523278"/>
                </a:lnTo>
                <a:lnTo>
                  <a:pt x="243118" y="518396"/>
                </a:lnTo>
                <a:lnTo>
                  <a:pt x="216434" y="510489"/>
                </a:lnTo>
                <a:lnTo>
                  <a:pt x="191106" y="499745"/>
                </a:lnTo>
                <a:lnTo>
                  <a:pt x="406938" y="499745"/>
                </a:lnTo>
                <a:lnTo>
                  <a:pt x="399834" y="503811"/>
                </a:lnTo>
                <a:lnTo>
                  <a:pt x="351724" y="519473"/>
                </a:lnTo>
                <a:lnTo>
                  <a:pt x="299814" y="524947"/>
                </a:lnTo>
                <a:close/>
              </a:path>
            </a:pathLst>
          </a:custGeom>
          <a:solidFill>
            <a:srgbClr val="1DBA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671782" y="4934665"/>
            <a:ext cx="347980" cy="394335"/>
          </a:xfrm>
          <a:custGeom>
            <a:avLst/>
            <a:gdLst/>
            <a:ahLst/>
            <a:cxnLst/>
            <a:rect l="l" t="t" r="r" b="b"/>
            <a:pathLst>
              <a:path w="347979" h="394335">
                <a:moveTo>
                  <a:pt x="233072" y="393935"/>
                </a:moveTo>
                <a:lnTo>
                  <a:pt x="162734" y="379130"/>
                </a:lnTo>
                <a:lnTo>
                  <a:pt x="97559" y="342098"/>
                </a:lnTo>
                <a:lnTo>
                  <a:pt x="32599" y="268846"/>
                </a:lnTo>
                <a:lnTo>
                  <a:pt x="14574" y="228600"/>
                </a:lnTo>
                <a:lnTo>
                  <a:pt x="3602" y="185860"/>
                </a:lnTo>
                <a:lnTo>
                  <a:pt x="0" y="141862"/>
                </a:lnTo>
                <a:lnTo>
                  <a:pt x="177" y="133018"/>
                </a:lnTo>
                <a:lnTo>
                  <a:pt x="5538" y="89192"/>
                </a:lnTo>
                <a:lnTo>
                  <a:pt x="18210" y="46933"/>
                </a:lnTo>
                <a:lnTo>
                  <a:pt x="37826" y="7461"/>
                </a:lnTo>
                <a:lnTo>
                  <a:pt x="42539" y="0"/>
                </a:lnTo>
                <a:lnTo>
                  <a:pt x="64775" y="39706"/>
                </a:lnTo>
                <a:lnTo>
                  <a:pt x="153448" y="200712"/>
                </a:lnTo>
                <a:lnTo>
                  <a:pt x="158109" y="207877"/>
                </a:lnTo>
                <a:lnTo>
                  <a:pt x="188739" y="237501"/>
                </a:lnTo>
                <a:lnTo>
                  <a:pt x="228171" y="253499"/>
                </a:lnTo>
                <a:lnTo>
                  <a:pt x="249394" y="255557"/>
                </a:lnTo>
                <a:lnTo>
                  <a:pt x="256888" y="255307"/>
                </a:lnTo>
                <a:lnTo>
                  <a:pt x="299867" y="243434"/>
                </a:lnTo>
                <a:lnTo>
                  <a:pt x="334880" y="215537"/>
                </a:lnTo>
                <a:lnTo>
                  <a:pt x="347538" y="196915"/>
                </a:lnTo>
                <a:lnTo>
                  <a:pt x="321795" y="241715"/>
                </a:lnTo>
                <a:lnTo>
                  <a:pt x="233072" y="393935"/>
                </a:lnTo>
                <a:close/>
              </a:path>
            </a:pathLst>
          </a:custGeom>
          <a:solidFill>
            <a:srgbClr val="15DD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904749" y="4964774"/>
            <a:ext cx="266065" cy="364490"/>
          </a:xfrm>
          <a:custGeom>
            <a:avLst/>
            <a:gdLst/>
            <a:ahLst/>
            <a:cxnLst/>
            <a:rect l="l" t="t" r="r" b="b"/>
            <a:pathLst>
              <a:path w="266065" h="364489">
                <a:moveTo>
                  <a:pt x="17504" y="364136"/>
                </a:moveTo>
                <a:lnTo>
                  <a:pt x="8753" y="364079"/>
                </a:lnTo>
                <a:lnTo>
                  <a:pt x="0" y="363721"/>
                </a:lnTo>
                <a:lnTo>
                  <a:pt x="115093" y="166911"/>
                </a:lnTo>
                <a:lnTo>
                  <a:pt x="117408" y="162639"/>
                </a:lnTo>
                <a:lnTo>
                  <a:pt x="128614" y="120614"/>
                </a:lnTo>
                <a:lnTo>
                  <a:pt x="128840" y="115762"/>
                </a:lnTo>
                <a:lnTo>
                  <a:pt x="128667" y="106028"/>
                </a:lnTo>
                <a:lnTo>
                  <a:pt x="117766" y="63921"/>
                </a:lnTo>
                <a:lnTo>
                  <a:pt x="91858" y="29113"/>
                </a:lnTo>
                <a:lnTo>
                  <a:pt x="54803" y="6787"/>
                </a:lnTo>
                <a:lnTo>
                  <a:pt x="21779" y="263"/>
                </a:lnTo>
                <a:lnTo>
                  <a:pt x="12451" y="266"/>
                </a:lnTo>
                <a:lnTo>
                  <a:pt x="64132" y="0"/>
                </a:lnTo>
                <a:lnTo>
                  <a:pt x="242638" y="266"/>
                </a:lnTo>
                <a:lnTo>
                  <a:pt x="251295" y="18632"/>
                </a:lnTo>
                <a:lnTo>
                  <a:pt x="265121" y="69034"/>
                </a:lnTo>
                <a:lnTo>
                  <a:pt x="265900" y="144433"/>
                </a:lnTo>
                <a:lnTo>
                  <a:pt x="235419" y="237788"/>
                </a:lnTo>
                <a:lnTo>
                  <a:pt x="209911" y="273598"/>
                </a:lnTo>
                <a:lnTo>
                  <a:pt x="178755" y="304520"/>
                </a:lnTo>
                <a:lnTo>
                  <a:pt x="142847" y="329668"/>
                </a:lnTo>
                <a:lnTo>
                  <a:pt x="103218" y="348315"/>
                </a:lnTo>
                <a:lnTo>
                  <a:pt x="61026" y="359917"/>
                </a:lnTo>
                <a:lnTo>
                  <a:pt x="26251" y="363891"/>
                </a:lnTo>
                <a:lnTo>
                  <a:pt x="17504" y="364136"/>
                </a:lnTo>
                <a:close/>
              </a:path>
            </a:pathLst>
          </a:custGeom>
          <a:solidFill>
            <a:srgbClr val="FAE2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7714112" y="4822338"/>
            <a:ext cx="434340" cy="303530"/>
          </a:xfrm>
          <a:custGeom>
            <a:avLst/>
            <a:gdLst/>
            <a:ahLst/>
            <a:cxnLst/>
            <a:rect l="l" t="t" r="r" b="b"/>
            <a:pathLst>
              <a:path w="434340" h="303529">
                <a:moveTo>
                  <a:pt x="105886" y="303335"/>
                </a:moveTo>
                <a:lnTo>
                  <a:pt x="81263" y="259774"/>
                </a:lnTo>
                <a:lnTo>
                  <a:pt x="45762" y="195715"/>
                </a:lnTo>
                <a:lnTo>
                  <a:pt x="0" y="112538"/>
                </a:lnTo>
                <a:lnTo>
                  <a:pt x="11455" y="95799"/>
                </a:lnTo>
                <a:lnTo>
                  <a:pt x="47855" y="58523"/>
                </a:lnTo>
                <a:lnTo>
                  <a:pt x="112250" y="20120"/>
                </a:lnTo>
                <a:lnTo>
                  <a:pt x="207691" y="0"/>
                </a:lnTo>
                <a:lnTo>
                  <a:pt x="216459" y="272"/>
                </a:lnTo>
                <a:lnTo>
                  <a:pt x="259849" y="6136"/>
                </a:lnTo>
                <a:lnTo>
                  <a:pt x="301621" y="19339"/>
                </a:lnTo>
                <a:lnTo>
                  <a:pt x="340573" y="39503"/>
                </a:lnTo>
                <a:lnTo>
                  <a:pt x="375564" y="66040"/>
                </a:lnTo>
                <a:lnTo>
                  <a:pt x="405570" y="98173"/>
                </a:lnTo>
                <a:lnTo>
                  <a:pt x="429730" y="134974"/>
                </a:lnTo>
                <a:lnTo>
                  <a:pt x="433798" y="142808"/>
                </a:lnTo>
                <a:lnTo>
                  <a:pt x="201518" y="142808"/>
                </a:lnTo>
                <a:lnTo>
                  <a:pt x="194723" y="143344"/>
                </a:lnTo>
                <a:lnTo>
                  <a:pt x="155871" y="155123"/>
                </a:lnTo>
                <a:lnTo>
                  <a:pt x="123753" y="180193"/>
                </a:lnTo>
                <a:lnTo>
                  <a:pt x="99318" y="224800"/>
                </a:lnTo>
                <a:lnTo>
                  <a:pt x="95213" y="255240"/>
                </a:lnTo>
                <a:lnTo>
                  <a:pt x="95876" y="267716"/>
                </a:lnTo>
                <a:lnTo>
                  <a:pt x="97875" y="279891"/>
                </a:lnTo>
                <a:lnTo>
                  <a:pt x="101212" y="291764"/>
                </a:lnTo>
                <a:lnTo>
                  <a:pt x="105886" y="303335"/>
                </a:lnTo>
                <a:close/>
              </a:path>
            </a:pathLst>
          </a:custGeom>
          <a:solidFill>
            <a:srgbClr val="FA643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28257" y="4983709"/>
            <a:ext cx="186249" cy="18774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83526" y="6059660"/>
            <a:ext cx="231551" cy="231551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52341" y="5800616"/>
            <a:ext cx="590549" cy="5905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1250" y="3761371"/>
            <a:ext cx="17785499" cy="2089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292E3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92E3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6781053" cy="10286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292E3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7965" y="47626"/>
            <a:ext cx="1466849" cy="11620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1" i="0">
                <a:solidFill>
                  <a:srgbClr val="292E3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7965" y="47628"/>
            <a:ext cx="1466849" cy="116204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856249" y="1896295"/>
            <a:ext cx="0" cy="543560"/>
          </a:xfrm>
          <a:custGeom>
            <a:avLst/>
            <a:gdLst/>
            <a:ahLst/>
            <a:cxnLst/>
            <a:rect l="l" t="t" r="r" b="b"/>
            <a:pathLst>
              <a:path w="0" h="543560">
                <a:moveTo>
                  <a:pt x="0" y="0"/>
                </a:moveTo>
                <a:lnTo>
                  <a:pt x="0" y="543124"/>
                </a:lnTo>
              </a:path>
            </a:pathLst>
          </a:custGeom>
          <a:ln w="28508">
            <a:solidFill>
              <a:srgbClr val="FF575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778592" y="2416427"/>
            <a:ext cx="2209165" cy="866775"/>
          </a:xfrm>
          <a:custGeom>
            <a:avLst/>
            <a:gdLst/>
            <a:ahLst/>
            <a:cxnLst/>
            <a:rect l="l" t="t" r="r" b="b"/>
            <a:pathLst>
              <a:path w="2209165" h="866775">
                <a:moveTo>
                  <a:pt x="1775575" y="866633"/>
                </a:moveTo>
                <a:lnTo>
                  <a:pt x="433316" y="866633"/>
                </a:lnTo>
                <a:lnTo>
                  <a:pt x="386101" y="864090"/>
                </a:lnTo>
                <a:lnTo>
                  <a:pt x="340359" y="856639"/>
                </a:lnTo>
                <a:lnTo>
                  <a:pt x="296354" y="844542"/>
                </a:lnTo>
                <a:lnTo>
                  <a:pt x="254351" y="828065"/>
                </a:lnTo>
                <a:lnTo>
                  <a:pt x="214613" y="807473"/>
                </a:lnTo>
                <a:lnTo>
                  <a:pt x="177405" y="783028"/>
                </a:lnTo>
                <a:lnTo>
                  <a:pt x="142991" y="754996"/>
                </a:lnTo>
                <a:lnTo>
                  <a:pt x="111636" y="723641"/>
                </a:lnTo>
                <a:lnTo>
                  <a:pt x="83604" y="689227"/>
                </a:lnTo>
                <a:lnTo>
                  <a:pt x="59160" y="652019"/>
                </a:lnTo>
                <a:lnTo>
                  <a:pt x="38567" y="612281"/>
                </a:lnTo>
                <a:lnTo>
                  <a:pt x="22090" y="570278"/>
                </a:lnTo>
                <a:lnTo>
                  <a:pt x="9993" y="526273"/>
                </a:lnTo>
                <a:lnTo>
                  <a:pt x="2542" y="480531"/>
                </a:lnTo>
                <a:lnTo>
                  <a:pt x="0" y="433325"/>
                </a:lnTo>
                <a:lnTo>
                  <a:pt x="2542" y="386101"/>
                </a:lnTo>
                <a:lnTo>
                  <a:pt x="9993" y="340359"/>
                </a:lnTo>
                <a:lnTo>
                  <a:pt x="22090" y="296354"/>
                </a:lnTo>
                <a:lnTo>
                  <a:pt x="38567" y="254351"/>
                </a:lnTo>
                <a:lnTo>
                  <a:pt x="59160" y="214613"/>
                </a:lnTo>
                <a:lnTo>
                  <a:pt x="83604" y="177405"/>
                </a:lnTo>
                <a:lnTo>
                  <a:pt x="111636" y="142991"/>
                </a:lnTo>
                <a:lnTo>
                  <a:pt x="142991" y="111636"/>
                </a:lnTo>
                <a:lnTo>
                  <a:pt x="177405" y="83604"/>
                </a:lnTo>
                <a:lnTo>
                  <a:pt x="214613" y="59160"/>
                </a:lnTo>
                <a:lnTo>
                  <a:pt x="254351" y="38567"/>
                </a:lnTo>
                <a:lnTo>
                  <a:pt x="296354" y="22090"/>
                </a:lnTo>
                <a:lnTo>
                  <a:pt x="340359" y="9993"/>
                </a:lnTo>
                <a:lnTo>
                  <a:pt x="386101" y="2542"/>
                </a:lnTo>
                <a:lnTo>
                  <a:pt x="433308" y="0"/>
                </a:lnTo>
                <a:lnTo>
                  <a:pt x="1775583" y="0"/>
                </a:lnTo>
                <a:lnTo>
                  <a:pt x="1822790" y="2542"/>
                </a:lnTo>
                <a:lnTo>
                  <a:pt x="1868532" y="9993"/>
                </a:lnTo>
                <a:lnTo>
                  <a:pt x="1912537" y="22090"/>
                </a:lnTo>
                <a:lnTo>
                  <a:pt x="1954540" y="38567"/>
                </a:lnTo>
                <a:lnTo>
                  <a:pt x="1994278" y="59160"/>
                </a:lnTo>
                <a:lnTo>
                  <a:pt x="2031486" y="83604"/>
                </a:lnTo>
                <a:lnTo>
                  <a:pt x="2065900" y="111636"/>
                </a:lnTo>
                <a:lnTo>
                  <a:pt x="2097255" y="142991"/>
                </a:lnTo>
                <a:lnTo>
                  <a:pt x="2125287" y="177405"/>
                </a:lnTo>
                <a:lnTo>
                  <a:pt x="2149731" y="214613"/>
                </a:lnTo>
                <a:lnTo>
                  <a:pt x="2170324" y="254351"/>
                </a:lnTo>
                <a:lnTo>
                  <a:pt x="2186801" y="296354"/>
                </a:lnTo>
                <a:lnTo>
                  <a:pt x="2198898" y="340359"/>
                </a:lnTo>
                <a:lnTo>
                  <a:pt x="2206349" y="386101"/>
                </a:lnTo>
                <a:lnTo>
                  <a:pt x="2208891" y="433325"/>
                </a:lnTo>
                <a:lnTo>
                  <a:pt x="2206349" y="480531"/>
                </a:lnTo>
                <a:lnTo>
                  <a:pt x="2198898" y="526273"/>
                </a:lnTo>
                <a:lnTo>
                  <a:pt x="2186801" y="570278"/>
                </a:lnTo>
                <a:lnTo>
                  <a:pt x="2170324" y="612281"/>
                </a:lnTo>
                <a:lnTo>
                  <a:pt x="2149731" y="652019"/>
                </a:lnTo>
                <a:lnTo>
                  <a:pt x="2125287" y="689227"/>
                </a:lnTo>
                <a:lnTo>
                  <a:pt x="2097255" y="723641"/>
                </a:lnTo>
                <a:lnTo>
                  <a:pt x="2065900" y="754996"/>
                </a:lnTo>
                <a:lnTo>
                  <a:pt x="2031486" y="783028"/>
                </a:lnTo>
                <a:lnTo>
                  <a:pt x="1994278" y="807473"/>
                </a:lnTo>
                <a:lnTo>
                  <a:pt x="1954540" y="828065"/>
                </a:lnTo>
                <a:lnTo>
                  <a:pt x="1912537" y="844542"/>
                </a:lnTo>
                <a:lnTo>
                  <a:pt x="1868532" y="856639"/>
                </a:lnTo>
                <a:lnTo>
                  <a:pt x="1822790" y="864090"/>
                </a:lnTo>
                <a:lnTo>
                  <a:pt x="1775575" y="866633"/>
                </a:lnTo>
                <a:close/>
              </a:path>
            </a:pathLst>
          </a:custGeom>
          <a:solidFill>
            <a:srgbClr val="FF9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3055" y="4145060"/>
            <a:ext cx="14001889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292E3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4922" y="2129149"/>
            <a:ext cx="16218155" cy="223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92E3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7.png"/><Relationship Id="rId4" Type="http://schemas.openxmlformats.org/officeDocument/2006/relationships/image" Target="../media/image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9.jpg"/><Relationship Id="rId4" Type="http://schemas.openxmlformats.org/officeDocument/2006/relationships/image" Target="../media/image30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Relationship Id="rId3" Type="http://schemas.openxmlformats.org/officeDocument/2006/relationships/image" Target="../media/image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11.png"/><Relationship Id="rId9" Type="http://schemas.openxmlformats.org/officeDocument/2006/relationships/image" Target="../media/image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94738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78" y="0"/>
              <a:ext cx="18230920" cy="17240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627701" y="7902202"/>
              <a:ext cx="4953635" cy="0"/>
            </a:xfrm>
            <a:custGeom>
              <a:avLst/>
              <a:gdLst/>
              <a:ahLst/>
              <a:cxnLst/>
              <a:rect l="l" t="t" r="r" b="b"/>
              <a:pathLst>
                <a:path w="4953634" h="0">
                  <a:moveTo>
                    <a:pt x="0" y="0"/>
                  </a:moveTo>
                  <a:lnTo>
                    <a:pt x="495309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068437" y="7985197"/>
            <a:ext cx="6052185" cy="173545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295"/>
              </a:spcBef>
            </a:pPr>
            <a:r>
              <a:rPr dirty="0" sz="3150" spc="45">
                <a:latin typeface="Arial MT"/>
                <a:cs typeface="Arial MT"/>
              </a:rPr>
              <a:t>K.Devi</a:t>
            </a:r>
            <a:r>
              <a:rPr dirty="0" sz="3150" spc="-15">
                <a:latin typeface="Arial MT"/>
                <a:cs typeface="Arial MT"/>
              </a:rPr>
              <a:t> </a:t>
            </a:r>
            <a:r>
              <a:rPr dirty="0" sz="3150" spc="204">
                <a:latin typeface="Arial MT"/>
                <a:cs typeface="Arial MT"/>
              </a:rPr>
              <a:t>Sankruthya</a:t>
            </a:r>
            <a:r>
              <a:rPr dirty="0" sz="3150" spc="-10">
                <a:latin typeface="Arial MT"/>
                <a:cs typeface="Arial MT"/>
              </a:rPr>
              <a:t> </a:t>
            </a:r>
            <a:r>
              <a:rPr dirty="0" sz="3150" spc="5">
                <a:solidFill>
                  <a:srgbClr val="FA643F"/>
                </a:solidFill>
                <a:latin typeface="Arial MT"/>
                <a:cs typeface="Arial MT"/>
              </a:rPr>
              <a:t>207Z1A0571 </a:t>
            </a:r>
            <a:r>
              <a:rPr dirty="0" sz="3150" spc="-860">
                <a:solidFill>
                  <a:srgbClr val="FA643F"/>
                </a:solidFill>
                <a:latin typeface="Arial MT"/>
                <a:cs typeface="Arial MT"/>
              </a:rPr>
              <a:t> </a:t>
            </a:r>
            <a:r>
              <a:rPr dirty="0" sz="3150" spc="70">
                <a:latin typeface="Arial MT"/>
                <a:cs typeface="Arial MT"/>
              </a:rPr>
              <a:t>K.Jackson </a:t>
            </a:r>
            <a:r>
              <a:rPr dirty="0" sz="3150" spc="75">
                <a:solidFill>
                  <a:srgbClr val="FA643F"/>
                </a:solidFill>
                <a:latin typeface="Arial MT"/>
                <a:cs typeface="Arial MT"/>
              </a:rPr>
              <a:t>207Z1A0573 </a:t>
            </a:r>
            <a:r>
              <a:rPr dirty="0" sz="3150" spc="80">
                <a:solidFill>
                  <a:srgbClr val="FA643F"/>
                </a:solidFill>
                <a:latin typeface="Arial MT"/>
                <a:cs typeface="Arial MT"/>
              </a:rPr>
              <a:t> </a:t>
            </a:r>
            <a:r>
              <a:rPr dirty="0" sz="3150" spc="250">
                <a:latin typeface="Arial MT"/>
                <a:cs typeface="Arial MT"/>
              </a:rPr>
              <a:t>N.Goutham</a:t>
            </a:r>
            <a:r>
              <a:rPr dirty="0" sz="3150" spc="-5">
                <a:latin typeface="Arial MT"/>
                <a:cs typeface="Arial MT"/>
              </a:rPr>
              <a:t> </a:t>
            </a:r>
            <a:r>
              <a:rPr dirty="0" sz="3150" spc="75">
                <a:solidFill>
                  <a:srgbClr val="FA643F"/>
                </a:solidFill>
                <a:latin typeface="Arial MT"/>
                <a:cs typeface="Arial MT"/>
              </a:rPr>
              <a:t>207Z1A05B4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29625" y="2916471"/>
            <a:ext cx="7310755" cy="3244850"/>
          </a:xfrm>
          <a:prstGeom prst="rect"/>
        </p:spPr>
        <p:txBody>
          <a:bodyPr wrap="square" lIns="0" tIns="7937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250"/>
              </a:spcBef>
            </a:pPr>
            <a:r>
              <a:rPr dirty="0" spc="75"/>
              <a:t>Career</a:t>
            </a:r>
            <a:r>
              <a:rPr dirty="0" spc="75">
                <a:solidFill>
                  <a:srgbClr val="FA643F"/>
                </a:solidFill>
              </a:rPr>
              <a:t>U</a:t>
            </a:r>
            <a:r>
              <a:rPr dirty="0" baseline="23379" sz="18000" spc="112">
                <a:solidFill>
                  <a:srgbClr val="FA643F"/>
                </a:solidFill>
              </a:rPr>
              <a:t>I</a:t>
            </a:r>
            <a:r>
              <a:rPr dirty="0" sz="12000" spc="75">
                <a:solidFill>
                  <a:srgbClr val="FA643F"/>
                </a:solidFill>
              </a:rPr>
              <a:t>p</a:t>
            </a:r>
            <a:endParaRPr sz="12000"/>
          </a:p>
          <a:p>
            <a:pPr algn="ctr" marL="66675">
              <a:lnSpc>
                <a:spcPct val="100000"/>
              </a:lnSpc>
              <a:spcBef>
                <a:spcPts val="1435"/>
              </a:spcBef>
            </a:pPr>
            <a:r>
              <a:rPr dirty="0" sz="2800" spc="90" b="0">
                <a:latin typeface="Tahoma"/>
                <a:cs typeface="Tahoma"/>
              </a:rPr>
              <a:t>Resume</a:t>
            </a:r>
            <a:r>
              <a:rPr dirty="0" sz="2800" spc="-105" b="0">
                <a:latin typeface="Tahoma"/>
                <a:cs typeface="Tahoma"/>
              </a:rPr>
              <a:t> </a:t>
            </a:r>
            <a:r>
              <a:rPr dirty="0" sz="2800" spc="25" b="0">
                <a:latin typeface="Tahoma"/>
                <a:cs typeface="Tahoma"/>
              </a:rPr>
              <a:t>Builder</a:t>
            </a:r>
            <a:r>
              <a:rPr dirty="0" sz="2800" spc="-105" b="0">
                <a:latin typeface="Tahoma"/>
                <a:cs typeface="Tahoma"/>
              </a:rPr>
              <a:t> </a:t>
            </a:r>
            <a:r>
              <a:rPr dirty="0" sz="2800" spc="-5" b="0">
                <a:latin typeface="Tahoma"/>
                <a:cs typeface="Tahoma"/>
              </a:rPr>
              <a:t>&amp;</a:t>
            </a:r>
            <a:r>
              <a:rPr dirty="0" sz="2800" spc="-105" b="0">
                <a:latin typeface="Tahoma"/>
                <a:cs typeface="Tahoma"/>
              </a:rPr>
              <a:t> </a:t>
            </a:r>
            <a:r>
              <a:rPr dirty="0" sz="2800" spc="30" b="0">
                <a:latin typeface="Tahoma"/>
                <a:cs typeface="Tahoma"/>
              </a:rPr>
              <a:t>Learning</a:t>
            </a:r>
            <a:r>
              <a:rPr dirty="0" sz="2800" spc="-105" b="0">
                <a:latin typeface="Tahoma"/>
                <a:cs typeface="Tahoma"/>
              </a:rPr>
              <a:t> </a:t>
            </a:r>
            <a:r>
              <a:rPr dirty="0" sz="2800" spc="60" b="0">
                <a:latin typeface="Tahoma"/>
                <a:cs typeface="Tahoma"/>
              </a:rPr>
              <a:t>Companion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82850" y="7219419"/>
            <a:ext cx="1540510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50" spc="175">
                <a:latin typeface="Arial MT"/>
                <a:cs typeface="Arial MT"/>
              </a:rPr>
              <a:t>Batch</a:t>
            </a:r>
            <a:r>
              <a:rPr dirty="0" sz="3150" spc="-80">
                <a:latin typeface="Arial MT"/>
                <a:cs typeface="Arial MT"/>
              </a:rPr>
              <a:t> </a:t>
            </a:r>
            <a:r>
              <a:rPr dirty="0" sz="3150" spc="355">
                <a:latin typeface="Arial MT"/>
                <a:cs typeface="Arial MT"/>
              </a:rPr>
              <a:t>4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5827" y="7974752"/>
            <a:ext cx="3823970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0995" algn="l"/>
              </a:tabLst>
            </a:pPr>
            <a:r>
              <a:rPr dirty="0" baseline="3527" sz="4725" spc="277">
                <a:solidFill>
                  <a:srgbClr val="FF5757"/>
                </a:solidFill>
                <a:latin typeface="Arial MT"/>
                <a:cs typeface="Arial MT"/>
              </a:rPr>
              <a:t>Guide</a:t>
            </a:r>
            <a:r>
              <a:rPr dirty="0" baseline="3527" sz="4725" spc="277">
                <a:solidFill>
                  <a:srgbClr val="FF5757"/>
                </a:solidFill>
                <a:latin typeface="Arial MT"/>
                <a:cs typeface="Arial MT"/>
              </a:rPr>
              <a:t> </a:t>
            </a:r>
            <a:r>
              <a:rPr dirty="0" baseline="3527" sz="4725" spc="-127">
                <a:latin typeface="Arial MT"/>
                <a:cs typeface="Arial MT"/>
              </a:rPr>
              <a:t>:</a:t>
            </a:r>
            <a:r>
              <a:rPr dirty="0" baseline="3527" sz="4725" spc="-127">
                <a:latin typeface="Arial MT"/>
                <a:cs typeface="Arial MT"/>
              </a:rPr>
              <a:t>	</a:t>
            </a:r>
            <a:r>
              <a:rPr dirty="0" sz="3150" spc="120">
                <a:latin typeface="Arial MT"/>
                <a:cs typeface="Arial MT"/>
              </a:rPr>
              <a:t>D.Sreedhar</a:t>
            </a:r>
            <a:endParaRPr sz="3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4030" y="2673665"/>
            <a:ext cx="7581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000" spc="11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000" spc="-45" b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dirty="0" sz="2000" spc="7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000" spc="-2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78592" y="3856038"/>
            <a:ext cx="2209165" cy="866775"/>
          </a:xfrm>
          <a:custGeom>
            <a:avLst/>
            <a:gdLst/>
            <a:ahLst/>
            <a:cxnLst/>
            <a:rect l="l" t="t" r="r" b="b"/>
            <a:pathLst>
              <a:path w="2209165" h="866775">
                <a:moveTo>
                  <a:pt x="1775581" y="866633"/>
                </a:moveTo>
                <a:lnTo>
                  <a:pt x="433310" y="866633"/>
                </a:lnTo>
                <a:lnTo>
                  <a:pt x="386101" y="864091"/>
                </a:lnTo>
                <a:lnTo>
                  <a:pt x="340359" y="856639"/>
                </a:lnTo>
                <a:lnTo>
                  <a:pt x="296354" y="844543"/>
                </a:lnTo>
                <a:lnTo>
                  <a:pt x="254351" y="828066"/>
                </a:lnTo>
                <a:lnTo>
                  <a:pt x="214613" y="807473"/>
                </a:lnTo>
                <a:lnTo>
                  <a:pt x="177405" y="783028"/>
                </a:lnTo>
                <a:lnTo>
                  <a:pt x="142991" y="754996"/>
                </a:lnTo>
                <a:lnTo>
                  <a:pt x="111636" y="723641"/>
                </a:lnTo>
                <a:lnTo>
                  <a:pt x="83604" y="689228"/>
                </a:lnTo>
                <a:lnTo>
                  <a:pt x="59160" y="652020"/>
                </a:lnTo>
                <a:lnTo>
                  <a:pt x="38567" y="612282"/>
                </a:lnTo>
                <a:lnTo>
                  <a:pt x="22090" y="570278"/>
                </a:lnTo>
                <a:lnTo>
                  <a:pt x="9993" y="526273"/>
                </a:lnTo>
                <a:lnTo>
                  <a:pt x="2542" y="480531"/>
                </a:lnTo>
                <a:lnTo>
                  <a:pt x="0" y="433325"/>
                </a:lnTo>
                <a:lnTo>
                  <a:pt x="2542" y="386102"/>
                </a:lnTo>
                <a:lnTo>
                  <a:pt x="9993" y="340360"/>
                </a:lnTo>
                <a:lnTo>
                  <a:pt x="22090" y="296355"/>
                </a:lnTo>
                <a:lnTo>
                  <a:pt x="38567" y="254351"/>
                </a:lnTo>
                <a:lnTo>
                  <a:pt x="59160" y="214613"/>
                </a:lnTo>
                <a:lnTo>
                  <a:pt x="83604" y="177405"/>
                </a:lnTo>
                <a:lnTo>
                  <a:pt x="111636" y="142991"/>
                </a:lnTo>
                <a:lnTo>
                  <a:pt x="142991" y="111636"/>
                </a:lnTo>
                <a:lnTo>
                  <a:pt x="177405" y="83605"/>
                </a:lnTo>
                <a:lnTo>
                  <a:pt x="214613" y="59160"/>
                </a:lnTo>
                <a:lnTo>
                  <a:pt x="254351" y="38567"/>
                </a:lnTo>
                <a:lnTo>
                  <a:pt x="296354" y="22090"/>
                </a:lnTo>
                <a:lnTo>
                  <a:pt x="340359" y="9994"/>
                </a:lnTo>
                <a:lnTo>
                  <a:pt x="386101" y="2542"/>
                </a:lnTo>
                <a:lnTo>
                  <a:pt x="433316" y="0"/>
                </a:lnTo>
                <a:lnTo>
                  <a:pt x="1775575" y="0"/>
                </a:lnTo>
                <a:lnTo>
                  <a:pt x="1822790" y="2542"/>
                </a:lnTo>
                <a:lnTo>
                  <a:pt x="1868532" y="9994"/>
                </a:lnTo>
                <a:lnTo>
                  <a:pt x="1912537" y="22090"/>
                </a:lnTo>
                <a:lnTo>
                  <a:pt x="1954540" y="38567"/>
                </a:lnTo>
                <a:lnTo>
                  <a:pt x="1994278" y="59160"/>
                </a:lnTo>
                <a:lnTo>
                  <a:pt x="2031486" y="83605"/>
                </a:lnTo>
                <a:lnTo>
                  <a:pt x="2065900" y="111636"/>
                </a:lnTo>
                <a:lnTo>
                  <a:pt x="2097255" y="142991"/>
                </a:lnTo>
                <a:lnTo>
                  <a:pt x="2125287" y="177405"/>
                </a:lnTo>
                <a:lnTo>
                  <a:pt x="2149731" y="214613"/>
                </a:lnTo>
                <a:lnTo>
                  <a:pt x="2170324" y="254351"/>
                </a:lnTo>
                <a:lnTo>
                  <a:pt x="2186801" y="296355"/>
                </a:lnTo>
                <a:lnTo>
                  <a:pt x="2198898" y="340360"/>
                </a:lnTo>
                <a:lnTo>
                  <a:pt x="2206349" y="386102"/>
                </a:lnTo>
                <a:lnTo>
                  <a:pt x="2208891" y="433325"/>
                </a:lnTo>
                <a:lnTo>
                  <a:pt x="2206349" y="480531"/>
                </a:lnTo>
                <a:lnTo>
                  <a:pt x="2198898" y="526273"/>
                </a:lnTo>
                <a:lnTo>
                  <a:pt x="2186801" y="570278"/>
                </a:lnTo>
                <a:lnTo>
                  <a:pt x="2170324" y="612282"/>
                </a:lnTo>
                <a:lnTo>
                  <a:pt x="2149731" y="652020"/>
                </a:lnTo>
                <a:lnTo>
                  <a:pt x="2125287" y="689228"/>
                </a:lnTo>
                <a:lnTo>
                  <a:pt x="2097255" y="723641"/>
                </a:lnTo>
                <a:lnTo>
                  <a:pt x="2065900" y="754996"/>
                </a:lnTo>
                <a:lnTo>
                  <a:pt x="2031486" y="783028"/>
                </a:lnTo>
                <a:lnTo>
                  <a:pt x="1994278" y="807473"/>
                </a:lnTo>
                <a:lnTo>
                  <a:pt x="1954540" y="828066"/>
                </a:lnTo>
                <a:lnTo>
                  <a:pt x="1912537" y="844543"/>
                </a:lnTo>
                <a:lnTo>
                  <a:pt x="1868532" y="856639"/>
                </a:lnTo>
                <a:lnTo>
                  <a:pt x="1822790" y="864091"/>
                </a:lnTo>
                <a:lnTo>
                  <a:pt x="1775581" y="866633"/>
                </a:lnTo>
                <a:close/>
              </a:path>
            </a:pathLst>
          </a:custGeom>
          <a:solidFill>
            <a:srgbClr val="FA64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37169" y="4113276"/>
            <a:ext cx="14916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 b="1">
                <a:solidFill>
                  <a:srgbClr val="FFFFFF"/>
                </a:solidFill>
                <a:latin typeface="Tahoma"/>
                <a:cs typeface="Tahoma"/>
              </a:rPr>
              <a:t>Road</a:t>
            </a:r>
            <a:r>
              <a:rPr dirty="0" sz="2000" spc="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65" b="1">
                <a:solidFill>
                  <a:srgbClr val="FFFFFF"/>
                </a:solidFill>
                <a:latin typeface="Tahoma"/>
                <a:cs typeface="Tahoma"/>
              </a:rPr>
              <a:t>Maps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868685" y="3283094"/>
            <a:ext cx="5463540" cy="1431290"/>
            <a:chOff x="8868685" y="3283094"/>
            <a:chExt cx="5463540" cy="1431290"/>
          </a:xfrm>
        </p:grpSpPr>
        <p:sp>
          <p:nvSpPr>
            <p:cNvPr id="6" name="object 6"/>
            <p:cNvSpPr/>
            <p:nvPr/>
          </p:nvSpPr>
          <p:spPr>
            <a:xfrm>
              <a:off x="8882972" y="3297381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w="0" h="543560">
                  <a:moveTo>
                    <a:pt x="0" y="0"/>
                  </a:moveTo>
                  <a:lnTo>
                    <a:pt x="0" y="543124"/>
                  </a:lnTo>
                </a:path>
              </a:pathLst>
            </a:custGeom>
            <a:ln w="28508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279542" y="4319078"/>
              <a:ext cx="1038860" cy="0"/>
            </a:xfrm>
            <a:custGeom>
              <a:avLst/>
              <a:gdLst/>
              <a:ahLst/>
              <a:cxnLst/>
              <a:rect l="l" t="t" r="r" b="b"/>
              <a:pathLst>
                <a:path w="1038859" h="0">
                  <a:moveTo>
                    <a:pt x="0" y="0"/>
                  </a:moveTo>
                  <a:lnTo>
                    <a:pt x="1038303" y="0"/>
                  </a:lnTo>
                </a:path>
              </a:pathLst>
            </a:custGeom>
            <a:ln w="28574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954966" y="3847373"/>
              <a:ext cx="2676525" cy="866775"/>
            </a:xfrm>
            <a:custGeom>
              <a:avLst/>
              <a:gdLst/>
              <a:ahLst/>
              <a:cxnLst/>
              <a:rect l="l" t="t" r="r" b="b"/>
              <a:pathLst>
                <a:path w="2676525" h="866775">
                  <a:moveTo>
                    <a:pt x="2242981" y="866633"/>
                  </a:moveTo>
                  <a:lnTo>
                    <a:pt x="433316" y="866633"/>
                  </a:lnTo>
                  <a:lnTo>
                    <a:pt x="386101" y="864091"/>
                  </a:lnTo>
                  <a:lnTo>
                    <a:pt x="340359" y="856639"/>
                  </a:lnTo>
                  <a:lnTo>
                    <a:pt x="296354" y="844542"/>
                  </a:lnTo>
                  <a:lnTo>
                    <a:pt x="254351" y="828066"/>
                  </a:lnTo>
                  <a:lnTo>
                    <a:pt x="214613" y="807473"/>
                  </a:lnTo>
                  <a:lnTo>
                    <a:pt x="177405" y="783028"/>
                  </a:lnTo>
                  <a:lnTo>
                    <a:pt x="142991" y="754996"/>
                  </a:lnTo>
                  <a:lnTo>
                    <a:pt x="111636" y="723641"/>
                  </a:lnTo>
                  <a:lnTo>
                    <a:pt x="83604" y="689228"/>
                  </a:lnTo>
                  <a:lnTo>
                    <a:pt x="59160" y="652020"/>
                  </a:lnTo>
                  <a:lnTo>
                    <a:pt x="38567" y="612282"/>
                  </a:lnTo>
                  <a:lnTo>
                    <a:pt x="22090" y="570278"/>
                  </a:lnTo>
                  <a:lnTo>
                    <a:pt x="9994" y="526273"/>
                  </a:lnTo>
                  <a:lnTo>
                    <a:pt x="2542" y="480531"/>
                  </a:lnTo>
                  <a:lnTo>
                    <a:pt x="0" y="433321"/>
                  </a:lnTo>
                  <a:lnTo>
                    <a:pt x="2542" y="386102"/>
                  </a:lnTo>
                  <a:lnTo>
                    <a:pt x="9994" y="340360"/>
                  </a:lnTo>
                  <a:lnTo>
                    <a:pt x="22090" y="296355"/>
                  </a:lnTo>
                  <a:lnTo>
                    <a:pt x="38567" y="254351"/>
                  </a:lnTo>
                  <a:lnTo>
                    <a:pt x="59160" y="214613"/>
                  </a:lnTo>
                  <a:lnTo>
                    <a:pt x="83604" y="177405"/>
                  </a:lnTo>
                  <a:lnTo>
                    <a:pt x="111636" y="142991"/>
                  </a:lnTo>
                  <a:lnTo>
                    <a:pt x="142991" y="111636"/>
                  </a:lnTo>
                  <a:lnTo>
                    <a:pt x="177405" y="83604"/>
                  </a:lnTo>
                  <a:lnTo>
                    <a:pt x="214613" y="59160"/>
                  </a:lnTo>
                  <a:lnTo>
                    <a:pt x="254351" y="38567"/>
                  </a:lnTo>
                  <a:lnTo>
                    <a:pt x="296354" y="22090"/>
                  </a:lnTo>
                  <a:lnTo>
                    <a:pt x="340359" y="9994"/>
                  </a:lnTo>
                  <a:lnTo>
                    <a:pt x="386101" y="2542"/>
                  </a:lnTo>
                  <a:lnTo>
                    <a:pt x="433313" y="0"/>
                  </a:lnTo>
                  <a:lnTo>
                    <a:pt x="2242984" y="0"/>
                  </a:lnTo>
                  <a:lnTo>
                    <a:pt x="2290195" y="2542"/>
                  </a:lnTo>
                  <a:lnTo>
                    <a:pt x="2335937" y="9994"/>
                  </a:lnTo>
                  <a:lnTo>
                    <a:pt x="2379942" y="22090"/>
                  </a:lnTo>
                  <a:lnTo>
                    <a:pt x="2421946" y="38567"/>
                  </a:lnTo>
                  <a:lnTo>
                    <a:pt x="2461684" y="59160"/>
                  </a:lnTo>
                  <a:lnTo>
                    <a:pt x="2498891" y="83604"/>
                  </a:lnTo>
                  <a:lnTo>
                    <a:pt x="2533305" y="111636"/>
                  </a:lnTo>
                  <a:lnTo>
                    <a:pt x="2564660" y="142991"/>
                  </a:lnTo>
                  <a:lnTo>
                    <a:pt x="2592692" y="177405"/>
                  </a:lnTo>
                  <a:lnTo>
                    <a:pt x="2617136" y="214613"/>
                  </a:lnTo>
                  <a:lnTo>
                    <a:pt x="2637729" y="254351"/>
                  </a:lnTo>
                  <a:lnTo>
                    <a:pt x="2654206" y="296355"/>
                  </a:lnTo>
                  <a:lnTo>
                    <a:pt x="2666302" y="340360"/>
                  </a:lnTo>
                  <a:lnTo>
                    <a:pt x="2673754" y="386102"/>
                  </a:lnTo>
                  <a:lnTo>
                    <a:pt x="2676296" y="433311"/>
                  </a:lnTo>
                  <a:lnTo>
                    <a:pt x="2673754" y="480531"/>
                  </a:lnTo>
                  <a:lnTo>
                    <a:pt x="2666302" y="526273"/>
                  </a:lnTo>
                  <a:lnTo>
                    <a:pt x="2654206" y="570278"/>
                  </a:lnTo>
                  <a:lnTo>
                    <a:pt x="2637729" y="612282"/>
                  </a:lnTo>
                  <a:lnTo>
                    <a:pt x="2617136" y="652020"/>
                  </a:lnTo>
                  <a:lnTo>
                    <a:pt x="2592692" y="689228"/>
                  </a:lnTo>
                  <a:lnTo>
                    <a:pt x="2564660" y="723641"/>
                  </a:lnTo>
                  <a:lnTo>
                    <a:pt x="2533305" y="754996"/>
                  </a:lnTo>
                  <a:lnTo>
                    <a:pt x="2498891" y="783028"/>
                  </a:lnTo>
                  <a:lnTo>
                    <a:pt x="2461684" y="807473"/>
                  </a:lnTo>
                  <a:lnTo>
                    <a:pt x="2421946" y="828066"/>
                  </a:lnTo>
                  <a:lnTo>
                    <a:pt x="2379942" y="844542"/>
                  </a:lnTo>
                  <a:lnTo>
                    <a:pt x="2335937" y="856639"/>
                  </a:lnTo>
                  <a:lnTo>
                    <a:pt x="2290195" y="864091"/>
                  </a:lnTo>
                  <a:lnTo>
                    <a:pt x="2242981" y="866633"/>
                  </a:lnTo>
                  <a:close/>
                </a:path>
              </a:pathLst>
            </a:custGeom>
            <a:solidFill>
              <a:srgbClr val="FA643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078542" y="3923637"/>
            <a:ext cx="24295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0" b="1">
                <a:solidFill>
                  <a:srgbClr val="FFFFFF"/>
                </a:solidFill>
                <a:latin typeface="Tahoma"/>
                <a:cs typeface="Tahoma"/>
              </a:rPr>
              <a:t>Skill</a:t>
            </a:r>
            <a:r>
              <a:rPr dirty="0" sz="2000" spc="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70" b="1">
                <a:solidFill>
                  <a:srgbClr val="FFFFFF"/>
                </a:solidFill>
                <a:latin typeface="Tahoma"/>
                <a:cs typeface="Tahoma"/>
              </a:rPr>
              <a:t>Performance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95770" y="4276062"/>
            <a:ext cx="5949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000" spc="7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000" spc="5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000" spc="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60677" y="3856038"/>
            <a:ext cx="7498715" cy="866775"/>
            <a:chOff x="3460677" y="3856038"/>
            <a:chExt cx="7498715" cy="866775"/>
          </a:xfrm>
        </p:grpSpPr>
        <p:sp>
          <p:nvSpPr>
            <p:cNvPr id="12" name="object 12"/>
            <p:cNvSpPr/>
            <p:nvPr/>
          </p:nvSpPr>
          <p:spPr>
            <a:xfrm>
              <a:off x="10001833" y="4280780"/>
              <a:ext cx="942975" cy="8890"/>
            </a:xfrm>
            <a:custGeom>
              <a:avLst/>
              <a:gdLst/>
              <a:ahLst/>
              <a:cxnLst/>
              <a:rect l="l" t="t" r="r" b="b"/>
              <a:pathLst>
                <a:path w="942975" h="8889">
                  <a:moveTo>
                    <a:pt x="0" y="8441"/>
                  </a:moveTo>
                  <a:lnTo>
                    <a:pt x="942951" y="0"/>
                  </a:lnTo>
                </a:path>
              </a:pathLst>
            </a:custGeom>
            <a:ln w="28575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74965" y="4304064"/>
              <a:ext cx="1038860" cy="0"/>
            </a:xfrm>
            <a:custGeom>
              <a:avLst/>
              <a:gdLst/>
              <a:ahLst/>
              <a:cxnLst/>
              <a:rect l="l" t="t" r="r" b="b"/>
              <a:pathLst>
                <a:path w="1038860" h="0">
                  <a:moveTo>
                    <a:pt x="1038303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500792" y="3856038"/>
              <a:ext cx="2209165" cy="866775"/>
            </a:xfrm>
            <a:custGeom>
              <a:avLst/>
              <a:gdLst/>
              <a:ahLst/>
              <a:cxnLst/>
              <a:rect l="l" t="t" r="r" b="b"/>
              <a:pathLst>
                <a:path w="2209165" h="866775">
                  <a:moveTo>
                    <a:pt x="1775581" y="866633"/>
                  </a:moveTo>
                  <a:lnTo>
                    <a:pt x="433311" y="866633"/>
                  </a:lnTo>
                  <a:lnTo>
                    <a:pt x="386102" y="864091"/>
                  </a:lnTo>
                  <a:lnTo>
                    <a:pt x="340360" y="856639"/>
                  </a:lnTo>
                  <a:lnTo>
                    <a:pt x="296355" y="844543"/>
                  </a:lnTo>
                  <a:lnTo>
                    <a:pt x="254351" y="828066"/>
                  </a:lnTo>
                  <a:lnTo>
                    <a:pt x="214613" y="807473"/>
                  </a:lnTo>
                  <a:lnTo>
                    <a:pt x="177405" y="783028"/>
                  </a:lnTo>
                  <a:lnTo>
                    <a:pt x="142991" y="754996"/>
                  </a:lnTo>
                  <a:lnTo>
                    <a:pt x="111636" y="723641"/>
                  </a:lnTo>
                  <a:lnTo>
                    <a:pt x="83604" y="689228"/>
                  </a:lnTo>
                  <a:lnTo>
                    <a:pt x="59160" y="652020"/>
                  </a:lnTo>
                  <a:lnTo>
                    <a:pt x="38567" y="612282"/>
                  </a:lnTo>
                  <a:lnTo>
                    <a:pt x="22090" y="570278"/>
                  </a:lnTo>
                  <a:lnTo>
                    <a:pt x="9994" y="526273"/>
                  </a:lnTo>
                  <a:lnTo>
                    <a:pt x="2542" y="480531"/>
                  </a:lnTo>
                  <a:lnTo>
                    <a:pt x="0" y="433319"/>
                  </a:lnTo>
                  <a:lnTo>
                    <a:pt x="2542" y="386102"/>
                  </a:lnTo>
                  <a:lnTo>
                    <a:pt x="9994" y="340360"/>
                  </a:lnTo>
                  <a:lnTo>
                    <a:pt x="22090" y="296355"/>
                  </a:lnTo>
                  <a:lnTo>
                    <a:pt x="38567" y="254351"/>
                  </a:lnTo>
                  <a:lnTo>
                    <a:pt x="59160" y="214613"/>
                  </a:lnTo>
                  <a:lnTo>
                    <a:pt x="83604" y="177405"/>
                  </a:lnTo>
                  <a:lnTo>
                    <a:pt x="111636" y="142991"/>
                  </a:lnTo>
                  <a:lnTo>
                    <a:pt x="142991" y="111636"/>
                  </a:lnTo>
                  <a:lnTo>
                    <a:pt x="177405" y="83605"/>
                  </a:lnTo>
                  <a:lnTo>
                    <a:pt x="214613" y="59160"/>
                  </a:lnTo>
                  <a:lnTo>
                    <a:pt x="254351" y="38567"/>
                  </a:lnTo>
                  <a:lnTo>
                    <a:pt x="296355" y="22090"/>
                  </a:lnTo>
                  <a:lnTo>
                    <a:pt x="340360" y="9994"/>
                  </a:lnTo>
                  <a:lnTo>
                    <a:pt x="386102" y="2542"/>
                  </a:lnTo>
                  <a:lnTo>
                    <a:pt x="433316" y="0"/>
                  </a:lnTo>
                  <a:lnTo>
                    <a:pt x="1775576" y="0"/>
                  </a:lnTo>
                  <a:lnTo>
                    <a:pt x="1822790" y="2542"/>
                  </a:lnTo>
                  <a:lnTo>
                    <a:pt x="1868532" y="9994"/>
                  </a:lnTo>
                  <a:lnTo>
                    <a:pt x="1912537" y="22090"/>
                  </a:lnTo>
                  <a:lnTo>
                    <a:pt x="1954541" y="38567"/>
                  </a:lnTo>
                  <a:lnTo>
                    <a:pt x="1994279" y="59160"/>
                  </a:lnTo>
                  <a:lnTo>
                    <a:pt x="2031487" y="83605"/>
                  </a:lnTo>
                  <a:lnTo>
                    <a:pt x="2065900" y="111636"/>
                  </a:lnTo>
                  <a:lnTo>
                    <a:pt x="2097255" y="142991"/>
                  </a:lnTo>
                  <a:lnTo>
                    <a:pt x="2125287" y="177405"/>
                  </a:lnTo>
                  <a:lnTo>
                    <a:pt x="2149732" y="214613"/>
                  </a:lnTo>
                  <a:lnTo>
                    <a:pt x="2170325" y="254351"/>
                  </a:lnTo>
                  <a:lnTo>
                    <a:pt x="2186802" y="296355"/>
                  </a:lnTo>
                  <a:lnTo>
                    <a:pt x="2198898" y="340360"/>
                  </a:lnTo>
                  <a:lnTo>
                    <a:pt x="2206350" y="386102"/>
                  </a:lnTo>
                  <a:lnTo>
                    <a:pt x="2208892" y="433319"/>
                  </a:lnTo>
                  <a:lnTo>
                    <a:pt x="2206350" y="480531"/>
                  </a:lnTo>
                  <a:lnTo>
                    <a:pt x="2198898" y="526273"/>
                  </a:lnTo>
                  <a:lnTo>
                    <a:pt x="2186802" y="570278"/>
                  </a:lnTo>
                  <a:lnTo>
                    <a:pt x="2170325" y="612282"/>
                  </a:lnTo>
                  <a:lnTo>
                    <a:pt x="2149732" y="652020"/>
                  </a:lnTo>
                  <a:lnTo>
                    <a:pt x="2125287" y="689228"/>
                  </a:lnTo>
                  <a:lnTo>
                    <a:pt x="2097255" y="723641"/>
                  </a:lnTo>
                  <a:lnTo>
                    <a:pt x="2065900" y="754996"/>
                  </a:lnTo>
                  <a:lnTo>
                    <a:pt x="2031487" y="783028"/>
                  </a:lnTo>
                  <a:lnTo>
                    <a:pt x="1994279" y="807473"/>
                  </a:lnTo>
                  <a:lnTo>
                    <a:pt x="1954541" y="828066"/>
                  </a:lnTo>
                  <a:lnTo>
                    <a:pt x="1912537" y="844543"/>
                  </a:lnTo>
                  <a:lnTo>
                    <a:pt x="1868532" y="856639"/>
                  </a:lnTo>
                  <a:lnTo>
                    <a:pt x="1822790" y="864091"/>
                  </a:lnTo>
                  <a:lnTo>
                    <a:pt x="1775581" y="866633"/>
                  </a:lnTo>
                  <a:close/>
                </a:path>
              </a:pathLst>
            </a:custGeom>
            <a:solidFill>
              <a:srgbClr val="FA643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548318" y="4113276"/>
            <a:ext cx="21139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85">
                <a:solidFill>
                  <a:srgbClr val="FFFFFF"/>
                </a:solidFill>
                <a:latin typeface="Lucida Sans Unicode"/>
                <a:cs typeface="Lucida Sans Unicode"/>
              </a:rPr>
              <a:t>Resume</a:t>
            </a:r>
            <a:r>
              <a:rPr dirty="0" sz="20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114">
                <a:solidFill>
                  <a:srgbClr val="FFFFFF"/>
                </a:solidFill>
                <a:latin typeface="Lucida Sans Unicode"/>
                <a:cs typeface="Lucida Sans Unicode"/>
              </a:rPr>
              <a:t>Builder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11719" y="4275063"/>
            <a:ext cx="3523615" cy="1887220"/>
            <a:chOff x="6711719" y="4275063"/>
            <a:chExt cx="3523615" cy="1887220"/>
          </a:xfrm>
        </p:grpSpPr>
        <p:sp>
          <p:nvSpPr>
            <p:cNvPr id="17" name="object 17"/>
            <p:cNvSpPr/>
            <p:nvPr/>
          </p:nvSpPr>
          <p:spPr>
            <a:xfrm>
              <a:off x="6726006" y="4289351"/>
              <a:ext cx="1038860" cy="0"/>
            </a:xfrm>
            <a:custGeom>
              <a:avLst/>
              <a:gdLst/>
              <a:ahLst/>
              <a:cxnLst/>
              <a:rect l="l" t="t" r="r" b="b"/>
              <a:pathLst>
                <a:path w="1038859" h="0">
                  <a:moveTo>
                    <a:pt x="1038303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530903" y="5295640"/>
              <a:ext cx="2704465" cy="866775"/>
            </a:xfrm>
            <a:custGeom>
              <a:avLst/>
              <a:gdLst/>
              <a:ahLst/>
              <a:cxnLst/>
              <a:rect l="l" t="t" r="r" b="b"/>
              <a:pathLst>
                <a:path w="2704465" h="866775">
                  <a:moveTo>
                    <a:pt x="2270957" y="866633"/>
                  </a:moveTo>
                  <a:lnTo>
                    <a:pt x="433310" y="866633"/>
                  </a:lnTo>
                  <a:lnTo>
                    <a:pt x="386101" y="864091"/>
                  </a:lnTo>
                  <a:lnTo>
                    <a:pt x="340359" y="856639"/>
                  </a:lnTo>
                  <a:lnTo>
                    <a:pt x="296354" y="844543"/>
                  </a:lnTo>
                  <a:lnTo>
                    <a:pt x="254351" y="828066"/>
                  </a:lnTo>
                  <a:lnTo>
                    <a:pt x="214613" y="807473"/>
                  </a:lnTo>
                  <a:lnTo>
                    <a:pt x="177405" y="783029"/>
                  </a:lnTo>
                  <a:lnTo>
                    <a:pt x="142991" y="754997"/>
                  </a:lnTo>
                  <a:lnTo>
                    <a:pt x="111636" y="723642"/>
                  </a:lnTo>
                  <a:lnTo>
                    <a:pt x="83604" y="689228"/>
                  </a:lnTo>
                  <a:lnTo>
                    <a:pt x="59159" y="652020"/>
                  </a:lnTo>
                  <a:lnTo>
                    <a:pt x="38567" y="612282"/>
                  </a:lnTo>
                  <a:lnTo>
                    <a:pt x="22090" y="570278"/>
                  </a:lnTo>
                  <a:lnTo>
                    <a:pt x="9993" y="526273"/>
                  </a:lnTo>
                  <a:lnTo>
                    <a:pt x="2542" y="480531"/>
                  </a:lnTo>
                  <a:lnTo>
                    <a:pt x="0" y="433307"/>
                  </a:lnTo>
                  <a:lnTo>
                    <a:pt x="2542" y="386102"/>
                  </a:lnTo>
                  <a:lnTo>
                    <a:pt x="9993" y="340360"/>
                  </a:lnTo>
                  <a:lnTo>
                    <a:pt x="22090" y="296355"/>
                  </a:lnTo>
                  <a:lnTo>
                    <a:pt x="38567" y="254351"/>
                  </a:lnTo>
                  <a:lnTo>
                    <a:pt x="59159" y="214613"/>
                  </a:lnTo>
                  <a:lnTo>
                    <a:pt x="83604" y="177405"/>
                  </a:lnTo>
                  <a:lnTo>
                    <a:pt x="111636" y="142991"/>
                  </a:lnTo>
                  <a:lnTo>
                    <a:pt x="142991" y="111637"/>
                  </a:lnTo>
                  <a:lnTo>
                    <a:pt x="177405" y="83605"/>
                  </a:lnTo>
                  <a:lnTo>
                    <a:pt x="214613" y="59160"/>
                  </a:lnTo>
                  <a:lnTo>
                    <a:pt x="254351" y="38567"/>
                  </a:lnTo>
                  <a:lnTo>
                    <a:pt x="296354" y="22090"/>
                  </a:lnTo>
                  <a:lnTo>
                    <a:pt x="340359" y="9994"/>
                  </a:lnTo>
                  <a:lnTo>
                    <a:pt x="386101" y="2542"/>
                  </a:lnTo>
                  <a:lnTo>
                    <a:pt x="433316" y="0"/>
                  </a:lnTo>
                  <a:lnTo>
                    <a:pt x="2270951" y="0"/>
                  </a:lnTo>
                  <a:lnTo>
                    <a:pt x="2318166" y="2542"/>
                  </a:lnTo>
                  <a:lnTo>
                    <a:pt x="2363908" y="9994"/>
                  </a:lnTo>
                  <a:lnTo>
                    <a:pt x="2407913" y="22090"/>
                  </a:lnTo>
                  <a:lnTo>
                    <a:pt x="2449917" y="38567"/>
                  </a:lnTo>
                  <a:lnTo>
                    <a:pt x="2489655" y="59160"/>
                  </a:lnTo>
                  <a:lnTo>
                    <a:pt x="2526863" y="83605"/>
                  </a:lnTo>
                  <a:lnTo>
                    <a:pt x="2561276" y="111637"/>
                  </a:lnTo>
                  <a:lnTo>
                    <a:pt x="2592631" y="142991"/>
                  </a:lnTo>
                  <a:lnTo>
                    <a:pt x="2620663" y="177405"/>
                  </a:lnTo>
                  <a:lnTo>
                    <a:pt x="2645108" y="214613"/>
                  </a:lnTo>
                  <a:lnTo>
                    <a:pt x="2665701" y="254351"/>
                  </a:lnTo>
                  <a:lnTo>
                    <a:pt x="2682178" y="296355"/>
                  </a:lnTo>
                  <a:lnTo>
                    <a:pt x="2694274" y="340360"/>
                  </a:lnTo>
                  <a:lnTo>
                    <a:pt x="2701726" y="386102"/>
                  </a:lnTo>
                  <a:lnTo>
                    <a:pt x="2704268" y="433319"/>
                  </a:lnTo>
                  <a:lnTo>
                    <a:pt x="2701726" y="480531"/>
                  </a:lnTo>
                  <a:lnTo>
                    <a:pt x="2694274" y="526273"/>
                  </a:lnTo>
                  <a:lnTo>
                    <a:pt x="2682178" y="570278"/>
                  </a:lnTo>
                  <a:lnTo>
                    <a:pt x="2665701" y="612282"/>
                  </a:lnTo>
                  <a:lnTo>
                    <a:pt x="2645108" y="652020"/>
                  </a:lnTo>
                  <a:lnTo>
                    <a:pt x="2620663" y="689228"/>
                  </a:lnTo>
                  <a:lnTo>
                    <a:pt x="2592631" y="723642"/>
                  </a:lnTo>
                  <a:lnTo>
                    <a:pt x="2561276" y="754997"/>
                  </a:lnTo>
                  <a:lnTo>
                    <a:pt x="2526863" y="783029"/>
                  </a:lnTo>
                  <a:lnTo>
                    <a:pt x="2489655" y="807473"/>
                  </a:lnTo>
                  <a:lnTo>
                    <a:pt x="2449917" y="828066"/>
                  </a:lnTo>
                  <a:lnTo>
                    <a:pt x="2407913" y="844543"/>
                  </a:lnTo>
                  <a:lnTo>
                    <a:pt x="2363908" y="856639"/>
                  </a:lnTo>
                  <a:lnTo>
                    <a:pt x="2318166" y="864091"/>
                  </a:lnTo>
                  <a:lnTo>
                    <a:pt x="2270957" y="866633"/>
                  </a:lnTo>
                  <a:close/>
                </a:path>
              </a:pathLst>
            </a:custGeom>
            <a:solidFill>
              <a:srgbClr val="FF9D8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840664" y="5552879"/>
            <a:ext cx="20129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5" b="1">
                <a:solidFill>
                  <a:srgbClr val="FFFFFF"/>
                </a:solidFill>
                <a:latin typeface="Tahoma"/>
                <a:cs typeface="Tahoma"/>
              </a:rPr>
              <a:t>Track</a:t>
            </a:r>
            <a:r>
              <a:rPr dirty="0" sz="2000" spc="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50" b="1">
                <a:solidFill>
                  <a:srgbClr val="FFFFFF"/>
                </a:solidFill>
                <a:latin typeface="Tahoma"/>
                <a:cs typeface="Tahoma"/>
              </a:rPr>
              <a:t>Progress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868685" y="4722699"/>
            <a:ext cx="4763135" cy="1440180"/>
            <a:chOff x="8868685" y="4722699"/>
            <a:chExt cx="4763135" cy="1440180"/>
          </a:xfrm>
        </p:grpSpPr>
        <p:sp>
          <p:nvSpPr>
            <p:cNvPr id="21" name="object 21"/>
            <p:cNvSpPr/>
            <p:nvPr/>
          </p:nvSpPr>
          <p:spPr>
            <a:xfrm>
              <a:off x="8882972" y="4736987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w="0" h="543560">
                  <a:moveTo>
                    <a:pt x="0" y="0"/>
                  </a:moveTo>
                  <a:lnTo>
                    <a:pt x="0" y="543124"/>
                  </a:lnTo>
                </a:path>
              </a:pathLst>
            </a:custGeom>
            <a:ln w="28508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954966" y="5295640"/>
              <a:ext cx="2676525" cy="866775"/>
            </a:xfrm>
            <a:custGeom>
              <a:avLst/>
              <a:gdLst/>
              <a:ahLst/>
              <a:cxnLst/>
              <a:rect l="l" t="t" r="r" b="b"/>
              <a:pathLst>
                <a:path w="2676525" h="866775">
                  <a:moveTo>
                    <a:pt x="2242984" y="866633"/>
                  </a:moveTo>
                  <a:lnTo>
                    <a:pt x="433313" y="866633"/>
                  </a:lnTo>
                  <a:lnTo>
                    <a:pt x="386101" y="864091"/>
                  </a:lnTo>
                  <a:lnTo>
                    <a:pt x="340359" y="856639"/>
                  </a:lnTo>
                  <a:lnTo>
                    <a:pt x="296354" y="844543"/>
                  </a:lnTo>
                  <a:lnTo>
                    <a:pt x="254351" y="828066"/>
                  </a:lnTo>
                  <a:lnTo>
                    <a:pt x="214613" y="807473"/>
                  </a:lnTo>
                  <a:lnTo>
                    <a:pt x="177405" y="783029"/>
                  </a:lnTo>
                  <a:lnTo>
                    <a:pt x="142991" y="754997"/>
                  </a:lnTo>
                  <a:lnTo>
                    <a:pt x="111636" y="723642"/>
                  </a:lnTo>
                  <a:lnTo>
                    <a:pt x="83604" y="689228"/>
                  </a:lnTo>
                  <a:lnTo>
                    <a:pt x="59160" y="652020"/>
                  </a:lnTo>
                  <a:lnTo>
                    <a:pt x="38567" y="612282"/>
                  </a:lnTo>
                  <a:lnTo>
                    <a:pt x="22090" y="570278"/>
                  </a:lnTo>
                  <a:lnTo>
                    <a:pt x="9994" y="526273"/>
                  </a:lnTo>
                  <a:lnTo>
                    <a:pt x="2542" y="480531"/>
                  </a:lnTo>
                  <a:lnTo>
                    <a:pt x="0" y="433311"/>
                  </a:lnTo>
                  <a:lnTo>
                    <a:pt x="2542" y="386102"/>
                  </a:lnTo>
                  <a:lnTo>
                    <a:pt x="9994" y="340360"/>
                  </a:lnTo>
                  <a:lnTo>
                    <a:pt x="22090" y="296355"/>
                  </a:lnTo>
                  <a:lnTo>
                    <a:pt x="38567" y="254351"/>
                  </a:lnTo>
                  <a:lnTo>
                    <a:pt x="59160" y="214613"/>
                  </a:lnTo>
                  <a:lnTo>
                    <a:pt x="83604" y="177405"/>
                  </a:lnTo>
                  <a:lnTo>
                    <a:pt x="111636" y="142991"/>
                  </a:lnTo>
                  <a:lnTo>
                    <a:pt x="142991" y="111636"/>
                  </a:lnTo>
                  <a:lnTo>
                    <a:pt x="177405" y="83605"/>
                  </a:lnTo>
                  <a:lnTo>
                    <a:pt x="214613" y="59160"/>
                  </a:lnTo>
                  <a:lnTo>
                    <a:pt x="254351" y="38567"/>
                  </a:lnTo>
                  <a:lnTo>
                    <a:pt x="296354" y="22090"/>
                  </a:lnTo>
                  <a:lnTo>
                    <a:pt x="340359" y="9994"/>
                  </a:lnTo>
                  <a:lnTo>
                    <a:pt x="386101" y="2542"/>
                  </a:lnTo>
                  <a:lnTo>
                    <a:pt x="433315" y="0"/>
                  </a:lnTo>
                  <a:lnTo>
                    <a:pt x="2242982" y="0"/>
                  </a:lnTo>
                  <a:lnTo>
                    <a:pt x="2290195" y="2542"/>
                  </a:lnTo>
                  <a:lnTo>
                    <a:pt x="2335937" y="9994"/>
                  </a:lnTo>
                  <a:lnTo>
                    <a:pt x="2379942" y="22090"/>
                  </a:lnTo>
                  <a:lnTo>
                    <a:pt x="2421946" y="38567"/>
                  </a:lnTo>
                  <a:lnTo>
                    <a:pt x="2461684" y="59160"/>
                  </a:lnTo>
                  <a:lnTo>
                    <a:pt x="2498891" y="83605"/>
                  </a:lnTo>
                  <a:lnTo>
                    <a:pt x="2533305" y="111636"/>
                  </a:lnTo>
                  <a:lnTo>
                    <a:pt x="2564660" y="142991"/>
                  </a:lnTo>
                  <a:lnTo>
                    <a:pt x="2592692" y="177405"/>
                  </a:lnTo>
                  <a:lnTo>
                    <a:pt x="2617136" y="214613"/>
                  </a:lnTo>
                  <a:lnTo>
                    <a:pt x="2637729" y="254351"/>
                  </a:lnTo>
                  <a:lnTo>
                    <a:pt x="2654206" y="296355"/>
                  </a:lnTo>
                  <a:lnTo>
                    <a:pt x="2666302" y="340360"/>
                  </a:lnTo>
                  <a:lnTo>
                    <a:pt x="2673754" y="386102"/>
                  </a:lnTo>
                  <a:lnTo>
                    <a:pt x="2676296" y="433316"/>
                  </a:lnTo>
                  <a:lnTo>
                    <a:pt x="2673754" y="480531"/>
                  </a:lnTo>
                  <a:lnTo>
                    <a:pt x="2666302" y="526273"/>
                  </a:lnTo>
                  <a:lnTo>
                    <a:pt x="2654206" y="570278"/>
                  </a:lnTo>
                  <a:lnTo>
                    <a:pt x="2637729" y="612282"/>
                  </a:lnTo>
                  <a:lnTo>
                    <a:pt x="2617136" y="652020"/>
                  </a:lnTo>
                  <a:lnTo>
                    <a:pt x="2592692" y="689228"/>
                  </a:lnTo>
                  <a:lnTo>
                    <a:pt x="2564660" y="723642"/>
                  </a:lnTo>
                  <a:lnTo>
                    <a:pt x="2533305" y="754997"/>
                  </a:lnTo>
                  <a:lnTo>
                    <a:pt x="2498891" y="783029"/>
                  </a:lnTo>
                  <a:lnTo>
                    <a:pt x="2461684" y="807473"/>
                  </a:lnTo>
                  <a:lnTo>
                    <a:pt x="2421946" y="828066"/>
                  </a:lnTo>
                  <a:lnTo>
                    <a:pt x="2379942" y="844543"/>
                  </a:lnTo>
                  <a:lnTo>
                    <a:pt x="2335937" y="856639"/>
                  </a:lnTo>
                  <a:lnTo>
                    <a:pt x="2290195" y="864091"/>
                  </a:lnTo>
                  <a:lnTo>
                    <a:pt x="2242984" y="866633"/>
                  </a:lnTo>
                  <a:close/>
                </a:path>
              </a:pathLst>
            </a:custGeom>
            <a:solidFill>
              <a:srgbClr val="FF9D8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1861675" y="5552879"/>
            <a:ext cx="8629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5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000" spc="12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000" spc="7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000" spc="7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000" spc="10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2000" spc="7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03262" y="4713997"/>
            <a:ext cx="8104505" cy="1448435"/>
            <a:chOff x="4203262" y="4713997"/>
            <a:chExt cx="8104505" cy="1448435"/>
          </a:xfrm>
        </p:grpSpPr>
        <p:sp>
          <p:nvSpPr>
            <p:cNvPr id="25" name="object 25"/>
            <p:cNvSpPr/>
            <p:nvPr/>
          </p:nvSpPr>
          <p:spPr>
            <a:xfrm>
              <a:off x="12293107" y="4728284"/>
              <a:ext cx="0" cy="553085"/>
            </a:xfrm>
            <a:custGeom>
              <a:avLst/>
              <a:gdLst/>
              <a:ahLst/>
              <a:cxnLst/>
              <a:rect l="l" t="t" r="r" b="b"/>
              <a:pathLst>
                <a:path w="0" h="553085">
                  <a:moveTo>
                    <a:pt x="0" y="0"/>
                  </a:moveTo>
                  <a:lnTo>
                    <a:pt x="0" y="552492"/>
                  </a:lnTo>
                </a:path>
              </a:pathLst>
            </a:custGeom>
            <a:ln w="28545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203262" y="5295251"/>
              <a:ext cx="1931670" cy="866775"/>
            </a:xfrm>
            <a:custGeom>
              <a:avLst/>
              <a:gdLst/>
              <a:ahLst/>
              <a:cxnLst/>
              <a:rect l="l" t="t" r="r" b="b"/>
              <a:pathLst>
                <a:path w="1931670" h="866775">
                  <a:moveTo>
                    <a:pt x="1497758" y="866633"/>
                  </a:moveTo>
                  <a:lnTo>
                    <a:pt x="433316" y="866633"/>
                  </a:lnTo>
                  <a:lnTo>
                    <a:pt x="386102" y="864091"/>
                  </a:lnTo>
                  <a:lnTo>
                    <a:pt x="340360" y="856639"/>
                  </a:lnTo>
                  <a:lnTo>
                    <a:pt x="296355" y="844543"/>
                  </a:lnTo>
                  <a:lnTo>
                    <a:pt x="254351" y="828066"/>
                  </a:lnTo>
                  <a:lnTo>
                    <a:pt x="214613" y="807473"/>
                  </a:lnTo>
                  <a:lnTo>
                    <a:pt x="177405" y="783028"/>
                  </a:lnTo>
                  <a:lnTo>
                    <a:pt x="142991" y="754996"/>
                  </a:lnTo>
                  <a:lnTo>
                    <a:pt x="111636" y="723642"/>
                  </a:lnTo>
                  <a:lnTo>
                    <a:pt x="83605" y="689228"/>
                  </a:lnTo>
                  <a:lnTo>
                    <a:pt x="59160" y="652020"/>
                  </a:lnTo>
                  <a:lnTo>
                    <a:pt x="38567" y="612282"/>
                  </a:lnTo>
                  <a:lnTo>
                    <a:pt x="22090" y="570278"/>
                  </a:lnTo>
                  <a:lnTo>
                    <a:pt x="9994" y="526273"/>
                  </a:lnTo>
                  <a:lnTo>
                    <a:pt x="2542" y="480531"/>
                  </a:lnTo>
                  <a:lnTo>
                    <a:pt x="0" y="433315"/>
                  </a:lnTo>
                  <a:lnTo>
                    <a:pt x="2542" y="386102"/>
                  </a:lnTo>
                  <a:lnTo>
                    <a:pt x="9994" y="340360"/>
                  </a:lnTo>
                  <a:lnTo>
                    <a:pt x="22090" y="296355"/>
                  </a:lnTo>
                  <a:lnTo>
                    <a:pt x="38567" y="254351"/>
                  </a:lnTo>
                  <a:lnTo>
                    <a:pt x="59160" y="214613"/>
                  </a:lnTo>
                  <a:lnTo>
                    <a:pt x="83605" y="177405"/>
                  </a:lnTo>
                  <a:lnTo>
                    <a:pt x="111636" y="142991"/>
                  </a:lnTo>
                  <a:lnTo>
                    <a:pt x="142991" y="111637"/>
                  </a:lnTo>
                  <a:lnTo>
                    <a:pt x="177405" y="83605"/>
                  </a:lnTo>
                  <a:lnTo>
                    <a:pt x="214613" y="59160"/>
                  </a:lnTo>
                  <a:lnTo>
                    <a:pt x="254351" y="38567"/>
                  </a:lnTo>
                  <a:lnTo>
                    <a:pt x="296355" y="22090"/>
                  </a:lnTo>
                  <a:lnTo>
                    <a:pt x="340360" y="9994"/>
                  </a:lnTo>
                  <a:lnTo>
                    <a:pt x="386102" y="2542"/>
                  </a:lnTo>
                  <a:lnTo>
                    <a:pt x="433317" y="0"/>
                  </a:lnTo>
                  <a:lnTo>
                    <a:pt x="1497757" y="0"/>
                  </a:lnTo>
                  <a:lnTo>
                    <a:pt x="1544972" y="2542"/>
                  </a:lnTo>
                  <a:lnTo>
                    <a:pt x="1590714" y="9994"/>
                  </a:lnTo>
                  <a:lnTo>
                    <a:pt x="1634719" y="22090"/>
                  </a:lnTo>
                  <a:lnTo>
                    <a:pt x="1676722" y="38567"/>
                  </a:lnTo>
                  <a:lnTo>
                    <a:pt x="1716460" y="59160"/>
                  </a:lnTo>
                  <a:lnTo>
                    <a:pt x="1753668" y="83605"/>
                  </a:lnTo>
                  <a:lnTo>
                    <a:pt x="1788082" y="111637"/>
                  </a:lnTo>
                  <a:lnTo>
                    <a:pt x="1819437" y="142991"/>
                  </a:lnTo>
                  <a:lnTo>
                    <a:pt x="1847469" y="177405"/>
                  </a:lnTo>
                  <a:lnTo>
                    <a:pt x="1871913" y="214613"/>
                  </a:lnTo>
                  <a:lnTo>
                    <a:pt x="1892506" y="254351"/>
                  </a:lnTo>
                  <a:lnTo>
                    <a:pt x="1908983" y="296355"/>
                  </a:lnTo>
                  <a:lnTo>
                    <a:pt x="1921079" y="340360"/>
                  </a:lnTo>
                  <a:lnTo>
                    <a:pt x="1928531" y="386102"/>
                  </a:lnTo>
                  <a:lnTo>
                    <a:pt x="1931074" y="433316"/>
                  </a:lnTo>
                  <a:lnTo>
                    <a:pt x="1928531" y="480531"/>
                  </a:lnTo>
                  <a:lnTo>
                    <a:pt x="1921079" y="526273"/>
                  </a:lnTo>
                  <a:lnTo>
                    <a:pt x="1908983" y="570278"/>
                  </a:lnTo>
                  <a:lnTo>
                    <a:pt x="1892506" y="612282"/>
                  </a:lnTo>
                  <a:lnTo>
                    <a:pt x="1871913" y="652020"/>
                  </a:lnTo>
                  <a:lnTo>
                    <a:pt x="1847469" y="689228"/>
                  </a:lnTo>
                  <a:lnTo>
                    <a:pt x="1819437" y="723642"/>
                  </a:lnTo>
                  <a:lnTo>
                    <a:pt x="1788082" y="754996"/>
                  </a:lnTo>
                  <a:lnTo>
                    <a:pt x="1753668" y="783028"/>
                  </a:lnTo>
                  <a:lnTo>
                    <a:pt x="1716460" y="807473"/>
                  </a:lnTo>
                  <a:lnTo>
                    <a:pt x="1676722" y="828066"/>
                  </a:lnTo>
                  <a:lnTo>
                    <a:pt x="1634719" y="844543"/>
                  </a:lnTo>
                  <a:lnTo>
                    <a:pt x="1590714" y="856639"/>
                  </a:lnTo>
                  <a:lnTo>
                    <a:pt x="1544972" y="864091"/>
                  </a:lnTo>
                  <a:lnTo>
                    <a:pt x="1497758" y="866633"/>
                  </a:lnTo>
                  <a:close/>
                </a:path>
              </a:pathLst>
            </a:custGeom>
            <a:solidFill>
              <a:srgbClr val="FF9D8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664678" y="5552489"/>
            <a:ext cx="10083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5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000" spc="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000" spc="7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2000" spc="6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000" spc="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000" spc="1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160728" y="4719833"/>
            <a:ext cx="6829425" cy="3465195"/>
            <a:chOff x="5160728" y="4719833"/>
            <a:chExt cx="6829425" cy="3465195"/>
          </a:xfrm>
        </p:grpSpPr>
        <p:sp>
          <p:nvSpPr>
            <p:cNvPr id="29" name="object 29"/>
            <p:cNvSpPr/>
            <p:nvPr/>
          </p:nvSpPr>
          <p:spPr>
            <a:xfrm>
              <a:off x="5175015" y="4734121"/>
              <a:ext cx="421640" cy="553085"/>
            </a:xfrm>
            <a:custGeom>
              <a:avLst/>
              <a:gdLst/>
              <a:ahLst/>
              <a:cxnLst/>
              <a:rect l="l" t="t" r="r" b="b"/>
              <a:pathLst>
                <a:path w="421639" h="553085">
                  <a:moveTo>
                    <a:pt x="421457" y="0"/>
                  </a:moveTo>
                  <a:lnTo>
                    <a:pt x="0" y="552926"/>
                  </a:lnTo>
                </a:path>
              </a:pathLst>
            </a:custGeom>
            <a:ln w="28675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811896" y="7318179"/>
              <a:ext cx="6178550" cy="866775"/>
            </a:xfrm>
            <a:custGeom>
              <a:avLst/>
              <a:gdLst/>
              <a:ahLst/>
              <a:cxnLst/>
              <a:rect l="l" t="t" r="r" b="b"/>
              <a:pathLst>
                <a:path w="6178550" h="866775">
                  <a:moveTo>
                    <a:pt x="5744728" y="866633"/>
                  </a:moveTo>
                  <a:lnTo>
                    <a:pt x="433311" y="866633"/>
                  </a:lnTo>
                  <a:lnTo>
                    <a:pt x="386102" y="864091"/>
                  </a:lnTo>
                  <a:lnTo>
                    <a:pt x="340360" y="856639"/>
                  </a:lnTo>
                  <a:lnTo>
                    <a:pt x="296355" y="844543"/>
                  </a:lnTo>
                  <a:lnTo>
                    <a:pt x="254351" y="828066"/>
                  </a:lnTo>
                  <a:lnTo>
                    <a:pt x="214613" y="807473"/>
                  </a:lnTo>
                  <a:lnTo>
                    <a:pt x="177405" y="783028"/>
                  </a:lnTo>
                  <a:lnTo>
                    <a:pt x="142991" y="754997"/>
                  </a:lnTo>
                  <a:lnTo>
                    <a:pt x="111636" y="723642"/>
                  </a:lnTo>
                  <a:lnTo>
                    <a:pt x="83604" y="689228"/>
                  </a:lnTo>
                  <a:lnTo>
                    <a:pt x="59160" y="652020"/>
                  </a:lnTo>
                  <a:lnTo>
                    <a:pt x="38567" y="612282"/>
                  </a:lnTo>
                  <a:lnTo>
                    <a:pt x="22090" y="570278"/>
                  </a:lnTo>
                  <a:lnTo>
                    <a:pt x="9994" y="526273"/>
                  </a:lnTo>
                  <a:lnTo>
                    <a:pt x="2542" y="480531"/>
                  </a:lnTo>
                  <a:lnTo>
                    <a:pt x="0" y="433311"/>
                  </a:lnTo>
                  <a:lnTo>
                    <a:pt x="2542" y="386102"/>
                  </a:lnTo>
                  <a:lnTo>
                    <a:pt x="9994" y="340360"/>
                  </a:lnTo>
                  <a:lnTo>
                    <a:pt x="22090" y="296355"/>
                  </a:lnTo>
                  <a:lnTo>
                    <a:pt x="38567" y="254351"/>
                  </a:lnTo>
                  <a:lnTo>
                    <a:pt x="59160" y="214613"/>
                  </a:lnTo>
                  <a:lnTo>
                    <a:pt x="83604" y="177405"/>
                  </a:lnTo>
                  <a:lnTo>
                    <a:pt x="111636" y="142991"/>
                  </a:lnTo>
                  <a:lnTo>
                    <a:pt x="142991" y="111637"/>
                  </a:lnTo>
                  <a:lnTo>
                    <a:pt x="177405" y="83605"/>
                  </a:lnTo>
                  <a:lnTo>
                    <a:pt x="214613" y="59160"/>
                  </a:lnTo>
                  <a:lnTo>
                    <a:pt x="254351" y="38567"/>
                  </a:lnTo>
                  <a:lnTo>
                    <a:pt x="296355" y="22090"/>
                  </a:lnTo>
                  <a:lnTo>
                    <a:pt x="340360" y="9994"/>
                  </a:lnTo>
                  <a:lnTo>
                    <a:pt x="386102" y="2542"/>
                  </a:lnTo>
                  <a:lnTo>
                    <a:pt x="433316" y="0"/>
                  </a:lnTo>
                  <a:lnTo>
                    <a:pt x="5744723" y="0"/>
                  </a:lnTo>
                  <a:lnTo>
                    <a:pt x="5791937" y="2542"/>
                  </a:lnTo>
                  <a:lnTo>
                    <a:pt x="5837679" y="9994"/>
                  </a:lnTo>
                  <a:lnTo>
                    <a:pt x="5881684" y="22090"/>
                  </a:lnTo>
                  <a:lnTo>
                    <a:pt x="5923688" y="38567"/>
                  </a:lnTo>
                  <a:lnTo>
                    <a:pt x="5963426" y="59160"/>
                  </a:lnTo>
                  <a:lnTo>
                    <a:pt x="6000634" y="83605"/>
                  </a:lnTo>
                  <a:lnTo>
                    <a:pt x="6035048" y="111637"/>
                  </a:lnTo>
                  <a:lnTo>
                    <a:pt x="6066403" y="142991"/>
                  </a:lnTo>
                  <a:lnTo>
                    <a:pt x="6094435" y="177405"/>
                  </a:lnTo>
                  <a:lnTo>
                    <a:pt x="6118879" y="214613"/>
                  </a:lnTo>
                  <a:lnTo>
                    <a:pt x="6139472" y="254351"/>
                  </a:lnTo>
                  <a:lnTo>
                    <a:pt x="6155949" y="296355"/>
                  </a:lnTo>
                  <a:lnTo>
                    <a:pt x="6168046" y="340360"/>
                  </a:lnTo>
                  <a:lnTo>
                    <a:pt x="6175497" y="386102"/>
                  </a:lnTo>
                  <a:lnTo>
                    <a:pt x="6178039" y="433320"/>
                  </a:lnTo>
                  <a:lnTo>
                    <a:pt x="6175497" y="480531"/>
                  </a:lnTo>
                  <a:lnTo>
                    <a:pt x="6168046" y="526273"/>
                  </a:lnTo>
                  <a:lnTo>
                    <a:pt x="6155949" y="570278"/>
                  </a:lnTo>
                  <a:lnTo>
                    <a:pt x="6139472" y="612282"/>
                  </a:lnTo>
                  <a:lnTo>
                    <a:pt x="6118879" y="652020"/>
                  </a:lnTo>
                  <a:lnTo>
                    <a:pt x="6094435" y="689228"/>
                  </a:lnTo>
                  <a:lnTo>
                    <a:pt x="6066403" y="723642"/>
                  </a:lnTo>
                  <a:lnTo>
                    <a:pt x="6035048" y="754997"/>
                  </a:lnTo>
                  <a:lnTo>
                    <a:pt x="6000634" y="783028"/>
                  </a:lnTo>
                  <a:lnTo>
                    <a:pt x="5963426" y="807473"/>
                  </a:lnTo>
                  <a:lnTo>
                    <a:pt x="5923688" y="828066"/>
                  </a:lnTo>
                  <a:lnTo>
                    <a:pt x="5881684" y="844543"/>
                  </a:lnTo>
                  <a:lnTo>
                    <a:pt x="5837679" y="856639"/>
                  </a:lnTo>
                  <a:lnTo>
                    <a:pt x="5791937" y="864091"/>
                  </a:lnTo>
                  <a:lnTo>
                    <a:pt x="5744728" y="866633"/>
                  </a:lnTo>
                  <a:close/>
                </a:path>
              </a:pathLst>
            </a:custGeom>
            <a:solidFill>
              <a:srgbClr val="FA643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8137683" y="7575417"/>
            <a:ext cx="15271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75" b="1">
                <a:solidFill>
                  <a:srgbClr val="FFFFFF"/>
                </a:solidFill>
                <a:latin typeface="Tahoma"/>
                <a:cs typeface="Tahoma"/>
              </a:rPr>
              <a:t>Automated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613802" y="1028703"/>
            <a:ext cx="6680200" cy="6298565"/>
            <a:chOff x="5613802" y="1028703"/>
            <a:chExt cx="6680200" cy="6298565"/>
          </a:xfrm>
        </p:grpSpPr>
        <p:sp>
          <p:nvSpPr>
            <p:cNvPr id="33" name="object 33"/>
            <p:cNvSpPr/>
            <p:nvPr/>
          </p:nvSpPr>
          <p:spPr>
            <a:xfrm>
              <a:off x="5628089" y="4716581"/>
              <a:ext cx="3258820" cy="2590800"/>
            </a:xfrm>
            <a:custGeom>
              <a:avLst/>
              <a:gdLst/>
              <a:ahLst/>
              <a:cxnLst/>
              <a:rect l="l" t="t" r="r" b="b"/>
              <a:pathLst>
                <a:path w="3258820" h="2590800">
                  <a:moveTo>
                    <a:pt x="0" y="0"/>
                  </a:moveTo>
                  <a:lnTo>
                    <a:pt x="3258491" y="2590257"/>
                  </a:lnTo>
                </a:path>
              </a:pathLst>
            </a:custGeom>
            <a:ln w="28564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883211" y="6176564"/>
              <a:ext cx="17780" cy="1124585"/>
            </a:xfrm>
            <a:custGeom>
              <a:avLst/>
              <a:gdLst/>
              <a:ahLst/>
              <a:cxnLst/>
              <a:rect l="l" t="t" r="r" b="b"/>
              <a:pathLst>
                <a:path w="17779" h="1124584">
                  <a:moveTo>
                    <a:pt x="0" y="0"/>
                  </a:moveTo>
                  <a:lnTo>
                    <a:pt x="17384" y="1123993"/>
                  </a:lnTo>
                </a:path>
              </a:pathLst>
            </a:custGeom>
            <a:ln w="28490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916447" y="6166897"/>
              <a:ext cx="3363595" cy="1146175"/>
            </a:xfrm>
            <a:custGeom>
              <a:avLst/>
              <a:gdLst/>
              <a:ahLst/>
              <a:cxnLst/>
              <a:rect l="l" t="t" r="r" b="b"/>
              <a:pathLst>
                <a:path w="3363595" h="1146175">
                  <a:moveTo>
                    <a:pt x="3363054" y="0"/>
                  </a:moveTo>
                  <a:lnTo>
                    <a:pt x="0" y="1145972"/>
                  </a:lnTo>
                </a:path>
              </a:pathLst>
            </a:custGeom>
            <a:ln w="28573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765230" y="1028703"/>
              <a:ext cx="2209165" cy="866775"/>
            </a:xfrm>
            <a:custGeom>
              <a:avLst/>
              <a:gdLst/>
              <a:ahLst/>
              <a:cxnLst/>
              <a:rect l="l" t="t" r="r" b="b"/>
              <a:pathLst>
                <a:path w="2209165" h="866775">
                  <a:moveTo>
                    <a:pt x="1775575" y="866633"/>
                  </a:moveTo>
                  <a:lnTo>
                    <a:pt x="433316" y="866633"/>
                  </a:lnTo>
                  <a:lnTo>
                    <a:pt x="386102" y="864091"/>
                  </a:lnTo>
                  <a:lnTo>
                    <a:pt x="340360" y="856639"/>
                  </a:lnTo>
                  <a:lnTo>
                    <a:pt x="296355" y="844542"/>
                  </a:lnTo>
                  <a:lnTo>
                    <a:pt x="254351" y="828066"/>
                  </a:lnTo>
                  <a:lnTo>
                    <a:pt x="214613" y="807473"/>
                  </a:lnTo>
                  <a:lnTo>
                    <a:pt x="177405" y="783028"/>
                  </a:lnTo>
                  <a:lnTo>
                    <a:pt x="142991" y="754996"/>
                  </a:lnTo>
                  <a:lnTo>
                    <a:pt x="111636" y="723641"/>
                  </a:lnTo>
                  <a:lnTo>
                    <a:pt x="83604" y="689228"/>
                  </a:lnTo>
                  <a:lnTo>
                    <a:pt x="59160" y="652020"/>
                  </a:lnTo>
                  <a:lnTo>
                    <a:pt x="38567" y="612282"/>
                  </a:lnTo>
                  <a:lnTo>
                    <a:pt x="22090" y="570278"/>
                  </a:lnTo>
                  <a:lnTo>
                    <a:pt x="9994" y="526273"/>
                  </a:lnTo>
                  <a:lnTo>
                    <a:pt x="2542" y="480531"/>
                  </a:lnTo>
                  <a:lnTo>
                    <a:pt x="0" y="433318"/>
                  </a:lnTo>
                  <a:lnTo>
                    <a:pt x="2542" y="386102"/>
                  </a:lnTo>
                  <a:lnTo>
                    <a:pt x="9994" y="340360"/>
                  </a:lnTo>
                  <a:lnTo>
                    <a:pt x="22090" y="296355"/>
                  </a:lnTo>
                  <a:lnTo>
                    <a:pt x="38567" y="254351"/>
                  </a:lnTo>
                  <a:lnTo>
                    <a:pt x="59160" y="214613"/>
                  </a:lnTo>
                  <a:lnTo>
                    <a:pt x="83604" y="177405"/>
                  </a:lnTo>
                  <a:lnTo>
                    <a:pt x="111636" y="142991"/>
                  </a:lnTo>
                  <a:lnTo>
                    <a:pt x="142991" y="111636"/>
                  </a:lnTo>
                  <a:lnTo>
                    <a:pt x="177405" y="83604"/>
                  </a:lnTo>
                  <a:lnTo>
                    <a:pt x="214613" y="59160"/>
                  </a:lnTo>
                  <a:lnTo>
                    <a:pt x="254351" y="38567"/>
                  </a:lnTo>
                  <a:lnTo>
                    <a:pt x="296355" y="22090"/>
                  </a:lnTo>
                  <a:lnTo>
                    <a:pt x="340360" y="9994"/>
                  </a:lnTo>
                  <a:lnTo>
                    <a:pt x="386102" y="2542"/>
                  </a:lnTo>
                  <a:lnTo>
                    <a:pt x="433313" y="0"/>
                  </a:lnTo>
                  <a:lnTo>
                    <a:pt x="1775579" y="0"/>
                  </a:lnTo>
                  <a:lnTo>
                    <a:pt x="1822790" y="2542"/>
                  </a:lnTo>
                  <a:lnTo>
                    <a:pt x="1868532" y="9994"/>
                  </a:lnTo>
                  <a:lnTo>
                    <a:pt x="1912537" y="22090"/>
                  </a:lnTo>
                  <a:lnTo>
                    <a:pt x="1954541" y="38567"/>
                  </a:lnTo>
                  <a:lnTo>
                    <a:pt x="1994279" y="59160"/>
                  </a:lnTo>
                  <a:lnTo>
                    <a:pt x="2031487" y="83604"/>
                  </a:lnTo>
                  <a:lnTo>
                    <a:pt x="2065900" y="111636"/>
                  </a:lnTo>
                  <a:lnTo>
                    <a:pt x="2097255" y="142991"/>
                  </a:lnTo>
                  <a:lnTo>
                    <a:pt x="2125287" y="177405"/>
                  </a:lnTo>
                  <a:lnTo>
                    <a:pt x="2149732" y="214613"/>
                  </a:lnTo>
                  <a:lnTo>
                    <a:pt x="2170325" y="254351"/>
                  </a:lnTo>
                  <a:lnTo>
                    <a:pt x="2186801" y="296355"/>
                  </a:lnTo>
                  <a:lnTo>
                    <a:pt x="2198898" y="340360"/>
                  </a:lnTo>
                  <a:lnTo>
                    <a:pt x="2206350" y="386102"/>
                  </a:lnTo>
                  <a:lnTo>
                    <a:pt x="2208892" y="433318"/>
                  </a:lnTo>
                  <a:lnTo>
                    <a:pt x="2206350" y="480531"/>
                  </a:lnTo>
                  <a:lnTo>
                    <a:pt x="2198898" y="526273"/>
                  </a:lnTo>
                  <a:lnTo>
                    <a:pt x="2186801" y="570278"/>
                  </a:lnTo>
                  <a:lnTo>
                    <a:pt x="2170325" y="612282"/>
                  </a:lnTo>
                  <a:lnTo>
                    <a:pt x="2149732" y="652020"/>
                  </a:lnTo>
                  <a:lnTo>
                    <a:pt x="2125287" y="689228"/>
                  </a:lnTo>
                  <a:lnTo>
                    <a:pt x="2097255" y="723641"/>
                  </a:lnTo>
                  <a:lnTo>
                    <a:pt x="2065900" y="754996"/>
                  </a:lnTo>
                  <a:lnTo>
                    <a:pt x="2031487" y="783028"/>
                  </a:lnTo>
                  <a:lnTo>
                    <a:pt x="1994279" y="807473"/>
                  </a:lnTo>
                  <a:lnTo>
                    <a:pt x="1954541" y="828066"/>
                  </a:lnTo>
                  <a:lnTo>
                    <a:pt x="1912537" y="844542"/>
                  </a:lnTo>
                  <a:lnTo>
                    <a:pt x="1868532" y="856639"/>
                  </a:lnTo>
                  <a:lnTo>
                    <a:pt x="1822790" y="864091"/>
                  </a:lnTo>
                  <a:lnTo>
                    <a:pt x="1775575" y="866633"/>
                  </a:lnTo>
                  <a:close/>
                </a:path>
              </a:pathLst>
            </a:custGeom>
            <a:solidFill>
              <a:srgbClr val="FA643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8028706" y="1285941"/>
            <a:ext cx="168211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0" b="1">
                <a:solidFill>
                  <a:srgbClr val="FFFFFF"/>
                </a:solidFill>
                <a:latin typeface="Tahoma"/>
                <a:cs typeface="Tahoma"/>
              </a:rPr>
              <a:t>Registration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319329" y="3870897"/>
            <a:ext cx="2209165" cy="866775"/>
          </a:xfrm>
          <a:custGeom>
            <a:avLst/>
            <a:gdLst/>
            <a:ahLst/>
            <a:cxnLst/>
            <a:rect l="l" t="t" r="r" b="b"/>
            <a:pathLst>
              <a:path w="2209165" h="866775">
                <a:moveTo>
                  <a:pt x="1775576" y="866633"/>
                </a:moveTo>
                <a:lnTo>
                  <a:pt x="433316" y="866633"/>
                </a:lnTo>
                <a:lnTo>
                  <a:pt x="386102" y="864091"/>
                </a:lnTo>
                <a:lnTo>
                  <a:pt x="340360" y="856639"/>
                </a:lnTo>
                <a:lnTo>
                  <a:pt x="296355" y="844543"/>
                </a:lnTo>
                <a:lnTo>
                  <a:pt x="254351" y="828066"/>
                </a:lnTo>
                <a:lnTo>
                  <a:pt x="214613" y="807473"/>
                </a:lnTo>
                <a:lnTo>
                  <a:pt x="177405" y="783028"/>
                </a:lnTo>
                <a:lnTo>
                  <a:pt x="142991" y="754996"/>
                </a:lnTo>
                <a:lnTo>
                  <a:pt x="111636" y="723641"/>
                </a:lnTo>
                <a:lnTo>
                  <a:pt x="83604" y="689228"/>
                </a:lnTo>
                <a:lnTo>
                  <a:pt x="59160" y="652020"/>
                </a:lnTo>
                <a:lnTo>
                  <a:pt x="38567" y="612282"/>
                </a:lnTo>
                <a:lnTo>
                  <a:pt x="22090" y="570278"/>
                </a:lnTo>
                <a:lnTo>
                  <a:pt x="9994" y="526273"/>
                </a:lnTo>
                <a:lnTo>
                  <a:pt x="2542" y="480531"/>
                </a:lnTo>
                <a:lnTo>
                  <a:pt x="0" y="433316"/>
                </a:lnTo>
                <a:lnTo>
                  <a:pt x="2542" y="386102"/>
                </a:lnTo>
                <a:lnTo>
                  <a:pt x="9994" y="340360"/>
                </a:lnTo>
                <a:lnTo>
                  <a:pt x="22090" y="296355"/>
                </a:lnTo>
                <a:lnTo>
                  <a:pt x="38567" y="254351"/>
                </a:lnTo>
                <a:lnTo>
                  <a:pt x="59160" y="214613"/>
                </a:lnTo>
                <a:lnTo>
                  <a:pt x="83604" y="177405"/>
                </a:lnTo>
                <a:lnTo>
                  <a:pt x="111636" y="142991"/>
                </a:lnTo>
                <a:lnTo>
                  <a:pt x="142991" y="111636"/>
                </a:lnTo>
                <a:lnTo>
                  <a:pt x="177405" y="83605"/>
                </a:lnTo>
                <a:lnTo>
                  <a:pt x="214613" y="59160"/>
                </a:lnTo>
                <a:lnTo>
                  <a:pt x="254351" y="38567"/>
                </a:lnTo>
                <a:lnTo>
                  <a:pt x="296355" y="22090"/>
                </a:lnTo>
                <a:lnTo>
                  <a:pt x="340360" y="9994"/>
                </a:lnTo>
                <a:lnTo>
                  <a:pt x="386102" y="2542"/>
                </a:lnTo>
                <a:lnTo>
                  <a:pt x="433317" y="0"/>
                </a:lnTo>
                <a:lnTo>
                  <a:pt x="1775576" y="0"/>
                </a:lnTo>
                <a:lnTo>
                  <a:pt x="1822790" y="2542"/>
                </a:lnTo>
                <a:lnTo>
                  <a:pt x="1868532" y="9994"/>
                </a:lnTo>
                <a:lnTo>
                  <a:pt x="1912537" y="22090"/>
                </a:lnTo>
                <a:lnTo>
                  <a:pt x="1954541" y="38567"/>
                </a:lnTo>
                <a:lnTo>
                  <a:pt x="1994279" y="59160"/>
                </a:lnTo>
                <a:lnTo>
                  <a:pt x="2031486" y="83605"/>
                </a:lnTo>
                <a:lnTo>
                  <a:pt x="2065900" y="111636"/>
                </a:lnTo>
                <a:lnTo>
                  <a:pt x="2097255" y="142991"/>
                </a:lnTo>
                <a:lnTo>
                  <a:pt x="2125287" y="177405"/>
                </a:lnTo>
                <a:lnTo>
                  <a:pt x="2149731" y="214613"/>
                </a:lnTo>
                <a:lnTo>
                  <a:pt x="2170324" y="254351"/>
                </a:lnTo>
                <a:lnTo>
                  <a:pt x="2186801" y="296355"/>
                </a:lnTo>
                <a:lnTo>
                  <a:pt x="2198897" y="340360"/>
                </a:lnTo>
                <a:lnTo>
                  <a:pt x="2206349" y="386102"/>
                </a:lnTo>
                <a:lnTo>
                  <a:pt x="2208891" y="433316"/>
                </a:lnTo>
                <a:lnTo>
                  <a:pt x="2206349" y="480531"/>
                </a:lnTo>
                <a:lnTo>
                  <a:pt x="2198897" y="526273"/>
                </a:lnTo>
                <a:lnTo>
                  <a:pt x="2186801" y="570278"/>
                </a:lnTo>
                <a:lnTo>
                  <a:pt x="2170324" y="612282"/>
                </a:lnTo>
                <a:lnTo>
                  <a:pt x="2149731" y="652020"/>
                </a:lnTo>
                <a:lnTo>
                  <a:pt x="2125287" y="689228"/>
                </a:lnTo>
                <a:lnTo>
                  <a:pt x="2097255" y="723641"/>
                </a:lnTo>
                <a:lnTo>
                  <a:pt x="2065900" y="754996"/>
                </a:lnTo>
                <a:lnTo>
                  <a:pt x="2031486" y="783028"/>
                </a:lnTo>
                <a:lnTo>
                  <a:pt x="1994279" y="807473"/>
                </a:lnTo>
                <a:lnTo>
                  <a:pt x="1954541" y="828066"/>
                </a:lnTo>
                <a:lnTo>
                  <a:pt x="1912537" y="844543"/>
                </a:lnTo>
                <a:lnTo>
                  <a:pt x="1868532" y="856639"/>
                </a:lnTo>
                <a:lnTo>
                  <a:pt x="1822790" y="864091"/>
                </a:lnTo>
                <a:lnTo>
                  <a:pt x="1775576" y="866633"/>
                </a:lnTo>
                <a:close/>
              </a:path>
            </a:pathLst>
          </a:custGeom>
          <a:solidFill>
            <a:srgbClr val="FA64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4403316" y="4128136"/>
            <a:ext cx="204088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70" b="1">
                <a:solidFill>
                  <a:srgbClr val="FFFFFF"/>
                </a:solidFill>
                <a:latin typeface="Tahoma"/>
                <a:cs typeface="Tahoma"/>
              </a:rPr>
              <a:t>College</a:t>
            </a:r>
            <a:r>
              <a:rPr dirty="0" sz="2000" spc="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60" b="1">
                <a:solidFill>
                  <a:srgbClr val="FFFFFF"/>
                </a:solidFill>
                <a:latin typeface="Tahoma"/>
                <a:cs typeface="Tahoma"/>
              </a:rPr>
              <a:t>Search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240776" y="3841024"/>
            <a:ext cx="2526665" cy="866775"/>
          </a:xfrm>
          <a:custGeom>
            <a:avLst/>
            <a:gdLst/>
            <a:ahLst/>
            <a:cxnLst/>
            <a:rect l="l" t="t" r="r" b="b"/>
            <a:pathLst>
              <a:path w="2526665" h="866775">
                <a:moveTo>
                  <a:pt x="2093040" y="866633"/>
                </a:moveTo>
                <a:lnTo>
                  <a:pt x="433307" y="866633"/>
                </a:lnTo>
                <a:lnTo>
                  <a:pt x="386101" y="864091"/>
                </a:lnTo>
                <a:lnTo>
                  <a:pt x="340359" y="856639"/>
                </a:lnTo>
                <a:lnTo>
                  <a:pt x="296354" y="844543"/>
                </a:lnTo>
                <a:lnTo>
                  <a:pt x="254351" y="828066"/>
                </a:lnTo>
                <a:lnTo>
                  <a:pt x="214613" y="807473"/>
                </a:lnTo>
                <a:lnTo>
                  <a:pt x="177405" y="783028"/>
                </a:lnTo>
                <a:lnTo>
                  <a:pt x="142991" y="754996"/>
                </a:lnTo>
                <a:lnTo>
                  <a:pt x="111636" y="723641"/>
                </a:lnTo>
                <a:lnTo>
                  <a:pt x="83604" y="689228"/>
                </a:lnTo>
                <a:lnTo>
                  <a:pt x="59159" y="652020"/>
                </a:lnTo>
                <a:lnTo>
                  <a:pt x="38567" y="612282"/>
                </a:lnTo>
                <a:lnTo>
                  <a:pt x="22090" y="570278"/>
                </a:lnTo>
                <a:lnTo>
                  <a:pt x="9993" y="526273"/>
                </a:lnTo>
                <a:lnTo>
                  <a:pt x="2542" y="480531"/>
                </a:lnTo>
                <a:lnTo>
                  <a:pt x="0" y="433307"/>
                </a:lnTo>
                <a:lnTo>
                  <a:pt x="2542" y="386102"/>
                </a:lnTo>
                <a:lnTo>
                  <a:pt x="9993" y="340360"/>
                </a:lnTo>
                <a:lnTo>
                  <a:pt x="22090" y="296355"/>
                </a:lnTo>
                <a:lnTo>
                  <a:pt x="38567" y="254351"/>
                </a:lnTo>
                <a:lnTo>
                  <a:pt x="59159" y="214613"/>
                </a:lnTo>
                <a:lnTo>
                  <a:pt x="83604" y="177405"/>
                </a:lnTo>
                <a:lnTo>
                  <a:pt x="111636" y="142991"/>
                </a:lnTo>
                <a:lnTo>
                  <a:pt x="142991" y="111636"/>
                </a:lnTo>
                <a:lnTo>
                  <a:pt x="177405" y="83605"/>
                </a:lnTo>
                <a:lnTo>
                  <a:pt x="214613" y="59160"/>
                </a:lnTo>
                <a:lnTo>
                  <a:pt x="254351" y="38567"/>
                </a:lnTo>
                <a:lnTo>
                  <a:pt x="296354" y="22090"/>
                </a:lnTo>
                <a:lnTo>
                  <a:pt x="340359" y="9994"/>
                </a:lnTo>
                <a:lnTo>
                  <a:pt x="386101" y="2542"/>
                </a:lnTo>
                <a:lnTo>
                  <a:pt x="433316" y="0"/>
                </a:lnTo>
                <a:lnTo>
                  <a:pt x="2093031" y="0"/>
                </a:lnTo>
                <a:lnTo>
                  <a:pt x="2140245" y="2542"/>
                </a:lnTo>
                <a:lnTo>
                  <a:pt x="2185987" y="9994"/>
                </a:lnTo>
                <a:lnTo>
                  <a:pt x="2229992" y="22090"/>
                </a:lnTo>
                <a:lnTo>
                  <a:pt x="2271996" y="38567"/>
                </a:lnTo>
                <a:lnTo>
                  <a:pt x="2311734" y="59160"/>
                </a:lnTo>
                <a:lnTo>
                  <a:pt x="2348942" y="83605"/>
                </a:lnTo>
                <a:lnTo>
                  <a:pt x="2383356" y="111636"/>
                </a:lnTo>
                <a:lnTo>
                  <a:pt x="2414711" y="142991"/>
                </a:lnTo>
                <a:lnTo>
                  <a:pt x="2442743" y="177405"/>
                </a:lnTo>
                <a:lnTo>
                  <a:pt x="2467187" y="214613"/>
                </a:lnTo>
                <a:lnTo>
                  <a:pt x="2487780" y="254351"/>
                </a:lnTo>
                <a:lnTo>
                  <a:pt x="2504257" y="296355"/>
                </a:lnTo>
                <a:lnTo>
                  <a:pt x="2516353" y="340360"/>
                </a:lnTo>
                <a:lnTo>
                  <a:pt x="2523805" y="386102"/>
                </a:lnTo>
                <a:lnTo>
                  <a:pt x="2526347" y="433316"/>
                </a:lnTo>
                <a:lnTo>
                  <a:pt x="2523805" y="480531"/>
                </a:lnTo>
                <a:lnTo>
                  <a:pt x="2516353" y="526273"/>
                </a:lnTo>
                <a:lnTo>
                  <a:pt x="2504257" y="570278"/>
                </a:lnTo>
                <a:lnTo>
                  <a:pt x="2487780" y="612282"/>
                </a:lnTo>
                <a:lnTo>
                  <a:pt x="2467187" y="652020"/>
                </a:lnTo>
                <a:lnTo>
                  <a:pt x="2442743" y="689228"/>
                </a:lnTo>
                <a:lnTo>
                  <a:pt x="2414711" y="723641"/>
                </a:lnTo>
                <a:lnTo>
                  <a:pt x="2383356" y="754996"/>
                </a:lnTo>
                <a:lnTo>
                  <a:pt x="2348942" y="783028"/>
                </a:lnTo>
                <a:lnTo>
                  <a:pt x="2311734" y="807473"/>
                </a:lnTo>
                <a:lnTo>
                  <a:pt x="2271996" y="828066"/>
                </a:lnTo>
                <a:lnTo>
                  <a:pt x="2229992" y="844543"/>
                </a:lnTo>
                <a:lnTo>
                  <a:pt x="2185987" y="856639"/>
                </a:lnTo>
                <a:lnTo>
                  <a:pt x="2140245" y="864091"/>
                </a:lnTo>
                <a:lnTo>
                  <a:pt x="2093040" y="866633"/>
                </a:lnTo>
                <a:close/>
              </a:path>
            </a:pathLst>
          </a:custGeom>
          <a:solidFill>
            <a:srgbClr val="FA64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459453" y="3869586"/>
            <a:ext cx="2089150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7810" marR="5080" indent="-245745">
              <a:lnSpc>
                <a:spcPct val="115599"/>
              </a:lnSpc>
              <a:spcBef>
                <a:spcPts val="100"/>
              </a:spcBef>
            </a:pPr>
            <a:r>
              <a:rPr dirty="0" sz="2000" spc="55">
                <a:solidFill>
                  <a:srgbClr val="FFFFFF"/>
                </a:solidFill>
                <a:latin typeface="Lucida Sans Unicode"/>
                <a:cs typeface="Lucida Sans Unicode"/>
              </a:rPr>
              <a:t>Coding</a:t>
            </a:r>
            <a:r>
              <a:rPr dirty="0" sz="20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105">
                <a:solidFill>
                  <a:srgbClr val="FFFFFF"/>
                </a:solidFill>
                <a:latin typeface="Lucida Sans Unicode"/>
                <a:cs typeface="Lucida Sans Unicode"/>
              </a:rPr>
              <a:t>Contest </a:t>
            </a:r>
            <a:r>
              <a:rPr dirty="0" sz="2000" spc="-6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000" spc="85">
                <a:solidFill>
                  <a:srgbClr val="FFFFFF"/>
                </a:solidFill>
                <a:latin typeface="Lucida Sans Unicode"/>
                <a:cs typeface="Lucida Sans Unicode"/>
              </a:rPr>
              <a:t>information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175495" y="4707714"/>
            <a:ext cx="2667000" cy="1439545"/>
            <a:chOff x="1175495" y="4707714"/>
            <a:chExt cx="2667000" cy="1439545"/>
          </a:xfrm>
        </p:grpSpPr>
        <p:sp>
          <p:nvSpPr>
            <p:cNvPr id="43" name="object 43"/>
            <p:cNvSpPr/>
            <p:nvPr/>
          </p:nvSpPr>
          <p:spPr>
            <a:xfrm>
              <a:off x="2491935" y="4717239"/>
              <a:ext cx="12065" cy="933450"/>
            </a:xfrm>
            <a:custGeom>
              <a:avLst/>
              <a:gdLst/>
              <a:ahLst/>
              <a:cxnLst/>
              <a:rect l="l" t="t" r="r" b="b"/>
              <a:pathLst>
                <a:path w="12064" h="933450">
                  <a:moveTo>
                    <a:pt x="11852" y="0"/>
                  </a:moveTo>
                  <a:lnTo>
                    <a:pt x="0" y="933417"/>
                  </a:lnTo>
                </a:path>
              </a:pathLst>
            </a:custGeom>
            <a:ln w="19088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175495" y="5280630"/>
              <a:ext cx="2667000" cy="866775"/>
            </a:xfrm>
            <a:custGeom>
              <a:avLst/>
              <a:gdLst/>
              <a:ahLst/>
              <a:cxnLst/>
              <a:rect l="l" t="t" r="r" b="b"/>
              <a:pathLst>
                <a:path w="2667000" h="866775">
                  <a:moveTo>
                    <a:pt x="2233126" y="866633"/>
                  </a:moveTo>
                  <a:lnTo>
                    <a:pt x="433308" y="866633"/>
                  </a:lnTo>
                  <a:lnTo>
                    <a:pt x="386102" y="864091"/>
                  </a:lnTo>
                  <a:lnTo>
                    <a:pt x="340360" y="856639"/>
                  </a:lnTo>
                  <a:lnTo>
                    <a:pt x="296355" y="844543"/>
                  </a:lnTo>
                  <a:lnTo>
                    <a:pt x="254351" y="828066"/>
                  </a:lnTo>
                  <a:lnTo>
                    <a:pt x="214613" y="807473"/>
                  </a:lnTo>
                  <a:lnTo>
                    <a:pt x="177405" y="783029"/>
                  </a:lnTo>
                  <a:lnTo>
                    <a:pt x="142991" y="754997"/>
                  </a:lnTo>
                  <a:lnTo>
                    <a:pt x="111636" y="723642"/>
                  </a:lnTo>
                  <a:lnTo>
                    <a:pt x="83604" y="689228"/>
                  </a:lnTo>
                  <a:lnTo>
                    <a:pt x="59160" y="652020"/>
                  </a:lnTo>
                  <a:lnTo>
                    <a:pt x="38567" y="612282"/>
                  </a:lnTo>
                  <a:lnTo>
                    <a:pt x="22090" y="570278"/>
                  </a:lnTo>
                  <a:lnTo>
                    <a:pt x="9994" y="526273"/>
                  </a:lnTo>
                  <a:lnTo>
                    <a:pt x="2542" y="480531"/>
                  </a:lnTo>
                  <a:lnTo>
                    <a:pt x="0" y="433312"/>
                  </a:lnTo>
                  <a:lnTo>
                    <a:pt x="2542" y="386102"/>
                  </a:lnTo>
                  <a:lnTo>
                    <a:pt x="9994" y="340360"/>
                  </a:lnTo>
                  <a:lnTo>
                    <a:pt x="22090" y="296355"/>
                  </a:lnTo>
                  <a:lnTo>
                    <a:pt x="38567" y="254351"/>
                  </a:lnTo>
                  <a:lnTo>
                    <a:pt x="59160" y="214613"/>
                  </a:lnTo>
                  <a:lnTo>
                    <a:pt x="83604" y="177405"/>
                  </a:lnTo>
                  <a:lnTo>
                    <a:pt x="111636" y="142991"/>
                  </a:lnTo>
                  <a:lnTo>
                    <a:pt x="142991" y="111637"/>
                  </a:lnTo>
                  <a:lnTo>
                    <a:pt x="177405" y="83605"/>
                  </a:lnTo>
                  <a:lnTo>
                    <a:pt x="214613" y="59160"/>
                  </a:lnTo>
                  <a:lnTo>
                    <a:pt x="254351" y="38567"/>
                  </a:lnTo>
                  <a:lnTo>
                    <a:pt x="296355" y="22090"/>
                  </a:lnTo>
                  <a:lnTo>
                    <a:pt x="340360" y="9994"/>
                  </a:lnTo>
                  <a:lnTo>
                    <a:pt x="386102" y="2542"/>
                  </a:lnTo>
                  <a:lnTo>
                    <a:pt x="433316" y="0"/>
                  </a:lnTo>
                  <a:lnTo>
                    <a:pt x="2233117" y="0"/>
                  </a:lnTo>
                  <a:lnTo>
                    <a:pt x="2280332" y="2542"/>
                  </a:lnTo>
                  <a:lnTo>
                    <a:pt x="2326074" y="9994"/>
                  </a:lnTo>
                  <a:lnTo>
                    <a:pt x="2370079" y="22090"/>
                  </a:lnTo>
                  <a:lnTo>
                    <a:pt x="2412083" y="38567"/>
                  </a:lnTo>
                  <a:lnTo>
                    <a:pt x="2451821" y="59160"/>
                  </a:lnTo>
                  <a:lnTo>
                    <a:pt x="2489029" y="83605"/>
                  </a:lnTo>
                  <a:lnTo>
                    <a:pt x="2523442" y="111637"/>
                  </a:lnTo>
                  <a:lnTo>
                    <a:pt x="2554797" y="142991"/>
                  </a:lnTo>
                  <a:lnTo>
                    <a:pt x="2582829" y="177405"/>
                  </a:lnTo>
                  <a:lnTo>
                    <a:pt x="2607274" y="214613"/>
                  </a:lnTo>
                  <a:lnTo>
                    <a:pt x="2627867" y="254351"/>
                  </a:lnTo>
                  <a:lnTo>
                    <a:pt x="2644344" y="296355"/>
                  </a:lnTo>
                  <a:lnTo>
                    <a:pt x="2656440" y="340360"/>
                  </a:lnTo>
                  <a:lnTo>
                    <a:pt x="2663892" y="386102"/>
                  </a:lnTo>
                  <a:lnTo>
                    <a:pt x="2666434" y="433316"/>
                  </a:lnTo>
                  <a:lnTo>
                    <a:pt x="2663892" y="480531"/>
                  </a:lnTo>
                  <a:lnTo>
                    <a:pt x="2656440" y="526273"/>
                  </a:lnTo>
                  <a:lnTo>
                    <a:pt x="2644344" y="570278"/>
                  </a:lnTo>
                  <a:lnTo>
                    <a:pt x="2627867" y="612282"/>
                  </a:lnTo>
                  <a:lnTo>
                    <a:pt x="2607274" y="652020"/>
                  </a:lnTo>
                  <a:lnTo>
                    <a:pt x="2582829" y="689228"/>
                  </a:lnTo>
                  <a:lnTo>
                    <a:pt x="2554797" y="723642"/>
                  </a:lnTo>
                  <a:lnTo>
                    <a:pt x="2523442" y="754997"/>
                  </a:lnTo>
                  <a:lnTo>
                    <a:pt x="2489029" y="783029"/>
                  </a:lnTo>
                  <a:lnTo>
                    <a:pt x="2451821" y="807473"/>
                  </a:lnTo>
                  <a:lnTo>
                    <a:pt x="2412083" y="828066"/>
                  </a:lnTo>
                  <a:lnTo>
                    <a:pt x="2370079" y="844543"/>
                  </a:lnTo>
                  <a:lnTo>
                    <a:pt x="2326074" y="856639"/>
                  </a:lnTo>
                  <a:lnTo>
                    <a:pt x="2280332" y="864091"/>
                  </a:lnTo>
                  <a:lnTo>
                    <a:pt x="2233126" y="866633"/>
                  </a:lnTo>
                  <a:close/>
                </a:path>
              </a:pathLst>
            </a:custGeom>
            <a:solidFill>
              <a:srgbClr val="FF9D8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2070597" y="5537868"/>
            <a:ext cx="8763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5" b="1">
                <a:solidFill>
                  <a:srgbClr val="FFFFFF"/>
                </a:solidFill>
                <a:latin typeface="Tahoma"/>
                <a:cs typeface="Tahoma"/>
              </a:rPr>
              <a:t>Result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4120581" y="4722312"/>
            <a:ext cx="2667000" cy="1440180"/>
            <a:chOff x="14120581" y="4722312"/>
            <a:chExt cx="2667000" cy="1440180"/>
          </a:xfrm>
        </p:grpSpPr>
        <p:sp>
          <p:nvSpPr>
            <p:cNvPr id="47" name="object 47"/>
            <p:cNvSpPr/>
            <p:nvPr/>
          </p:nvSpPr>
          <p:spPr>
            <a:xfrm>
              <a:off x="15425649" y="4736600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w="0" h="543560">
                  <a:moveTo>
                    <a:pt x="0" y="0"/>
                  </a:moveTo>
                  <a:lnTo>
                    <a:pt x="0" y="543124"/>
                  </a:lnTo>
                </a:path>
              </a:pathLst>
            </a:custGeom>
            <a:ln w="28508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4120581" y="5295251"/>
              <a:ext cx="2667000" cy="866775"/>
            </a:xfrm>
            <a:custGeom>
              <a:avLst/>
              <a:gdLst/>
              <a:ahLst/>
              <a:cxnLst/>
              <a:rect l="l" t="t" r="r" b="b"/>
              <a:pathLst>
                <a:path w="2667000" h="866775">
                  <a:moveTo>
                    <a:pt x="2233122" y="866633"/>
                  </a:moveTo>
                  <a:lnTo>
                    <a:pt x="433312" y="866633"/>
                  </a:lnTo>
                  <a:lnTo>
                    <a:pt x="386102" y="864091"/>
                  </a:lnTo>
                  <a:lnTo>
                    <a:pt x="340359" y="856639"/>
                  </a:lnTo>
                  <a:lnTo>
                    <a:pt x="296354" y="844543"/>
                  </a:lnTo>
                  <a:lnTo>
                    <a:pt x="254351" y="828066"/>
                  </a:lnTo>
                  <a:lnTo>
                    <a:pt x="214612" y="807473"/>
                  </a:lnTo>
                  <a:lnTo>
                    <a:pt x="177404" y="783028"/>
                  </a:lnTo>
                  <a:lnTo>
                    <a:pt x="142991" y="754996"/>
                  </a:lnTo>
                  <a:lnTo>
                    <a:pt x="111636" y="723641"/>
                  </a:lnTo>
                  <a:lnTo>
                    <a:pt x="83604" y="689228"/>
                  </a:lnTo>
                  <a:lnTo>
                    <a:pt x="59159" y="652020"/>
                  </a:lnTo>
                  <a:lnTo>
                    <a:pt x="38566" y="612282"/>
                  </a:lnTo>
                  <a:lnTo>
                    <a:pt x="22090" y="570278"/>
                  </a:lnTo>
                  <a:lnTo>
                    <a:pt x="9993" y="526273"/>
                  </a:lnTo>
                  <a:lnTo>
                    <a:pt x="2541" y="480531"/>
                  </a:lnTo>
                  <a:lnTo>
                    <a:pt x="0" y="433303"/>
                  </a:lnTo>
                  <a:lnTo>
                    <a:pt x="2541" y="386102"/>
                  </a:lnTo>
                  <a:lnTo>
                    <a:pt x="9993" y="340360"/>
                  </a:lnTo>
                  <a:lnTo>
                    <a:pt x="22090" y="296355"/>
                  </a:lnTo>
                  <a:lnTo>
                    <a:pt x="38566" y="254351"/>
                  </a:lnTo>
                  <a:lnTo>
                    <a:pt x="59159" y="214613"/>
                  </a:lnTo>
                  <a:lnTo>
                    <a:pt x="83604" y="177405"/>
                  </a:lnTo>
                  <a:lnTo>
                    <a:pt x="111636" y="142991"/>
                  </a:lnTo>
                  <a:lnTo>
                    <a:pt x="142991" y="111637"/>
                  </a:lnTo>
                  <a:lnTo>
                    <a:pt x="177404" y="83605"/>
                  </a:lnTo>
                  <a:lnTo>
                    <a:pt x="214612" y="59160"/>
                  </a:lnTo>
                  <a:lnTo>
                    <a:pt x="254351" y="38567"/>
                  </a:lnTo>
                  <a:lnTo>
                    <a:pt x="296354" y="22090"/>
                  </a:lnTo>
                  <a:lnTo>
                    <a:pt x="340359" y="9994"/>
                  </a:lnTo>
                  <a:lnTo>
                    <a:pt x="386102" y="2542"/>
                  </a:lnTo>
                  <a:lnTo>
                    <a:pt x="433317" y="0"/>
                  </a:lnTo>
                  <a:lnTo>
                    <a:pt x="2233117" y="0"/>
                  </a:lnTo>
                  <a:lnTo>
                    <a:pt x="2280332" y="2542"/>
                  </a:lnTo>
                  <a:lnTo>
                    <a:pt x="2326074" y="9994"/>
                  </a:lnTo>
                  <a:lnTo>
                    <a:pt x="2370079" y="22090"/>
                  </a:lnTo>
                  <a:lnTo>
                    <a:pt x="2412083" y="38567"/>
                  </a:lnTo>
                  <a:lnTo>
                    <a:pt x="2451821" y="59160"/>
                  </a:lnTo>
                  <a:lnTo>
                    <a:pt x="2489028" y="83605"/>
                  </a:lnTo>
                  <a:lnTo>
                    <a:pt x="2523442" y="111637"/>
                  </a:lnTo>
                  <a:lnTo>
                    <a:pt x="2554797" y="142991"/>
                  </a:lnTo>
                  <a:lnTo>
                    <a:pt x="2582829" y="177405"/>
                  </a:lnTo>
                  <a:lnTo>
                    <a:pt x="2607273" y="214613"/>
                  </a:lnTo>
                  <a:lnTo>
                    <a:pt x="2627866" y="254351"/>
                  </a:lnTo>
                  <a:lnTo>
                    <a:pt x="2644343" y="296355"/>
                  </a:lnTo>
                  <a:lnTo>
                    <a:pt x="2656439" y="340360"/>
                  </a:lnTo>
                  <a:lnTo>
                    <a:pt x="2663891" y="386102"/>
                  </a:lnTo>
                  <a:lnTo>
                    <a:pt x="2666432" y="433316"/>
                  </a:lnTo>
                  <a:lnTo>
                    <a:pt x="2663891" y="480531"/>
                  </a:lnTo>
                  <a:lnTo>
                    <a:pt x="2656439" y="526273"/>
                  </a:lnTo>
                  <a:lnTo>
                    <a:pt x="2644343" y="570278"/>
                  </a:lnTo>
                  <a:lnTo>
                    <a:pt x="2627866" y="612282"/>
                  </a:lnTo>
                  <a:lnTo>
                    <a:pt x="2607273" y="652020"/>
                  </a:lnTo>
                  <a:lnTo>
                    <a:pt x="2582829" y="689228"/>
                  </a:lnTo>
                  <a:lnTo>
                    <a:pt x="2554797" y="723641"/>
                  </a:lnTo>
                  <a:lnTo>
                    <a:pt x="2523442" y="754996"/>
                  </a:lnTo>
                  <a:lnTo>
                    <a:pt x="2489028" y="783028"/>
                  </a:lnTo>
                  <a:lnTo>
                    <a:pt x="2451821" y="807473"/>
                  </a:lnTo>
                  <a:lnTo>
                    <a:pt x="2412083" y="828066"/>
                  </a:lnTo>
                  <a:lnTo>
                    <a:pt x="2370079" y="844543"/>
                  </a:lnTo>
                  <a:lnTo>
                    <a:pt x="2326074" y="856639"/>
                  </a:lnTo>
                  <a:lnTo>
                    <a:pt x="2280332" y="864091"/>
                  </a:lnTo>
                  <a:lnTo>
                    <a:pt x="2233122" y="866633"/>
                  </a:lnTo>
                  <a:close/>
                </a:path>
              </a:pathLst>
            </a:custGeom>
            <a:solidFill>
              <a:srgbClr val="FF9D8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15015680" y="5552489"/>
            <a:ext cx="8763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5" b="1">
                <a:solidFill>
                  <a:srgbClr val="FFFFFF"/>
                </a:solidFill>
                <a:latin typeface="Tahoma"/>
                <a:cs typeface="Tahoma"/>
              </a:rPr>
              <a:t>Result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358421" y="9176292"/>
            <a:ext cx="13067665" cy="866775"/>
          </a:xfrm>
          <a:custGeom>
            <a:avLst/>
            <a:gdLst/>
            <a:ahLst/>
            <a:cxnLst/>
            <a:rect l="l" t="t" r="r" b="b"/>
            <a:pathLst>
              <a:path w="13067665" h="866775">
                <a:moveTo>
                  <a:pt x="12633977" y="866633"/>
                </a:moveTo>
                <a:lnTo>
                  <a:pt x="433316" y="866633"/>
                </a:lnTo>
                <a:lnTo>
                  <a:pt x="386101" y="864090"/>
                </a:lnTo>
                <a:lnTo>
                  <a:pt x="340359" y="856639"/>
                </a:lnTo>
                <a:lnTo>
                  <a:pt x="296354" y="844542"/>
                </a:lnTo>
                <a:lnTo>
                  <a:pt x="254350" y="828066"/>
                </a:lnTo>
                <a:lnTo>
                  <a:pt x="214612" y="807473"/>
                </a:lnTo>
                <a:lnTo>
                  <a:pt x="177404" y="783028"/>
                </a:lnTo>
                <a:lnTo>
                  <a:pt x="142991" y="754996"/>
                </a:lnTo>
                <a:lnTo>
                  <a:pt x="111636" y="723641"/>
                </a:lnTo>
                <a:lnTo>
                  <a:pt x="83604" y="689228"/>
                </a:lnTo>
                <a:lnTo>
                  <a:pt x="59159" y="652020"/>
                </a:lnTo>
                <a:lnTo>
                  <a:pt x="38566" y="612282"/>
                </a:lnTo>
                <a:lnTo>
                  <a:pt x="22089" y="570278"/>
                </a:lnTo>
                <a:lnTo>
                  <a:pt x="9993" y="526273"/>
                </a:lnTo>
                <a:lnTo>
                  <a:pt x="2541" y="480531"/>
                </a:lnTo>
                <a:lnTo>
                  <a:pt x="0" y="433301"/>
                </a:lnTo>
                <a:lnTo>
                  <a:pt x="2541" y="386102"/>
                </a:lnTo>
                <a:lnTo>
                  <a:pt x="9993" y="340360"/>
                </a:lnTo>
                <a:lnTo>
                  <a:pt x="22089" y="296355"/>
                </a:lnTo>
                <a:lnTo>
                  <a:pt x="38566" y="254351"/>
                </a:lnTo>
                <a:lnTo>
                  <a:pt x="59159" y="214613"/>
                </a:lnTo>
                <a:lnTo>
                  <a:pt x="83604" y="177405"/>
                </a:lnTo>
                <a:lnTo>
                  <a:pt x="111636" y="142991"/>
                </a:lnTo>
                <a:lnTo>
                  <a:pt x="142991" y="111637"/>
                </a:lnTo>
                <a:lnTo>
                  <a:pt x="177404" y="83605"/>
                </a:lnTo>
                <a:lnTo>
                  <a:pt x="214612" y="59160"/>
                </a:lnTo>
                <a:lnTo>
                  <a:pt x="254350" y="38567"/>
                </a:lnTo>
                <a:lnTo>
                  <a:pt x="296354" y="22090"/>
                </a:lnTo>
                <a:lnTo>
                  <a:pt x="340359" y="9994"/>
                </a:lnTo>
                <a:lnTo>
                  <a:pt x="386101" y="2542"/>
                </a:lnTo>
                <a:lnTo>
                  <a:pt x="433316" y="0"/>
                </a:lnTo>
                <a:lnTo>
                  <a:pt x="12633977" y="0"/>
                </a:lnTo>
                <a:lnTo>
                  <a:pt x="12681192" y="2542"/>
                </a:lnTo>
                <a:lnTo>
                  <a:pt x="12726934" y="9994"/>
                </a:lnTo>
                <a:lnTo>
                  <a:pt x="12770939" y="22090"/>
                </a:lnTo>
                <a:lnTo>
                  <a:pt x="12812942" y="38567"/>
                </a:lnTo>
                <a:lnTo>
                  <a:pt x="12852680" y="59160"/>
                </a:lnTo>
                <a:lnTo>
                  <a:pt x="12889888" y="83605"/>
                </a:lnTo>
                <a:lnTo>
                  <a:pt x="12924302" y="111637"/>
                </a:lnTo>
                <a:lnTo>
                  <a:pt x="12955657" y="142991"/>
                </a:lnTo>
                <a:lnTo>
                  <a:pt x="12983689" y="177405"/>
                </a:lnTo>
                <a:lnTo>
                  <a:pt x="13008134" y="214613"/>
                </a:lnTo>
                <a:lnTo>
                  <a:pt x="13028727" y="254351"/>
                </a:lnTo>
                <a:lnTo>
                  <a:pt x="13045204" y="296355"/>
                </a:lnTo>
                <a:lnTo>
                  <a:pt x="13057300" y="340360"/>
                </a:lnTo>
                <a:lnTo>
                  <a:pt x="13064752" y="386102"/>
                </a:lnTo>
                <a:lnTo>
                  <a:pt x="13067293" y="433316"/>
                </a:lnTo>
                <a:lnTo>
                  <a:pt x="13064752" y="480531"/>
                </a:lnTo>
                <a:lnTo>
                  <a:pt x="13057300" y="526273"/>
                </a:lnTo>
                <a:lnTo>
                  <a:pt x="13045204" y="570278"/>
                </a:lnTo>
                <a:lnTo>
                  <a:pt x="13028727" y="612282"/>
                </a:lnTo>
                <a:lnTo>
                  <a:pt x="13008134" y="652020"/>
                </a:lnTo>
                <a:lnTo>
                  <a:pt x="12983689" y="689228"/>
                </a:lnTo>
                <a:lnTo>
                  <a:pt x="12955657" y="723641"/>
                </a:lnTo>
                <a:lnTo>
                  <a:pt x="12924302" y="754996"/>
                </a:lnTo>
                <a:lnTo>
                  <a:pt x="12889888" y="783028"/>
                </a:lnTo>
                <a:lnTo>
                  <a:pt x="12852680" y="807473"/>
                </a:lnTo>
                <a:lnTo>
                  <a:pt x="12812942" y="828066"/>
                </a:lnTo>
                <a:lnTo>
                  <a:pt x="12770939" y="844542"/>
                </a:lnTo>
                <a:lnTo>
                  <a:pt x="12726934" y="856639"/>
                </a:lnTo>
                <a:lnTo>
                  <a:pt x="12681192" y="864090"/>
                </a:lnTo>
                <a:lnTo>
                  <a:pt x="12633977" y="866633"/>
                </a:lnTo>
                <a:close/>
              </a:path>
            </a:pathLst>
          </a:custGeom>
          <a:solidFill>
            <a:srgbClr val="FF9D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7728337" y="9433530"/>
            <a:ext cx="23279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20" b="1">
                <a:solidFill>
                  <a:srgbClr val="FFFFFF"/>
                </a:solidFill>
                <a:latin typeface="Tahoma"/>
                <a:cs typeface="Tahoma"/>
              </a:rPr>
              <a:t>Exit</a:t>
            </a:r>
            <a:r>
              <a:rPr dirty="0" sz="2000" spc="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45" b="1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2000" spc="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55" b="1">
                <a:solidFill>
                  <a:srgbClr val="FFFFFF"/>
                </a:solidFill>
                <a:latin typeface="Tahoma"/>
                <a:cs typeface="Tahoma"/>
              </a:rPr>
              <a:t>Download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494358" y="6161592"/>
            <a:ext cx="12974955" cy="3014980"/>
            <a:chOff x="2494358" y="6161592"/>
            <a:chExt cx="12974955" cy="3014980"/>
          </a:xfrm>
        </p:grpSpPr>
        <p:sp>
          <p:nvSpPr>
            <p:cNvPr id="53" name="object 53"/>
            <p:cNvSpPr/>
            <p:nvPr/>
          </p:nvSpPr>
          <p:spPr>
            <a:xfrm>
              <a:off x="12283774" y="6176546"/>
              <a:ext cx="9525" cy="2410460"/>
            </a:xfrm>
            <a:custGeom>
              <a:avLst/>
              <a:gdLst/>
              <a:ahLst/>
              <a:cxnLst/>
              <a:rect l="l" t="t" r="r" b="b"/>
              <a:pathLst>
                <a:path w="9525" h="2410459">
                  <a:moveTo>
                    <a:pt x="9278" y="0"/>
                  </a:moveTo>
                  <a:lnTo>
                    <a:pt x="0" y="2409868"/>
                  </a:lnTo>
                </a:path>
              </a:pathLst>
            </a:custGeom>
            <a:ln w="28526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156914" y="6176186"/>
              <a:ext cx="12065" cy="2400300"/>
            </a:xfrm>
            <a:custGeom>
              <a:avLst/>
              <a:gdLst/>
              <a:ahLst/>
              <a:cxnLst/>
              <a:rect l="l" t="t" r="r" b="b"/>
              <a:pathLst>
                <a:path w="12064" h="2400300">
                  <a:moveTo>
                    <a:pt x="11798" y="0"/>
                  </a:moveTo>
                  <a:lnTo>
                    <a:pt x="0" y="2400302"/>
                  </a:lnTo>
                </a:path>
              </a:pathLst>
            </a:custGeom>
            <a:ln w="28574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185049" y="8575824"/>
              <a:ext cx="7020559" cy="0"/>
            </a:xfrm>
            <a:custGeom>
              <a:avLst/>
              <a:gdLst/>
              <a:ahLst/>
              <a:cxnLst/>
              <a:rect l="l" t="t" r="r" b="b"/>
              <a:pathLst>
                <a:path w="7020559" h="0">
                  <a:moveTo>
                    <a:pt x="702004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892181" y="8199968"/>
              <a:ext cx="8890" cy="962660"/>
            </a:xfrm>
            <a:custGeom>
              <a:avLst/>
              <a:gdLst/>
              <a:ahLst/>
              <a:cxnLst/>
              <a:rect l="l" t="t" r="r" b="b"/>
              <a:pathLst>
                <a:path w="8890" h="962659">
                  <a:moveTo>
                    <a:pt x="0" y="962040"/>
                  </a:moveTo>
                  <a:lnTo>
                    <a:pt x="8585" y="0"/>
                  </a:lnTo>
                </a:path>
              </a:pathLst>
            </a:custGeom>
            <a:ln w="28549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523396" y="8575824"/>
              <a:ext cx="2667635" cy="0"/>
            </a:xfrm>
            <a:custGeom>
              <a:avLst/>
              <a:gdLst/>
              <a:ahLst/>
              <a:cxnLst/>
              <a:rect l="l" t="t" r="r" b="b"/>
              <a:pathLst>
                <a:path w="2667635" h="0">
                  <a:moveTo>
                    <a:pt x="2667052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5453788" y="6176194"/>
              <a:ext cx="0" cy="2371725"/>
            </a:xfrm>
            <a:custGeom>
              <a:avLst/>
              <a:gdLst/>
              <a:ahLst/>
              <a:cxnLst/>
              <a:rect l="l" t="t" r="r" b="b"/>
              <a:pathLst>
                <a:path w="0" h="2371725">
                  <a:moveTo>
                    <a:pt x="0" y="0"/>
                  </a:moveTo>
                  <a:lnTo>
                    <a:pt x="0" y="2371725"/>
                  </a:lnTo>
                </a:path>
              </a:pathLst>
            </a:custGeom>
            <a:ln w="28592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2006369" y="8569989"/>
              <a:ext cx="3448685" cy="20955"/>
            </a:xfrm>
            <a:custGeom>
              <a:avLst/>
              <a:gdLst/>
              <a:ahLst/>
              <a:cxnLst/>
              <a:rect l="l" t="t" r="r" b="b"/>
              <a:pathLst>
                <a:path w="3448684" h="20954">
                  <a:moveTo>
                    <a:pt x="3448084" y="20501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508645" y="6161592"/>
              <a:ext cx="0" cy="2381885"/>
            </a:xfrm>
            <a:custGeom>
              <a:avLst/>
              <a:gdLst/>
              <a:ahLst/>
              <a:cxnLst/>
              <a:rect l="l" t="t" r="r" b="b"/>
              <a:pathLst>
                <a:path w="0" h="2381884">
                  <a:moveTo>
                    <a:pt x="0" y="0"/>
                  </a:moveTo>
                  <a:lnTo>
                    <a:pt x="0" y="2381434"/>
                  </a:lnTo>
                </a:path>
              </a:pathLst>
            </a:custGeom>
            <a:ln w="28523">
              <a:solidFill>
                <a:srgbClr val="FF575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271" y="1111372"/>
            <a:ext cx="6002655" cy="5607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00" spc="40">
                <a:latin typeface="Arial"/>
                <a:cs typeface="Arial"/>
              </a:rPr>
              <a:t>User</a:t>
            </a:r>
            <a:r>
              <a:rPr dirty="0" sz="3500" spc="-40">
                <a:latin typeface="Arial"/>
                <a:cs typeface="Arial"/>
              </a:rPr>
              <a:t> </a:t>
            </a:r>
            <a:r>
              <a:rPr dirty="0" sz="3500" spc="220">
                <a:latin typeface="Arial"/>
                <a:cs typeface="Arial"/>
              </a:rPr>
              <a:t>Management</a:t>
            </a:r>
            <a:r>
              <a:rPr dirty="0" sz="3500" spc="-35">
                <a:latin typeface="Arial"/>
                <a:cs typeface="Arial"/>
              </a:rPr>
              <a:t> </a:t>
            </a:r>
            <a:r>
              <a:rPr dirty="0" sz="3500" spc="215">
                <a:latin typeface="Arial"/>
                <a:cs typeface="Arial"/>
              </a:rPr>
              <a:t>Module</a:t>
            </a:r>
            <a:endParaRPr sz="3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0893" y="2262582"/>
            <a:ext cx="259338" cy="2593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0893" y="3077141"/>
            <a:ext cx="259338" cy="25933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0893" y="3915348"/>
            <a:ext cx="259338" cy="2593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0893" y="6229483"/>
            <a:ext cx="259338" cy="25933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0893" y="7044042"/>
            <a:ext cx="259338" cy="2593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0893" y="7882249"/>
            <a:ext cx="259338" cy="25933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1271" y="2120617"/>
            <a:ext cx="15470505" cy="67824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706370">
              <a:lnSpc>
                <a:spcPct val="100000"/>
              </a:lnSpc>
              <a:spcBef>
                <a:spcPts val="130"/>
              </a:spcBef>
            </a:pPr>
            <a:r>
              <a:rPr dirty="0" sz="3000" spc="90">
                <a:solidFill>
                  <a:srgbClr val="292E3A"/>
                </a:solidFill>
                <a:latin typeface="Tahoma"/>
                <a:cs typeface="Tahoma"/>
              </a:rPr>
              <a:t>Responsible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40">
                <a:solidFill>
                  <a:srgbClr val="292E3A"/>
                </a:solidFill>
                <a:latin typeface="Tahoma"/>
                <a:cs typeface="Tahoma"/>
              </a:rPr>
              <a:t>for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292E3A"/>
                </a:solidFill>
                <a:latin typeface="Tahoma"/>
                <a:cs typeface="Tahoma"/>
              </a:rPr>
              <a:t>user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5">
                <a:solidFill>
                  <a:srgbClr val="292E3A"/>
                </a:solidFill>
                <a:latin typeface="Tahoma"/>
                <a:cs typeface="Tahoma"/>
              </a:rPr>
              <a:t>registration,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login,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5">
                <a:solidFill>
                  <a:srgbClr val="292E3A"/>
                </a:solidFill>
                <a:latin typeface="Tahoma"/>
                <a:cs typeface="Tahoma"/>
              </a:rPr>
              <a:t>authentication</a:t>
            </a:r>
            <a:endParaRPr sz="3000">
              <a:latin typeface="Tahoma"/>
              <a:cs typeface="Tahoma"/>
            </a:endParaRPr>
          </a:p>
          <a:p>
            <a:pPr marL="2706370">
              <a:lnSpc>
                <a:spcPct val="100000"/>
              </a:lnSpc>
              <a:spcBef>
                <a:spcPts val="2815"/>
              </a:spcBef>
            </a:pPr>
            <a:r>
              <a:rPr dirty="0" sz="3000" spc="114">
                <a:solidFill>
                  <a:srgbClr val="292E3A"/>
                </a:solidFill>
                <a:latin typeface="Tahoma"/>
                <a:cs typeface="Tahoma"/>
              </a:rPr>
              <a:t>Manages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292E3A"/>
                </a:solidFill>
                <a:latin typeface="Tahoma"/>
                <a:cs typeface="Tahoma"/>
              </a:rPr>
              <a:t>user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292E3A"/>
                </a:solidFill>
                <a:latin typeface="Tahoma"/>
                <a:cs typeface="Tahoma"/>
              </a:rPr>
              <a:t>profiles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35">
                <a:solidFill>
                  <a:srgbClr val="292E3A"/>
                </a:solidFill>
                <a:latin typeface="Tahoma"/>
                <a:cs typeface="Tahoma"/>
              </a:rPr>
              <a:t>preferences.</a:t>
            </a:r>
            <a:endParaRPr sz="3000">
              <a:latin typeface="Tahoma"/>
              <a:cs typeface="Tahoma"/>
            </a:endParaRPr>
          </a:p>
          <a:p>
            <a:pPr marL="2706370">
              <a:lnSpc>
                <a:spcPct val="100000"/>
              </a:lnSpc>
              <a:spcBef>
                <a:spcPts val="3000"/>
              </a:spcBef>
            </a:pPr>
            <a:r>
              <a:rPr dirty="0" sz="3000" spc="85">
                <a:solidFill>
                  <a:srgbClr val="292E3A"/>
                </a:solidFill>
                <a:latin typeface="Tahoma"/>
                <a:cs typeface="Tahoma"/>
              </a:rPr>
              <a:t>Handles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292E3A"/>
                </a:solidFill>
                <a:latin typeface="Tahoma"/>
                <a:cs typeface="Tahoma"/>
              </a:rPr>
              <a:t>account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292E3A"/>
                </a:solidFill>
                <a:latin typeface="Tahoma"/>
                <a:cs typeface="Tahoma"/>
              </a:rPr>
              <a:t>settings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70">
                <a:solidFill>
                  <a:srgbClr val="292E3A"/>
                </a:solidFill>
                <a:latin typeface="Tahoma"/>
                <a:cs typeface="Tahoma"/>
              </a:rPr>
              <a:t>password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40">
                <a:solidFill>
                  <a:srgbClr val="292E3A"/>
                </a:solidFill>
                <a:latin typeface="Tahoma"/>
                <a:cs typeface="Tahoma"/>
              </a:rPr>
              <a:t>management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3500" spc="20" b="1">
                <a:solidFill>
                  <a:srgbClr val="292E3A"/>
                </a:solidFill>
                <a:latin typeface="Arial"/>
                <a:cs typeface="Arial"/>
              </a:rPr>
              <a:t>Resume</a:t>
            </a:r>
            <a:r>
              <a:rPr dirty="0" sz="3500" spc="-30" b="1">
                <a:solidFill>
                  <a:srgbClr val="292E3A"/>
                </a:solidFill>
                <a:latin typeface="Arial"/>
                <a:cs typeface="Arial"/>
              </a:rPr>
              <a:t> </a:t>
            </a:r>
            <a:r>
              <a:rPr dirty="0" sz="3500" spc="45" b="1">
                <a:solidFill>
                  <a:srgbClr val="292E3A"/>
                </a:solidFill>
                <a:latin typeface="Arial"/>
                <a:cs typeface="Arial"/>
              </a:rPr>
              <a:t>Builder</a:t>
            </a:r>
            <a:r>
              <a:rPr dirty="0" sz="3500" spc="-25" b="1">
                <a:solidFill>
                  <a:srgbClr val="292E3A"/>
                </a:solidFill>
                <a:latin typeface="Arial"/>
                <a:cs typeface="Arial"/>
              </a:rPr>
              <a:t> </a:t>
            </a:r>
            <a:r>
              <a:rPr dirty="0" sz="3500" spc="210" b="1">
                <a:solidFill>
                  <a:srgbClr val="292E3A"/>
                </a:solidFill>
                <a:latin typeface="Arial"/>
                <a:cs typeface="Arial"/>
              </a:rPr>
              <a:t>Module</a:t>
            </a:r>
            <a:endParaRPr sz="3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Arial"/>
              <a:cs typeface="Arial"/>
            </a:endParaRPr>
          </a:p>
          <a:p>
            <a:pPr marL="2706370">
              <a:lnSpc>
                <a:spcPct val="100000"/>
              </a:lnSpc>
            </a:pPr>
            <a:r>
              <a:rPr dirty="0" sz="3000" spc="80">
                <a:solidFill>
                  <a:srgbClr val="292E3A"/>
                </a:solidFill>
                <a:latin typeface="Tahoma"/>
                <a:cs typeface="Tahoma"/>
              </a:rPr>
              <a:t>Provides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5">
                <a:solidFill>
                  <a:srgbClr val="292E3A"/>
                </a:solidFill>
                <a:latin typeface="Tahoma"/>
                <a:cs typeface="Tahoma"/>
              </a:rPr>
              <a:t>functionality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40">
                <a:solidFill>
                  <a:srgbClr val="292E3A"/>
                </a:solidFill>
                <a:latin typeface="Tahoma"/>
                <a:cs typeface="Tahoma"/>
              </a:rPr>
              <a:t>for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292E3A"/>
                </a:solidFill>
                <a:latin typeface="Tahoma"/>
                <a:cs typeface="Tahoma"/>
              </a:rPr>
              <a:t>creating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5">
                <a:solidFill>
                  <a:srgbClr val="292E3A"/>
                </a:solidFill>
                <a:latin typeface="Tahoma"/>
                <a:cs typeface="Tahoma"/>
              </a:rPr>
              <a:t>editing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292E3A"/>
                </a:solidFill>
                <a:latin typeface="Tahoma"/>
                <a:cs typeface="Tahoma"/>
              </a:rPr>
              <a:t>resumes.</a:t>
            </a:r>
            <a:endParaRPr sz="3000">
              <a:latin typeface="Tahoma"/>
              <a:cs typeface="Tahoma"/>
            </a:endParaRPr>
          </a:p>
          <a:p>
            <a:pPr marL="2706370">
              <a:lnSpc>
                <a:spcPct val="100000"/>
              </a:lnSpc>
              <a:spcBef>
                <a:spcPts val="2815"/>
              </a:spcBef>
            </a:pPr>
            <a:r>
              <a:rPr dirty="0" sz="3000" spc="45">
                <a:solidFill>
                  <a:srgbClr val="292E3A"/>
                </a:solidFill>
                <a:latin typeface="Tahoma"/>
                <a:cs typeface="Tahoma"/>
              </a:rPr>
              <a:t>Offers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40">
                <a:solidFill>
                  <a:srgbClr val="292E3A"/>
                </a:solidFill>
                <a:latin typeface="Tahoma"/>
                <a:cs typeface="Tahoma"/>
              </a:rPr>
              <a:t>pre-designed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292E3A"/>
                </a:solidFill>
                <a:latin typeface="Tahoma"/>
                <a:cs typeface="Tahoma"/>
              </a:rPr>
              <a:t>resume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25">
                <a:solidFill>
                  <a:srgbClr val="292E3A"/>
                </a:solidFill>
                <a:latin typeface="Tahoma"/>
                <a:cs typeface="Tahoma"/>
              </a:rPr>
              <a:t>templates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40">
                <a:solidFill>
                  <a:srgbClr val="292E3A"/>
                </a:solidFill>
                <a:latin typeface="Tahoma"/>
                <a:cs typeface="Tahoma"/>
              </a:rPr>
              <a:t>for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05">
                <a:solidFill>
                  <a:srgbClr val="292E3A"/>
                </a:solidFill>
                <a:latin typeface="Tahoma"/>
                <a:cs typeface="Tahoma"/>
              </a:rPr>
              <a:t>easy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30">
                <a:solidFill>
                  <a:srgbClr val="292E3A"/>
                </a:solidFill>
                <a:latin typeface="Tahoma"/>
                <a:cs typeface="Tahoma"/>
              </a:rPr>
              <a:t>customization.</a:t>
            </a:r>
            <a:endParaRPr sz="3000">
              <a:latin typeface="Tahoma"/>
              <a:cs typeface="Tahoma"/>
            </a:endParaRPr>
          </a:p>
          <a:p>
            <a:pPr marL="2706370" marR="5080">
              <a:lnSpc>
                <a:spcPct val="145800"/>
              </a:lnSpc>
              <a:spcBef>
                <a:spcPts val="1345"/>
              </a:spcBef>
            </a:pPr>
            <a:r>
              <a:rPr dirty="0" sz="3000" spc="10">
                <a:solidFill>
                  <a:srgbClr val="292E3A"/>
                </a:solidFill>
                <a:latin typeface="Tahoma"/>
                <a:cs typeface="Tahoma"/>
              </a:rPr>
              <a:t>Includes</a:t>
            </a:r>
            <a:r>
              <a:rPr dirty="0" sz="3000" spc="45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292E3A"/>
                </a:solidFill>
                <a:latin typeface="Tahoma"/>
                <a:cs typeface="Tahoma"/>
              </a:rPr>
              <a:t>features</a:t>
            </a:r>
            <a:r>
              <a:rPr dirty="0" sz="3000" spc="45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90">
                <a:solidFill>
                  <a:srgbClr val="292E3A"/>
                </a:solidFill>
                <a:latin typeface="Tahoma"/>
                <a:cs typeface="Tahoma"/>
              </a:rPr>
              <a:t>such</a:t>
            </a:r>
            <a:r>
              <a:rPr dirty="0" sz="3000" spc="45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55">
                <a:solidFill>
                  <a:srgbClr val="292E3A"/>
                </a:solidFill>
                <a:latin typeface="Tahoma"/>
                <a:cs typeface="Tahoma"/>
              </a:rPr>
              <a:t>as</a:t>
            </a:r>
            <a:r>
              <a:rPr dirty="0" sz="3000" spc="459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25">
                <a:solidFill>
                  <a:srgbClr val="292E3A"/>
                </a:solidFill>
                <a:latin typeface="Tahoma"/>
                <a:cs typeface="Tahoma"/>
              </a:rPr>
              <a:t>inputting</a:t>
            </a:r>
            <a:r>
              <a:rPr dirty="0" sz="3000" spc="45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5">
                <a:solidFill>
                  <a:srgbClr val="292E3A"/>
                </a:solidFill>
                <a:latin typeface="Tahoma"/>
                <a:cs typeface="Tahoma"/>
              </a:rPr>
              <a:t>information,automatically</a:t>
            </a:r>
            <a:r>
              <a:rPr dirty="0" sz="3000" spc="45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40">
                <a:solidFill>
                  <a:srgbClr val="292E3A"/>
                </a:solidFill>
                <a:latin typeface="Tahoma"/>
                <a:cs typeface="Tahoma"/>
              </a:rPr>
              <a:t>adding</a:t>
            </a:r>
            <a:r>
              <a:rPr dirty="0" sz="3000" spc="45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15">
                <a:solidFill>
                  <a:srgbClr val="292E3A"/>
                </a:solidFill>
                <a:latin typeface="Tahoma"/>
                <a:cs typeface="Tahoma"/>
              </a:rPr>
              <a:t>the </a:t>
            </a:r>
            <a:r>
              <a:rPr dirty="0" sz="3000" spc="-919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35">
                <a:solidFill>
                  <a:srgbClr val="292E3A"/>
                </a:solidFill>
                <a:latin typeface="Tahoma"/>
                <a:cs typeface="Tahoma"/>
              </a:rPr>
              <a:t>completed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70">
                <a:solidFill>
                  <a:srgbClr val="292E3A"/>
                </a:solidFill>
                <a:latin typeface="Tahoma"/>
                <a:cs typeface="Tahoma"/>
              </a:rPr>
              <a:t>course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55">
                <a:solidFill>
                  <a:srgbClr val="292E3A"/>
                </a:solidFill>
                <a:latin typeface="Tahoma"/>
                <a:cs typeface="Tahoma"/>
              </a:rPr>
              <a:t>as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30">
                <a:solidFill>
                  <a:srgbClr val="292E3A"/>
                </a:solidFill>
                <a:latin typeface="Tahoma"/>
                <a:cs typeface="Tahoma"/>
              </a:rPr>
              <a:t>skill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5">
                <a:solidFill>
                  <a:srgbClr val="292E3A"/>
                </a:solidFill>
                <a:latin typeface="Tahoma"/>
                <a:cs typeface="Tahoma"/>
              </a:rPr>
              <a:t>previewing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15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35">
                <a:solidFill>
                  <a:srgbClr val="292E3A"/>
                </a:solidFill>
                <a:latin typeface="Tahoma"/>
                <a:cs typeface="Tahoma"/>
              </a:rPr>
              <a:t>resume.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7965" y="47625"/>
            <a:ext cx="1466849" cy="11620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271" y="1141419"/>
            <a:ext cx="5144770" cy="5607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00" spc="45">
                <a:latin typeface="Arial"/>
                <a:cs typeface="Arial"/>
              </a:rPr>
              <a:t>College</a:t>
            </a:r>
            <a:r>
              <a:rPr dirty="0" sz="3500" spc="-35">
                <a:latin typeface="Arial"/>
                <a:cs typeface="Arial"/>
              </a:rPr>
              <a:t> </a:t>
            </a:r>
            <a:r>
              <a:rPr dirty="0" sz="3500" spc="25">
                <a:latin typeface="Arial"/>
                <a:cs typeface="Arial"/>
              </a:rPr>
              <a:t>Search</a:t>
            </a:r>
            <a:r>
              <a:rPr dirty="0" sz="3500" spc="-30">
                <a:latin typeface="Arial"/>
                <a:cs typeface="Arial"/>
              </a:rPr>
              <a:t> </a:t>
            </a:r>
            <a:r>
              <a:rPr dirty="0" sz="3500" spc="215">
                <a:latin typeface="Arial"/>
                <a:cs typeface="Arial"/>
              </a:rPr>
              <a:t>Module</a:t>
            </a:r>
            <a:endParaRPr sz="3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0893" y="2292628"/>
            <a:ext cx="259338" cy="2593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0893" y="3689961"/>
            <a:ext cx="259338" cy="25933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0893" y="6880548"/>
            <a:ext cx="259338" cy="2593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0893" y="7695107"/>
            <a:ext cx="259338" cy="25933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61271" y="2081396"/>
            <a:ext cx="17371695" cy="5968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706370" marR="996315">
              <a:lnSpc>
                <a:spcPct val="116300"/>
              </a:lnSpc>
              <a:spcBef>
                <a:spcPts val="90"/>
              </a:spcBef>
            </a:pPr>
            <a:r>
              <a:rPr dirty="0" sz="3000" spc="70">
                <a:solidFill>
                  <a:srgbClr val="292E3A"/>
                </a:solidFill>
                <a:latin typeface="Tahoma"/>
                <a:cs typeface="Tahoma"/>
              </a:rPr>
              <a:t>Allows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80">
                <a:solidFill>
                  <a:srgbClr val="292E3A"/>
                </a:solidFill>
                <a:latin typeface="Tahoma"/>
                <a:cs typeface="Tahoma"/>
              </a:rPr>
              <a:t>users</a:t>
            </a:r>
            <a:r>
              <a:rPr dirty="0" sz="3000" spc="-8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45">
                <a:solidFill>
                  <a:srgbClr val="292E3A"/>
                </a:solidFill>
                <a:latin typeface="Tahoma"/>
                <a:cs typeface="Tahoma"/>
              </a:rPr>
              <a:t>to</a:t>
            </a:r>
            <a:r>
              <a:rPr dirty="0" sz="3000" spc="-8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80">
                <a:solidFill>
                  <a:srgbClr val="292E3A"/>
                </a:solidFill>
                <a:latin typeface="Tahoma"/>
                <a:cs typeface="Tahoma"/>
              </a:rPr>
              <a:t>search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40">
                <a:solidFill>
                  <a:srgbClr val="292E3A"/>
                </a:solidFill>
                <a:latin typeface="Tahoma"/>
                <a:cs typeface="Tahoma"/>
              </a:rPr>
              <a:t>for</a:t>
            </a:r>
            <a:r>
              <a:rPr dirty="0" sz="3000" spc="-8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70">
                <a:solidFill>
                  <a:srgbClr val="292E3A"/>
                </a:solidFill>
                <a:latin typeface="Tahoma"/>
                <a:cs typeface="Tahoma"/>
              </a:rPr>
              <a:t>colleges</a:t>
            </a:r>
            <a:r>
              <a:rPr dirty="0" sz="3000" spc="-8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95">
                <a:solidFill>
                  <a:srgbClr val="292E3A"/>
                </a:solidFill>
                <a:latin typeface="Tahoma"/>
                <a:cs typeface="Tahoma"/>
              </a:rPr>
              <a:t>based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292E3A"/>
                </a:solidFill>
                <a:latin typeface="Tahoma"/>
                <a:cs typeface="Tahoma"/>
              </a:rPr>
              <a:t>on</a:t>
            </a:r>
            <a:r>
              <a:rPr dirty="0" sz="3000" spc="-8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criteria</a:t>
            </a:r>
            <a:r>
              <a:rPr dirty="0" sz="3000" spc="-8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90">
                <a:solidFill>
                  <a:srgbClr val="292E3A"/>
                </a:solidFill>
                <a:latin typeface="Tahoma"/>
                <a:cs typeface="Tahoma"/>
              </a:rPr>
              <a:t>such</a:t>
            </a:r>
            <a:r>
              <a:rPr dirty="0" sz="3000" spc="-8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55">
                <a:solidFill>
                  <a:srgbClr val="292E3A"/>
                </a:solidFill>
                <a:latin typeface="Tahoma"/>
                <a:cs typeface="Tahoma"/>
              </a:rPr>
              <a:t>as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0">
                <a:solidFill>
                  <a:srgbClr val="292E3A"/>
                </a:solidFill>
                <a:latin typeface="Tahoma"/>
                <a:cs typeface="Tahoma"/>
              </a:rPr>
              <a:t>rank,</a:t>
            </a:r>
            <a:r>
              <a:rPr dirty="0" sz="3000" spc="-8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5">
                <a:solidFill>
                  <a:srgbClr val="292E3A"/>
                </a:solidFill>
                <a:latin typeface="Tahoma"/>
                <a:cs typeface="Tahoma"/>
              </a:rPr>
              <a:t>location,</a:t>
            </a:r>
            <a:r>
              <a:rPr dirty="0" sz="3000" spc="-8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292E3A"/>
                </a:solidFill>
                <a:latin typeface="Tahoma"/>
                <a:cs typeface="Tahoma"/>
              </a:rPr>
              <a:t>and </a:t>
            </a:r>
            <a:r>
              <a:rPr dirty="0" sz="3000" spc="-92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292E3A"/>
                </a:solidFill>
                <a:latin typeface="Tahoma"/>
                <a:cs typeface="Tahoma"/>
              </a:rPr>
              <a:t>program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offerings.</a:t>
            </a:r>
            <a:endParaRPr sz="3000">
              <a:latin typeface="Tahoma"/>
              <a:cs typeface="Tahoma"/>
            </a:endParaRPr>
          </a:p>
          <a:p>
            <a:pPr marL="2706370" marR="1000760">
              <a:lnSpc>
                <a:spcPct val="116300"/>
              </a:lnSpc>
              <a:spcBef>
                <a:spcPts val="2865"/>
              </a:spcBef>
            </a:pPr>
            <a:r>
              <a:rPr dirty="0" sz="3000" spc="80">
                <a:solidFill>
                  <a:srgbClr val="292E3A"/>
                </a:solidFill>
                <a:latin typeface="Tahoma"/>
                <a:cs typeface="Tahoma"/>
              </a:rPr>
              <a:t>Provides</a:t>
            </a:r>
            <a:r>
              <a:rPr dirty="0" sz="3000" spc="-7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292E3A"/>
                </a:solidFill>
                <a:latin typeface="Tahoma"/>
                <a:cs typeface="Tahoma"/>
              </a:rPr>
              <a:t>detailed</a:t>
            </a:r>
            <a:r>
              <a:rPr dirty="0" sz="3000" spc="-7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10">
                <a:solidFill>
                  <a:srgbClr val="292E3A"/>
                </a:solidFill>
                <a:latin typeface="Tahoma"/>
                <a:cs typeface="Tahoma"/>
              </a:rPr>
              <a:t>information</a:t>
            </a:r>
            <a:r>
              <a:rPr dirty="0" sz="3000" spc="-6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5">
                <a:solidFill>
                  <a:srgbClr val="292E3A"/>
                </a:solidFill>
                <a:latin typeface="Tahoma"/>
                <a:cs typeface="Tahoma"/>
              </a:rPr>
              <a:t>about</a:t>
            </a:r>
            <a:r>
              <a:rPr dirty="0" sz="3000" spc="-7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292E3A"/>
                </a:solidFill>
                <a:latin typeface="Tahoma"/>
                <a:cs typeface="Tahoma"/>
              </a:rPr>
              <a:t>colleges,</a:t>
            </a:r>
            <a:r>
              <a:rPr dirty="0" sz="3000" spc="-6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292E3A"/>
                </a:solidFill>
                <a:latin typeface="Tahoma"/>
                <a:cs typeface="Tahoma"/>
              </a:rPr>
              <a:t>including</a:t>
            </a:r>
            <a:r>
              <a:rPr dirty="0" sz="3000" spc="-7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65">
                <a:solidFill>
                  <a:srgbClr val="292E3A"/>
                </a:solidFill>
                <a:latin typeface="Tahoma"/>
                <a:cs typeface="Tahoma"/>
              </a:rPr>
              <a:t>admission</a:t>
            </a:r>
            <a:r>
              <a:rPr dirty="0" sz="3000" spc="-6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0">
                <a:solidFill>
                  <a:srgbClr val="292E3A"/>
                </a:solidFill>
                <a:latin typeface="Tahoma"/>
                <a:cs typeface="Tahoma"/>
              </a:rPr>
              <a:t>requirements, </a:t>
            </a:r>
            <a:r>
              <a:rPr dirty="0" sz="3000" spc="-92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90">
                <a:solidFill>
                  <a:srgbClr val="292E3A"/>
                </a:solidFill>
                <a:latin typeface="Tahoma"/>
                <a:cs typeface="Tahoma"/>
              </a:rPr>
              <a:t>campus</a:t>
            </a:r>
            <a:r>
              <a:rPr dirty="0" sz="30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0">
                <a:solidFill>
                  <a:srgbClr val="292E3A"/>
                </a:solidFill>
                <a:latin typeface="Tahoma"/>
                <a:cs typeface="Tahoma"/>
              </a:rPr>
              <a:t>facilities,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30">
                <a:solidFill>
                  <a:srgbClr val="292E3A"/>
                </a:solidFill>
                <a:latin typeface="Tahoma"/>
                <a:cs typeface="Tahoma"/>
              </a:rPr>
              <a:t>contact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292E3A"/>
                </a:solidFill>
                <a:latin typeface="Tahoma"/>
                <a:cs typeface="Tahoma"/>
              </a:rPr>
              <a:t>details.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3500" spc="50" b="1">
                <a:solidFill>
                  <a:srgbClr val="292E3A"/>
                </a:solidFill>
                <a:latin typeface="Arial"/>
                <a:cs typeface="Arial"/>
              </a:rPr>
              <a:t>Coding</a:t>
            </a:r>
            <a:r>
              <a:rPr dirty="0" sz="3500" spc="-10" b="1">
                <a:solidFill>
                  <a:srgbClr val="292E3A"/>
                </a:solidFill>
                <a:latin typeface="Arial"/>
                <a:cs typeface="Arial"/>
              </a:rPr>
              <a:t> </a:t>
            </a:r>
            <a:r>
              <a:rPr dirty="0" sz="3500" spc="145" b="1">
                <a:solidFill>
                  <a:srgbClr val="292E3A"/>
                </a:solidFill>
                <a:latin typeface="Arial"/>
                <a:cs typeface="Arial"/>
              </a:rPr>
              <a:t>Contest</a:t>
            </a:r>
            <a:r>
              <a:rPr dirty="0" sz="3500" spc="-5" b="1">
                <a:solidFill>
                  <a:srgbClr val="292E3A"/>
                </a:solidFill>
                <a:latin typeface="Arial"/>
                <a:cs typeface="Arial"/>
              </a:rPr>
              <a:t> </a:t>
            </a:r>
            <a:r>
              <a:rPr dirty="0" sz="3500" spc="195" b="1">
                <a:solidFill>
                  <a:srgbClr val="292E3A"/>
                </a:solidFill>
                <a:latin typeface="Arial"/>
                <a:cs typeface="Arial"/>
              </a:rPr>
              <a:t>Information</a:t>
            </a:r>
            <a:r>
              <a:rPr dirty="0" sz="3500" spc="-5" b="1">
                <a:solidFill>
                  <a:srgbClr val="292E3A"/>
                </a:solidFill>
                <a:latin typeface="Arial"/>
                <a:cs typeface="Arial"/>
              </a:rPr>
              <a:t> </a:t>
            </a:r>
            <a:r>
              <a:rPr dirty="0" sz="3500" spc="210" b="1">
                <a:solidFill>
                  <a:srgbClr val="292E3A"/>
                </a:solidFill>
                <a:latin typeface="Arial"/>
                <a:cs typeface="Arial"/>
              </a:rPr>
              <a:t>Module</a:t>
            </a:r>
            <a:endParaRPr sz="3500">
              <a:latin typeface="Arial"/>
              <a:cs typeface="Arial"/>
            </a:endParaRPr>
          </a:p>
          <a:p>
            <a:pPr marL="2706370" marR="5080">
              <a:lnSpc>
                <a:spcPct val="178200"/>
              </a:lnSpc>
              <a:spcBef>
                <a:spcPts val="1045"/>
              </a:spcBef>
            </a:pPr>
            <a:r>
              <a:rPr dirty="0" sz="3000" spc="-25">
                <a:solidFill>
                  <a:srgbClr val="292E3A"/>
                </a:solidFill>
                <a:latin typeface="Tahoma"/>
                <a:cs typeface="Tahoma"/>
              </a:rPr>
              <a:t>Integrates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45">
                <a:solidFill>
                  <a:srgbClr val="292E3A"/>
                </a:solidFill>
                <a:latin typeface="Tahoma"/>
                <a:cs typeface="Tahoma"/>
              </a:rPr>
              <a:t>with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0">
                <a:solidFill>
                  <a:srgbClr val="292E3A"/>
                </a:solidFill>
                <a:latin typeface="Tahoma"/>
                <a:cs typeface="Tahoma"/>
              </a:rPr>
              <a:t>external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00">
                <a:solidFill>
                  <a:srgbClr val="292E3A"/>
                </a:solidFill>
                <a:latin typeface="Tahoma"/>
                <a:cs typeface="Tahoma"/>
              </a:rPr>
              <a:t>APIs</a:t>
            </a:r>
            <a:r>
              <a:rPr dirty="0" sz="3000" spc="-8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or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85">
                <a:solidFill>
                  <a:srgbClr val="292E3A"/>
                </a:solidFill>
                <a:latin typeface="Tahoma"/>
                <a:cs typeface="Tahoma"/>
              </a:rPr>
              <a:t>databases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40">
                <a:solidFill>
                  <a:srgbClr val="292E3A"/>
                </a:solidFill>
                <a:latin typeface="Tahoma"/>
                <a:cs typeface="Tahoma"/>
              </a:rPr>
              <a:t>to</a:t>
            </a:r>
            <a:r>
              <a:rPr dirty="0" sz="3000" spc="-8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fetch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5">
                <a:solidFill>
                  <a:srgbClr val="292E3A"/>
                </a:solidFill>
                <a:latin typeface="Tahoma"/>
                <a:cs typeface="Tahoma"/>
              </a:rPr>
              <a:t>information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5">
                <a:solidFill>
                  <a:srgbClr val="292E3A"/>
                </a:solidFill>
                <a:latin typeface="Tahoma"/>
                <a:cs typeface="Tahoma"/>
              </a:rPr>
              <a:t>about</a:t>
            </a:r>
            <a:r>
              <a:rPr dirty="0" sz="3000" spc="-8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292E3A"/>
                </a:solidFill>
                <a:latin typeface="Tahoma"/>
                <a:cs typeface="Tahoma"/>
              </a:rPr>
              <a:t>coding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35">
                <a:solidFill>
                  <a:srgbClr val="292E3A"/>
                </a:solidFill>
                <a:latin typeface="Tahoma"/>
                <a:cs typeface="Tahoma"/>
              </a:rPr>
              <a:t>contests. </a:t>
            </a:r>
            <a:r>
              <a:rPr dirty="0" sz="3000" spc="-92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80">
                <a:solidFill>
                  <a:srgbClr val="292E3A"/>
                </a:solidFill>
                <a:latin typeface="Tahoma"/>
                <a:cs typeface="Tahoma"/>
              </a:rPr>
              <a:t>Displays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40">
                <a:solidFill>
                  <a:srgbClr val="292E3A"/>
                </a:solidFill>
                <a:latin typeface="Tahoma"/>
                <a:cs typeface="Tahoma"/>
              </a:rPr>
              <a:t>upcoming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35">
                <a:solidFill>
                  <a:srgbClr val="292E3A"/>
                </a:solidFill>
                <a:latin typeface="Tahoma"/>
                <a:cs typeface="Tahoma"/>
              </a:rPr>
              <a:t>contests,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292E3A"/>
                </a:solidFill>
                <a:latin typeface="Tahoma"/>
                <a:cs typeface="Tahoma"/>
              </a:rPr>
              <a:t>deadlines,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292E3A"/>
                </a:solidFill>
                <a:latin typeface="Tahoma"/>
                <a:cs typeface="Tahoma"/>
              </a:rPr>
              <a:t>rules,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registration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292E3A"/>
                </a:solidFill>
                <a:latin typeface="Tahoma"/>
                <a:cs typeface="Tahoma"/>
              </a:rPr>
              <a:t>details.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7965" y="47625"/>
            <a:ext cx="1466849" cy="11620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0893" y="4004807"/>
            <a:ext cx="259338" cy="2593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271" y="1108642"/>
            <a:ext cx="6045200" cy="5607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00" spc="35">
                <a:latin typeface="Arial"/>
                <a:cs typeface="Arial"/>
              </a:rPr>
              <a:t>Learning</a:t>
            </a:r>
            <a:r>
              <a:rPr dirty="0" sz="3500" spc="-15">
                <a:latin typeface="Arial"/>
                <a:cs typeface="Arial"/>
              </a:rPr>
              <a:t> </a:t>
            </a:r>
            <a:r>
              <a:rPr dirty="0" sz="3500" spc="110">
                <a:latin typeface="Arial"/>
                <a:cs typeface="Arial"/>
              </a:rPr>
              <a:t>Roadmap</a:t>
            </a:r>
            <a:r>
              <a:rPr dirty="0" sz="3500" spc="-10">
                <a:latin typeface="Arial"/>
                <a:cs typeface="Arial"/>
              </a:rPr>
              <a:t> </a:t>
            </a:r>
            <a:r>
              <a:rPr dirty="0" sz="3500" spc="210">
                <a:latin typeface="Arial"/>
                <a:cs typeface="Arial"/>
              </a:rPr>
              <a:t>Module</a:t>
            </a:r>
            <a:endParaRPr sz="35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0893" y="2262583"/>
            <a:ext cx="259338" cy="25933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332990">
              <a:lnSpc>
                <a:spcPct val="100000"/>
              </a:lnSpc>
              <a:spcBef>
                <a:spcPts val="130"/>
              </a:spcBef>
            </a:pPr>
            <a:r>
              <a:rPr dirty="0" spc="85"/>
              <a:t>Presents</a:t>
            </a:r>
            <a:r>
              <a:rPr dirty="0" spc="-95"/>
              <a:t> </a:t>
            </a:r>
            <a:r>
              <a:rPr dirty="0" spc="125"/>
              <a:t>a</a:t>
            </a:r>
            <a:r>
              <a:rPr dirty="0" spc="-90"/>
              <a:t> </a:t>
            </a:r>
            <a:r>
              <a:rPr dirty="0"/>
              <a:t>structured</a:t>
            </a:r>
            <a:r>
              <a:rPr dirty="0" spc="-90"/>
              <a:t> </a:t>
            </a:r>
            <a:r>
              <a:rPr dirty="0" spc="20"/>
              <a:t>learning</a:t>
            </a:r>
            <a:r>
              <a:rPr dirty="0" spc="-90"/>
              <a:t> </a:t>
            </a:r>
            <a:r>
              <a:rPr dirty="0" spc="-10"/>
              <a:t>path.</a:t>
            </a:r>
          </a:p>
          <a:p>
            <a:pPr marL="2320290">
              <a:lnSpc>
                <a:spcPct val="100000"/>
              </a:lnSpc>
              <a:spcBef>
                <a:spcPts val="20"/>
              </a:spcBef>
            </a:pPr>
            <a:endParaRPr sz="2900"/>
          </a:p>
          <a:p>
            <a:pPr marL="2332990">
              <a:lnSpc>
                <a:spcPct val="100000"/>
              </a:lnSpc>
            </a:pPr>
            <a:r>
              <a:rPr dirty="0" spc="70"/>
              <a:t>Allows</a:t>
            </a:r>
            <a:r>
              <a:rPr dirty="0" spc="-90"/>
              <a:t> </a:t>
            </a:r>
            <a:r>
              <a:rPr dirty="0" spc="80"/>
              <a:t>users</a:t>
            </a:r>
            <a:r>
              <a:rPr dirty="0" spc="-85"/>
              <a:t> </a:t>
            </a:r>
            <a:r>
              <a:rPr dirty="0" spc="-40"/>
              <a:t>to</a:t>
            </a:r>
            <a:r>
              <a:rPr dirty="0" spc="-90"/>
              <a:t> </a:t>
            </a:r>
            <a:r>
              <a:rPr dirty="0" spc="15"/>
              <a:t>track</a:t>
            </a:r>
            <a:r>
              <a:rPr dirty="0" spc="-85"/>
              <a:t> </a:t>
            </a:r>
            <a:r>
              <a:rPr dirty="0" spc="-30"/>
              <a:t>their</a:t>
            </a:r>
            <a:r>
              <a:rPr dirty="0" spc="-85"/>
              <a:t> </a:t>
            </a:r>
            <a:r>
              <a:rPr dirty="0" spc="60"/>
              <a:t>progress</a:t>
            </a:r>
            <a:r>
              <a:rPr dirty="0" spc="-90"/>
              <a:t> </a:t>
            </a:r>
            <a:r>
              <a:rPr dirty="0" spc="60"/>
              <a:t>and</a:t>
            </a:r>
            <a:r>
              <a:rPr dirty="0" spc="-85"/>
              <a:t> </a:t>
            </a:r>
            <a:r>
              <a:rPr dirty="0" spc="30"/>
              <a:t>mark</a:t>
            </a:r>
            <a:r>
              <a:rPr dirty="0" spc="-85"/>
              <a:t> </a:t>
            </a:r>
            <a:r>
              <a:rPr dirty="0" spc="35"/>
              <a:t>completed</a:t>
            </a:r>
            <a:r>
              <a:rPr dirty="0" spc="-90"/>
              <a:t> </a:t>
            </a:r>
            <a:r>
              <a:rPr dirty="0" spc="55"/>
              <a:t>resources.</a:t>
            </a:r>
          </a:p>
          <a:p>
            <a:pPr marL="2332990">
              <a:lnSpc>
                <a:spcPct val="100000"/>
              </a:lnSpc>
              <a:spcBef>
                <a:spcPts val="3000"/>
              </a:spcBef>
            </a:pPr>
            <a:r>
              <a:rPr dirty="0" spc="95"/>
              <a:t>Suggests</a:t>
            </a:r>
            <a:r>
              <a:rPr dirty="0" spc="-90"/>
              <a:t> </a:t>
            </a:r>
            <a:r>
              <a:rPr dirty="0" spc="60"/>
              <a:t>personalized</a:t>
            </a:r>
            <a:r>
              <a:rPr dirty="0" spc="-85"/>
              <a:t> </a:t>
            </a:r>
            <a:r>
              <a:rPr dirty="0" spc="20"/>
              <a:t>learning</a:t>
            </a:r>
            <a:r>
              <a:rPr dirty="0" spc="-85"/>
              <a:t> </a:t>
            </a:r>
            <a:r>
              <a:rPr dirty="0" spc="45"/>
              <a:t>paths</a:t>
            </a:r>
            <a:r>
              <a:rPr dirty="0" spc="-85"/>
              <a:t> </a:t>
            </a:r>
            <a:r>
              <a:rPr dirty="0" spc="95"/>
              <a:t>based</a:t>
            </a:r>
            <a:r>
              <a:rPr dirty="0" spc="-85"/>
              <a:t> </a:t>
            </a:r>
            <a:r>
              <a:rPr dirty="0" spc="45"/>
              <a:t>on</a:t>
            </a:r>
            <a:r>
              <a:rPr dirty="0" spc="-85"/>
              <a:t> </a:t>
            </a:r>
            <a:r>
              <a:rPr dirty="0" spc="50"/>
              <a:t>user</a:t>
            </a:r>
            <a:r>
              <a:rPr dirty="0" spc="-85"/>
              <a:t> </a:t>
            </a:r>
            <a:r>
              <a:rPr dirty="0" spc="45"/>
              <a:t>preferences</a:t>
            </a:r>
            <a:r>
              <a:rPr dirty="0" spc="-90"/>
              <a:t> </a:t>
            </a:r>
            <a:r>
              <a:rPr dirty="0" spc="60"/>
              <a:t>and</a:t>
            </a:r>
            <a:r>
              <a:rPr dirty="0" spc="-85"/>
              <a:t> </a:t>
            </a:r>
            <a:r>
              <a:rPr dirty="0" spc="30"/>
              <a:t>skill</a:t>
            </a:r>
            <a:r>
              <a:rPr dirty="0" spc="-85"/>
              <a:t> </a:t>
            </a:r>
            <a:r>
              <a:rPr dirty="0" spc="40"/>
              <a:t>levels.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0893" y="3136300"/>
            <a:ext cx="259338" cy="25933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0893" y="6880547"/>
            <a:ext cx="259338" cy="2593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0893" y="7695107"/>
            <a:ext cx="259338" cy="25933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0893" y="8533313"/>
            <a:ext cx="259338" cy="25933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61271" y="5726607"/>
            <a:ext cx="16786860" cy="3827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00" spc="-25" b="1">
                <a:solidFill>
                  <a:srgbClr val="292E3A"/>
                </a:solidFill>
                <a:latin typeface="Arial"/>
                <a:cs typeface="Arial"/>
              </a:rPr>
              <a:t>Skill</a:t>
            </a:r>
            <a:r>
              <a:rPr dirty="0" sz="3500" spc="-10" b="1">
                <a:solidFill>
                  <a:srgbClr val="292E3A"/>
                </a:solidFill>
                <a:latin typeface="Arial"/>
                <a:cs typeface="Arial"/>
              </a:rPr>
              <a:t> </a:t>
            </a:r>
            <a:r>
              <a:rPr dirty="0" sz="3500" spc="125" b="1">
                <a:solidFill>
                  <a:srgbClr val="292E3A"/>
                </a:solidFill>
                <a:latin typeface="Arial"/>
                <a:cs typeface="Arial"/>
              </a:rPr>
              <a:t>Performance</a:t>
            </a:r>
            <a:r>
              <a:rPr dirty="0" sz="3500" spc="-10" b="1">
                <a:solidFill>
                  <a:srgbClr val="292E3A"/>
                </a:solidFill>
                <a:latin typeface="Arial"/>
                <a:cs typeface="Arial"/>
              </a:rPr>
              <a:t> </a:t>
            </a:r>
            <a:r>
              <a:rPr dirty="0" sz="3500" spc="-20" b="1">
                <a:solidFill>
                  <a:srgbClr val="292E3A"/>
                </a:solidFill>
                <a:latin typeface="Arial"/>
                <a:cs typeface="Arial"/>
              </a:rPr>
              <a:t>Analysis</a:t>
            </a:r>
            <a:r>
              <a:rPr dirty="0" sz="3500" spc="-10" b="1">
                <a:solidFill>
                  <a:srgbClr val="292E3A"/>
                </a:solidFill>
                <a:latin typeface="Arial"/>
                <a:cs typeface="Arial"/>
              </a:rPr>
              <a:t> </a:t>
            </a:r>
            <a:r>
              <a:rPr dirty="0" sz="3500" spc="210" b="1">
                <a:solidFill>
                  <a:srgbClr val="292E3A"/>
                </a:solidFill>
                <a:latin typeface="Arial"/>
                <a:cs typeface="Arial"/>
              </a:rPr>
              <a:t>Module</a:t>
            </a:r>
            <a:endParaRPr sz="3500">
              <a:latin typeface="Arial"/>
              <a:cs typeface="Arial"/>
            </a:endParaRPr>
          </a:p>
          <a:p>
            <a:pPr marL="2706370" marR="1625600">
              <a:lnSpc>
                <a:spcPct val="178200"/>
              </a:lnSpc>
              <a:spcBef>
                <a:spcPts val="1045"/>
              </a:spcBef>
            </a:pPr>
            <a:r>
              <a:rPr dirty="0" sz="3000" spc="75">
                <a:solidFill>
                  <a:srgbClr val="292E3A"/>
                </a:solidFill>
                <a:latin typeface="Tahoma"/>
                <a:cs typeface="Tahoma"/>
              </a:rPr>
              <a:t>Evaluates </a:t>
            </a:r>
            <a:r>
              <a:rPr dirty="0" sz="3000" spc="55">
                <a:solidFill>
                  <a:srgbClr val="292E3A"/>
                </a:solidFill>
                <a:latin typeface="Tahoma"/>
                <a:cs typeface="Tahoma"/>
              </a:rPr>
              <a:t>users' skills </a:t>
            </a:r>
            <a:r>
              <a:rPr dirty="0" sz="3000" spc="-5">
                <a:solidFill>
                  <a:srgbClr val="292E3A"/>
                </a:solidFill>
                <a:latin typeface="Tahoma"/>
                <a:cs typeface="Tahoma"/>
              </a:rPr>
              <a:t>in </a:t>
            </a:r>
            <a:r>
              <a:rPr dirty="0" sz="3000" spc="45">
                <a:solidFill>
                  <a:srgbClr val="292E3A"/>
                </a:solidFill>
                <a:latin typeface="Tahoma"/>
                <a:cs typeface="Tahoma"/>
              </a:rPr>
              <a:t>various </a:t>
            </a:r>
            <a:r>
              <a:rPr dirty="0" sz="3000" spc="20">
                <a:solidFill>
                  <a:srgbClr val="292E3A"/>
                </a:solidFill>
                <a:latin typeface="Tahoma"/>
                <a:cs typeface="Tahoma"/>
              </a:rPr>
              <a:t>programming </a:t>
            </a:r>
            <a:r>
              <a:rPr dirty="0" sz="3000" spc="65">
                <a:solidFill>
                  <a:srgbClr val="292E3A"/>
                </a:solidFill>
                <a:latin typeface="Tahoma"/>
                <a:cs typeface="Tahoma"/>
              </a:rPr>
              <a:t>languages </a:t>
            </a:r>
            <a:r>
              <a:rPr dirty="0" sz="3000" spc="60">
                <a:solidFill>
                  <a:srgbClr val="292E3A"/>
                </a:solidFill>
                <a:latin typeface="Tahoma"/>
                <a:cs typeface="Tahoma"/>
              </a:rPr>
              <a:t>and </a:t>
            </a:r>
            <a:r>
              <a:rPr dirty="0" sz="3000" spc="10">
                <a:solidFill>
                  <a:srgbClr val="292E3A"/>
                </a:solidFill>
                <a:latin typeface="Tahoma"/>
                <a:cs typeface="Tahoma"/>
              </a:rPr>
              <a:t>tools. </a:t>
            </a:r>
            <a:r>
              <a:rPr dirty="0" sz="3000" spc="1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80">
                <a:solidFill>
                  <a:srgbClr val="292E3A"/>
                </a:solidFill>
                <a:latin typeface="Tahoma"/>
                <a:cs typeface="Tahoma"/>
              </a:rPr>
              <a:t>Provides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292E3A"/>
                </a:solidFill>
                <a:latin typeface="Tahoma"/>
                <a:cs typeface="Tahoma"/>
              </a:rPr>
              <a:t>personalized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292E3A"/>
                </a:solidFill>
                <a:latin typeface="Tahoma"/>
                <a:cs typeface="Tahoma"/>
              </a:rPr>
              <a:t>feedback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3000" spc="-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45">
                <a:solidFill>
                  <a:srgbClr val="292E3A"/>
                </a:solidFill>
                <a:latin typeface="Tahoma"/>
                <a:cs typeface="Tahoma"/>
              </a:rPr>
              <a:t>recommendations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40">
                <a:solidFill>
                  <a:srgbClr val="292E3A"/>
                </a:solidFill>
                <a:latin typeface="Tahoma"/>
                <a:cs typeface="Tahoma"/>
              </a:rPr>
              <a:t>for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5">
                <a:solidFill>
                  <a:srgbClr val="292E3A"/>
                </a:solidFill>
                <a:latin typeface="Tahoma"/>
                <a:cs typeface="Tahoma"/>
              </a:rPr>
              <a:t>improvement.</a:t>
            </a:r>
            <a:endParaRPr sz="3000">
              <a:latin typeface="Tahoma"/>
              <a:cs typeface="Tahoma"/>
            </a:endParaRPr>
          </a:p>
          <a:p>
            <a:pPr marL="2706370" marR="5080">
              <a:lnSpc>
                <a:spcPct val="145800"/>
              </a:lnSpc>
              <a:spcBef>
                <a:spcPts val="1345"/>
              </a:spcBef>
              <a:tabLst>
                <a:tab pos="4057015" algn="l"/>
                <a:tab pos="4882515" algn="l"/>
                <a:tab pos="7278370" algn="l"/>
                <a:tab pos="8211820" algn="l"/>
                <a:tab pos="9122410" algn="l"/>
                <a:tab pos="9952355" algn="l"/>
                <a:tab pos="11210925" algn="l"/>
                <a:tab pos="12336780" algn="l"/>
                <a:tab pos="12842875" algn="l"/>
                <a:tab pos="13540105" algn="l"/>
                <a:tab pos="14650085" algn="l"/>
                <a:tab pos="15480030" algn="l"/>
              </a:tabLst>
            </a:pPr>
            <a:r>
              <a:rPr dirty="0" sz="3000" spc="110">
                <a:solidFill>
                  <a:srgbClr val="292E3A"/>
                </a:solidFill>
                <a:latin typeface="Tahoma"/>
                <a:cs typeface="Tahoma"/>
              </a:rPr>
              <a:t>T</a:t>
            </a:r>
            <a:r>
              <a:rPr dirty="0" sz="3000" spc="-80">
                <a:solidFill>
                  <a:srgbClr val="292E3A"/>
                </a:solidFill>
                <a:latin typeface="Tahoma"/>
                <a:cs typeface="Tahoma"/>
              </a:rPr>
              <a:t>r</a:t>
            </a:r>
            <a:r>
              <a:rPr dirty="0" sz="3000" spc="120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dirty="0" sz="3000" spc="155">
                <a:solidFill>
                  <a:srgbClr val="292E3A"/>
                </a:solidFill>
                <a:latin typeface="Tahoma"/>
                <a:cs typeface="Tahoma"/>
              </a:rPr>
              <a:t>c</a:t>
            </a:r>
            <a:r>
              <a:rPr dirty="0" sz="3000" spc="45">
                <a:solidFill>
                  <a:srgbClr val="292E3A"/>
                </a:solidFill>
                <a:latin typeface="Tahoma"/>
                <a:cs typeface="Tahoma"/>
              </a:rPr>
              <a:t>k</a:t>
            </a:r>
            <a:r>
              <a:rPr dirty="0" sz="3000" spc="190">
                <a:solidFill>
                  <a:srgbClr val="292E3A"/>
                </a:solidFill>
                <a:latin typeface="Tahoma"/>
                <a:cs typeface="Tahoma"/>
              </a:rPr>
              <a:t>s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3000" spc="185">
                <a:solidFill>
                  <a:srgbClr val="292E3A"/>
                </a:solidFill>
                <a:latin typeface="Tahoma"/>
                <a:cs typeface="Tahoma"/>
              </a:rPr>
              <a:t>s</a:t>
            </a:r>
            <a:r>
              <a:rPr dirty="0" sz="3000" spc="45">
                <a:solidFill>
                  <a:srgbClr val="292E3A"/>
                </a:solidFill>
                <a:latin typeface="Tahoma"/>
                <a:cs typeface="Tahoma"/>
              </a:rPr>
              <a:t>k</a:t>
            </a:r>
            <a:r>
              <a:rPr dirty="0" sz="3000" spc="-30">
                <a:solidFill>
                  <a:srgbClr val="292E3A"/>
                </a:solidFill>
                <a:latin typeface="Tahoma"/>
                <a:cs typeface="Tahoma"/>
              </a:rPr>
              <a:t>il</a:t>
            </a:r>
            <a:r>
              <a:rPr dirty="0" sz="3000" spc="-25">
                <a:solidFill>
                  <a:srgbClr val="292E3A"/>
                </a:solidFill>
                <a:latin typeface="Tahoma"/>
                <a:cs typeface="Tahoma"/>
              </a:rPr>
              <a:t>l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3000" spc="40">
                <a:solidFill>
                  <a:srgbClr val="292E3A"/>
                </a:solidFill>
                <a:latin typeface="Tahoma"/>
                <a:cs typeface="Tahoma"/>
              </a:rPr>
              <a:t>d</a:t>
            </a:r>
            <a:r>
              <a:rPr dirty="0" sz="3000" spc="90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dirty="0" sz="3000" spc="25">
                <a:solidFill>
                  <a:srgbClr val="292E3A"/>
                </a:solidFill>
                <a:latin typeface="Tahoma"/>
                <a:cs typeface="Tahoma"/>
              </a:rPr>
              <a:t>v</a:t>
            </a:r>
            <a:r>
              <a:rPr dirty="0" sz="3000" spc="90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dirty="0" sz="3000" spc="-30">
                <a:solidFill>
                  <a:srgbClr val="292E3A"/>
                </a:solidFill>
                <a:latin typeface="Tahoma"/>
                <a:cs typeface="Tahoma"/>
              </a:rPr>
              <a:t>l</a:t>
            </a:r>
            <a:r>
              <a:rPr dirty="0" sz="3000" spc="70">
                <a:solidFill>
                  <a:srgbClr val="292E3A"/>
                </a:solidFill>
                <a:latin typeface="Tahoma"/>
                <a:cs typeface="Tahoma"/>
              </a:rPr>
              <a:t>o</a:t>
            </a:r>
            <a:r>
              <a:rPr dirty="0" sz="3000" spc="40">
                <a:solidFill>
                  <a:srgbClr val="292E3A"/>
                </a:solidFill>
                <a:latin typeface="Tahoma"/>
                <a:cs typeface="Tahoma"/>
              </a:rPr>
              <a:t>p</a:t>
            </a:r>
            <a:r>
              <a:rPr dirty="0" sz="3000" spc="25">
                <a:solidFill>
                  <a:srgbClr val="292E3A"/>
                </a:solidFill>
                <a:latin typeface="Tahoma"/>
                <a:cs typeface="Tahoma"/>
              </a:rPr>
              <a:t>m</a:t>
            </a:r>
            <a:r>
              <a:rPr dirty="0" sz="3000" spc="90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dirty="0" sz="3000" spc="20">
                <a:solidFill>
                  <a:srgbClr val="292E3A"/>
                </a:solidFill>
                <a:latin typeface="Tahoma"/>
                <a:cs typeface="Tahoma"/>
              </a:rPr>
              <a:t>n</a:t>
            </a:r>
            <a:r>
              <a:rPr dirty="0" sz="3000" spc="-155">
                <a:solidFill>
                  <a:srgbClr val="292E3A"/>
                </a:solidFill>
                <a:latin typeface="Tahoma"/>
                <a:cs typeface="Tahoma"/>
              </a:rPr>
              <a:t>t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3000" spc="70">
                <a:solidFill>
                  <a:srgbClr val="292E3A"/>
                </a:solidFill>
                <a:latin typeface="Tahoma"/>
                <a:cs typeface="Tahoma"/>
              </a:rPr>
              <a:t>o</a:t>
            </a:r>
            <a:r>
              <a:rPr dirty="0" sz="3000" spc="25">
                <a:solidFill>
                  <a:srgbClr val="292E3A"/>
                </a:solidFill>
                <a:latin typeface="Tahoma"/>
                <a:cs typeface="Tahoma"/>
              </a:rPr>
              <a:t>v</a:t>
            </a:r>
            <a:r>
              <a:rPr dirty="0" sz="3000" spc="90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dirty="0" sz="3000" spc="-75">
                <a:solidFill>
                  <a:srgbClr val="292E3A"/>
                </a:solidFill>
                <a:latin typeface="Tahoma"/>
                <a:cs typeface="Tahoma"/>
              </a:rPr>
              <a:t>r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3000" spc="-160">
                <a:solidFill>
                  <a:srgbClr val="292E3A"/>
                </a:solidFill>
                <a:latin typeface="Tahoma"/>
                <a:cs typeface="Tahoma"/>
              </a:rPr>
              <a:t>t</a:t>
            </a:r>
            <a:r>
              <a:rPr dirty="0" sz="3000" spc="-30">
                <a:solidFill>
                  <a:srgbClr val="292E3A"/>
                </a:solidFill>
                <a:latin typeface="Tahoma"/>
                <a:cs typeface="Tahoma"/>
              </a:rPr>
              <a:t>i</a:t>
            </a:r>
            <a:r>
              <a:rPr dirty="0" sz="3000" spc="25">
                <a:solidFill>
                  <a:srgbClr val="292E3A"/>
                </a:solidFill>
                <a:latin typeface="Tahoma"/>
                <a:cs typeface="Tahoma"/>
              </a:rPr>
              <a:t>m</a:t>
            </a:r>
            <a:r>
              <a:rPr dirty="0" sz="3000" spc="95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3000" spc="120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dirty="0" sz="3000" spc="20">
                <a:solidFill>
                  <a:srgbClr val="292E3A"/>
                </a:solidFill>
                <a:latin typeface="Tahoma"/>
                <a:cs typeface="Tahoma"/>
              </a:rPr>
              <a:t>n</a:t>
            </a:r>
            <a:r>
              <a:rPr dirty="0" sz="3000" spc="45">
                <a:solidFill>
                  <a:srgbClr val="292E3A"/>
                </a:solidFill>
                <a:latin typeface="Tahoma"/>
                <a:cs typeface="Tahoma"/>
              </a:rPr>
              <a:t>d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3000" spc="120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dirty="0" sz="3000" spc="-30">
                <a:solidFill>
                  <a:srgbClr val="292E3A"/>
                </a:solidFill>
                <a:latin typeface="Tahoma"/>
                <a:cs typeface="Tahoma"/>
              </a:rPr>
              <a:t>ll</a:t>
            </a:r>
            <a:r>
              <a:rPr dirty="0" sz="3000" spc="70">
                <a:solidFill>
                  <a:srgbClr val="292E3A"/>
                </a:solidFill>
                <a:latin typeface="Tahoma"/>
                <a:cs typeface="Tahoma"/>
              </a:rPr>
              <a:t>o</a:t>
            </a:r>
            <a:r>
              <a:rPr dirty="0" sz="3000" spc="-20">
                <a:solidFill>
                  <a:srgbClr val="292E3A"/>
                </a:solidFill>
                <a:latin typeface="Tahoma"/>
                <a:cs typeface="Tahoma"/>
              </a:rPr>
              <a:t>w</a:t>
            </a:r>
            <a:r>
              <a:rPr dirty="0" sz="3000" spc="190">
                <a:solidFill>
                  <a:srgbClr val="292E3A"/>
                </a:solidFill>
                <a:latin typeface="Tahoma"/>
                <a:cs typeface="Tahoma"/>
              </a:rPr>
              <a:t>s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3000" spc="5">
                <a:solidFill>
                  <a:srgbClr val="292E3A"/>
                </a:solidFill>
                <a:latin typeface="Tahoma"/>
                <a:cs typeface="Tahoma"/>
              </a:rPr>
              <a:t>u</a:t>
            </a:r>
            <a:r>
              <a:rPr dirty="0" sz="3000" spc="185">
                <a:solidFill>
                  <a:srgbClr val="292E3A"/>
                </a:solidFill>
                <a:latin typeface="Tahoma"/>
                <a:cs typeface="Tahoma"/>
              </a:rPr>
              <a:t>s</a:t>
            </a:r>
            <a:r>
              <a:rPr dirty="0" sz="3000" spc="90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dirty="0" sz="3000" spc="-80">
                <a:solidFill>
                  <a:srgbClr val="292E3A"/>
                </a:solidFill>
                <a:latin typeface="Tahoma"/>
                <a:cs typeface="Tahoma"/>
              </a:rPr>
              <a:t>r</a:t>
            </a:r>
            <a:r>
              <a:rPr dirty="0" sz="3000" spc="190">
                <a:solidFill>
                  <a:srgbClr val="292E3A"/>
                </a:solidFill>
                <a:latin typeface="Tahoma"/>
                <a:cs typeface="Tahoma"/>
              </a:rPr>
              <a:t>s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3000" spc="-160">
                <a:solidFill>
                  <a:srgbClr val="292E3A"/>
                </a:solidFill>
                <a:latin typeface="Tahoma"/>
                <a:cs typeface="Tahoma"/>
              </a:rPr>
              <a:t>t</a:t>
            </a:r>
            <a:r>
              <a:rPr dirty="0" sz="3000" spc="75">
                <a:solidFill>
                  <a:srgbClr val="292E3A"/>
                </a:solidFill>
                <a:latin typeface="Tahoma"/>
                <a:cs typeface="Tahoma"/>
              </a:rPr>
              <a:t>o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3000" spc="185">
                <a:solidFill>
                  <a:srgbClr val="292E3A"/>
                </a:solidFill>
                <a:latin typeface="Tahoma"/>
                <a:cs typeface="Tahoma"/>
              </a:rPr>
              <a:t>s</a:t>
            </a:r>
            <a:r>
              <a:rPr dirty="0" sz="3000" spc="90">
                <a:solidFill>
                  <a:srgbClr val="292E3A"/>
                </a:solidFill>
                <a:latin typeface="Tahoma"/>
                <a:cs typeface="Tahoma"/>
              </a:rPr>
              <a:t>e</a:t>
            </a:r>
            <a:r>
              <a:rPr dirty="0" sz="3000" spc="-155">
                <a:solidFill>
                  <a:srgbClr val="292E3A"/>
                </a:solidFill>
                <a:latin typeface="Tahoma"/>
                <a:cs typeface="Tahoma"/>
              </a:rPr>
              <a:t>t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3000" spc="40">
                <a:solidFill>
                  <a:srgbClr val="292E3A"/>
                </a:solidFill>
                <a:latin typeface="Tahoma"/>
                <a:cs typeface="Tahoma"/>
              </a:rPr>
              <a:t>g</a:t>
            </a:r>
            <a:r>
              <a:rPr dirty="0" sz="3000" spc="70">
                <a:solidFill>
                  <a:srgbClr val="292E3A"/>
                </a:solidFill>
                <a:latin typeface="Tahoma"/>
                <a:cs typeface="Tahoma"/>
              </a:rPr>
              <a:t>o</a:t>
            </a:r>
            <a:r>
              <a:rPr dirty="0" sz="3000" spc="120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dirty="0" sz="3000" spc="-30">
                <a:solidFill>
                  <a:srgbClr val="292E3A"/>
                </a:solidFill>
                <a:latin typeface="Tahoma"/>
                <a:cs typeface="Tahoma"/>
              </a:rPr>
              <a:t>l</a:t>
            </a:r>
            <a:r>
              <a:rPr dirty="0" sz="3000" spc="190">
                <a:solidFill>
                  <a:srgbClr val="292E3A"/>
                </a:solidFill>
                <a:latin typeface="Tahoma"/>
                <a:cs typeface="Tahoma"/>
              </a:rPr>
              <a:t>s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3000" spc="120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dirty="0" sz="3000" spc="20">
                <a:solidFill>
                  <a:srgbClr val="292E3A"/>
                </a:solidFill>
                <a:latin typeface="Tahoma"/>
                <a:cs typeface="Tahoma"/>
              </a:rPr>
              <a:t>n</a:t>
            </a:r>
            <a:r>
              <a:rPr dirty="0" sz="3000" spc="45">
                <a:solidFill>
                  <a:srgbClr val="292E3A"/>
                </a:solidFill>
                <a:latin typeface="Tahoma"/>
                <a:cs typeface="Tahoma"/>
              </a:rPr>
              <a:t>d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3000" spc="25">
                <a:solidFill>
                  <a:srgbClr val="292E3A"/>
                </a:solidFill>
                <a:latin typeface="Tahoma"/>
                <a:cs typeface="Tahoma"/>
              </a:rPr>
              <a:t>m</a:t>
            </a:r>
            <a:r>
              <a:rPr dirty="0" sz="3000" spc="70">
                <a:solidFill>
                  <a:srgbClr val="292E3A"/>
                </a:solidFill>
                <a:latin typeface="Tahoma"/>
                <a:cs typeface="Tahoma"/>
              </a:rPr>
              <a:t>o</a:t>
            </a:r>
            <a:r>
              <a:rPr dirty="0" sz="3000" spc="20">
                <a:solidFill>
                  <a:srgbClr val="292E3A"/>
                </a:solidFill>
                <a:latin typeface="Tahoma"/>
                <a:cs typeface="Tahoma"/>
              </a:rPr>
              <a:t>n</a:t>
            </a:r>
            <a:r>
              <a:rPr dirty="0" sz="3000" spc="-30">
                <a:solidFill>
                  <a:srgbClr val="292E3A"/>
                </a:solidFill>
                <a:latin typeface="Tahoma"/>
                <a:cs typeface="Tahoma"/>
              </a:rPr>
              <a:t>i</a:t>
            </a:r>
            <a:r>
              <a:rPr dirty="0" sz="3000" spc="-160">
                <a:solidFill>
                  <a:srgbClr val="292E3A"/>
                </a:solidFill>
                <a:latin typeface="Tahoma"/>
                <a:cs typeface="Tahoma"/>
              </a:rPr>
              <a:t>t</a:t>
            </a:r>
            <a:r>
              <a:rPr dirty="0" sz="3000" spc="70">
                <a:solidFill>
                  <a:srgbClr val="292E3A"/>
                </a:solidFill>
                <a:latin typeface="Tahoma"/>
                <a:cs typeface="Tahoma"/>
              </a:rPr>
              <a:t>o</a:t>
            </a:r>
            <a:r>
              <a:rPr dirty="0" sz="3000" spc="-65">
                <a:solidFill>
                  <a:srgbClr val="292E3A"/>
                </a:solidFill>
                <a:latin typeface="Tahoma"/>
                <a:cs typeface="Tahoma"/>
              </a:rPr>
              <a:t>r  </a:t>
            </a:r>
            <a:r>
              <a:rPr dirty="0" sz="3000" spc="45">
                <a:solidFill>
                  <a:srgbClr val="292E3A"/>
                </a:solidFill>
                <a:latin typeface="Tahoma"/>
                <a:cs typeface="Tahoma"/>
              </a:rPr>
              <a:t>progress.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7965" y="47626"/>
            <a:ext cx="1466849" cy="11620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096" y="2889817"/>
            <a:ext cx="3355340" cy="5607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00" spc="155">
                <a:latin typeface="Arial"/>
                <a:cs typeface="Arial"/>
              </a:rPr>
              <a:t>Admin</a:t>
            </a:r>
            <a:r>
              <a:rPr dirty="0" sz="3500" spc="-65">
                <a:latin typeface="Arial"/>
                <a:cs typeface="Arial"/>
              </a:rPr>
              <a:t> </a:t>
            </a:r>
            <a:r>
              <a:rPr dirty="0" sz="3500" spc="210">
                <a:latin typeface="Arial"/>
                <a:cs typeface="Arial"/>
              </a:rPr>
              <a:t>Module</a:t>
            </a:r>
            <a:endParaRPr sz="3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0893" y="4043757"/>
            <a:ext cx="259338" cy="2593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55467" y="3839266"/>
            <a:ext cx="13909675" cy="1769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0"/>
              </a:spcBef>
            </a:pPr>
            <a:r>
              <a:rPr dirty="0" sz="3000" spc="105">
                <a:solidFill>
                  <a:srgbClr val="292E3A"/>
                </a:solidFill>
                <a:latin typeface="Tahoma"/>
                <a:cs typeface="Tahoma"/>
              </a:rPr>
              <a:t>Enables</a:t>
            </a:r>
            <a:r>
              <a:rPr dirty="0" sz="3000" spc="4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5">
                <a:solidFill>
                  <a:srgbClr val="292E3A"/>
                </a:solidFill>
                <a:latin typeface="Tahoma"/>
                <a:cs typeface="Tahoma"/>
              </a:rPr>
              <a:t>administrators</a:t>
            </a:r>
            <a:r>
              <a:rPr dirty="0" sz="3000" spc="42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40">
                <a:solidFill>
                  <a:srgbClr val="292E3A"/>
                </a:solidFill>
                <a:latin typeface="Tahoma"/>
                <a:cs typeface="Tahoma"/>
              </a:rPr>
              <a:t>to</a:t>
            </a:r>
            <a:r>
              <a:rPr dirty="0" sz="3000" spc="4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70">
                <a:solidFill>
                  <a:srgbClr val="292E3A"/>
                </a:solidFill>
                <a:latin typeface="Tahoma"/>
                <a:cs typeface="Tahoma"/>
              </a:rPr>
              <a:t>manage</a:t>
            </a:r>
            <a:r>
              <a:rPr dirty="0" sz="3000" spc="42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292E3A"/>
                </a:solidFill>
                <a:latin typeface="Tahoma"/>
                <a:cs typeface="Tahoma"/>
              </a:rPr>
              <a:t>user</a:t>
            </a:r>
            <a:r>
              <a:rPr dirty="0" sz="3000" spc="42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55">
                <a:solidFill>
                  <a:srgbClr val="292E3A"/>
                </a:solidFill>
                <a:latin typeface="Tahoma"/>
                <a:cs typeface="Tahoma"/>
              </a:rPr>
              <a:t>accounts,</a:t>
            </a:r>
            <a:r>
              <a:rPr dirty="0" sz="3000" spc="4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50">
                <a:solidFill>
                  <a:srgbClr val="292E3A"/>
                </a:solidFill>
                <a:latin typeface="Tahoma"/>
                <a:cs typeface="Tahoma"/>
              </a:rPr>
              <a:t>access</a:t>
            </a:r>
            <a:r>
              <a:rPr dirty="0" sz="3000" spc="42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control,</a:t>
            </a:r>
            <a:r>
              <a:rPr dirty="0" sz="3000" spc="42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3000" spc="42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292E3A"/>
                </a:solidFill>
                <a:latin typeface="Tahoma"/>
                <a:cs typeface="Tahoma"/>
              </a:rPr>
              <a:t>system </a:t>
            </a:r>
            <a:r>
              <a:rPr dirty="0" sz="3000" spc="-919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5">
                <a:solidFill>
                  <a:srgbClr val="292E3A"/>
                </a:solidFill>
                <a:latin typeface="Tahoma"/>
                <a:cs typeface="Tahoma"/>
              </a:rPr>
              <a:t>settings.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3000" spc="70">
                <a:solidFill>
                  <a:srgbClr val="292E3A"/>
                </a:solidFill>
                <a:latin typeface="Tahoma"/>
                <a:cs typeface="Tahoma"/>
              </a:rPr>
              <a:t>Allows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5">
                <a:solidFill>
                  <a:srgbClr val="292E3A"/>
                </a:solidFill>
                <a:latin typeface="Tahoma"/>
                <a:cs typeface="Tahoma"/>
              </a:rPr>
              <a:t>administrators</a:t>
            </a:r>
            <a:r>
              <a:rPr dirty="0" sz="3000" spc="-8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40">
                <a:solidFill>
                  <a:srgbClr val="292E3A"/>
                </a:solidFill>
                <a:latin typeface="Tahoma"/>
                <a:cs typeface="Tahoma"/>
              </a:rPr>
              <a:t>to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292E3A"/>
                </a:solidFill>
                <a:latin typeface="Tahoma"/>
                <a:cs typeface="Tahoma"/>
              </a:rPr>
              <a:t>view</a:t>
            </a:r>
            <a:r>
              <a:rPr dirty="0" sz="3000" spc="-8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6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3000" spc="-8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75">
                <a:solidFill>
                  <a:srgbClr val="292E3A"/>
                </a:solidFill>
                <a:latin typeface="Tahoma"/>
                <a:cs typeface="Tahoma"/>
              </a:rPr>
              <a:t>analyze</a:t>
            </a:r>
            <a:r>
              <a:rPr dirty="0" sz="3000" spc="-8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292E3A"/>
                </a:solidFill>
                <a:latin typeface="Tahoma"/>
                <a:cs typeface="Tahoma"/>
              </a:rPr>
              <a:t>user</a:t>
            </a:r>
            <a:r>
              <a:rPr dirty="0" sz="3000" spc="-8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0">
                <a:solidFill>
                  <a:srgbClr val="292E3A"/>
                </a:solidFill>
                <a:latin typeface="Tahoma"/>
                <a:cs typeface="Tahoma"/>
              </a:rPr>
              <a:t>data.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0893" y="5223225"/>
            <a:ext cx="259338" cy="2593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7965" y="47625"/>
            <a:ext cx="1466849" cy="11620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0952" y="4222056"/>
            <a:ext cx="10706735" cy="17970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600" spc="165">
                <a:latin typeface="Arial"/>
                <a:cs typeface="Arial"/>
              </a:rPr>
              <a:t>System</a:t>
            </a:r>
            <a:r>
              <a:rPr dirty="0" sz="11600" spc="-45">
                <a:latin typeface="Arial"/>
                <a:cs typeface="Arial"/>
              </a:rPr>
              <a:t> </a:t>
            </a:r>
            <a:r>
              <a:rPr dirty="0" sz="11600" spc="-25">
                <a:latin typeface="Arial"/>
                <a:cs typeface="Arial"/>
              </a:rPr>
              <a:t>Design</a:t>
            </a:r>
            <a:endParaRPr sz="11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7965" y="47628"/>
            <a:ext cx="1466849" cy="11620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7965" y="47625"/>
            <a:ext cx="1466849" cy="11620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7251" y="1787116"/>
            <a:ext cx="8039099" cy="13892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9047" y="4422779"/>
            <a:ext cx="9620249" cy="391807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9609" y="556044"/>
            <a:ext cx="4861560" cy="6203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1775" algn="l"/>
              </a:tabLst>
            </a:pPr>
            <a:r>
              <a:rPr dirty="0" sz="3900" spc="260"/>
              <a:t>D</a:t>
            </a:r>
            <a:r>
              <a:rPr dirty="0" sz="3900" spc="220"/>
              <a:t>a</a:t>
            </a:r>
            <a:r>
              <a:rPr dirty="0" sz="3900" spc="320"/>
              <a:t>t</a:t>
            </a:r>
            <a:r>
              <a:rPr dirty="0" sz="3900" spc="220"/>
              <a:t>a</a:t>
            </a:r>
            <a:r>
              <a:rPr dirty="0" sz="3900" spc="-95"/>
              <a:t> </a:t>
            </a:r>
            <a:r>
              <a:rPr dirty="0" sz="3900" spc="-235"/>
              <a:t>F</a:t>
            </a:r>
            <a:r>
              <a:rPr dirty="0" sz="3900" spc="-65"/>
              <a:t>l</a:t>
            </a:r>
            <a:r>
              <a:rPr dirty="0" sz="3900" spc="409"/>
              <a:t>o</a:t>
            </a:r>
            <a:r>
              <a:rPr dirty="0" sz="3900" spc="420"/>
              <a:t>w</a:t>
            </a:r>
            <a:r>
              <a:rPr dirty="0" sz="3900"/>
              <a:t>	</a:t>
            </a:r>
            <a:r>
              <a:rPr dirty="0" sz="3900" spc="260"/>
              <a:t>D</a:t>
            </a:r>
            <a:r>
              <a:rPr dirty="0" sz="3900" spc="-80"/>
              <a:t>i</a:t>
            </a:r>
            <a:r>
              <a:rPr dirty="0" sz="3900" spc="220"/>
              <a:t>a</a:t>
            </a:r>
            <a:r>
              <a:rPr dirty="0" sz="3900" spc="405"/>
              <a:t>g</a:t>
            </a:r>
            <a:r>
              <a:rPr dirty="0" sz="3900" spc="70"/>
              <a:t>r</a:t>
            </a:r>
            <a:r>
              <a:rPr dirty="0" sz="3900" spc="220"/>
              <a:t>a</a:t>
            </a:r>
            <a:r>
              <a:rPr dirty="0" sz="3900" spc="440"/>
              <a:t>m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8176158" y="2910426"/>
            <a:ext cx="70866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5">
                <a:solidFill>
                  <a:srgbClr val="292E3A"/>
                </a:solidFill>
                <a:latin typeface="Arial MT"/>
                <a:cs typeface="Arial MT"/>
              </a:rPr>
              <a:t>Level</a:t>
            </a:r>
            <a:r>
              <a:rPr dirty="0" sz="1650" spc="-6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1650" spc="5">
                <a:solidFill>
                  <a:srgbClr val="292E3A"/>
                </a:solidFill>
                <a:latin typeface="Arial MT"/>
                <a:cs typeface="Arial MT"/>
              </a:rPr>
              <a:t>0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6158" y="8509279"/>
            <a:ext cx="70866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5">
                <a:solidFill>
                  <a:srgbClr val="292E3A"/>
                </a:solidFill>
                <a:latin typeface="Arial MT"/>
                <a:cs typeface="Arial MT"/>
              </a:rPr>
              <a:t>Level</a:t>
            </a:r>
            <a:r>
              <a:rPr dirty="0" sz="1650" spc="-6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1650" spc="5">
                <a:solidFill>
                  <a:srgbClr val="292E3A"/>
                </a:solidFill>
                <a:latin typeface="Arial MT"/>
                <a:cs typeface="Arial MT"/>
              </a:rPr>
              <a:t>1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4334" y="1028700"/>
            <a:ext cx="7648574" cy="87875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609" y="556046"/>
            <a:ext cx="4861560" cy="6203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1775" algn="l"/>
              </a:tabLst>
            </a:pPr>
            <a:r>
              <a:rPr dirty="0" sz="3900" spc="260"/>
              <a:t>D</a:t>
            </a:r>
            <a:r>
              <a:rPr dirty="0" sz="3900" spc="220"/>
              <a:t>a</a:t>
            </a:r>
            <a:r>
              <a:rPr dirty="0" sz="3900" spc="320"/>
              <a:t>t</a:t>
            </a:r>
            <a:r>
              <a:rPr dirty="0" sz="3900" spc="220"/>
              <a:t>a</a:t>
            </a:r>
            <a:r>
              <a:rPr dirty="0" sz="3900" spc="-95"/>
              <a:t> </a:t>
            </a:r>
            <a:r>
              <a:rPr dirty="0" sz="3900" spc="-235"/>
              <a:t>F</a:t>
            </a:r>
            <a:r>
              <a:rPr dirty="0" sz="3900" spc="-65"/>
              <a:t>l</a:t>
            </a:r>
            <a:r>
              <a:rPr dirty="0" sz="3900" spc="409"/>
              <a:t>o</a:t>
            </a:r>
            <a:r>
              <a:rPr dirty="0" sz="3900" spc="420"/>
              <a:t>w</a:t>
            </a:r>
            <a:r>
              <a:rPr dirty="0" sz="3900"/>
              <a:t>	</a:t>
            </a:r>
            <a:r>
              <a:rPr dirty="0" sz="3900" spc="260"/>
              <a:t>D</a:t>
            </a:r>
            <a:r>
              <a:rPr dirty="0" sz="3900" spc="-80"/>
              <a:t>i</a:t>
            </a:r>
            <a:r>
              <a:rPr dirty="0" sz="3900" spc="220"/>
              <a:t>a</a:t>
            </a:r>
            <a:r>
              <a:rPr dirty="0" sz="3900" spc="405"/>
              <a:t>g</a:t>
            </a:r>
            <a:r>
              <a:rPr dirty="0" sz="3900" spc="70"/>
              <a:t>r</a:t>
            </a:r>
            <a:r>
              <a:rPr dirty="0" sz="3900" spc="220"/>
              <a:t>a</a:t>
            </a:r>
            <a:r>
              <a:rPr dirty="0" sz="3900" spc="440"/>
              <a:t>m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8664634" y="9724601"/>
            <a:ext cx="70866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5">
                <a:solidFill>
                  <a:srgbClr val="292E3A"/>
                </a:solidFill>
                <a:latin typeface="Arial MT"/>
                <a:cs typeface="Arial MT"/>
              </a:rPr>
              <a:t>Level</a:t>
            </a:r>
            <a:r>
              <a:rPr dirty="0" sz="1650" spc="-6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1650" spc="5">
                <a:solidFill>
                  <a:srgbClr val="292E3A"/>
                </a:solidFill>
                <a:latin typeface="Arial MT"/>
                <a:cs typeface="Arial MT"/>
              </a:rPr>
              <a:t>2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8668" y="526292"/>
            <a:ext cx="9829799" cy="94224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378" y="4134421"/>
            <a:ext cx="2102485" cy="1310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100"/>
              </a:spcBef>
            </a:pPr>
            <a:r>
              <a:rPr dirty="0" sz="3900" spc="155"/>
              <a:t>Usecase </a:t>
            </a:r>
            <a:r>
              <a:rPr dirty="0" sz="3900" spc="-1160"/>
              <a:t> </a:t>
            </a:r>
            <a:r>
              <a:rPr dirty="0" sz="3900" spc="260"/>
              <a:t>D</a:t>
            </a:r>
            <a:r>
              <a:rPr dirty="0" sz="3900" spc="-80"/>
              <a:t>i</a:t>
            </a:r>
            <a:r>
              <a:rPr dirty="0" sz="3900" spc="220"/>
              <a:t>a</a:t>
            </a:r>
            <a:r>
              <a:rPr dirty="0" sz="3900" spc="405"/>
              <a:t>g</a:t>
            </a:r>
            <a:r>
              <a:rPr dirty="0" sz="3900" spc="70"/>
              <a:t>r</a:t>
            </a:r>
            <a:r>
              <a:rPr dirty="0" sz="3900" spc="220"/>
              <a:t>a</a:t>
            </a:r>
            <a:r>
              <a:rPr dirty="0" sz="3900" spc="440"/>
              <a:t>m</a:t>
            </a:r>
            <a:endParaRPr sz="3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7540" y="900794"/>
            <a:ext cx="11772899" cy="85678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979" y="1076001"/>
            <a:ext cx="3465829" cy="6203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130"/>
              <a:t>Class</a:t>
            </a:r>
            <a:r>
              <a:rPr dirty="0" sz="3900" spc="-160"/>
              <a:t> </a:t>
            </a:r>
            <a:r>
              <a:rPr dirty="0" sz="3900" spc="220"/>
              <a:t>Diagram</a:t>
            </a:r>
            <a:endParaRPr sz="3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6723903" cy="10286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8071" y="4495863"/>
            <a:ext cx="450786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495" b="1">
                <a:solidFill>
                  <a:srgbClr val="292E3A"/>
                </a:solidFill>
                <a:latin typeface="Trebuchet MS"/>
                <a:cs typeface="Trebuchet MS"/>
              </a:rPr>
              <a:t>Abstract</a:t>
            </a:r>
            <a:endParaRPr sz="8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7964" y="47625"/>
            <a:ext cx="1466849" cy="1162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5401" y="2097818"/>
            <a:ext cx="231551" cy="231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82253" y="1926980"/>
            <a:ext cx="10569575" cy="8255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  <a:tabLst>
                <a:tab pos="704215" algn="l"/>
                <a:tab pos="2291715" algn="l"/>
                <a:tab pos="4110990" algn="l"/>
                <a:tab pos="4491990" algn="l"/>
                <a:tab pos="4829810" algn="l"/>
                <a:tab pos="5937885" algn="l"/>
                <a:tab pos="8064500" algn="l"/>
                <a:tab pos="8833485" algn="l"/>
                <a:tab pos="9620250" algn="l"/>
              </a:tabLst>
            </a:pPr>
            <a:r>
              <a:rPr dirty="0" sz="2300" spc="-140" b="0">
                <a:latin typeface="Arial MT"/>
                <a:cs typeface="Arial MT"/>
              </a:rPr>
              <a:t>T</a:t>
            </a:r>
            <a:r>
              <a:rPr dirty="0" sz="2300" spc="215" b="0">
                <a:latin typeface="Arial MT"/>
                <a:cs typeface="Arial MT"/>
              </a:rPr>
              <a:t>h</a:t>
            </a:r>
            <a:r>
              <a:rPr dirty="0" sz="2300" spc="105" b="0">
                <a:latin typeface="Arial MT"/>
                <a:cs typeface="Arial MT"/>
              </a:rPr>
              <a:t>e</a:t>
            </a:r>
            <a:r>
              <a:rPr dirty="0" sz="2300" b="0">
                <a:latin typeface="Arial MT"/>
                <a:cs typeface="Arial MT"/>
              </a:rPr>
              <a:t>	</a:t>
            </a:r>
            <a:r>
              <a:rPr dirty="0" sz="2300" spc="250" b="0">
                <a:latin typeface="Arial MT"/>
                <a:cs typeface="Arial MT"/>
              </a:rPr>
              <a:t>p</a:t>
            </a:r>
            <a:r>
              <a:rPr dirty="0" sz="2300" spc="229" b="0">
                <a:latin typeface="Arial MT"/>
                <a:cs typeface="Arial MT"/>
              </a:rPr>
              <a:t>r</a:t>
            </a:r>
            <a:r>
              <a:rPr dirty="0" sz="2300" spc="275" b="0">
                <a:latin typeface="Arial MT"/>
                <a:cs typeface="Arial MT"/>
              </a:rPr>
              <a:t>o</a:t>
            </a:r>
            <a:r>
              <a:rPr dirty="0" sz="2300" spc="250" b="0">
                <a:latin typeface="Arial MT"/>
                <a:cs typeface="Arial MT"/>
              </a:rPr>
              <a:t>p</a:t>
            </a:r>
            <a:r>
              <a:rPr dirty="0" sz="2300" spc="275" b="0">
                <a:latin typeface="Arial MT"/>
                <a:cs typeface="Arial MT"/>
              </a:rPr>
              <a:t>o</a:t>
            </a:r>
            <a:r>
              <a:rPr dirty="0" sz="2300" spc="-65" b="0">
                <a:latin typeface="Arial MT"/>
                <a:cs typeface="Arial MT"/>
              </a:rPr>
              <a:t>s</a:t>
            </a:r>
            <a:r>
              <a:rPr dirty="0" sz="2300" spc="100" b="0">
                <a:latin typeface="Arial MT"/>
                <a:cs typeface="Arial MT"/>
              </a:rPr>
              <a:t>e</a:t>
            </a:r>
            <a:r>
              <a:rPr dirty="0" sz="2300" spc="254" b="0">
                <a:latin typeface="Arial MT"/>
                <a:cs typeface="Arial MT"/>
              </a:rPr>
              <a:t>d</a:t>
            </a:r>
            <a:r>
              <a:rPr dirty="0" sz="2300" b="0">
                <a:latin typeface="Arial MT"/>
                <a:cs typeface="Arial MT"/>
              </a:rPr>
              <a:t>	</a:t>
            </a:r>
            <a:r>
              <a:rPr dirty="0" sz="2300" spc="85" b="0">
                <a:latin typeface="Arial MT"/>
                <a:cs typeface="Arial MT"/>
              </a:rPr>
              <a:t>a</a:t>
            </a:r>
            <a:r>
              <a:rPr dirty="0" sz="2300" spc="250" b="0">
                <a:latin typeface="Arial MT"/>
                <a:cs typeface="Arial MT"/>
              </a:rPr>
              <a:t>pp</a:t>
            </a:r>
            <a:r>
              <a:rPr dirty="0" sz="2300" spc="100" b="0">
                <a:latin typeface="Arial MT"/>
                <a:cs typeface="Arial MT"/>
              </a:rPr>
              <a:t>li</a:t>
            </a:r>
            <a:r>
              <a:rPr dirty="0" sz="2300" spc="130" b="0">
                <a:latin typeface="Arial MT"/>
                <a:cs typeface="Arial MT"/>
              </a:rPr>
              <a:t>c</a:t>
            </a:r>
            <a:r>
              <a:rPr dirty="0" sz="2300" spc="85" b="0">
                <a:latin typeface="Arial MT"/>
                <a:cs typeface="Arial MT"/>
              </a:rPr>
              <a:t>a</a:t>
            </a:r>
            <a:r>
              <a:rPr dirty="0" sz="2300" spc="375" b="0">
                <a:latin typeface="Arial MT"/>
                <a:cs typeface="Arial MT"/>
              </a:rPr>
              <a:t>t</a:t>
            </a:r>
            <a:r>
              <a:rPr dirty="0" sz="2300" spc="100" b="0">
                <a:latin typeface="Arial MT"/>
                <a:cs typeface="Arial MT"/>
              </a:rPr>
              <a:t>i</a:t>
            </a:r>
            <a:r>
              <a:rPr dirty="0" sz="2300" spc="275" b="0">
                <a:latin typeface="Arial MT"/>
                <a:cs typeface="Arial MT"/>
              </a:rPr>
              <a:t>o</a:t>
            </a:r>
            <a:r>
              <a:rPr dirty="0" sz="2300" spc="220" b="0">
                <a:latin typeface="Arial MT"/>
                <a:cs typeface="Arial MT"/>
              </a:rPr>
              <a:t>n</a:t>
            </a:r>
            <a:r>
              <a:rPr dirty="0" sz="2300" b="0">
                <a:latin typeface="Arial MT"/>
                <a:cs typeface="Arial MT"/>
              </a:rPr>
              <a:t>	</a:t>
            </a:r>
            <a:r>
              <a:rPr dirty="0" sz="2300" spc="100" b="0">
                <a:latin typeface="Arial MT"/>
                <a:cs typeface="Arial MT"/>
              </a:rPr>
              <a:t>i</a:t>
            </a:r>
            <a:r>
              <a:rPr dirty="0" sz="2300" spc="-60" b="0">
                <a:latin typeface="Arial MT"/>
                <a:cs typeface="Arial MT"/>
              </a:rPr>
              <a:t>s</a:t>
            </a:r>
            <a:r>
              <a:rPr dirty="0" sz="2300" b="0">
                <a:latin typeface="Arial MT"/>
                <a:cs typeface="Arial MT"/>
              </a:rPr>
              <a:t>	</a:t>
            </a:r>
            <a:r>
              <a:rPr dirty="0" sz="2300" spc="90" b="0">
                <a:latin typeface="Arial MT"/>
                <a:cs typeface="Arial MT"/>
              </a:rPr>
              <a:t>a</a:t>
            </a:r>
            <a:r>
              <a:rPr dirty="0" sz="2300" b="0">
                <a:latin typeface="Arial MT"/>
                <a:cs typeface="Arial MT"/>
              </a:rPr>
              <a:t>	</a:t>
            </a:r>
            <a:r>
              <a:rPr dirty="0" sz="2300" spc="130" b="0">
                <a:latin typeface="Arial MT"/>
                <a:cs typeface="Arial MT"/>
              </a:rPr>
              <a:t>c</a:t>
            </a:r>
            <a:r>
              <a:rPr dirty="0" sz="2300" spc="85" b="0">
                <a:latin typeface="Arial MT"/>
                <a:cs typeface="Arial MT"/>
              </a:rPr>
              <a:t>a</a:t>
            </a:r>
            <a:r>
              <a:rPr dirty="0" sz="2300" spc="229" b="0">
                <a:latin typeface="Arial MT"/>
                <a:cs typeface="Arial MT"/>
              </a:rPr>
              <a:t>r</a:t>
            </a:r>
            <a:r>
              <a:rPr dirty="0" sz="2300" spc="100" b="0">
                <a:latin typeface="Arial MT"/>
                <a:cs typeface="Arial MT"/>
              </a:rPr>
              <a:t>ee</a:t>
            </a:r>
            <a:r>
              <a:rPr dirty="0" sz="2300" spc="235" b="0">
                <a:latin typeface="Arial MT"/>
                <a:cs typeface="Arial MT"/>
              </a:rPr>
              <a:t>r</a:t>
            </a:r>
            <a:r>
              <a:rPr dirty="0" sz="2300" b="0">
                <a:latin typeface="Arial MT"/>
                <a:cs typeface="Arial MT"/>
              </a:rPr>
              <a:t>	</a:t>
            </a:r>
            <a:r>
              <a:rPr dirty="0" sz="2300" spc="250" b="0">
                <a:latin typeface="Arial MT"/>
                <a:cs typeface="Arial MT"/>
              </a:rPr>
              <a:t>d</a:t>
            </a:r>
            <a:r>
              <a:rPr dirty="0" sz="2300" spc="100" b="0">
                <a:latin typeface="Arial MT"/>
                <a:cs typeface="Arial MT"/>
              </a:rPr>
              <a:t>e</a:t>
            </a:r>
            <a:r>
              <a:rPr dirty="0" sz="2300" spc="135" b="0">
                <a:latin typeface="Arial MT"/>
                <a:cs typeface="Arial MT"/>
              </a:rPr>
              <a:t>v</a:t>
            </a:r>
            <a:r>
              <a:rPr dirty="0" sz="2300" spc="100" b="0">
                <a:latin typeface="Arial MT"/>
                <a:cs typeface="Arial MT"/>
              </a:rPr>
              <a:t>e</a:t>
            </a:r>
            <a:r>
              <a:rPr dirty="0" sz="2300" spc="100" b="0">
                <a:latin typeface="Arial MT"/>
                <a:cs typeface="Arial MT"/>
              </a:rPr>
              <a:t>l</a:t>
            </a:r>
            <a:r>
              <a:rPr dirty="0" sz="2300" spc="275" b="0">
                <a:latin typeface="Arial MT"/>
                <a:cs typeface="Arial MT"/>
              </a:rPr>
              <a:t>o</a:t>
            </a:r>
            <a:r>
              <a:rPr dirty="0" sz="2300" spc="250" b="0">
                <a:latin typeface="Arial MT"/>
                <a:cs typeface="Arial MT"/>
              </a:rPr>
              <a:t>p</a:t>
            </a:r>
            <a:r>
              <a:rPr dirty="0" sz="2300" spc="315" b="0">
                <a:latin typeface="Arial MT"/>
                <a:cs typeface="Arial MT"/>
              </a:rPr>
              <a:t>m</a:t>
            </a:r>
            <a:r>
              <a:rPr dirty="0" sz="2300" spc="100" b="0">
                <a:latin typeface="Arial MT"/>
                <a:cs typeface="Arial MT"/>
              </a:rPr>
              <a:t>e</a:t>
            </a:r>
            <a:r>
              <a:rPr dirty="0" sz="2300" spc="215" b="0">
                <a:latin typeface="Arial MT"/>
                <a:cs typeface="Arial MT"/>
              </a:rPr>
              <a:t>n</a:t>
            </a:r>
            <a:r>
              <a:rPr dirty="0" sz="2300" spc="380" b="0">
                <a:latin typeface="Arial MT"/>
                <a:cs typeface="Arial MT"/>
              </a:rPr>
              <a:t>t</a:t>
            </a:r>
            <a:r>
              <a:rPr dirty="0" sz="2300" b="0">
                <a:latin typeface="Arial MT"/>
                <a:cs typeface="Arial MT"/>
              </a:rPr>
              <a:t>	</a:t>
            </a:r>
            <a:r>
              <a:rPr dirty="0" sz="2300" spc="375" b="0">
                <a:latin typeface="Arial MT"/>
                <a:cs typeface="Arial MT"/>
              </a:rPr>
              <a:t>t</a:t>
            </a:r>
            <a:r>
              <a:rPr dirty="0" sz="2300" spc="275" b="0">
                <a:latin typeface="Arial MT"/>
                <a:cs typeface="Arial MT"/>
              </a:rPr>
              <a:t>oo</a:t>
            </a:r>
            <a:r>
              <a:rPr dirty="0" sz="2300" spc="105" b="0">
                <a:latin typeface="Arial MT"/>
                <a:cs typeface="Arial MT"/>
              </a:rPr>
              <a:t>l</a:t>
            </a:r>
            <a:r>
              <a:rPr dirty="0" sz="2300" b="0">
                <a:latin typeface="Arial MT"/>
                <a:cs typeface="Arial MT"/>
              </a:rPr>
              <a:t>	</a:t>
            </a:r>
            <a:r>
              <a:rPr dirty="0" sz="2300" spc="375" b="0">
                <a:latin typeface="Arial MT"/>
                <a:cs typeface="Arial MT"/>
              </a:rPr>
              <a:t>t</a:t>
            </a:r>
            <a:r>
              <a:rPr dirty="0" sz="2300" spc="215" b="0">
                <a:latin typeface="Arial MT"/>
                <a:cs typeface="Arial MT"/>
              </a:rPr>
              <a:t>h</a:t>
            </a:r>
            <a:r>
              <a:rPr dirty="0" sz="2300" spc="85" b="0">
                <a:latin typeface="Arial MT"/>
                <a:cs typeface="Arial MT"/>
              </a:rPr>
              <a:t>a</a:t>
            </a:r>
            <a:r>
              <a:rPr dirty="0" sz="2300" spc="380" b="0">
                <a:latin typeface="Arial MT"/>
                <a:cs typeface="Arial MT"/>
              </a:rPr>
              <a:t>t</a:t>
            </a:r>
            <a:r>
              <a:rPr dirty="0" sz="2300" b="0">
                <a:latin typeface="Arial MT"/>
                <a:cs typeface="Arial MT"/>
              </a:rPr>
              <a:t>	</a:t>
            </a:r>
            <a:r>
              <a:rPr dirty="0" sz="2300" spc="85" b="0">
                <a:latin typeface="Arial MT"/>
                <a:cs typeface="Arial MT"/>
              </a:rPr>
              <a:t>a</a:t>
            </a:r>
            <a:r>
              <a:rPr dirty="0" sz="2300" spc="-65" b="0">
                <a:latin typeface="Arial MT"/>
                <a:cs typeface="Arial MT"/>
              </a:rPr>
              <a:t>ss</a:t>
            </a:r>
            <a:r>
              <a:rPr dirty="0" sz="2300" spc="100" b="0">
                <a:latin typeface="Arial MT"/>
                <a:cs typeface="Arial MT"/>
              </a:rPr>
              <a:t>i</a:t>
            </a:r>
            <a:r>
              <a:rPr dirty="0" sz="2300" spc="-65" b="0">
                <a:latin typeface="Arial MT"/>
                <a:cs typeface="Arial MT"/>
              </a:rPr>
              <a:t>s</a:t>
            </a:r>
            <a:r>
              <a:rPr dirty="0" sz="2300" spc="375" b="0">
                <a:latin typeface="Arial MT"/>
                <a:cs typeface="Arial MT"/>
              </a:rPr>
              <a:t>t</a:t>
            </a:r>
            <a:r>
              <a:rPr dirty="0" sz="2300" spc="-45" b="0">
                <a:latin typeface="Arial MT"/>
                <a:cs typeface="Arial MT"/>
              </a:rPr>
              <a:t>s  </a:t>
            </a:r>
            <a:r>
              <a:rPr dirty="0" sz="2300" spc="135" b="0">
                <a:latin typeface="Arial MT"/>
                <a:cs typeface="Arial MT"/>
              </a:rPr>
              <a:t>individuals</a:t>
            </a:r>
            <a:r>
              <a:rPr dirty="0" sz="2300" b="0">
                <a:latin typeface="Arial MT"/>
                <a:cs typeface="Arial MT"/>
              </a:rPr>
              <a:t> </a:t>
            </a:r>
            <a:r>
              <a:rPr dirty="0" sz="2300" spc="160" b="0">
                <a:latin typeface="Arial MT"/>
                <a:cs typeface="Arial MT"/>
              </a:rPr>
              <a:t>in</a:t>
            </a:r>
            <a:r>
              <a:rPr dirty="0" sz="2300" b="0">
                <a:latin typeface="Arial MT"/>
                <a:cs typeface="Arial MT"/>
              </a:rPr>
              <a:t> </a:t>
            </a:r>
            <a:r>
              <a:rPr dirty="0" sz="2300" spc="140" b="0">
                <a:latin typeface="Arial MT"/>
                <a:cs typeface="Arial MT"/>
              </a:rPr>
              <a:t>various</a:t>
            </a:r>
            <a:r>
              <a:rPr dirty="0" sz="2300" spc="5" b="0">
                <a:latin typeface="Arial MT"/>
                <a:cs typeface="Arial MT"/>
              </a:rPr>
              <a:t> </a:t>
            </a:r>
            <a:r>
              <a:rPr dirty="0" sz="2300" spc="114" b="0">
                <a:latin typeface="Arial MT"/>
                <a:cs typeface="Arial MT"/>
              </a:rPr>
              <a:t>aspects</a:t>
            </a:r>
            <a:r>
              <a:rPr dirty="0" sz="2300" b="0">
                <a:latin typeface="Arial MT"/>
                <a:cs typeface="Arial MT"/>
              </a:rPr>
              <a:t> </a:t>
            </a:r>
            <a:r>
              <a:rPr dirty="0" sz="2300" spc="270" b="0">
                <a:latin typeface="Arial MT"/>
                <a:cs typeface="Arial MT"/>
              </a:rPr>
              <a:t>of</a:t>
            </a:r>
            <a:r>
              <a:rPr dirty="0" sz="2300" b="0">
                <a:latin typeface="Arial MT"/>
                <a:cs typeface="Arial MT"/>
              </a:rPr>
              <a:t> </a:t>
            </a:r>
            <a:r>
              <a:rPr dirty="0" sz="2300" spc="204" b="0">
                <a:latin typeface="Arial MT"/>
                <a:cs typeface="Arial MT"/>
              </a:rPr>
              <a:t>their</a:t>
            </a:r>
            <a:r>
              <a:rPr dirty="0" sz="2300" spc="5" b="0">
                <a:latin typeface="Arial MT"/>
                <a:cs typeface="Arial MT"/>
              </a:rPr>
              <a:t> </a:t>
            </a:r>
            <a:r>
              <a:rPr dirty="0" sz="2300" spc="145" b="0">
                <a:latin typeface="Arial MT"/>
                <a:cs typeface="Arial MT"/>
              </a:rPr>
              <a:t>professional</a:t>
            </a:r>
            <a:r>
              <a:rPr dirty="0" sz="2300" b="0">
                <a:latin typeface="Arial MT"/>
                <a:cs typeface="Arial MT"/>
              </a:rPr>
              <a:t> </a:t>
            </a:r>
            <a:r>
              <a:rPr dirty="0" sz="2300" spc="210" b="0">
                <a:latin typeface="Arial MT"/>
                <a:cs typeface="Arial MT"/>
              </a:rPr>
              <a:t>growth.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2253" y="2987288"/>
            <a:ext cx="10562590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  <a:tabLst>
                <a:tab pos="1443990" algn="l"/>
                <a:tab pos="2686050" algn="l"/>
                <a:tab pos="3947795" algn="l"/>
                <a:tab pos="5370830" algn="l"/>
                <a:tab pos="6590030" algn="l"/>
                <a:tab pos="8249284" algn="l"/>
                <a:tab pos="9423400" algn="l"/>
              </a:tabLst>
            </a:pPr>
            <a:r>
              <a:rPr dirty="0" sz="2300" spc="-229">
                <a:solidFill>
                  <a:srgbClr val="292E3A"/>
                </a:solidFill>
                <a:latin typeface="Arial MT"/>
                <a:cs typeface="Arial MT"/>
              </a:rPr>
              <a:t>F</a:t>
            </a:r>
            <a:r>
              <a:rPr dirty="0" sz="2300" spc="100">
                <a:solidFill>
                  <a:srgbClr val="292E3A"/>
                </a:solidFill>
                <a:latin typeface="Arial MT"/>
                <a:cs typeface="Arial MT"/>
              </a:rPr>
              <a:t>e</a:t>
            </a:r>
            <a:r>
              <a:rPr dirty="0" sz="2300" spc="85">
                <a:solidFill>
                  <a:srgbClr val="292E3A"/>
                </a:solidFill>
                <a:latin typeface="Arial MT"/>
                <a:cs typeface="Arial MT"/>
              </a:rPr>
              <a:t>a</a:t>
            </a:r>
            <a:r>
              <a:rPr dirty="0" sz="2300" spc="375">
                <a:solidFill>
                  <a:srgbClr val="292E3A"/>
                </a:solidFill>
                <a:latin typeface="Arial MT"/>
                <a:cs typeface="Arial MT"/>
              </a:rPr>
              <a:t>t</a:t>
            </a:r>
            <a:r>
              <a:rPr dirty="0" sz="2300" spc="215">
                <a:solidFill>
                  <a:srgbClr val="292E3A"/>
                </a:solidFill>
                <a:latin typeface="Arial MT"/>
                <a:cs typeface="Arial MT"/>
              </a:rPr>
              <a:t>u</a:t>
            </a:r>
            <a:r>
              <a:rPr dirty="0" sz="2300" spc="229">
                <a:solidFill>
                  <a:srgbClr val="292E3A"/>
                </a:solidFill>
                <a:latin typeface="Arial MT"/>
                <a:cs typeface="Arial MT"/>
              </a:rPr>
              <a:t>r</a:t>
            </a:r>
            <a:r>
              <a:rPr dirty="0" sz="2300" spc="100">
                <a:solidFill>
                  <a:srgbClr val="292E3A"/>
                </a:solidFill>
                <a:latin typeface="Arial MT"/>
                <a:cs typeface="Arial MT"/>
              </a:rPr>
              <a:t>e</a:t>
            </a:r>
            <a:r>
              <a:rPr dirty="0" sz="2300" spc="-60">
                <a:solidFill>
                  <a:srgbClr val="292E3A"/>
                </a:solidFill>
                <a:latin typeface="Arial MT"/>
                <a:cs typeface="Arial MT"/>
              </a:rPr>
              <a:t>s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	</a:t>
            </a:r>
            <a:r>
              <a:rPr dirty="0" sz="2300" spc="100">
                <a:solidFill>
                  <a:srgbClr val="292E3A"/>
                </a:solidFill>
                <a:latin typeface="Arial MT"/>
                <a:cs typeface="Arial MT"/>
              </a:rPr>
              <a:t>i</a:t>
            </a:r>
            <a:r>
              <a:rPr dirty="0" sz="2300" spc="215">
                <a:solidFill>
                  <a:srgbClr val="292E3A"/>
                </a:solidFill>
                <a:latin typeface="Arial MT"/>
                <a:cs typeface="Arial MT"/>
              </a:rPr>
              <a:t>n</a:t>
            </a:r>
            <a:r>
              <a:rPr dirty="0" sz="2300" spc="130">
                <a:solidFill>
                  <a:srgbClr val="292E3A"/>
                </a:solidFill>
                <a:latin typeface="Arial MT"/>
                <a:cs typeface="Arial MT"/>
              </a:rPr>
              <a:t>c</a:t>
            </a:r>
            <a:r>
              <a:rPr dirty="0" sz="2300" spc="100">
                <a:solidFill>
                  <a:srgbClr val="292E3A"/>
                </a:solidFill>
                <a:latin typeface="Arial MT"/>
                <a:cs typeface="Arial MT"/>
              </a:rPr>
              <a:t>l</a:t>
            </a:r>
            <a:r>
              <a:rPr dirty="0" sz="2300" spc="215">
                <a:solidFill>
                  <a:srgbClr val="292E3A"/>
                </a:solidFill>
                <a:latin typeface="Arial MT"/>
                <a:cs typeface="Arial MT"/>
              </a:rPr>
              <a:t>u</a:t>
            </a:r>
            <a:r>
              <a:rPr dirty="0" sz="2300" spc="250">
                <a:solidFill>
                  <a:srgbClr val="292E3A"/>
                </a:solidFill>
                <a:latin typeface="Arial MT"/>
                <a:cs typeface="Arial MT"/>
              </a:rPr>
              <a:t>d</a:t>
            </a:r>
            <a:r>
              <a:rPr dirty="0" sz="2300" spc="105">
                <a:solidFill>
                  <a:srgbClr val="292E3A"/>
                </a:solidFill>
                <a:latin typeface="Arial MT"/>
                <a:cs typeface="Arial MT"/>
              </a:rPr>
              <a:t>e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	</a:t>
            </a:r>
            <a:r>
              <a:rPr dirty="0" sz="2300" spc="229">
                <a:solidFill>
                  <a:srgbClr val="292E3A"/>
                </a:solidFill>
                <a:latin typeface="Arial MT"/>
                <a:cs typeface="Arial MT"/>
              </a:rPr>
              <a:t>r</a:t>
            </a:r>
            <a:r>
              <a:rPr dirty="0" sz="2300" spc="100">
                <a:solidFill>
                  <a:srgbClr val="292E3A"/>
                </a:solidFill>
                <a:latin typeface="Arial MT"/>
                <a:cs typeface="Arial MT"/>
              </a:rPr>
              <a:t>e</a:t>
            </a:r>
            <a:r>
              <a:rPr dirty="0" sz="2300" spc="-65">
                <a:solidFill>
                  <a:srgbClr val="292E3A"/>
                </a:solidFill>
                <a:latin typeface="Arial MT"/>
                <a:cs typeface="Arial MT"/>
              </a:rPr>
              <a:t>s</a:t>
            </a:r>
            <a:r>
              <a:rPr dirty="0" sz="2300" spc="215">
                <a:solidFill>
                  <a:srgbClr val="292E3A"/>
                </a:solidFill>
                <a:latin typeface="Arial MT"/>
                <a:cs typeface="Arial MT"/>
              </a:rPr>
              <a:t>u</a:t>
            </a:r>
            <a:r>
              <a:rPr dirty="0" sz="2300" spc="315">
                <a:solidFill>
                  <a:srgbClr val="292E3A"/>
                </a:solidFill>
                <a:latin typeface="Arial MT"/>
                <a:cs typeface="Arial MT"/>
              </a:rPr>
              <a:t>m</a:t>
            </a:r>
            <a:r>
              <a:rPr dirty="0" sz="2300" spc="105">
                <a:solidFill>
                  <a:srgbClr val="292E3A"/>
                </a:solidFill>
                <a:latin typeface="Arial MT"/>
                <a:cs typeface="Arial MT"/>
              </a:rPr>
              <a:t>e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	</a:t>
            </a:r>
            <a:r>
              <a:rPr dirty="0" sz="2300" spc="215">
                <a:solidFill>
                  <a:srgbClr val="292E3A"/>
                </a:solidFill>
                <a:latin typeface="Arial MT"/>
                <a:cs typeface="Arial MT"/>
              </a:rPr>
              <a:t>bu</a:t>
            </a:r>
            <a:r>
              <a:rPr dirty="0" sz="2300" spc="100">
                <a:solidFill>
                  <a:srgbClr val="292E3A"/>
                </a:solidFill>
                <a:latin typeface="Arial MT"/>
                <a:cs typeface="Arial MT"/>
              </a:rPr>
              <a:t>il</a:t>
            </a:r>
            <a:r>
              <a:rPr dirty="0" sz="2300" spc="250">
                <a:solidFill>
                  <a:srgbClr val="292E3A"/>
                </a:solidFill>
                <a:latin typeface="Arial MT"/>
                <a:cs typeface="Arial MT"/>
              </a:rPr>
              <a:t>d</a:t>
            </a:r>
            <a:r>
              <a:rPr dirty="0" sz="2300" spc="100">
                <a:solidFill>
                  <a:srgbClr val="292E3A"/>
                </a:solidFill>
                <a:latin typeface="Arial MT"/>
                <a:cs typeface="Arial MT"/>
              </a:rPr>
              <a:t>i</a:t>
            </a:r>
            <a:r>
              <a:rPr dirty="0" sz="2300" spc="215">
                <a:solidFill>
                  <a:srgbClr val="292E3A"/>
                </a:solidFill>
                <a:latin typeface="Arial MT"/>
                <a:cs typeface="Arial MT"/>
              </a:rPr>
              <a:t>n</a:t>
            </a:r>
            <a:r>
              <a:rPr dirty="0" sz="2300" spc="120">
                <a:solidFill>
                  <a:srgbClr val="292E3A"/>
                </a:solidFill>
                <a:latin typeface="Arial MT"/>
                <a:cs typeface="Arial MT"/>
              </a:rPr>
              <a:t>g</a:t>
            </a:r>
            <a:r>
              <a:rPr dirty="0" sz="2300" spc="-70">
                <a:solidFill>
                  <a:srgbClr val="292E3A"/>
                </a:solidFill>
                <a:latin typeface="Arial MT"/>
                <a:cs typeface="Arial MT"/>
              </a:rPr>
              <a:t>,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	</a:t>
            </a:r>
            <a:r>
              <a:rPr dirty="0" sz="2300" spc="130">
                <a:solidFill>
                  <a:srgbClr val="292E3A"/>
                </a:solidFill>
                <a:latin typeface="Arial MT"/>
                <a:cs typeface="Arial MT"/>
              </a:rPr>
              <a:t>c</a:t>
            </a:r>
            <a:r>
              <a:rPr dirty="0" sz="2300" spc="275">
                <a:solidFill>
                  <a:srgbClr val="292E3A"/>
                </a:solidFill>
                <a:latin typeface="Arial MT"/>
                <a:cs typeface="Arial MT"/>
              </a:rPr>
              <a:t>o</a:t>
            </a:r>
            <a:r>
              <a:rPr dirty="0" sz="2300" spc="100">
                <a:solidFill>
                  <a:srgbClr val="292E3A"/>
                </a:solidFill>
                <a:latin typeface="Arial MT"/>
                <a:cs typeface="Arial MT"/>
              </a:rPr>
              <a:t>ll</a:t>
            </a:r>
            <a:r>
              <a:rPr dirty="0" sz="2300" spc="100">
                <a:solidFill>
                  <a:srgbClr val="292E3A"/>
                </a:solidFill>
                <a:latin typeface="Arial MT"/>
                <a:cs typeface="Arial MT"/>
              </a:rPr>
              <a:t>e</a:t>
            </a:r>
            <a:r>
              <a:rPr dirty="0" sz="2300" spc="120">
                <a:solidFill>
                  <a:srgbClr val="292E3A"/>
                </a:solidFill>
                <a:latin typeface="Arial MT"/>
                <a:cs typeface="Arial MT"/>
              </a:rPr>
              <a:t>g</a:t>
            </a:r>
            <a:r>
              <a:rPr dirty="0" sz="2300" spc="105">
                <a:solidFill>
                  <a:srgbClr val="292E3A"/>
                </a:solidFill>
                <a:latin typeface="Arial MT"/>
                <a:cs typeface="Arial MT"/>
              </a:rPr>
              <a:t>e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	</a:t>
            </a:r>
            <a:r>
              <a:rPr dirty="0" sz="2300" spc="-65">
                <a:solidFill>
                  <a:srgbClr val="292E3A"/>
                </a:solidFill>
                <a:latin typeface="Arial MT"/>
                <a:cs typeface="Arial MT"/>
              </a:rPr>
              <a:t>s</a:t>
            </a:r>
            <a:r>
              <a:rPr dirty="0" sz="2300" spc="100">
                <a:solidFill>
                  <a:srgbClr val="292E3A"/>
                </a:solidFill>
                <a:latin typeface="Arial MT"/>
                <a:cs typeface="Arial MT"/>
              </a:rPr>
              <a:t>e</a:t>
            </a:r>
            <a:r>
              <a:rPr dirty="0" sz="2300" spc="85">
                <a:solidFill>
                  <a:srgbClr val="292E3A"/>
                </a:solidFill>
                <a:latin typeface="Arial MT"/>
                <a:cs typeface="Arial MT"/>
              </a:rPr>
              <a:t>a</a:t>
            </a:r>
            <a:r>
              <a:rPr dirty="0" sz="2300" spc="229">
                <a:solidFill>
                  <a:srgbClr val="292E3A"/>
                </a:solidFill>
                <a:latin typeface="Arial MT"/>
                <a:cs typeface="Arial MT"/>
              </a:rPr>
              <a:t>r</a:t>
            </a:r>
            <a:r>
              <a:rPr dirty="0" sz="2300" spc="130">
                <a:solidFill>
                  <a:srgbClr val="292E3A"/>
                </a:solidFill>
                <a:latin typeface="Arial MT"/>
                <a:cs typeface="Arial MT"/>
              </a:rPr>
              <a:t>c</a:t>
            </a:r>
            <a:r>
              <a:rPr dirty="0" sz="2300" spc="215">
                <a:solidFill>
                  <a:srgbClr val="292E3A"/>
                </a:solidFill>
                <a:latin typeface="Arial MT"/>
                <a:cs typeface="Arial MT"/>
              </a:rPr>
              <a:t>h</a:t>
            </a:r>
            <a:r>
              <a:rPr dirty="0" sz="2300" spc="100">
                <a:solidFill>
                  <a:srgbClr val="292E3A"/>
                </a:solidFill>
                <a:latin typeface="Arial MT"/>
                <a:cs typeface="Arial MT"/>
              </a:rPr>
              <a:t>i</a:t>
            </a:r>
            <a:r>
              <a:rPr dirty="0" sz="2300" spc="215">
                <a:solidFill>
                  <a:srgbClr val="292E3A"/>
                </a:solidFill>
                <a:latin typeface="Arial MT"/>
                <a:cs typeface="Arial MT"/>
              </a:rPr>
              <a:t>n</a:t>
            </a:r>
            <a:r>
              <a:rPr dirty="0" sz="2300" spc="120">
                <a:solidFill>
                  <a:srgbClr val="292E3A"/>
                </a:solidFill>
                <a:latin typeface="Arial MT"/>
                <a:cs typeface="Arial MT"/>
              </a:rPr>
              <a:t>g</a:t>
            </a:r>
            <a:r>
              <a:rPr dirty="0" sz="2300" spc="-70">
                <a:solidFill>
                  <a:srgbClr val="292E3A"/>
                </a:solidFill>
                <a:latin typeface="Arial MT"/>
                <a:cs typeface="Arial MT"/>
              </a:rPr>
              <a:t>,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	</a:t>
            </a:r>
            <a:r>
              <a:rPr dirty="0" sz="2300" spc="130">
                <a:solidFill>
                  <a:srgbClr val="292E3A"/>
                </a:solidFill>
                <a:latin typeface="Arial MT"/>
                <a:cs typeface="Arial MT"/>
              </a:rPr>
              <a:t>c</a:t>
            </a:r>
            <a:r>
              <a:rPr dirty="0" sz="2300" spc="275">
                <a:solidFill>
                  <a:srgbClr val="292E3A"/>
                </a:solidFill>
                <a:latin typeface="Arial MT"/>
                <a:cs typeface="Arial MT"/>
              </a:rPr>
              <a:t>o</a:t>
            </a:r>
            <a:r>
              <a:rPr dirty="0" sz="2300" spc="250">
                <a:solidFill>
                  <a:srgbClr val="292E3A"/>
                </a:solidFill>
                <a:latin typeface="Arial MT"/>
                <a:cs typeface="Arial MT"/>
              </a:rPr>
              <a:t>d</a:t>
            </a:r>
            <a:r>
              <a:rPr dirty="0" sz="2300" spc="100">
                <a:solidFill>
                  <a:srgbClr val="292E3A"/>
                </a:solidFill>
                <a:latin typeface="Arial MT"/>
                <a:cs typeface="Arial MT"/>
              </a:rPr>
              <a:t>i</a:t>
            </a:r>
            <a:r>
              <a:rPr dirty="0" sz="2300" spc="215">
                <a:solidFill>
                  <a:srgbClr val="292E3A"/>
                </a:solidFill>
                <a:latin typeface="Arial MT"/>
                <a:cs typeface="Arial MT"/>
              </a:rPr>
              <a:t>n</a:t>
            </a:r>
            <a:r>
              <a:rPr dirty="0" sz="2300" spc="125">
                <a:solidFill>
                  <a:srgbClr val="292E3A"/>
                </a:solidFill>
                <a:latin typeface="Arial MT"/>
                <a:cs typeface="Arial MT"/>
              </a:rPr>
              <a:t>g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	</a:t>
            </a:r>
            <a:r>
              <a:rPr dirty="0" sz="2300" spc="130">
                <a:solidFill>
                  <a:srgbClr val="292E3A"/>
                </a:solidFill>
                <a:latin typeface="Arial MT"/>
                <a:cs typeface="Arial MT"/>
              </a:rPr>
              <a:t>c</a:t>
            </a:r>
            <a:r>
              <a:rPr dirty="0" sz="2300" spc="275">
                <a:solidFill>
                  <a:srgbClr val="292E3A"/>
                </a:solidFill>
                <a:latin typeface="Arial MT"/>
                <a:cs typeface="Arial MT"/>
              </a:rPr>
              <a:t>o</a:t>
            </a:r>
            <a:r>
              <a:rPr dirty="0" sz="2300" spc="215">
                <a:solidFill>
                  <a:srgbClr val="292E3A"/>
                </a:solidFill>
                <a:latin typeface="Arial MT"/>
                <a:cs typeface="Arial MT"/>
              </a:rPr>
              <a:t>n</a:t>
            </a:r>
            <a:r>
              <a:rPr dirty="0" sz="2300" spc="375">
                <a:solidFill>
                  <a:srgbClr val="292E3A"/>
                </a:solidFill>
                <a:latin typeface="Arial MT"/>
                <a:cs typeface="Arial MT"/>
              </a:rPr>
              <a:t>t</a:t>
            </a:r>
            <a:r>
              <a:rPr dirty="0" sz="2300" spc="100">
                <a:solidFill>
                  <a:srgbClr val="292E3A"/>
                </a:solidFill>
                <a:latin typeface="Arial MT"/>
                <a:cs typeface="Arial MT"/>
              </a:rPr>
              <a:t>e</a:t>
            </a:r>
            <a:r>
              <a:rPr dirty="0" sz="2300" spc="-65">
                <a:solidFill>
                  <a:srgbClr val="292E3A"/>
                </a:solidFill>
                <a:latin typeface="Arial MT"/>
                <a:cs typeface="Arial MT"/>
              </a:rPr>
              <a:t>s</a:t>
            </a:r>
            <a:r>
              <a:rPr dirty="0" sz="2300" spc="380">
                <a:solidFill>
                  <a:srgbClr val="292E3A"/>
                </a:solidFill>
                <a:latin typeface="Arial MT"/>
                <a:cs typeface="Arial MT"/>
              </a:rPr>
              <a:t>t  </a:t>
            </a:r>
            <a:r>
              <a:rPr dirty="0" sz="2300" spc="200">
                <a:solidFill>
                  <a:srgbClr val="292E3A"/>
                </a:solidFill>
                <a:latin typeface="Arial MT"/>
                <a:cs typeface="Arial MT"/>
              </a:rPr>
              <a:t>information,</a:t>
            </a:r>
            <a:r>
              <a:rPr dirty="0" sz="2300" spc="-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45">
                <a:solidFill>
                  <a:srgbClr val="292E3A"/>
                </a:solidFill>
                <a:latin typeface="Arial MT"/>
                <a:cs typeface="Arial MT"/>
              </a:rPr>
              <a:t>learning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50">
                <a:solidFill>
                  <a:srgbClr val="292E3A"/>
                </a:solidFill>
                <a:latin typeface="Arial MT"/>
                <a:cs typeface="Arial MT"/>
              </a:rPr>
              <a:t>roadmaps,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85">
                <a:solidFill>
                  <a:srgbClr val="292E3A"/>
                </a:solidFill>
                <a:latin typeface="Arial MT"/>
                <a:cs typeface="Arial MT"/>
              </a:rPr>
              <a:t>and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90">
                <a:solidFill>
                  <a:srgbClr val="292E3A"/>
                </a:solidFill>
                <a:latin typeface="Arial MT"/>
                <a:cs typeface="Arial MT"/>
              </a:rPr>
              <a:t>skill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200">
                <a:solidFill>
                  <a:srgbClr val="292E3A"/>
                </a:solidFill>
                <a:latin typeface="Arial MT"/>
                <a:cs typeface="Arial MT"/>
              </a:rPr>
              <a:t>performance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55">
                <a:solidFill>
                  <a:srgbClr val="292E3A"/>
                </a:solidFill>
                <a:latin typeface="Arial MT"/>
                <a:cs typeface="Arial MT"/>
              </a:rPr>
              <a:t>analysis.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82253" y="4053417"/>
            <a:ext cx="10570845" cy="5200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350">
              <a:lnSpc>
                <a:spcPct val="114100"/>
              </a:lnSpc>
              <a:spcBef>
                <a:spcPts val="100"/>
              </a:spcBef>
            </a:pPr>
            <a:r>
              <a:rPr dirty="0" sz="2300" spc="60">
                <a:solidFill>
                  <a:srgbClr val="292E3A"/>
                </a:solidFill>
                <a:latin typeface="Arial MT"/>
                <a:cs typeface="Arial MT"/>
              </a:rPr>
              <a:t>The</a:t>
            </a:r>
            <a:r>
              <a:rPr dirty="0" sz="2300" spc="-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50">
                <a:solidFill>
                  <a:srgbClr val="FA643F"/>
                </a:solidFill>
                <a:latin typeface="Arial MT"/>
                <a:cs typeface="Arial MT"/>
              </a:rPr>
              <a:t>resume</a:t>
            </a:r>
            <a:r>
              <a:rPr dirty="0" sz="2300">
                <a:solidFill>
                  <a:srgbClr val="FA643F"/>
                </a:solidFill>
                <a:latin typeface="Arial MT"/>
                <a:cs typeface="Arial MT"/>
              </a:rPr>
              <a:t> </a:t>
            </a:r>
            <a:r>
              <a:rPr dirty="0" sz="2300" spc="175">
                <a:solidFill>
                  <a:srgbClr val="FA643F"/>
                </a:solidFill>
                <a:latin typeface="Arial MT"/>
                <a:cs typeface="Arial MT"/>
              </a:rPr>
              <a:t>builder</a:t>
            </a:r>
            <a:r>
              <a:rPr dirty="0" sz="2300">
                <a:solidFill>
                  <a:srgbClr val="FA643F"/>
                </a:solidFill>
                <a:latin typeface="Arial MT"/>
                <a:cs typeface="Arial MT"/>
              </a:rPr>
              <a:t> </a:t>
            </a:r>
            <a:r>
              <a:rPr dirty="0" sz="2300" spc="195">
                <a:solidFill>
                  <a:srgbClr val="292E3A"/>
                </a:solidFill>
                <a:latin typeface="Arial MT"/>
                <a:cs typeface="Arial MT"/>
              </a:rPr>
              <a:t>feature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80">
                <a:solidFill>
                  <a:srgbClr val="292E3A"/>
                </a:solidFill>
                <a:latin typeface="Arial MT"/>
                <a:cs typeface="Arial MT"/>
              </a:rPr>
              <a:t>offers</a:t>
            </a:r>
            <a:r>
              <a:rPr dirty="0" sz="2300" spc="-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35">
                <a:solidFill>
                  <a:srgbClr val="292E3A"/>
                </a:solidFill>
                <a:latin typeface="Arial MT"/>
                <a:cs typeface="Arial MT"/>
              </a:rPr>
              <a:t>pre-designed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80">
                <a:solidFill>
                  <a:srgbClr val="292E3A"/>
                </a:solidFill>
                <a:latin typeface="Arial MT"/>
                <a:cs typeface="Arial MT"/>
              </a:rPr>
              <a:t>templates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260">
                <a:solidFill>
                  <a:srgbClr val="292E3A"/>
                </a:solidFill>
                <a:latin typeface="Arial MT"/>
                <a:cs typeface="Arial MT"/>
              </a:rPr>
              <a:t>for</a:t>
            </a:r>
            <a:r>
              <a:rPr dirty="0" sz="2300" spc="-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75">
                <a:solidFill>
                  <a:srgbClr val="292E3A"/>
                </a:solidFill>
                <a:latin typeface="Arial MT"/>
                <a:cs typeface="Arial MT"/>
              </a:rPr>
              <a:t>quick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85">
                <a:solidFill>
                  <a:srgbClr val="292E3A"/>
                </a:solidFill>
                <a:latin typeface="Arial MT"/>
                <a:cs typeface="Arial MT"/>
              </a:rPr>
              <a:t>and </a:t>
            </a:r>
            <a:r>
              <a:rPr dirty="0" sz="2300" spc="-62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55">
                <a:solidFill>
                  <a:srgbClr val="292E3A"/>
                </a:solidFill>
                <a:latin typeface="Arial MT"/>
                <a:cs typeface="Arial MT"/>
              </a:rPr>
              <a:t>easy</a:t>
            </a:r>
            <a:r>
              <a:rPr dirty="0" sz="2300" spc="-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50">
                <a:solidFill>
                  <a:srgbClr val="292E3A"/>
                </a:solidFill>
                <a:latin typeface="Arial MT"/>
                <a:cs typeface="Arial MT"/>
              </a:rPr>
              <a:t>resume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60">
                <a:solidFill>
                  <a:srgbClr val="292E3A"/>
                </a:solidFill>
                <a:latin typeface="Arial MT"/>
                <a:cs typeface="Arial MT"/>
              </a:rPr>
              <a:t>creation.</a:t>
            </a:r>
            <a:endParaRPr sz="2300">
              <a:latin typeface="Arial MT"/>
              <a:cs typeface="Arial MT"/>
            </a:endParaRPr>
          </a:p>
          <a:p>
            <a:pPr algn="just" marL="12700" marR="5080">
              <a:lnSpc>
                <a:spcPct val="114100"/>
              </a:lnSpc>
              <a:spcBef>
                <a:spcPts val="1385"/>
              </a:spcBef>
            </a:pPr>
            <a:r>
              <a:rPr dirty="0" sz="2300" spc="60">
                <a:solidFill>
                  <a:srgbClr val="292E3A"/>
                </a:solidFill>
                <a:latin typeface="Arial MT"/>
                <a:cs typeface="Arial MT"/>
              </a:rPr>
              <a:t>The</a:t>
            </a:r>
            <a:r>
              <a:rPr dirty="0" sz="2300" spc="7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35">
                <a:solidFill>
                  <a:srgbClr val="FA643F"/>
                </a:solidFill>
                <a:latin typeface="Arial MT"/>
                <a:cs typeface="Arial MT"/>
              </a:rPr>
              <a:t>college</a:t>
            </a:r>
            <a:r>
              <a:rPr dirty="0" sz="2300" spc="80">
                <a:solidFill>
                  <a:srgbClr val="FA643F"/>
                </a:solidFill>
                <a:latin typeface="Arial MT"/>
                <a:cs typeface="Arial MT"/>
              </a:rPr>
              <a:t> </a:t>
            </a:r>
            <a:r>
              <a:rPr dirty="0" sz="2300" spc="114">
                <a:solidFill>
                  <a:srgbClr val="FA643F"/>
                </a:solidFill>
                <a:latin typeface="Arial MT"/>
                <a:cs typeface="Arial MT"/>
              </a:rPr>
              <a:t>search</a:t>
            </a:r>
            <a:r>
              <a:rPr dirty="0" sz="2300" spc="75">
                <a:solidFill>
                  <a:srgbClr val="FA643F"/>
                </a:solidFill>
                <a:latin typeface="Arial MT"/>
                <a:cs typeface="Arial MT"/>
              </a:rPr>
              <a:t> </a:t>
            </a:r>
            <a:r>
              <a:rPr dirty="0" sz="2300" spc="195">
                <a:solidFill>
                  <a:srgbClr val="FA643F"/>
                </a:solidFill>
                <a:latin typeface="Arial MT"/>
                <a:cs typeface="Arial MT"/>
              </a:rPr>
              <a:t>feature</a:t>
            </a:r>
            <a:r>
              <a:rPr dirty="0" sz="2300" spc="105">
                <a:solidFill>
                  <a:srgbClr val="FA643F"/>
                </a:solidFill>
                <a:latin typeface="Arial MT"/>
                <a:cs typeface="Arial MT"/>
              </a:rPr>
              <a:t> </a:t>
            </a:r>
            <a:r>
              <a:rPr dirty="0" sz="2300" spc="140">
                <a:solidFill>
                  <a:srgbClr val="292E3A"/>
                </a:solidFill>
                <a:latin typeface="Arial MT"/>
                <a:cs typeface="Arial MT"/>
              </a:rPr>
              <a:t>allows</a:t>
            </a:r>
            <a:r>
              <a:rPr dirty="0" sz="2300" spc="11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80">
                <a:solidFill>
                  <a:srgbClr val="292E3A"/>
                </a:solidFill>
                <a:latin typeface="Arial MT"/>
                <a:cs typeface="Arial MT"/>
              </a:rPr>
              <a:t>users</a:t>
            </a:r>
            <a:r>
              <a:rPr dirty="0" sz="2300" spc="10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325">
                <a:solidFill>
                  <a:srgbClr val="292E3A"/>
                </a:solidFill>
                <a:latin typeface="Arial MT"/>
                <a:cs typeface="Arial MT"/>
              </a:rPr>
              <a:t>to</a:t>
            </a:r>
            <a:r>
              <a:rPr dirty="0" sz="2300" spc="11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14">
                <a:solidFill>
                  <a:srgbClr val="292E3A"/>
                </a:solidFill>
                <a:latin typeface="Arial MT"/>
                <a:cs typeface="Arial MT"/>
              </a:rPr>
              <a:t>search</a:t>
            </a:r>
            <a:r>
              <a:rPr dirty="0" sz="2300" spc="10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260">
                <a:solidFill>
                  <a:srgbClr val="292E3A"/>
                </a:solidFill>
                <a:latin typeface="Arial MT"/>
                <a:cs typeface="Arial MT"/>
              </a:rPr>
              <a:t>for</a:t>
            </a:r>
            <a:r>
              <a:rPr dirty="0" sz="2300" spc="110">
                <a:solidFill>
                  <a:srgbClr val="292E3A"/>
                </a:solidFill>
                <a:latin typeface="Arial MT"/>
                <a:cs typeface="Arial MT"/>
              </a:rPr>
              <a:t> colleges </a:t>
            </a:r>
            <a:r>
              <a:rPr dirty="0" sz="2300" spc="114">
                <a:solidFill>
                  <a:srgbClr val="292E3A"/>
                </a:solidFill>
                <a:latin typeface="Arial MT"/>
                <a:cs typeface="Arial MT"/>
              </a:rPr>
              <a:t>based</a:t>
            </a:r>
            <a:r>
              <a:rPr dirty="0" sz="2300" spc="10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245">
                <a:solidFill>
                  <a:srgbClr val="292E3A"/>
                </a:solidFill>
                <a:latin typeface="Arial MT"/>
                <a:cs typeface="Arial MT"/>
              </a:rPr>
              <a:t>on </a:t>
            </a:r>
            <a:r>
              <a:rPr dirty="0" sz="2300" spc="-62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50">
                <a:solidFill>
                  <a:srgbClr val="292E3A"/>
                </a:solidFill>
                <a:latin typeface="Arial MT"/>
                <a:cs typeface="Arial MT"/>
              </a:rPr>
              <a:t>preferences</a:t>
            </a:r>
            <a:r>
              <a:rPr dirty="0" sz="2300" spc="-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25">
                <a:solidFill>
                  <a:srgbClr val="292E3A"/>
                </a:solidFill>
                <a:latin typeface="Arial MT"/>
                <a:cs typeface="Arial MT"/>
              </a:rPr>
              <a:t>such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0">
                <a:solidFill>
                  <a:srgbClr val="292E3A"/>
                </a:solidFill>
                <a:latin typeface="Arial MT"/>
                <a:cs typeface="Arial MT"/>
              </a:rPr>
              <a:t>as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85">
                <a:solidFill>
                  <a:srgbClr val="292E3A"/>
                </a:solidFill>
                <a:latin typeface="Arial MT"/>
                <a:cs typeface="Arial MT"/>
              </a:rPr>
              <a:t>rank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85">
                <a:solidFill>
                  <a:srgbClr val="292E3A"/>
                </a:solidFill>
                <a:latin typeface="Arial MT"/>
                <a:cs typeface="Arial MT"/>
              </a:rPr>
              <a:t>and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65">
                <a:solidFill>
                  <a:srgbClr val="292E3A"/>
                </a:solidFill>
                <a:latin typeface="Arial MT"/>
                <a:cs typeface="Arial MT"/>
              </a:rPr>
              <a:t>location.</a:t>
            </a:r>
            <a:endParaRPr sz="2300">
              <a:latin typeface="Arial MT"/>
              <a:cs typeface="Arial MT"/>
            </a:endParaRPr>
          </a:p>
          <a:p>
            <a:pPr algn="just" marL="93980" marR="10795" indent="-81915">
              <a:lnSpc>
                <a:spcPct val="114100"/>
              </a:lnSpc>
              <a:spcBef>
                <a:spcPts val="1680"/>
              </a:spcBef>
            </a:pPr>
            <a:r>
              <a:rPr dirty="0" sz="2300" spc="60">
                <a:solidFill>
                  <a:srgbClr val="292E3A"/>
                </a:solidFill>
                <a:latin typeface="Arial MT"/>
                <a:cs typeface="Arial MT"/>
              </a:rPr>
              <a:t>The </a:t>
            </a:r>
            <a:r>
              <a:rPr dirty="0" sz="2300" spc="180">
                <a:solidFill>
                  <a:srgbClr val="FA643F"/>
                </a:solidFill>
                <a:latin typeface="Arial MT"/>
                <a:cs typeface="Arial MT"/>
              </a:rPr>
              <a:t>coding </a:t>
            </a:r>
            <a:r>
              <a:rPr dirty="0" sz="2300" spc="200">
                <a:solidFill>
                  <a:srgbClr val="FA643F"/>
                </a:solidFill>
                <a:latin typeface="Arial MT"/>
                <a:cs typeface="Arial MT"/>
              </a:rPr>
              <a:t>contest </a:t>
            </a:r>
            <a:r>
              <a:rPr dirty="0" sz="2300" spc="220">
                <a:solidFill>
                  <a:srgbClr val="FA643F"/>
                </a:solidFill>
                <a:latin typeface="Arial MT"/>
                <a:cs typeface="Arial MT"/>
              </a:rPr>
              <a:t>information </a:t>
            </a:r>
            <a:r>
              <a:rPr dirty="0" sz="2300" spc="195">
                <a:solidFill>
                  <a:srgbClr val="FA643F"/>
                </a:solidFill>
                <a:latin typeface="Arial MT"/>
                <a:cs typeface="Arial MT"/>
              </a:rPr>
              <a:t>feature </a:t>
            </a:r>
            <a:r>
              <a:rPr dirty="0" sz="2300" spc="160">
                <a:solidFill>
                  <a:srgbClr val="292E3A"/>
                </a:solidFill>
                <a:latin typeface="Arial MT"/>
                <a:cs typeface="Arial MT"/>
              </a:rPr>
              <a:t>provides </a:t>
            </a:r>
            <a:r>
              <a:rPr dirty="0" sz="2300" spc="135">
                <a:solidFill>
                  <a:srgbClr val="292E3A"/>
                </a:solidFill>
                <a:latin typeface="Arial MT"/>
                <a:cs typeface="Arial MT"/>
              </a:rPr>
              <a:t>details </a:t>
            </a:r>
            <a:r>
              <a:rPr dirty="0" sz="2300" spc="245">
                <a:solidFill>
                  <a:srgbClr val="292E3A"/>
                </a:solidFill>
                <a:latin typeface="Arial MT"/>
                <a:cs typeface="Arial MT"/>
              </a:rPr>
              <a:t>on </a:t>
            </a:r>
            <a:r>
              <a:rPr dirty="0" sz="2300" spc="200">
                <a:solidFill>
                  <a:srgbClr val="292E3A"/>
                </a:solidFill>
                <a:latin typeface="Arial MT"/>
                <a:cs typeface="Arial MT"/>
              </a:rPr>
              <a:t>upcoming </a:t>
            </a:r>
            <a:r>
              <a:rPr dirty="0" sz="2300" spc="204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85">
                <a:solidFill>
                  <a:srgbClr val="292E3A"/>
                </a:solidFill>
                <a:latin typeface="Arial MT"/>
                <a:cs typeface="Arial MT"/>
              </a:rPr>
              <a:t>and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70">
                <a:solidFill>
                  <a:srgbClr val="292E3A"/>
                </a:solidFill>
                <a:latin typeface="Arial MT"/>
                <a:cs typeface="Arial MT"/>
              </a:rPr>
              <a:t>happening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80">
                <a:solidFill>
                  <a:srgbClr val="292E3A"/>
                </a:solidFill>
                <a:latin typeface="Arial MT"/>
                <a:cs typeface="Arial MT"/>
              </a:rPr>
              <a:t>coding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65">
                <a:solidFill>
                  <a:srgbClr val="292E3A"/>
                </a:solidFill>
                <a:latin typeface="Arial MT"/>
                <a:cs typeface="Arial MT"/>
              </a:rPr>
              <a:t>contests</a:t>
            </a:r>
            <a:r>
              <a:rPr dirty="0" sz="2300" spc="64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210">
                <a:solidFill>
                  <a:srgbClr val="292E3A"/>
                </a:solidFill>
                <a:latin typeface="Arial MT"/>
                <a:cs typeface="Arial MT"/>
              </a:rPr>
              <a:t>around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229">
                <a:solidFill>
                  <a:srgbClr val="292E3A"/>
                </a:solidFill>
                <a:latin typeface="Arial MT"/>
                <a:cs typeface="Arial MT"/>
              </a:rPr>
              <a:t>the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85">
                <a:solidFill>
                  <a:srgbClr val="292E3A"/>
                </a:solidFill>
                <a:latin typeface="Arial MT"/>
                <a:cs typeface="Arial MT"/>
              </a:rPr>
              <a:t>world.</a:t>
            </a:r>
            <a:endParaRPr sz="2300">
              <a:latin typeface="Arial MT"/>
              <a:cs typeface="Arial MT"/>
            </a:endParaRPr>
          </a:p>
          <a:p>
            <a:pPr algn="just" marL="12700" marR="6985">
              <a:lnSpc>
                <a:spcPct val="114100"/>
              </a:lnSpc>
              <a:spcBef>
                <a:spcPts val="1714"/>
              </a:spcBef>
            </a:pPr>
            <a:r>
              <a:rPr dirty="0" sz="2300" spc="60">
                <a:solidFill>
                  <a:srgbClr val="292E3A"/>
                </a:solidFill>
                <a:latin typeface="Arial MT"/>
                <a:cs typeface="Arial MT"/>
              </a:rPr>
              <a:t>The </a:t>
            </a:r>
            <a:r>
              <a:rPr dirty="0" sz="2300" spc="145">
                <a:solidFill>
                  <a:srgbClr val="FA643F"/>
                </a:solidFill>
                <a:latin typeface="Arial MT"/>
                <a:cs typeface="Arial MT"/>
              </a:rPr>
              <a:t>learning </a:t>
            </a:r>
            <a:r>
              <a:rPr dirty="0" sz="2300" spc="215">
                <a:solidFill>
                  <a:srgbClr val="FA643F"/>
                </a:solidFill>
                <a:latin typeface="Arial MT"/>
                <a:cs typeface="Arial MT"/>
              </a:rPr>
              <a:t>roadmap </a:t>
            </a:r>
            <a:r>
              <a:rPr dirty="0" sz="2300" spc="195">
                <a:solidFill>
                  <a:srgbClr val="FA643F"/>
                </a:solidFill>
                <a:latin typeface="Arial MT"/>
                <a:cs typeface="Arial MT"/>
              </a:rPr>
              <a:t>feature </a:t>
            </a:r>
            <a:r>
              <a:rPr dirty="0" sz="2300" spc="160">
                <a:solidFill>
                  <a:srgbClr val="292E3A"/>
                </a:solidFill>
                <a:latin typeface="Arial MT"/>
                <a:cs typeface="Arial MT"/>
              </a:rPr>
              <a:t>provides </a:t>
            </a:r>
            <a:r>
              <a:rPr dirty="0" sz="2300" spc="90">
                <a:solidFill>
                  <a:srgbClr val="292E3A"/>
                </a:solidFill>
                <a:latin typeface="Arial MT"/>
                <a:cs typeface="Arial MT"/>
              </a:rPr>
              <a:t>a </a:t>
            </a:r>
            <a:r>
              <a:rPr dirty="0" sz="2300" spc="130">
                <a:solidFill>
                  <a:srgbClr val="292E3A"/>
                </a:solidFill>
                <a:latin typeface="Arial MT"/>
                <a:cs typeface="Arial MT"/>
              </a:rPr>
              <a:t>list </a:t>
            </a:r>
            <a:r>
              <a:rPr dirty="0" sz="2300" spc="270">
                <a:solidFill>
                  <a:srgbClr val="292E3A"/>
                </a:solidFill>
                <a:latin typeface="Arial MT"/>
                <a:cs typeface="Arial MT"/>
              </a:rPr>
              <a:t>of </a:t>
            </a:r>
            <a:r>
              <a:rPr dirty="0" sz="2300" spc="145">
                <a:solidFill>
                  <a:srgbClr val="292E3A"/>
                </a:solidFill>
                <a:latin typeface="Arial MT"/>
                <a:cs typeface="Arial MT"/>
              </a:rPr>
              <a:t>learning </a:t>
            </a:r>
            <a:r>
              <a:rPr dirty="0" sz="2300" spc="125">
                <a:solidFill>
                  <a:srgbClr val="292E3A"/>
                </a:solidFill>
                <a:latin typeface="Arial MT"/>
                <a:cs typeface="Arial MT"/>
              </a:rPr>
              <a:t>resources </a:t>
            </a:r>
            <a:r>
              <a:rPr dirty="0" sz="2300" spc="260">
                <a:solidFill>
                  <a:srgbClr val="292E3A"/>
                </a:solidFill>
                <a:latin typeface="Arial MT"/>
                <a:cs typeface="Arial MT"/>
              </a:rPr>
              <a:t>for </a:t>
            </a:r>
            <a:r>
              <a:rPr dirty="0" sz="2300" spc="26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210">
                <a:solidFill>
                  <a:srgbClr val="292E3A"/>
                </a:solidFill>
                <a:latin typeface="Arial MT"/>
                <a:cs typeface="Arial MT"/>
              </a:rPr>
              <a:t>different </a:t>
            </a:r>
            <a:r>
              <a:rPr dirty="0" sz="2300" spc="204">
                <a:solidFill>
                  <a:srgbClr val="292E3A"/>
                </a:solidFill>
                <a:latin typeface="Arial MT"/>
                <a:cs typeface="Arial MT"/>
              </a:rPr>
              <a:t>programming </a:t>
            </a:r>
            <a:r>
              <a:rPr dirty="0" sz="2300" spc="110">
                <a:solidFill>
                  <a:srgbClr val="292E3A"/>
                </a:solidFill>
                <a:latin typeface="Arial MT"/>
                <a:cs typeface="Arial MT"/>
              </a:rPr>
              <a:t>languages </a:t>
            </a:r>
            <a:r>
              <a:rPr dirty="0" sz="2300" spc="185">
                <a:solidFill>
                  <a:srgbClr val="292E3A"/>
                </a:solidFill>
                <a:latin typeface="Arial MT"/>
                <a:cs typeface="Arial MT"/>
              </a:rPr>
              <a:t>and </a:t>
            </a:r>
            <a:r>
              <a:rPr dirty="0" sz="2300" spc="150">
                <a:solidFill>
                  <a:srgbClr val="292E3A"/>
                </a:solidFill>
                <a:latin typeface="Arial MT"/>
                <a:cs typeface="Arial MT"/>
              </a:rPr>
              <a:t>tools, </a:t>
            </a:r>
            <a:r>
              <a:rPr dirty="0" sz="2300" spc="185">
                <a:solidFill>
                  <a:srgbClr val="292E3A"/>
                </a:solidFill>
                <a:latin typeface="Arial MT"/>
                <a:cs typeface="Arial MT"/>
              </a:rPr>
              <a:t>and </a:t>
            </a:r>
            <a:r>
              <a:rPr dirty="0" sz="2300" spc="140">
                <a:solidFill>
                  <a:srgbClr val="292E3A"/>
                </a:solidFill>
                <a:latin typeface="Arial MT"/>
                <a:cs typeface="Arial MT"/>
              </a:rPr>
              <a:t>allows </a:t>
            </a:r>
            <a:r>
              <a:rPr dirty="0" sz="2300" spc="80">
                <a:solidFill>
                  <a:srgbClr val="292E3A"/>
                </a:solidFill>
                <a:latin typeface="Arial MT"/>
                <a:cs typeface="Arial MT"/>
              </a:rPr>
              <a:t>users </a:t>
            </a:r>
            <a:r>
              <a:rPr dirty="0" sz="2300" spc="325">
                <a:solidFill>
                  <a:srgbClr val="292E3A"/>
                </a:solidFill>
                <a:latin typeface="Arial MT"/>
                <a:cs typeface="Arial MT"/>
              </a:rPr>
              <a:t>to </a:t>
            </a:r>
            <a:r>
              <a:rPr dirty="0" sz="2300" spc="204">
                <a:solidFill>
                  <a:srgbClr val="292E3A"/>
                </a:solidFill>
                <a:latin typeface="Arial MT"/>
                <a:cs typeface="Arial MT"/>
              </a:rPr>
              <a:t>track </a:t>
            </a:r>
            <a:r>
              <a:rPr dirty="0" sz="2300" spc="21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204">
                <a:solidFill>
                  <a:srgbClr val="292E3A"/>
                </a:solidFill>
                <a:latin typeface="Arial MT"/>
                <a:cs typeface="Arial MT"/>
              </a:rPr>
              <a:t>their</a:t>
            </a:r>
            <a:r>
              <a:rPr dirty="0" sz="2300" spc="-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10">
                <a:solidFill>
                  <a:srgbClr val="292E3A"/>
                </a:solidFill>
                <a:latin typeface="Arial MT"/>
                <a:cs typeface="Arial MT"/>
              </a:rPr>
              <a:t>progress.</a:t>
            </a:r>
            <a:endParaRPr sz="2300">
              <a:latin typeface="Arial MT"/>
              <a:cs typeface="Arial MT"/>
            </a:endParaRPr>
          </a:p>
          <a:p>
            <a:pPr algn="just" marL="12700" marR="6985">
              <a:lnSpc>
                <a:spcPct val="114100"/>
              </a:lnSpc>
              <a:spcBef>
                <a:spcPts val="1320"/>
              </a:spcBef>
            </a:pPr>
            <a:r>
              <a:rPr dirty="0" sz="2300" spc="60">
                <a:solidFill>
                  <a:srgbClr val="292E3A"/>
                </a:solidFill>
                <a:latin typeface="Arial MT"/>
                <a:cs typeface="Arial MT"/>
              </a:rPr>
              <a:t>The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90">
                <a:solidFill>
                  <a:srgbClr val="FA643F"/>
                </a:solidFill>
                <a:latin typeface="Arial MT"/>
                <a:cs typeface="Arial MT"/>
              </a:rPr>
              <a:t>skill</a:t>
            </a:r>
            <a:r>
              <a:rPr dirty="0" sz="2300" spc="5">
                <a:solidFill>
                  <a:srgbClr val="FA643F"/>
                </a:solidFill>
                <a:latin typeface="Arial MT"/>
                <a:cs typeface="Arial MT"/>
              </a:rPr>
              <a:t> </a:t>
            </a:r>
            <a:r>
              <a:rPr dirty="0" sz="2300" spc="200">
                <a:solidFill>
                  <a:srgbClr val="FA643F"/>
                </a:solidFill>
                <a:latin typeface="Arial MT"/>
                <a:cs typeface="Arial MT"/>
              </a:rPr>
              <a:t>performance</a:t>
            </a:r>
            <a:r>
              <a:rPr dirty="0" sz="2300" spc="5">
                <a:solidFill>
                  <a:srgbClr val="FA643F"/>
                </a:solidFill>
                <a:latin typeface="Arial MT"/>
                <a:cs typeface="Arial MT"/>
              </a:rPr>
              <a:t> </a:t>
            </a:r>
            <a:r>
              <a:rPr dirty="0" sz="2300" spc="70">
                <a:solidFill>
                  <a:srgbClr val="FA643F"/>
                </a:solidFill>
                <a:latin typeface="Arial MT"/>
                <a:cs typeface="Arial MT"/>
              </a:rPr>
              <a:t>analysis</a:t>
            </a:r>
            <a:r>
              <a:rPr dirty="0" sz="2300">
                <a:solidFill>
                  <a:srgbClr val="FA643F"/>
                </a:solidFill>
                <a:latin typeface="Arial MT"/>
                <a:cs typeface="Arial MT"/>
              </a:rPr>
              <a:t> </a:t>
            </a:r>
            <a:r>
              <a:rPr dirty="0" sz="2300" spc="195">
                <a:solidFill>
                  <a:srgbClr val="FA643F"/>
                </a:solidFill>
                <a:latin typeface="Arial MT"/>
                <a:cs typeface="Arial MT"/>
              </a:rPr>
              <a:t>feature</a:t>
            </a:r>
            <a:r>
              <a:rPr dirty="0" sz="2300" spc="20">
                <a:solidFill>
                  <a:srgbClr val="FA643F"/>
                </a:solidFill>
                <a:latin typeface="Arial MT"/>
                <a:cs typeface="Arial MT"/>
              </a:rPr>
              <a:t> </a:t>
            </a:r>
            <a:r>
              <a:rPr dirty="0" sz="2300" spc="-5">
                <a:solidFill>
                  <a:srgbClr val="292E3A"/>
                </a:solidFill>
                <a:latin typeface="Arial MT"/>
                <a:cs typeface="Arial MT"/>
              </a:rPr>
              <a:t>assesses</a:t>
            </a:r>
            <a:r>
              <a:rPr dirty="0" sz="2300" spc="2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85">
                <a:solidFill>
                  <a:srgbClr val="292E3A"/>
                </a:solidFill>
                <a:latin typeface="Arial MT"/>
                <a:cs typeface="Arial MT"/>
              </a:rPr>
              <a:t>users'</a:t>
            </a:r>
            <a:r>
              <a:rPr dirty="0" sz="2300" spc="2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65">
                <a:solidFill>
                  <a:srgbClr val="292E3A"/>
                </a:solidFill>
                <a:latin typeface="Arial MT"/>
                <a:cs typeface="Arial MT"/>
              </a:rPr>
              <a:t>skills</a:t>
            </a:r>
            <a:r>
              <a:rPr dirty="0" sz="2300" spc="1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85">
                <a:solidFill>
                  <a:srgbClr val="292E3A"/>
                </a:solidFill>
                <a:latin typeface="Arial MT"/>
                <a:cs typeface="Arial MT"/>
              </a:rPr>
              <a:t>and</a:t>
            </a:r>
            <a:r>
              <a:rPr dirty="0" sz="2300" spc="2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60">
                <a:solidFill>
                  <a:srgbClr val="292E3A"/>
                </a:solidFill>
                <a:latin typeface="Arial MT"/>
                <a:cs typeface="Arial MT"/>
              </a:rPr>
              <a:t>provides </a:t>
            </a:r>
            <a:r>
              <a:rPr dirty="0" sz="2300" spc="-62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40">
                <a:solidFill>
                  <a:srgbClr val="292E3A"/>
                </a:solidFill>
                <a:latin typeface="Arial MT"/>
                <a:cs typeface="Arial MT"/>
              </a:rPr>
              <a:t>personalized</a:t>
            </a:r>
            <a:r>
              <a:rPr dirty="0" sz="2300" spc="-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70">
                <a:solidFill>
                  <a:srgbClr val="292E3A"/>
                </a:solidFill>
                <a:latin typeface="Arial MT"/>
                <a:cs typeface="Arial MT"/>
              </a:rPr>
              <a:t>feedback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245">
                <a:solidFill>
                  <a:srgbClr val="292E3A"/>
                </a:solidFill>
                <a:latin typeface="Arial MT"/>
                <a:cs typeface="Arial MT"/>
              </a:rPr>
              <a:t>on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85">
                <a:solidFill>
                  <a:srgbClr val="292E3A"/>
                </a:solidFill>
                <a:latin typeface="Arial MT"/>
                <a:cs typeface="Arial MT"/>
              </a:rPr>
              <a:t>areas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260">
                <a:solidFill>
                  <a:srgbClr val="292E3A"/>
                </a:solidFill>
                <a:latin typeface="Arial MT"/>
                <a:cs typeface="Arial MT"/>
              </a:rPr>
              <a:t>for</a:t>
            </a:r>
            <a:r>
              <a:rPr dirty="0" sz="23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300" spc="195">
                <a:solidFill>
                  <a:srgbClr val="292E3A"/>
                </a:solidFill>
                <a:latin typeface="Arial MT"/>
                <a:cs typeface="Arial MT"/>
              </a:rPr>
              <a:t>improvement.</a:t>
            </a:r>
            <a:endParaRPr sz="23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5401" y="3158126"/>
            <a:ext cx="231551" cy="2315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5401" y="4212897"/>
            <a:ext cx="231551" cy="2315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45401" y="5171383"/>
            <a:ext cx="231551" cy="23155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45401" y="6185189"/>
            <a:ext cx="231551" cy="23155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5401" y="7198991"/>
            <a:ext cx="231551" cy="23155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5401" y="8570606"/>
            <a:ext cx="231551" cy="23155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12534" y="923388"/>
            <a:ext cx="13653135" cy="9363710"/>
            <a:chOff x="2812534" y="923388"/>
            <a:chExt cx="13653135" cy="93637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2534" y="923388"/>
              <a:ext cx="13652762" cy="93636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12670" y="2579648"/>
              <a:ext cx="1499235" cy="249554"/>
            </a:xfrm>
            <a:custGeom>
              <a:avLst/>
              <a:gdLst/>
              <a:ahLst/>
              <a:cxnLst/>
              <a:rect l="l" t="t" r="r" b="b"/>
              <a:pathLst>
                <a:path w="1499234" h="249555">
                  <a:moveTo>
                    <a:pt x="1498765" y="0"/>
                  </a:moveTo>
                  <a:lnTo>
                    <a:pt x="0" y="0"/>
                  </a:lnTo>
                  <a:lnTo>
                    <a:pt x="0" y="119583"/>
                  </a:lnTo>
                  <a:lnTo>
                    <a:pt x="88836" y="119583"/>
                  </a:lnTo>
                  <a:lnTo>
                    <a:pt x="88836" y="249161"/>
                  </a:lnTo>
                  <a:lnTo>
                    <a:pt x="315175" y="249161"/>
                  </a:lnTo>
                  <a:lnTo>
                    <a:pt x="315175" y="119583"/>
                  </a:lnTo>
                  <a:lnTo>
                    <a:pt x="1498765" y="119583"/>
                  </a:lnTo>
                  <a:lnTo>
                    <a:pt x="1498765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91868" y="2369096"/>
              <a:ext cx="1705610" cy="136525"/>
            </a:xfrm>
            <a:custGeom>
              <a:avLst/>
              <a:gdLst/>
              <a:ahLst/>
              <a:cxnLst/>
              <a:rect l="l" t="t" r="r" b="b"/>
              <a:pathLst>
                <a:path w="1705609" h="136525">
                  <a:moveTo>
                    <a:pt x="1705359" y="136326"/>
                  </a:moveTo>
                  <a:lnTo>
                    <a:pt x="0" y="136326"/>
                  </a:lnTo>
                  <a:lnTo>
                    <a:pt x="0" y="0"/>
                  </a:lnTo>
                  <a:lnTo>
                    <a:pt x="1705359" y="0"/>
                  </a:lnTo>
                  <a:lnTo>
                    <a:pt x="1705359" y="13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384282" y="2556516"/>
            <a:ext cx="1347470" cy="156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>
                <a:solidFill>
                  <a:srgbClr val="292E3A"/>
                </a:solidFill>
                <a:latin typeface="Arial MT"/>
                <a:cs typeface="Arial MT"/>
              </a:rPr>
              <a:t>: Registration Unsuccessful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8388" y="2338673"/>
            <a:ext cx="1226185" cy="156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>
                <a:solidFill>
                  <a:srgbClr val="292E3A"/>
                </a:solidFill>
                <a:latin typeface="Arial MT"/>
                <a:cs typeface="Arial MT"/>
              </a:rPr>
              <a:t>:</a:t>
            </a:r>
            <a:r>
              <a:rPr dirty="0" sz="850" spc="-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92E3A"/>
                </a:solidFill>
                <a:latin typeface="Arial MT"/>
                <a:cs typeface="Arial MT"/>
              </a:rPr>
              <a:t>Registration</a:t>
            </a:r>
            <a:r>
              <a:rPr dirty="0" sz="850" spc="-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92E3A"/>
                </a:solidFill>
                <a:latin typeface="Arial MT"/>
                <a:cs typeface="Arial MT"/>
              </a:rPr>
              <a:t>Successful</a:t>
            </a:r>
            <a:endParaRPr sz="85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7965" y="47628"/>
            <a:ext cx="1466849" cy="11620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8378" y="4134422"/>
            <a:ext cx="2421890" cy="1310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100"/>
              </a:spcBef>
            </a:pPr>
            <a:r>
              <a:rPr dirty="0" sz="3900" spc="180"/>
              <a:t>S</a:t>
            </a:r>
            <a:r>
              <a:rPr dirty="0" sz="3900" spc="100"/>
              <a:t>e</a:t>
            </a:r>
            <a:r>
              <a:rPr dirty="0" sz="3900" spc="245"/>
              <a:t>q</a:t>
            </a:r>
            <a:r>
              <a:rPr dirty="0" sz="3900" spc="220"/>
              <a:t>u</a:t>
            </a:r>
            <a:r>
              <a:rPr dirty="0" sz="3900" spc="100"/>
              <a:t>e</a:t>
            </a:r>
            <a:r>
              <a:rPr dirty="0" sz="3900" spc="220"/>
              <a:t>n</a:t>
            </a:r>
            <a:r>
              <a:rPr dirty="0" sz="3900" spc="75"/>
              <a:t>c</a:t>
            </a:r>
            <a:r>
              <a:rPr dirty="0" sz="3900" spc="65"/>
              <a:t>e  </a:t>
            </a:r>
            <a:r>
              <a:rPr dirty="0" sz="3900" spc="220"/>
              <a:t>Diagram</a:t>
            </a:r>
            <a:endParaRPr sz="3900"/>
          </a:p>
        </p:txBody>
      </p:sp>
      <p:sp>
        <p:nvSpPr>
          <p:cNvPr id="10" name="object 10"/>
          <p:cNvSpPr txBox="1"/>
          <p:nvPr/>
        </p:nvSpPr>
        <p:spPr>
          <a:xfrm>
            <a:off x="12626184" y="9248777"/>
            <a:ext cx="304165" cy="41719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1075"/>
              </a:lnSpc>
            </a:pPr>
            <a:r>
              <a:rPr dirty="0" sz="1000" spc="-5">
                <a:solidFill>
                  <a:srgbClr val="292E3A"/>
                </a:solidFill>
                <a:latin typeface="Arial MT"/>
                <a:cs typeface="Arial MT"/>
              </a:rPr>
              <a:t>25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12516" y="9229727"/>
            <a:ext cx="304165" cy="41719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56845">
              <a:lnSpc>
                <a:spcPts val="1030"/>
              </a:lnSpc>
            </a:pPr>
            <a:r>
              <a:rPr dirty="0" sz="1000" spc="-5">
                <a:solidFill>
                  <a:srgbClr val="292E3A"/>
                </a:solidFill>
                <a:latin typeface="Arial MT"/>
                <a:cs typeface="Arial MT"/>
              </a:rPr>
              <a:t>2</a:t>
            </a:r>
            <a:r>
              <a:rPr dirty="0" sz="1000">
                <a:solidFill>
                  <a:srgbClr val="292E3A"/>
                </a:solidFill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2706" y="47625"/>
            <a:ext cx="16735425" cy="10191115"/>
            <a:chOff x="1552706" y="47625"/>
            <a:chExt cx="16735425" cy="101911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2706" y="357661"/>
              <a:ext cx="16735292" cy="988081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7965" y="47625"/>
              <a:ext cx="1466849" cy="1162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1456" y="1278852"/>
            <a:ext cx="4196715" cy="6203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170"/>
              <a:t>Activity</a:t>
            </a:r>
            <a:r>
              <a:rPr dirty="0" sz="3900" spc="-165"/>
              <a:t> </a:t>
            </a:r>
            <a:r>
              <a:rPr dirty="0" sz="3900" spc="220"/>
              <a:t>Diagram</a:t>
            </a:r>
            <a:endParaRPr sz="3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2169" y="3408394"/>
            <a:ext cx="10401299" cy="44280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456" y="1278852"/>
            <a:ext cx="5221605" cy="6203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290"/>
              <a:t>Component</a:t>
            </a:r>
            <a:r>
              <a:rPr dirty="0" sz="3900" spc="-165"/>
              <a:t> </a:t>
            </a:r>
            <a:r>
              <a:rPr dirty="0" sz="3900" spc="220"/>
              <a:t>Diagram</a:t>
            </a:r>
            <a:endParaRPr sz="3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4738" y="2975447"/>
            <a:ext cx="15487649" cy="60791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456" y="1278852"/>
            <a:ext cx="5304790" cy="6203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220"/>
              <a:t>Deployment</a:t>
            </a:r>
            <a:r>
              <a:rPr dirty="0" sz="3900" spc="-175"/>
              <a:t> </a:t>
            </a:r>
            <a:r>
              <a:rPr dirty="0" sz="3900" spc="220"/>
              <a:t>Diagram</a:t>
            </a:r>
            <a:endParaRPr sz="3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81053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06475" y="4518571"/>
            <a:ext cx="492633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315" b="1">
                <a:solidFill>
                  <a:srgbClr val="292E3A"/>
                </a:solidFill>
                <a:latin typeface="Trebuchet MS"/>
                <a:cs typeface="Trebuchet MS"/>
              </a:rPr>
              <a:t>Conclusion</a:t>
            </a:r>
            <a:endParaRPr sz="7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7965" y="47625"/>
            <a:ext cx="1466849" cy="1162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5401" y="2936801"/>
            <a:ext cx="231551" cy="231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86243" y="2743662"/>
            <a:ext cx="10554970" cy="1511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135" b="0">
                <a:latin typeface="Trebuchet MS"/>
                <a:cs typeface="Trebuchet MS"/>
              </a:rPr>
              <a:t>In </a:t>
            </a:r>
            <a:r>
              <a:rPr dirty="0" sz="2800" spc="155" b="0">
                <a:latin typeface="Trebuchet MS"/>
                <a:cs typeface="Trebuchet MS"/>
              </a:rPr>
              <a:t>conclusion, </a:t>
            </a:r>
            <a:r>
              <a:rPr dirty="0" sz="2800" spc="185" b="0">
                <a:latin typeface="Trebuchet MS"/>
                <a:cs typeface="Trebuchet MS"/>
              </a:rPr>
              <a:t>the </a:t>
            </a:r>
            <a:r>
              <a:rPr dirty="0" sz="2800" spc="270" b="0">
                <a:latin typeface="Trebuchet MS"/>
                <a:cs typeface="Trebuchet MS"/>
              </a:rPr>
              <a:t>proposed </a:t>
            </a:r>
            <a:r>
              <a:rPr dirty="0" sz="2800" spc="250" b="0">
                <a:latin typeface="Trebuchet MS"/>
                <a:cs typeface="Trebuchet MS"/>
              </a:rPr>
              <a:t>web </a:t>
            </a:r>
            <a:r>
              <a:rPr dirty="0" sz="2800" spc="160" b="0">
                <a:latin typeface="Trebuchet MS"/>
                <a:cs typeface="Trebuchet MS"/>
              </a:rPr>
              <a:t>application </a:t>
            </a:r>
            <a:r>
              <a:rPr dirty="0" sz="2800" spc="70" b="0">
                <a:latin typeface="Trebuchet MS"/>
                <a:cs typeface="Trebuchet MS"/>
              </a:rPr>
              <a:t>is </a:t>
            </a:r>
            <a:r>
              <a:rPr dirty="0" sz="2800" spc="195" b="0">
                <a:latin typeface="Trebuchet MS"/>
                <a:cs typeface="Trebuchet MS"/>
              </a:rPr>
              <a:t>a </a:t>
            </a:r>
            <a:r>
              <a:rPr dirty="0" sz="2800" spc="140" b="0">
                <a:latin typeface="Trebuchet MS"/>
                <a:cs typeface="Trebuchet MS"/>
              </a:rPr>
              <a:t>valuable </a:t>
            </a:r>
            <a:r>
              <a:rPr dirty="0" sz="2800" spc="-830" b="0">
                <a:latin typeface="Trebuchet MS"/>
                <a:cs typeface="Trebuchet MS"/>
              </a:rPr>
              <a:t> </a:t>
            </a:r>
            <a:r>
              <a:rPr dirty="0" sz="2800" spc="204" b="0">
                <a:latin typeface="Trebuchet MS"/>
                <a:cs typeface="Trebuchet MS"/>
              </a:rPr>
              <a:t>tool </a:t>
            </a:r>
            <a:r>
              <a:rPr dirty="0" sz="2800" spc="195" b="0">
                <a:latin typeface="Trebuchet MS"/>
                <a:cs typeface="Trebuchet MS"/>
              </a:rPr>
              <a:t>for </a:t>
            </a:r>
            <a:r>
              <a:rPr dirty="0" sz="2800" spc="135" b="0">
                <a:latin typeface="Trebuchet MS"/>
                <a:cs typeface="Trebuchet MS"/>
              </a:rPr>
              <a:t>individuals </a:t>
            </a:r>
            <a:r>
              <a:rPr dirty="0" sz="2800" spc="180" b="0">
                <a:latin typeface="Trebuchet MS"/>
                <a:cs typeface="Trebuchet MS"/>
              </a:rPr>
              <a:t>seeking </a:t>
            </a:r>
            <a:r>
              <a:rPr dirty="0" sz="2800" spc="260" b="0">
                <a:latin typeface="Trebuchet MS"/>
                <a:cs typeface="Trebuchet MS"/>
              </a:rPr>
              <a:t>to </a:t>
            </a:r>
            <a:r>
              <a:rPr dirty="0" sz="2800" spc="200" b="0">
                <a:latin typeface="Trebuchet MS"/>
                <a:cs typeface="Trebuchet MS"/>
              </a:rPr>
              <a:t>develop </a:t>
            </a:r>
            <a:r>
              <a:rPr dirty="0" sz="2800" spc="125" b="0">
                <a:latin typeface="Trebuchet MS"/>
                <a:cs typeface="Trebuchet MS"/>
              </a:rPr>
              <a:t>their </a:t>
            </a:r>
            <a:r>
              <a:rPr dirty="0" sz="2800" spc="155" b="0">
                <a:latin typeface="Trebuchet MS"/>
                <a:cs typeface="Trebuchet MS"/>
              </a:rPr>
              <a:t>careers </a:t>
            </a:r>
            <a:r>
              <a:rPr dirty="0" sz="2800" spc="260" b="0">
                <a:latin typeface="Trebuchet MS"/>
                <a:cs typeface="Trebuchet MS"/>
              </a:rPr>
              <a:t>and </a:t>
            </a:r>
            <a:r>
              <a:rPr dirty="0" sz="2800" spc="265" b="0">
                <a:latin typeface="Trebuchet MS"/>
                <a:cs typeface="Trebuchet MS"/>
              </a:rPr>
              <a:t> </a:t>
            </a:r>
            <a:r>
              <a:rPr dirty="0" sz="2800" spc="175" b="0">
                <a:latin typeface="Trebuchet MS"/>
                <a:cs typeface="Trebuchet MS"/>
              </a:rPr>
              <a:t>educational</a:t>
            </a:r>
            <a:r>
              <a:rPr dirty="0" sz="2800" spc="325" b="0">
                <a:latin typeface="Trebuchet MS"/>
                <a:cs typeface="Trebuchet MS"/>
              </a:rPr>
              <a:t> </a:t>
            </a:r>
            <a:r>
              <a:rPr dirty="0" sz="2800" spc="110" b="0">
                <a:latin typeface="Trebuchet MS"/>
                <a:cs typeface="Trebuchet MS"/>
              </a:rPr>
              <a:t>goals.</a:t>
            </a:r>
            <a:r>
              <a:rPr dirty="0" sz="2800" spc="325" b="0">
                <a:latin typeface="Trebuchet MS"/>
                <a:cs typeface="Trebuchet MS"/>
              </a:rPr>
              <a:t> </a:t>
            </a:r>
            <a:r>
              <a:rPr dirty="0" sz="2800" spc="95" b="0">
                <a:latin typeface="Trebuchet MS"/>
                <a:cs typeface="Trebuchet MS"/>
              </a:rPr>
              <a:t>Its</a:t>
            </a:r>
            <a:r>
              <a:rPr dirty="0" sz="2800" spc="325" b="0">
                <a:latin typeface="Trebuchet MS"/>
                <a:cs typeface="Trebuchet MS"/>
              </a:rPr>
              <a:t> </a:t>
            </a:r>
            <a:r>
              <a:rPr dirty="0" sz="2800" spc="105" b="0">
                <a:latin typeface="Trebuchet MS"/>
                <a:cs typeface="Trebuchet MS"/>
              </a:rPr>
              <a:t>features,</a:t>
            </a:r>
            <a:r>
              <a:rPr dirty="0" sz="2800" spc="325" b="0">
                <a:latin typeface="Trebuchet MS"/>
                <a:cs typeface="Trebuchet MS"/>
              </a:rPr>
              <a:t> </a:t>
            </a:r>
            <a:r>
              <a:rPr dirty="0" sz="2800" spc="160" b="0">
                <a:latin typeface="Trebuchet MS"/>
                <a:cs typeface="Trebuchet MS"/>
              </a:rPr>
              <a:t>including</a:t>
            </a:r>
            <a:r>
              <a:rPr dirty="0" sz="2800" spc="330" b="0">
                <a:latin typeface="Trebuchet MS"/>
                <a:cs typeface="Trebuchet MS"/>
              </a:rPr>
              <a:t> </a:t>
            </a:r>
            <a:r>
              <a:rPr dirty="0" sz="2800" spc="215" b="0">
                <a:latin typeface="Trebuchet MS"/>
                <a:cs typeface="Trebuchet MS"/>
              </a:rPr>
              <a:t>resume</a:t>
            </a:r>
            <a:r>
              <a:rPr dirty="0" sz="2800" spc="325" b="0">
                <a:latin typeface="Trebuchet MS"/>
                <a:cs typeface="Trebuchet MS"/>
              </a:rPr>
              <a:t> </a:t>
            </a:r>
            <a:r>
              <a:rPr dirty="0" sz="2800" spc="100" b="0">
                <a:latin typeface="Trebuchet MS"/>
                <a:cs typeface="Trebuchet MS"/>
              </a:rPr>
              <a:t>building,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6243" y="4298752"/>
            <a:ext cx="105473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20190" algn="l"/>
                <a:tab pos="3563620" algn="l"/>
                <a:tab pos="5016500" algn="l"/>
                <a:tab pos="6617334" algn="l"/>
                <a:tab pos="9083040" algn="l"/>
              </a:tabLst>
            </a:pPr>
            <a:r>
              <a:rPr dirty="0" sz="2800" spc="145">
                <a:solidFill>
                  <a:srgbClr val="292E3A"/>
                </a:solidFill>
                <a:latin typeface="Trebuchet MS"/>
                <a:cs typeface="Trebuchet MS"/>
              </a:rPr>
              <a:t>college	</a:t>
            </a:r>
            <a:r>
              <a:rPr dirty="0" sz="2800" spc="130">
                <a:solidFill>
                  <a:srgbClr val="292E3A"/>
                </a:solidFill>
                <a:latin typeface="Trebuchet MS"/>
                <a:cs typeface="Trebuchet MS"/>
              </a:rPr>
              <a:t>searching,	</a:t>
            </a:r>
            <a:r>
              <a:rPr dirty="0" sz="2800" spc="235">
                <a:solidFill>
                  <a:srgbClr val="292E3A"/>
                </a:solidFill>
                <a:latin typeface="Trebuchet MS"/>
                <a:cs typeface="Trebuchet MS"/>
              </a:rPr>
              <a:t>coding	</a:t>
            </a:r>
            <a:r>
              <a:rPr dirty="0" sz="2800" spc="204">
                <a:solidFill>
                  <a:srgbClr val="292E3A"/>
                </a:solidFill>
                <a:latin typeface="Trebuchet MS"/>
                <a:cs typeface="Trebuchet MS"/>
              </a:rPr>
              <a:t>contest	</a:t>
            </a:r>
            <a:r>
              <a:rPr dirty="0" sz="2800" spc="150">
                <a:solidFill>
                  <a:srgbClr val="292E3A"/>
                </a:solidFill>
                <a:latin typeface="Trebuchet MS"/>
                <a:cs typeface="Trebuchet MS"/>
              </a:rPr>
              <a:t>information,	learning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00133" y="4724862"/>
            <a:ext cx="6436360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5915" marR="5080" indent="-323850">
              <a:lnSpc>
                <a:spcPct val="116100"/>
              </a:lnSpc>
              <a:spcBef>
                <a:spcPts val="100"/>
              </a:spcBef>
              <a:tabLst>
                <a:tab pos="1111885" algn="l"/>
                <a:tab pos="2196465" algn="l"/>
                <a:tab pos="2327275" algn="l"/>
                <a:tab pos="3362325" algn="l"/>
                <a:tab pos="4504690" algn="l"/>
                <a:tab pos="4958080" algn="l"/>
                <a:tab pos="6018530" algn="l"/>
              </a:tabLst>
            </a:pPr>
            <a:r>
              <a:rPr dirty="0" sz="2800" spc="190">
                <a:solidFill>
                  <a:srgbClr val="292E3A"/>
                </a:solidFill>
                <a:latin typeface="Trebuchet MS"/>
                <a:cs typeface="Trebuchet MS"/>
              </a:rPr>
              <a:t>a</a:t>
            </a:r>
            <a:r>
              <a:rPr dirty="0" sz="2800" spc="285">
                <a:solidFill>
                  <a:srgbClr val="292E3A"/>
                </a:solidFill>
                <a:latin typeface="Trebuchet MS"/>
                <a:cs typeface="Trebuchet MS"/>
              </a:rPr>
              <a:t>n</a:t>
            </a:r>
            <a:r>
              <a:rPr dirty="0" sz="2800" spc="305">
                <a:solidFill>
                  <a:srgbClr val="292E3A"/>
                </a:solidFill>
                <a:latin typeface="Trebuchet MS"/>
                <a:cs typeface="Trebuchet MS"/>
              </a:rPr>
              <a:t>d</a:t>
            </a:r>
            <a:r>
              <a:rPr dirty="0" sz="2800">
                <a:solidFill>
                  <a:srgbClr val="292E3A"/>
                </a:solidFill>
                <a:latin typeface="Trebuchet MS"/>
                <a:cs typeface="Trebuchet MS"/>
              </a:rPr>
              <a:t>	</a:t>
            </a:r>
            <a:r>
              <a:rPr dirty="0" sz="2800" spc="185">
                <a:solidFill>
                  <a:srgbClr val="292E3A"/>
                </a:solidFill>
                <a:latin typeface="Trebuchet MS"/>
                <a:cs typeface="Trebuchet MS"/>
              </a:rPr>
              <a:t>s</a:t>
            </a:r>
            <a:r>
              <a:rPr dirty="0" sz="2800" spc="245">
                <a:solidFill>
                  <a:srgbClr val="292E3A"/>
                </a:solidFill>
                <a:latin typeface="Trebuchet MS"/>
                <a:cs typeface="Trebuchet MS"/>
              </a:rPr>
              <a:t>k</a:t>
            </a:r>
            <a:r>
              <a:rPr dirty="0" sz="2800" spc="-55">
                <a:solidFill>
                  <a:srgbClr val="292E3A"/>
                </a:solidFill>
                <a:latin typeface="Trebuchet MS"/>
                <a:cs typeface="Trebuchet MS"/>
              </a:rPr>
              <a:t>i</a:t>
            </a:r>
            <a:r>
              <a:rPr dirty="0" sz="2800" spc="-80">
                <a:solidFill>
                  <a:srgbClr val="292E3A"/>
                </a:solidFill>
                <a:latin typeface="Trebuchet MS"/>
                <a:cs typeface="Trebuchet MS"/>
              </a:rPr>
              <a:t>l</a:t>
            </a:r>
            <a:r>
              <a:rPr dirty="0" sz="2800" spc="-75">
                <a:solidFill>
                  <a:srgbClr val="292E3A"/>
                </a:solidFill>
                <a:latin typeface="Trebuchet MS"/>
                <a:cs typeface="Trebuchet MS"/>
              </a:rPr>
              <a:t>l</a:t>
            </a:r>
            <a:r>
              <a:rPr dirty="0" sz="2800">
                <a:solidFill>
                  <a:srgbClr val="292E3A"/>
                </a:solidFill>
                <a:latin typeface="Trebuchet MS"/>
                <a:cs typeface="Trebuchet MS"/>
              </a:rPr>
              <a:t>	</a:t>
            </a:r>
            <a:r>
              <a:rPr dirty="0" sz="2800" spc="300">
                <a:solidFill>
                  <a:srgbClr val="292E3A"/>
                </a:solidFill>
                <a:latin typeface="Trebuchet MS"/>
                <a:cs typeface="Trebuchet MS"/>
              </a:rPr>
              <a:t>p</a:t>
            </a:r>
            <a:r>
              <a:rPr dirty="0" sz="2800" spc="150">
                <a:solidFill>
                  <a:srgbClr val="292E3A"/>
                </a:solidFill>
                <a:latin typeface="Trebuchet MS"/>
                <a:cs typeface="Trebuchet MS"/>
              </a:rPr>
              <a:t>e</a:t>
            </a:r>
            <a:r>
              <a:rPr dirty="0" sz="2800" spc="125">
                <a:solidFill>
                  <a:srgbClr val="292E3A"/>
                </a:solidFill>
                <a:latin typeface="Trebuchet MS"/>
                <a:cs typeface="Trebuchet MS"/>
              </a:rPr>
              <a:t>r</a:t>
            </a:r>
            <a:r>
              <a:rPr dirty="0" sz="2800" spc="65">
                <a:solidFill>
                  <a:srgbClr val="292E3A"/>
                </a:solidFill>
                <a:latin typeface="Trebuchet MS"/>
                <a:cs typeface="Trebuchet MS"/>
              </a:rPr>
              <a:t>f</a:t>
            </a:r>
            <a:r>
              <a:rPr dirty="0" sz="2800" spc="390">
                <a:solidFill>
                  <a:srgbClr val="292E3A"/>
                </a:solidFill>
                <a:latin typeface="Trebuchet MS"/>
                <a:cs typeface="Trebuchet MS"/>
              </a:rPr>
              <a:t>o</a:t>
            </a:r>
            <a:r>
              <a:rPr dirty="0" sz="2800" spc="125">
                <a:solidFill>
                  <a:srgbClr val="292E3A"/>
                </a:solidFill>
                <a:latin typeface="Trebuchet MS"/>
                <a:cs typeface="Trebuchet MS"/>
              </a:rPr>
              <a:t>r</a:t>
            </a:r>
            <a:r>
              <a:rPr dirty="0" sz="2800" spc="385">
                <a:solidFill>
                  <a:srgbClr val="292E3A"/>
                </a:solidFill>
                <a:latin typeface="Trebuchet MS"/>
                <a:cs typeface="Trebuchet MS"/>
              </a:rPr>
              <a:t>m</a:t>
            </a:r>
            <a:r>
              <a:rPr dirty="0" sz="2800" spc="190">
                <a:solidFill>
                  <a:srgbClr val="292E3A"/>
                </a:solidFill>
                <a:latin typeface="Trebuchet MS"/>
                <a:cs typeface="Trebuchet MS"/>
              </a:rPr>
              <a:t>a</a:t>
            </a:r>
            <a:r>
              <a:rPr dirty="0" sz="2800" spc="285">
                <a:solidFill>
                  <a:srgbClr val="292E3A"/>
                </a:solidFill>
                <a:latin typeface="Trebuchet MS"/>
                <a:cs typeface="Trebuchet MS"/>
              </a:rPr>
              <a:t>n</a:t>
            </a:r>
            <a:r>
              <a:rPr dirty="0" sz="2800" spc="170">
                <a:solidFill>
                  <a:srgbClr val="292E3A"/>
                </a:solidFill>
                <a:latin typeface="Trebuchet MS"/>
                <a:cs typeface="Trebuchet MS"/>
              </a:rPr>
              <a:t>c</a:t>
            </a:r>
            <a:r>
              <a:rPr dirty="0" sz="2800" spc="155">
                <a:solidFill>
                  <a:srgbClr val="292E3A"/>
                </a:solidFill>
                <a:latin typeface="Trebuchet MS"/>
                <a:cs typeface="Trebuchet MS"/>
              </a:rPr>
              <a:t>e</a:t>
            </a:r>
            <a:r>
              <a:rPr dirty="0" sz="2800">
                <a:solidFill>
                  <a:srgbClr val="292E3A"/>
                </a:solidFill>
                <a:latin typeface="Trebuchet MS"/>
                <a:cs typeface="Trebuchet MS"/>
              </a:rPr>
              <a:t>	</a:t>
            </a:r>
            <a:r>
              <a:rPr dirty="0" sz="2800" spc="190">
                <a:solidFill>
                  <a:srgbClr val="292E3A"/>
                </a:solidFill>
                <a:latin typeface="Trebuchet MS"/>
                <a:cs typeface="Trebuchet MS"/>
              </a:rPr>
              <a:t>a</a:t>
            </a:r>
            <a:r>
              <a:rPr dirty="0" sz="2800" spc="285">
                <a:solidFill>
                  <a:srgbClr val="292E3A"/>
                </a:solidFill>
                <a:latin typeface="Trebuchet MS"/>
                <a:cs typeface="Trebuchet MS"/>
              </a:rPr>
              <a:t>n</a:t>
            </a:r>
            <a:r>
              <a:rPr dirty="0" sz="2800" spc="190">
                <a:solidFill>
                  <a:srgbClr val="292E3A"/>
                </a:solidFill>
                <a:latin typeface="Trebuchet MS"/>
                <a:cs typeface="Trebuchet MS"/>
              </a:rPr>
              <a:t>a</a:t>
            </a:r>
            <a:r>
              <a:rPr dirty="0" sz="2800" spc="-80">
                <a:solidFill>
                  <a:srgbClr val="292E3A"/>
                </a:solidFill>
                <a:latin typeface="Trebuchet MS"/>
                <a:cs typeface="Trebuchet MS"/>
              </a:rPr>
              <a:t>l</a:t>
            </a:r>
            <a:r>
              <a:rPr dirty="0" sz="2800" spc="140">
                <a:solidFill>
                  <a:srgbClr val="292E3A"/>
                </a:solidFill>
                <a:latin typeface="Trebuchet MS"/>
                <a:cs typeface="Trebuchet MS"/>
              </a:rPr>
              <a:t>y</a:t>
            </a:r>
            <a:r>
              <a:rPr dirty="0" sz="2800" spc="185">
                <a:solidFill>
                  <a:srgbClr val="292E3A"/>
                </a:solidFill>
                <a:latin typeface="Trebuchet MS"/>
                <a:cs typeface="Trebuchet MS"/>
              </a:rPr>
              <a:t>s</a:t>
            </a:r>
            <a:r>
              <a:rPr dirty="0" sz="2800" spc="-55">
                <a:solidFill>
                  <a:srgbClr val="292E3A"/>
                </a:solidFill>
                <a:latin typeface="Trebuchet MS"/>
                <a:cs typeface="Trebuchet MS"/>
              </a:rPr>
              <a:t>i</a:t>
            </a:r>
            <a:r>
              <a:rPr dirty="0" sz="2800" spc="185">
                <a:solidFill>
                  <a:srgbClr val="292E3A"/>
                </a:solidFill>
                <a:latin typeface="Trebuchet MS"/>
                <a:cs typeface="Trebuchet MS"/>
              </a:rPr>
              <a:t>s</a:t>
            </a:r>
            <a:r>
              <a:rPr dirty="0" sz="2800" spc="-295">
                <a:solidFill>
                  <a:srgbClr val="292E3A"/>
                </a:solidFill>
                <a:latin typeface="Trebuchet MS"/>
                <a:cs typeface="Trebuchet MS"/>
              </a:rPr>
              <a:t>,  </a:t>
            </a:r>
            <a:r>
              <a:rPr dirty="0" sz="2800" spc="300">
                <a:solidFill>
                  <a:srgbClr val="292E3A"/>
                </a:solidFill>
                <a:latin typeface="Trebuchet MS"/>
                <a:cs typeface="Trebuchet MS"/>
              </a:rPr>
              <a:t>g</a:t>
            </a:r>
            <a:r>
              <a:rPr dirty="0" sz="2800" spc="285">
                <a:solidFill>
                  <a:srgbClr val="292E3A"/>
                </a:solidFill>
                <a:latin typeface="Trebuchet MS"/>
                <a:cs typeface="Trebuchet MS"/>
              </a:rPr>
              <a:t>u</a:t>
            </a:r>
            <a:r>
              <a:rPr dirty="0" sz="2800" spc="-55">
                <a:solidFill>
                  <a:srgbClr val="292E3A"/>
                </a:solidFill>
                <a:latin typeface="Trebuchet MS"/>
                <a:cs typeface="Trebuchet MS"/>
              </a:rPr>
              <a:t>i</a:t>
            </a:r>
            <a:r>
              <a:rPr dirty="0" sz="2800" spc="300">
                <a:solidFill>
                  <a:srgbClr val="292E3A"/>
                </a:solidFill>
                <a:latin typeface="Trebuchet MS"/>
                <a:cs typeface="Trebuchet MS"/>
              </a:rPr>
              <a:t>d</a:t>
            </a:r>
            <a:r>
              <a:rPr dirty="0" sz="2800" spc="190">
                <a:solidFill>
                  <a:srgbClr val="292E3A"/>
                </a:solidFill>
                <a:latin typeface="Trebuchet MS"/>
                <a:cs typeface="Trebuchet MS"/>
              </a:rPr>
              <a:t>a</a:t>
            </a:r>
            <a:r>
              <a:rPr dirty="0" sz="2800" spc="285">
                <a:solidFill>
                  <a:srgbClr val="292E3A"/>
                </a:solidFill>
                <a:latin typeface="Trebuchet MS"/>
                <a:cs typeface="Trebuchet MS"/>
              </a:rPr>
              <a:t>n</a:t>
            </a:r>
            <a:r>
              <a:rPr dirty="0" sz="2800" spc="170">
                <a:solidFill>
                  <a:srgbClr val="292E3A"/>
                </a:solidFill>
                <a:latin typeface="Trebuchet MS"/>
                <a:cs typeface="Trebuchet MS"/>
              </a:rPr>
              <a:t>c</a:t>
            </a:r>
            <a:r>
              <a:rPr dirty="0" sz="2800" spc="155">
                <a:solidFill>
                  <a:srgbClr val="292E3A"/>
                </a:solidFill>
                <a:latin typeface="Trebuchet MS"/>
                <a:cs typeface="Trebuchet MS"/>
              </a:rPr>
              <a:t>e</a:t>
            </a:r>
            <a:r>
              <a:rPr dirty="0" sz="2800">
                <a:solidFill>
                  <a:srgbClr val="292E3A"/>
                </a:solidFill>
                <a:latin typeface="Trebuchet MS"/>
                <a:cs typeface="Trebuchet MS"/>
              </a:rPr>
              <a:t>		</a:t>
            </a:r>
            <a:r>
              <a:rPr dirty="0" sz="2800" spc="190">
                <a:solidFill>
                  <a:srgbClr val="292E3A"/>
                </a:solidFill>
                <a:latin typeface="Trebuchet MS"/>
                <a:cs typeface="Trebuchet MS"/>
              </a:rPr>
              <a:t>a</a:t>
            </a:r>
            <a:r>
              <a:rPr dirty="0" sz="2800" spc="285">
                <a:solidFill>
                  <a:srgbClr val="292E3A"/>
                </a:solidFill>
                <a:latin typeface="Trebuchet MS"/>
                <a:cs typeface="Trebuchet MS"/>
              </a:rPr>
              <a:t>n</a:t>
            </a:r>
            <a:r>
              <a:rPr dirty="0" sz="2800" spc="305">
                <a:solidFill>
                  <a:srgbClr val="292E3A"/>
                </a:solidFill>
                <a:latin typeface="Trebuchet MS"/>
                <a:cs typeface="Trebuchet MS"/>
              </a:rPr>
              <a:t>d</a:t>
            </a:r>
            <a:r>
              <a:rPr dirty="0" sz="2800">
                <a:solidFill>
                  <a:srgbClr val="292E3A"/>
                </a:solidFill>
                <a:latin typeface="Trebuchet MS"/>
                <a:cs typeface="Trebuchet MS"/>
              </a:rPr>
              <a:t>	</a:t>
            </a:r>
            <a:r>
              <a:rPr dirty="0" sz="2800" spc="150">
                <a:solidFill>
                  <a:srgbClr val="292E3A"/>
                </a:solidFill>
                <a:latin typeface="Trebuchet MS"/>
                <a:cs typeface="Trebuchet MS"/>
              </a:rPr>
              <a:t>e</a:t>
            </a:r>
            <a:r>
              <a:rPr dirty="0" sz="2800" spc="190">
                <a:solidFill>
                  <a:srgbClr val="292E3A"/>
                </a:solidFill>
                <a:latin typeface="Trebuchet MS"/>
                <a:cs typeface="Trebuchet MS"/>
              </a:rPr>
              <a:t>a</a:t>
            </a:r>
            <a:r>
              <a:rPr dirty="0" sz="2800" spc="185">
                <a:solidFill>
                  <a:srgbClr val="292E3A"/>
                </a:solidFill>
                <a:latin typeface="Trebuchet MS"/>
                <a:cs typeface="Trebuchet MS"/>
              </a:rPr>
              <a:t>s</a:t>
            </a:r>
            <a:r>
              <a:rPr dirty="0" sz="2800" spc="145">
                <a:solidFill>
                  <a:srgbClr val="292E3A"/>
                </a:solidFill>
                <a:latin typeface="Trebuchet MS"/>
                <a:cs typeface="Trebuchet MS"/>
              </a:rPr>
              <a:t>y</a:t>
            </a:r>
            <a:r>
              <a:rPr dirty="0" sz="2800">
                <a:solidFill>
                  <a:srgbClr val="292E3A"/>
                </a:solidFill>
                <a:latin typeface="Trebuchet MS"/>
                <a:cs typeface="Trebuchet MS"/>
              </a:rPr>
              <a:t>	</a:t>
            </a:r>
            <a:r>
              <a:rPr dirty="0" sz="2800" spc="190">
                <a:solidFill>
                  <a:srgbClr val="292E3A"/>
                </a:solidFill>
                <a:latin typeface="Trebuchet MS"/>
                <a:cs typeface="Trebuchet MS"/>
              </a:rPr>
              <a:t>a</a:t>
            </a:r>
            <a:r>
              <a:rPr dirty="0" sz="2800" spc="170">
                <a:solidFill>
                  <a:srgbClr val="292E3A"/>
                </a:solidFill>
                <a:latin typeface="Trebuchet MS"/>
                <a:cs typeface="Trebuchet MS"/>
              </a:rPr>
              <a:t>cc</a:t>
            </a:r>
            <a:r>
              <a:rPr dirty="0" sz="2800" spc="150">
                <a:solidFill>
                  <a:srgbClr val="292E3A"/>
                </a:solidFill>
                <a:latin typeface="Trebuchet MS"/>
                <a:cs typeface="Trebuchet MS"/>
              </a:rPr>
              <a:t>e</a:t>
            </a:r>
            <a:r>
              <a:rPr dirty="0" sz="2800" spc="185">
                <a:solidFill>
                  <a:srgbClr val="292E3A"/>
                </a:solidFill>
                <a:latin typeface="Trebuchet MS"/>
                <a:cs typeface="Trebuchet MS"/>
              </a:rPr>
              <a:t>s</a:t>
            </a:r>
            <a:r>
              <a:rPr dirty="0" sz="2800" spc="190">
                <a:solidFill>
                  <a:srgbClr val="292E3A"/>
                </a:solidFill>
                <a:latin typeface="Trebuchet MS"/>
                <a:cs typeface="Trebuchet MS"/>
              </a:rPr>
              <a:t>s</a:t>
            </a:r>
            <a:r>
              <a:rPr dirty="0" sz="2800">
                <a:solidFill>
                  <a:srgbClr val="292E3A"/>
                </a:solidFill>
                <a:latin typeface="Trebuchet MS"/>
                <a:cs typeface="Trebuchet MS"/>
              </a:rPr>
              <a:t>	</a:t>
            </a:r>
            <a:r>
              <a:rPr dirty="0" sz="2800" spc="120">
                <a:solidFill>
                  <a:srgbClr val="292E3A"/>
                </a:solidFill>
                <a:latin typeface="Trebuchet MS"/>
                <a:cs typeface="Trebuchet MS"/>
              </a:rPr>
              <a:t>t</a:t>
            </a:r>
            <a:r>
              <a:rPr dirty="0" sz="2800" spc="395">
                <a:solidFill>
                  <a:srgbClr val="292E3A"/>
                </a:solidFill>
                <a:latin typeface="Trebuchet MS"/>
                <a:cs typeface="Trebuchet MS"/>
              </a:rPr>
              <a:t>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59446" y="4724862"/>
            <a:ext cx="1477010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9850">
              <a:lnSpc>
                <a:spcPct val="116100"/>
              </a:lnSpc>
              <a:spcBef>
                <a:spcPts val="100"/>
              </a:spcBef>
            </a:pPr>
            <a:r>
              <a:rPr dirty="0" sz="2800" spc="300">
                <a:solidFill>
                  <a:srgbClr val="292E3A"/>
                </a:solidFill>
                <a:latin typeface="Trebuchet MS"/>
                <a:cs typeface="Trebuchet MS"/>
              </a:rPr>
              <a:t>p</a:t>
            </a:r>
            <a:r>
              <a:rPr dirty="0" sz="2800" spc="125">
                <a:solidFill>
                  <a:srgbClr val="292E3A"/>
                </a:solidFill>
                <a:latin typeface="Trebuchet MS"/>
                <a:cs typeface="Trebuchet MS"/>
              </a:rPr>
              <a:t>r</a:t>
            </a:r>
            <a:r>
              <a:rPr dirty="0" sz="2800" spc="390">
                <a:solidFill>
                  <a:srgbClr val="292E3A"/>
                </a:solidFill>
                <a:latin typeface="Trebuchet MS"/>
                <a:cs typeface="Trebuchet MS"/>
              </a:rPr>
              <a:t>o</a:t>
            </a:r>
            <a:r>
              <a:rPr dirty="0" sz="2800" spc="195">
                <a:solidFill>
                  <a:srgbClr val="292E3A"/>
                </a:solidFill>
                <a:latin typeface="Trebuchet MS"/>
                <a:cs typeface="Trebuchet MS"/>
              </a:rPr>
              <a:t>v</a:t>
            </a:r>
            <a:r>
              <a:rPr dirty="0" sz="2800" spc="-55">
                <a:solidFill>
                  <a:srgbClr val="292E3A"/>
                </a:solidFill>
                <a:latin typeface="Trebuchet MS"/>
                <a:cs typeface="Trebuchet MS"/>
              </a:rPr>
              <a:t>i</a:t>
            </a:r>
            <a:r>
              <a:rPr dirty="0" sz="2800" spc="300">
                <a:solidFill>
                  <a:srgbClr val="292E3A"/>
                </a:solidFill>
                <a:latin typeface="Trebuchet MS"/>
                <a:cs typeface="Trebuchet MS"/>
              </a:rPr>
              <a:t>d</a:t>
            </a:r>
            <a:r>
              <a:rPr dirty="0" sz="2800" spc="110">
                <a:solidFill>
                  <a:srgbClr val="292E3A"/>
                </a:solidFill>
                <a:latin typeface="Trebuchet MS"/>
                <a:cs typeface="Trebuchet MS"/>
              </a:rPr>
              <a:t>e  </a:t>
            </a:r>
            <a:r>
              <a:rPr dirty="0" sz="2800" spc="-80">
                <a:solidFill>
                  <a:srgbClr val="292E3A"/>
                </a:solidFill>
                <a:latin typeface="Trebuchet MS"/>
                <a:cs typeface="Trebuchet MS"/>
              </a:rPr>
              <a:t>l</a:t>
            </a:r>
            <a:r>
              <a:rPr dirty="0" sz="2800" spc="150">
                <a:solidFill>
                  <a:srgbClr val="292E3A"/>
                </a:solidFill>
                <a:latin typeface="Trebuchet MS"/>
                <a:cs typeface="Trebuchet MS"/>
              </a:rPr>
              <a:t>e</a:t>
            </a:r>
            <a:r>
              <a:rPr dirty="0" sz="2800" spc="190">
                <a:solidFill>
                  <a:srgbClr val="292E3A"/>
                </a:solidFill>
                <a:latin typeface="Trebuchet MS"/>
                <a:cs typeface="Trebuchet MS"/>
              </a:rPr>
              <a:t>a</a:t>
            </a:r>
            <a:r>
              <a:rPr dirty="0" sz="2800" spc="125">
                <a:solidFill>
                  <a:srgbClr val="292E3A"/>
                </a:solidFill>
                <a:latin typeface="Trebuchet MS"/>
                <a:cs typeface="Trebuchet MS"/>
              </a:rPr>
              <a:t>r</a:t>
            </a:r>
            <a:r>
              <a:rPr dirty="0" sz="2800" spc="285">
                <a:solidFill>
                  <a:srgbClr val="292E3A"/>
                </a:solidFill>
                <a:latin typeface="Trebuchet MS"/>
                <a:cs typeface="Trebuchet MS"/>
              </a:rPr>
              <a:t>n</a:t>
            </a:r>
            <a:r>
              <a:rPr dirty="0" sz="2800" spc="-55">
                <a:solidFill>
                  <a:srgbClr val="292E3A"/>
                </a:solidFill>
                <a:latin typeface="Trebuchet MS"/>
                <a:cs typeface="Trebuchet MS"/>
              </a:rPr>
              <a:t>i</a:t>
            </a:r>
            <a:r>
              <a:rPr dirty="0" sz="2800" spc="285">
                <a:solidFill>
                  <a:srgbClr val="292E3A"/>
                </a:solidFill>
                <a:latin typeface="Trebuchet MS"/>
                <a:cs typeface="Trebuchet MS"/>
              </a:rPr>
              <a:t>n</a:t>
            </a:r>
            <a:r>
              <a:rPr dirty="0" sz="2800" spc="305">
                <a:solidFill>
                  <a:srgbClr val="292E3A"/>
                </a:solidFill>
                <a:latin typeface="Trebuchet MS"/>
                <a:cs typeface="Trebuchet MS"/>
              </a:rPr>
              <a:t>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6243" y="4724862"/>
            <a:ext cx="2308860" cy="151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190">
                <a:solidFill>
                  <a:srgbClr val="292E3A"/>
                </a:solidFill>
                <a:latin typeface="Trebuchet MS"/>
                <a:cs typeface="Trebuchet MS"/>
              </a:rPr>
              <a:t>roadmaps, </a:t>
            </a:r>
            <a:r>
              <a:rPr dirty="0" sz="2800" spc="19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800" spc="300">
                <a:solidFill>
                  <a:srgbClr val="292E3A"/>
                </a:solidFill>
                <a:latin typeface="Trebuchet MS"/>
                <a:cs typeface="Trebuchet MS"/>
              </a:rPr>
              <a:t>p</a:t>
            </a:r>
            <a:r>
              <a:rPr dirty="0" sz="2800" spc="150">
                <a:solidFill>
                  <a:srgbClr val="292E3A"/>
                </a:solidFill>
                <a:latin typeface="Trebuchet MS"/>
                <a:cs typeface="Trebuchet MS"/>
              </a:rPr>
              <a:t>e</a:t>
            </a:r>
            <a:r>
              <a:rPr dirty="0" sz="2800" spc="125">
                <a:solidFill>
                  <a:srgbClr val="292E3A"/>
                </a:solidFill>
                <a:latin typeface="Trebuchet MS"/>
                <a:cs typeface="Trebuchet MS"/>
              </a:rPr>
              <a:t>r</a:t>
            </a:r>
            <a:r>
              <a:rPr dirty="0" sz="2800" spc="185">
                <a:solidFill>
                  <a:srgbClr val="292E3A"/>
                </a:solidFill>
                <a:latin typeface="Trebuchet MS"/>
                <a:cs typeface="Trebuchet MS"/>
              </a:rPr>
              <a:t>s</a:t>
            </a:r>
            <a:r>
              <a:rPr dirty="0" sz="2800" spc="390">
                <a:solidFill>
                  <a:srgbClr val="292E3A"/>
                </a:solidFill>
                <a:latin typeface="Trebuchet MS"/>
                <a:cs typeface="Trebuchet MS"/>
              </a:rPr>
              <a:t>o</a:t>
            </a:r>
            <a:r>
              <a:rPr dirty="0" sz="2800" spc="285">
                <a:solidFill>
                  <a:srgbClr val="292E3A"/>
                </a:solidFill>
                <a:latin typeface="Trebuchet MS"/>
                <a:cs typeface="Trebuchet MS"/>
              </a:rPr>
              <a:t>n</a:t>
            </a:r>
            <a:r>
              <a:rPr dirty="0" sz="2800" spc="190">
                <a:solidFill>
                  <a:srgbClr val="292E3A"/>
                </a:solidFill>
                <a:latin typeface="Trebuchet MS"/>
                <a:cs typeface="Trebuchet MS"/>
              </a:rPr>
              <a:t>a</a:t>
            </a:r>
            <a:r>
              <a:rPr dirty="0" sz="2800" spc="-80">
                <a:solidFill>
                  <a:srgbClr val="292E3A"/>
                </a:solidFill>
                <a:latin typeface="Trebuchet MS"/>
                <a:cs typeface="Trebuchet MS"/>
              </a:rPr>
              <a:t>l</a:t>
            </a:r>
            <a:r>
              <a:rPr dirty="0" sz="2800" spc="-55">
                <a:solidFill>
                  <a:srgbClr val="292E3A"/>
                </a:solidFill>
                <a:latin typeface="Trebuchet MS"/>
                <a:cs typeface="Trebuchet MS"/>
              </a:rPr>
              <a:t>i</a:t>
            </a:r>
            <a:r>
              <a:rPr dirty="0" sz="2800" spc="105">
                <a:solidFill>
                  <a:srgbClr val="292E3A"/>
                </a:solidFill>
                <a:latin typeface="Trebuchet MS"/>
                <a:cs typeface="Trebuchet MS"/>
              </a:rPr>
              <a:t>z</a:t>
            </a:r>
            <a:r>
              <a:rPr dirty="0" sz="2800" spc="150">
                <a:solidFill>
                  <a:srgbClr val="292E3A"/>
                </a:solidFill>
                <a:latin typeface="Trebuchet MS"/>
                <a:cs typeface="Trebuchet MS"/>
              </a:rPr>
              <a:t>e</a:t>
            </a:r>
            <a:r>
              <a:rPr dirty="0" sz="2800" spc="210">
                <a:solidFill>
                  <a:srgbClr val="292E3A"/>
                </a:solidFill>
                <a:latin typeface="Trebuchet MS"/>
                <a:cs typeface="Trebuchet MS"/>
              </a:rPr>
              <a:t>d  </a:t>
            </a:r>
            <a:r>
              <a:rPr dirty="0" sz="2800" spc="145">
                <a:solidFill>
                  <a:srgbClr val="292E3A"/>
                </a:solidFill>
                <a:latin typeface="Trebuchet MS"/>
                <a:cs typeface="Trebuchet MS"/>
              </a:rPr>
              <a:t>resources.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86243" y="6210762"/>
            <a:ext cx="8232775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  <a:tabLst>
                <a:tab pos="1519555" algn="l"/>
                <a:tab pos="1653539" algn="l"/>
                <a:tab pos="2179320" algn="l"/>
                <a:tab pos="3600450" algn="l"/>
                <a:tab pos="5372100" algn="l"/>
                <a:tab pos="6556375" algn="l"/>
                <a:tab pos="7282180" algn="l"/>
                <a:tab pos="7465695" algn="l"/>
              </a:tabLst>
            </a:pPr>
            <a:r>
              <a:rPr dirty="0" sz="2800" spc="235">
                <a:solidFill>
                  <a:srgbClr val="292E3A"/>
                </a:solidFill>
                <a:latin typeface="Trebuchet MS"/>
                <a:cs typeface="Trebuchet MS"/>
              </a:rPr>
              <a:t>D</a:t>
            </a:r>
            <a:r>
              <a:rPr dirty="0" sz="2800" spc="150">
                <a:solidFill>
                  <a:srgbClr val="292E3A"/>
                </a:solidFill>
                <a:latin typeface="Trebuchet MS"/>
                <a:cs typeface="Trebuchet MS"/>
              </a:rPr>
              <a:t>e</a:t>
            </a:r>
            <a:r>
              <a:rPr dirty="0" sz="2800" spc="185">
                <a:solidFill>
                  <a:srgbClr val="292E3A"/>
                </a:solidFill>
                <a:latin typeface="Trebuchet MS"/>
                <a:cs typeface="Trebuchet MS"/>
              </a:rPr>
              <a:t>s</a:t>
            </a:r>
            <a:r>
              <a:rPr dirty="0" sz="2800" spc="300">
                <a:solidFill>
                  <a:srgbClr val="292E3A"/>
                </a:solidFill>
                <a:latin typeface="Trebuchet MS"/>
                <a:cs typeface="Trebuchet MS"/>
              </a:rPr>
              <a:t>p</a:t>
            </a:r>
            <a:r>
              <a:rPr dirty="0" sz="2800" spc="-55">
                <a:solidFill>
                  <a:srgbClr val="292E3A"/>
                </a:solidFill>
                <a:latin typeface="Trebuchet MS"/>
                <a:cs typeface="Trebuchet MS"/>
              </a:rPr>
              <a:t>i</a:t>
            </a:r>
            <a:r>
              <a:rPr dirty="0" sz="2800" spc="120">
                <a:solidFill>
                  <a:srgbClr val="292E3A"/>
                </a:solidFill>
                <a:latin typeface="Trebuchet MS"/>
                <a:cs typeface="Trebuchet MS"/>
              </a:rPr>
              <a:t>t</a:t>
            </a:r>
            <a:r>
              <a:rPr dirty="0" sz="2800" spc="155">
                <a:solidFill>
                  <a:srgbClr val="292E3A"/>
                </a:solidFill>
                <a:latin typeface="Trebuchet MS"/>
                <a:cs typeface="Trebuchet MS"/>
              </a:rPr>
              <a:t>e</a:t>
            </a:r>
            <a:r>
              <a:rPr dirty="0" sz="2800">
                <a:solidFill>
                  <a:srgbClr val="292E3A"/>
                </a:solidFill>
                <a:latin typeface="Trebuchet MS"/>
                <a:cs typeface="Trebuchet MS"/>
              </a:rPr>
              <a:t>		</a:t>
            </a:r>
            <a:r>
              <a:rPr dirty="0" sz="2800" spc="300">
                <a:solidFill>
                  <a:srgbClr val="292E3A"/>
                </a:solidFill>
                <a:latin typeface="Trebuchet MS"/>
                <a:cs typeface="Trebuchet MS"/>
              </a:rPr>
              <a:t>p</a:t>
            </a:r>
            <a:r>
              <a:rPr dirty="0" sz="2800" spc="390">
                <a:solidFill>
                  <a:srgbClr val="292E3A"/>
                </a:solidFill>
                <a:latin typeface="Trebuchet MS"/>
                <a:cs typeface="Trebuchet MS"/>
              </a:rPr>
              <a:t>o</a:t>
            </a:r>
            <a:r>
              <a:rPr dirty="0" sz="2800" spc="120">
                <a:solidFill>
                  <a:srgbClr val="292E3A"/>
                </a:solidFill>
                <a:latin typeface="Trebuchet MS"/>
                <a:cs typeface="Trebuchet MS"/>
              </a:rPr>
              <a:t>t</a:t>
            </a:r>
            <a:r>
              <a:rPr dirty="0" sz="2800" spc="150">
                <a:solidFill>
                  <a:srgbClr val="292E3A"/>
                </a:solidFill>
                <a:latin typeface="Trebuchet MS"/>
                <a:cs typeface="Trebuchet MS"/>
              </a:rPr>
              <a:t>e</a:t>
            </a:r>
            <a:r>
              <a:rPr dirty="0" sz="2800" spc="285">
                <a:solidFill>
                  <a:srgbClr val="292E3A"/>
                </a:solidFill>
                <a:latin typeface="Trebuchet MS"/>
                <a:cs typeface="Trebuchet MS"/>
              </a:rPr>
              <a:t>n</a:t>
            </a:r>
            <a:r>
              <a:rPr dirty="0" sz="2800" spc="120">
                <a:solidFill>
                  <a:srgbClr val="292E3A"/>
                </a:solidFill>
                <a:latin typeface="Trebuchet MS"/>
                <a:cs typeface="Trebuchet MS"/>
              </a:rPr>
              <a:t>t</a:t>
            </a:r>
            <a:r>
              <a:rPr dirty="0" sz="2800" spc="-55">
                <a:solidFill>
                  <a:srgbClr val="292E3A"/>
                </a:solidFill>
                <a:latin typeface="Trebuchet MS"/>
                <a:cs typeface="Trebuchet MS"/>
              </a:rPr>
              <a:t>i</a:t>
            </a:r>
            <a:r>
              <a:rPr dirty="0" sz="2800" spc="190">
                <a:solidFill>
                  <a:srgbClr val="292E3A"/>
                </a:solidFill>
                <a:latin typeface="Trebuchet MS"/>
                <a:cs typeface="Trebuchet MS"/>
              </a:rPr>
              <a:t>a</a:t>
            </a:r>
            <a:r>
              <a:rPr dirty="0" sz="2800" spc="-75">
                <a:solidFill>
                  <a:srgbClr val="292E3A"/>
                </a:solidFill>
                <a:latin typeface="Trebuchet MS"/>
                <a:cs typeface="Trebuchet MS"/>
              </a:rPr>
              <a:t>l</a:t>
            </a:r>
            <a:r>
              <a:rPr dirty="0" sz="2800">
                <a:solidFill>
                  <a:srgbClr val="292E3A"/>
                </a:solidFill>
                <a:latin typeface="Trebuchet MS"/>
                <a:cs typeface="Trebuchet MS"/>
              </a:rPr>
              <a:t>	</a:t>
            </a:r>
            <a:r>
              <a:rPr dirty="0" sz="2800" spc="300">
                <a:solidFill>
                  <a:srgbClr val="292E3A"/>
                </a:solidFill>
                <a:latin typeface="Trebuchet MS"/>
                <a:cs typeface="Trebuchet MS"/>
              </a:rPr>
              <a:t>d</a:t>
            </a:r>
            <a:r>
              <a:rPr dirty="0" sz="2800" spc="-55">
                <a:solidFill>
                  <a:srgbClr val="292E3A"/>
                </a:solidFill>
                <a:latin typeface="Trebuchet MS"/>
                <a:cs typeface="Trebuchet MS"/>
              </a:rPr>
              <a:t>i</a:t>
            </a:r>
            <a:r>
              <a:rPr dirty="0" sz="2800" spc="185">
                <a:solidFill>
                  <a:srgbClr val="292E3A"/>
                </a:solidFill>
                <a:latin typeface="Trebuchet MS"/>
                <a:cs typeface="Trebuchet MS"/>
              </a:rPr>
              <a:t>s</a:t>
            </a:r>
            <a:r>
              <a:rPr dirty="0" sz="2800" spc="190">
                <a:solidFill>
                  <a:srgbClr val="292E3A"/>
                </a:solidFill>
                <a:latin typeface="Trebuchet MS"/>
                <a:cs typeface="Trebuchet MS"/>
              </a:rPr>
              <a:t>a</a:t>
            </a:r>
            <a:r>
              <a:rPr dirty="0" sz="2800" spc="300">
                <a:solidFill>
                  <a:srgbClr val="292E3A"/>
                </a:solidFill>
                <a:latin typeface="Trebuchet MS"/>
                <a:cs typeface="Trebuchet MS"/>
              </a:rPr>
              <a:t>d</a:t>
            </a:r>
            <a:r>
              <a:rPr dirty="0" sz="2800" spc="195">
                <a:solidFill>
                  <a:srgbClr val="292E3A"/>
                </a:solidFill>
                <a:latin typeface="Trebuchet MS"/>
                <a:cs typeface="Trebuchet MS"/>
              </a:rPr>
              <a:t>v</a:t>
            </a:r>
            <a:r>
              <a:rPr dirty="0" sz="2800" spc="190">
                <a:solidFill>
                  <a:srgbClr val="292E3A"/>
                </a:solidFill>
                <a:latin typeface="Trebuchet MS"/>
                <a:cs typeface="Trebuchet MS"/>
              </a:rPr>
              <a:t>a</a:t>
            </a:r>
            <a:r>
              <a:rPr dirty="0" sz="2800" spc="285">
                <a:solidFill>
                  <a:srgbClr val="292E3A"/>
                </a:solidFill>
                <a:latin typeface="Trebuchet MS"/>
                <a:cs typeface="Trebuchet MS"/>
              </a:rPr>
              <a:t>n</a:t>
            </a:r>
            <a:r>
              <a:rPr dirty="0" sz="2800" spc="120">
                <a:solidFill>
                  <a:srgbClr val="292E3A"/>
                </a:solidFill>
                <a:latin typeface="Trebuchet MS"/>
                <a:cs typeface="Trebuchet MS"/>
              </a:rPr>
              <a:t>t</a:t>
            </a:r>
            <a:r>
              <a:rPr dirty="0" sz="2800" spc="190">
                <a:solidFill>
                  <a:srgbClr val="292E3A"/>
                </a:solidFill>
                <a:latin typeface="Trebuchet MS"/>
                <a:cs typeface="Trebuchet MS"/>
              </a:rPr>
              <a:t>a</a:t>
            </a:r>
            <a:r>
              <a:rPr dirty="0" sz="2800" spc="300">
                <a:solidFill>
                  <a:srgbClr val="292E3A"/>
                </a:solidFill>
                <a:latin typeface="Trebuchet MS"/>
                <a:cs typeface="Trebuchet MS"/>
              </a:rPr>
              <a:t>g</a:t>
            </a:r>
            <a:r>
              <a:rPr dirty="0" sz="2800" spc="150">
                <a:solidFill>
                  <a:srgbClr val="292E3A"/>
                </a:solidFill>
                <a:latin typeface="Trebuchet MS"/>
                <a:cs typeface="Trebuchet MS"/>
              </a:rPr>
              <a:t>e</a:t>
            </a:r>
            <a:r>
              <a:rPr dirty="0" sz="2800" spc="185">
                <a:solidFill>
                  <a:srgbClr val="292E3A"/>
                </a:solidFill>
                <a:latin typeface="Trebuchet MS"/>
                <a:cs typeface="Trebuchet MS"/>
              </a:rPr>
              <a:t>s</a:t>
            </a:r>
            <a:r>
              <a:rPr dirty="0" sz="2800" spc="-335">
                <a:solidFill>
                  <a:srgbClr val="292E3A"/>
                </a:solidFill>
                <a:latin typeface="Trebuchet MS"/>
                <a:cs typeface="Trebuchet MS"/>
              </a:rPr>
              <a:t>,</a:t>
            </a:r>
            <a:r>
              <a:rPr dirty="0" sz="2800">
                <a:solidFill>
                  <a:srgbClr val="292E3A"/>
                </a:solidFill>
                <a:latin typeface="Trebuchet MS"/>
                <a:cs typeface="Trebuchet MS"/>
              </a:rPr>
              <a:t>	</a:t>
            </a:r>
            <a:r>
              <a:rPr dirty="0" sz="2800" spc="120">
                <a:solidFill>
                  <a:srgbClr val="292E3A"/>
                </a:solidFill>
                <a:latin typeface="Trebuchet MS"/>
                <a:cs typeface="Trebuchet MS"/>
              </a:rPr>
              <a:t>t</a:t>
            </a:r>
            <a:r>
              <a:rPr dirty="0" sz="2800" spc="285">
                <a:solidFill>
                  <a:srgbClr val="292E3A"/>
                </a:solidFill>
                <a:latin typeface="Trebuchet MS"/>
                <a:cs typeface="Trebuchet MS"/>
              </a:rPr>
              <a:t>h</a:t>
            </a:r>
            <a:r>
              <a:rPr dirty="0" sz="2800" spc="155">
                <a:solidFill>
                  <a:srgbClr val="292E3A"/>
                </a:solidFill>
                <a:latin typeface="Trebuchet MS"/>
                <a:cs typeface="Trebuchet MS"/>
              </a:rPr>
              <a:t>e</a:t>
            </a:r>
            <a:r>
              <a:rPr dirty="0" sz="2800">
                <a:solidFill>
                  <a:srgbClr val="292E3A"/>
                </a:solidFill>
                <a:latin typeface="Trebuchet MS"/>
                <a:cs typeface="Trebuchet MS"/>
              </a:rPr>
              <a:t>		</a:t>
            </a:r>
            <a:r>
              <a:rPr dirty="0" sz="2800" spc="335">
                <a:solidFill>
                  <a:srgbClr val="292E3A"/>
                </a:solidFill>
                <a:latin typeface="Trebuchet MS"/>
                <a:cs typeface="Trebuchet MS"/>
              </a:rPr>
              <a:t>w</a:t>
            </a:r>
            <a:r>
              <a:rPr dirty="0" sz="2800" spc="150">
                <a:solidFill>
                  <a:srgbClr val="292E3A"/>
                </a:solidFill>
                <a:latin typeface="Trebuchet MS"/>
                <a:cs typeface="Trebuchet MS"/>
              </a:rPr>
              <a:t>e</a:t>
            </a:r>
            <a:r>
              <a:rPr dirty="0" sz="2800" spc="180">
                <a:solidFill>
                  <a:srgbClr val="292E3A"/>
                </a:solidFill>
                <a:latin typeface="Trebuchet MS"/>
                <a:cs typeface="Trebuchet MS"/>
              </a:rPr>
              <a:t>b  </a:t>
            </a:r>
            <a:r>
              <a:rPr dirty="0" sz="2800" spc="165">
                <a:solidFill>
                  <a:srgbClr val="292E3A"/>
                </a:solidFill>
                <a:latin typeface="Trebuchet MS"/>
                <a:cs typeface="Trebuchet MS"/>
              </a:rPr>
              <a:t>offers	</a:t>
            </a:r>
            <a:r>
              <a:rPr dirty="0" sz="2800" spc="195">
                <a:solidFill>
                  <a:srgbClr val="292E3A"/>
                </a:solidFill>
                <a:latin typeface="Trebuchet MS"/>
                <a:cs typeface="Trebuchet MS"/>
              </a:rPr>
              <a:t>a	</a:t>
            </a:r>
            <a:r>
              <a:rPr dirty="0" sz="2800" spc="210">
                <a:solidFill>
                  <a:srgbClr val="292E3A"/>
                </a:solidFill>
                <a:latin typeface="Trebuchet MS"/>
                <a:cs typeface="Trebuchet MS"/>
              </a:rPr>
              <a:t>comprehensive	</a:t>
            </a:r>
            <a:r>
              <a:rPr dirty="0" sz="2800" spc="190">
                <a:solidFill>
                  <a:srgbClr val="292E3A"/>
                </a:solidFill>
                <a:latin typeface="Trebuchet MS"/>
                <a:cs typeface="Trebuchet MS"/>
              </a:rPr>
              <a:t>solution	</a:t>
            </a:r>
            <a:r>
              <a:rPr dirty="0" sz="2800" spc="195">
                <a:solidFill>
                  <a:srgbClr val="292E3A"/>
                </a:solidFill>
                <a:latin typeface="Trebuchet MS"/>
                <a:cs typeface="Trebuchet MS"/>
              </a:rPr>
              <a:t>for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40583" y="6210762"/>
            <a:ext cx="2301875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9079">
              <a:lnSpc>
                <a:spcPct val="116100"/>
              </a:lnSpc>
              <a:spcBef>
                <a:spcPts val="100"/>
              </a:spcBef>
              <a:tabLst>
                <a:tab pos="1607820" algn="l"/>
              </a:tabLst>
            </a:pPr>
            <a:r>
              <a:rPr dirty="0" sz="2800" spc="190">
                <a:solidFill>
                  <a:srgbClr val="292E3A"/>
                </a:solidFill>
                <a:latin typeface="Trebuchet MS"/>
                <a:cs typeface="Trebuchet MS"/>
              </a:rPr>
              <a:t>a</a:t>
            </a:r>
            <a:r>
              <a:rPr dirty="0" sz="2800" spc="300">
                <a:solidFill>
                  <a:srgbClr val="292E3A"/>
                </a:solidFill>
                <a:latin typeface="Trebuchet MS"/>
                <a:cs typeface="Trebuchet MS"/>
              </a:rPr>
              <a:t>pp</a:t>
            </a:r>
            <a:r>
              <a:rPr dirty="0" sz="2800" spc="-80">
                <a:solidFill>
                  <a:srgbClr val="292E3A"/>
                </a:solidFill>
                <a:latin typeface="Trebuchet MS"/>
                <a:cs typeface="Trebuchet MS"/>
              </a:rPr>
              <a:t>l</a:t>
            </a:r>
            <a:r>
              <a:rPr dirty="0" sz="2800" spc="-55">
                <a:solidFill>
                  <a:srgbClr val="292E3A"/>
                </a:solidFill>
                <a:latin typeface="Trebuchet MS"/>
                <a:cs typeface="Trebuchet MS"/>
              </a:rPr>
              <a:t>i</a:t>
            </a:r>
            <a:r>
              <a:rPr dirty="0" sz="2800" spc="170">
                <a:solidFill>
                  <a:srgbClr val="292E3A"/>
                </a:solidFill>
                <a:latin typeface="Trebuchet MS"/>
                <a:cs typeface="Trebuchet MS"/>
              </a:rPr>
              <a:t>c</a:t>
            </a:r>
            <a:r>
              <a:rPr dirty="0" sz="2800" spc="190">
                <a:solidFill>
                  <a:srgbClr val="292E3A"/>
                </a:solidFill>
                <a:latin typeface="Trebuchet MS"/>
                <a:cs typeface="Trebuchet MS"/>
              </a:rPr>
              <a:t>a</a:t>
            </a:r>
            <a:r>
              <a:rPr dirty="0" sz="2800" spc="120">
                <a:solidFill>
                  <a:srgbClr val="292E3A"/>
                </a:solidFill>
                <a:latin typeface="Trebuchet MS"/>
                <a:cs typeface="Trebuchet MS"/>
              </a:rPr>
              <a:t>t</a:t>
            </a:r>
            <a:r>
              <a:rPr dirty="0" sz="2800" spc="-55">
                <a:solidFill>
                  <a:srgbClr val="292E3A"/>
                </a:solidFill>
                <a:latin typeface="Trebuchet MS"/>
                <a:cs typeface="Trebuchet MS"/>
              </a:rPr>
              <a:t>i</a:t>
            </a:r>
            <a:r>
              <a:rPr dirty="0" sz="2800" spc="390">
                <a:solidFill>
                  <a:srgbClr val="292E3A"/>
                </a:solidFill>
                <a:latin typeface="Trebuchet MS"/>
                <a:cs typeface="Trebuchet MS"/>
              </a:rPr>
              <a:t>o</a:t>
            </a:r>
            <a:r>
              <a:rPr dirty="0" sz="2800" spc="204">
                <a:solidFill>
                  <a:srgbClr val="292E3A"/>
                </a:solidFill>
                <a:latin typeface="Trebuchet MS"/>
                <a:cs typeface="Trebuchet MS"/>
              </a:rPr>
              <a:t>n  </a:t>
            </a:r>
            <a:r>
              <a:rPr dirty="0" sz="2800" spc="170">
                <a:solidFill>
                  <a:srgbClr val="292E3A"/>
                </a:solidFill>
                <a:latin typeface="Trebuchet MS"/>
                <a:cs typeface="Trebuchet MS"/>
              </a:rPr>
              <a:t>c</a:t>
            </a:r>
            <a:r>
              <a:rPr dirty="0" sz="2800" spc="190">
                <a:solidFill>
                  <a:srgbClr val="292E3A"/>
                </a:solidFill>
                <a:latin typeface="Trebuchet MS"/>
                <a:cs typeface="Trebuchet MS"/>
              </a:rPr>
              <a:t>a</a:t>
            </a:r>
            <a:r>
              <a:rPr dirty="0" sz="2800" spc="125">
                <a:solidFill>
                  <a:srgbClr val="292E3A"/>
                </a:solidFill>
                <a:latin typeface="Trebuchet MS"/>
                <a:cs typeface="Trebuchet MS"/>
              </a:rPr>
              <a:t>r</a:t>
            </a:r>
            <a:r>
              <a:rPr dirty="0" sz="2800" spc="150">
                <a:solidFill>
                  <a:srgbClr val="292E3A"/>
                </a:solidFill>
                <a:latin typeface="Trebuchet MS"/>
                <a:cs typeface="Trebuchet MS"/>
              </a:rPr>
              <a:t>ee</a:t>
            </a:r>
            <a:r>
              <a:rPr dirty="0" sz="2800" spc="130">
                <a:solidFill>
                  <a:srgbClr val="292E3A"/>
                </a:solidFill>
                <a:latin typeface="Trebuchet MS"/>
                <a:cs typeface="Trebuchet MS"/>
              </a:rPr>
              <a:t>r</a:t>
            </a:r>
            <a:r>
              <a:rPr dirty="0" sz="2800">
                <a:solidFill>
                  <a:srgbClr val="292E3A"/>
                </a:solidFill>
                <a:latin typeface="Trebuchet MS"/>
                <a:cs typeface="Trebuchet MS"/>
              </a:rPr>
              <a:t>	</a:t>
            </a:r>
            <a:r>
              <a:rPr dirty="0" sz="2800" spc="190">
                <a:solidFill>
                  <a:srgbClr val="292E3A"/>
                </a:solidFill>
                <a:latin typeface="Trebuchet MS"/>
                <a:cs typeface="Trebuchet MS"/>
              </a:rPr>
              <a:t>a</a:t>
            </a:r>
            <a:r>
              <a:rPr dirty="0" sz="2800" spc="285">
                <a:solidFill>
                  <a:srgbClr val="292E3A"/>
                </a:solidFill>
                <a:latin typeface="Trebuchet MS"/>
                <a:cs typeface="Trebuchet MS"/>
              </a:rPr>
              <a:t>n</a:t>
            </a:r>
            <a:r>
              <a:rPr dirty="0" sz="2800" spc="305">
                <a:solidFill>
                  <a:srgbClr val="292E3A"/>
                </a:solidFill>
                <a:latin typeface="Trebuchet MS"/>
                <a:cs typeface="Trebuchet MS"/>
              </a:rPr>
              <a:t>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86243" y="7270552"/>
            <a:ext cx="38900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75">
                <a:solidFill>
                  <a:srgbClr val="292E3A"/>
                </a:solidFill>
                <a:latin typeface="Trebuchet MS"/>
                <a:cs typeface="Trebuchet MS"/>
              </a:rPr>
              <a:t>educational</a:t>
            </a:r>
            <a:r>
              <a:rPr dirty="0" sz="2800" spc="-8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800" spc="130">
                <a:solidFill>
                  <a:srgbClr val="292E3A"/>
                </a:solidFill>
                <a:latin typeface="Trebuchet MS"/>
                <a:cs typeface="Trebuchet MS"/>
              </a:rPr>
              <a:t>planning.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8194738" cy="10286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7965" y="47628"/>
            <a:ext cx="1466849" cy="11620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788660">
              <a:lnSpc>
                <a:spcPct val="100000"/>
              </a:lnSpc>
              <a:spcBef>
                <a:spcPts val="100"/>
              </a:spcBef>
            </a:pPr>
            <a:r>
              <a:rPr dirty="0" spc="509"/>
              <a:t>Thank</a:t>
            </a:r>
            <a:r>
              <a:rPr dirty="0" spc="-365"/>
              <a:t> </a:t>
            </a:r>
            <a:r>
              <a:rPr dirty="0" spc="965">
                <a:solidFill>
                  <a:srgbClr val="FA643F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6455" y="2050123"/>
            <a:ext cx="1204069" cy="12040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6455" y="4906586"/>
            <a:ext cx="1204069" cy="120406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1"/>
            <a:ext cx="7891145" cy="10287000"/>
            <a:chOff x="0" y="1"/>
            <a:chExt cx="7891145" cy="102870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86455" y="7766610"/>
              <a:ext cx="1204069" cy="120406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1"/>
              <a:ext cx="7035800" cy="10287000"/>
            </a:xfrm>
            <a:custGeom>
              <a:avLst/>
              <a:gdLst/>
              <a:ahLst/>
              <a:cxnLst/>
              <a:rect l="l" t="t" r="r" b="b"/>
              <a:pathLst>
                <a:path w="7035800" h="10287000">
                  <a:moveTo>
                    <a:pt x="7035492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7035492" y="0"/>
                  </a:lnTo>
                  <a:lnTo>
                    <a:pt x="7035492" y="10286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67965" y="47626"/>
            <a:ext cx="1466849" cy="11620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82631" y="5011890"/>
            <a:ext cx="9697085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85">
                <a:solidFill>
                  <a:srgbClr val="292E3A"/>
                </a:solidFill>
                <a:latin typeface="Tahoma"/>
                <a:cs typeface="Tahoma"/>
              </a:rPr>
              <a:t>Need</a:t>
            </a:r>
            <a:r>
              <a:rPr dirty="0" sz="3000" spc="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50">
                <a:solidFill>
                  <a:srgbClr val="292E3A"/>
                </a:solidFill>
                <a:latin typeface="Tahoma"/>
                <a:cs typeface="Tahoma"/>
              </a:rPr>
              <a:t>for</a:t>
            </a:r>
            <a:r>
              <a:rPr dirty="0" sz="3000" spc="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05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dirty="0" sz="3000" spc="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35">
                <a:solidFill>
                  <a:srgbClr val="292E3A"/>
                </a:solidFill>
                <a:latin typeface="Tahoma"/>
                <a:cs typeface="Tahoma"/>
              </a:rPr>
              <a:t>single</a:t>
            </a:r>
            <a:r>
              <a:rPr dirty="0" sz="3000" spc="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25">
                <a:solidFill>
                  <a:srgbClr val="292E3A"/>
                </a:solidFill>
                <a:latin typeface="Tahoma"/>
                <a:cs typeface="Tahoma"/>
              </a:rPr>
              <a:t>platform</a:t>
            </a:r>
            <a:r>
              <a:rPr dirty="0" sz="3000" spc="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55">
                <a:solidFill>
                  <a:srgbClr val="292E3A"/>
                </a:solidFill>
                <a:latin typeface="Tahoma"/>
                <a:cs typeface="Tahoma"/>
              </a:rPr>
              <a:t>that</a:t>
            </a:r>
            <a:r>
              <a:rPr dirty="0" sz="3000" spc="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292E3A"/>
                </a:solidFill>
                <a:latin typeface="Tahoma"/>
                <a:cs typeface="Tahoma"/>
              </a:rPr>
              <a:t>offers</a:t>
            </a:r>
            <a:r>
              <a:rPr dirty="0" sz="3000" spc="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105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dirty="0" sz="3000" spc="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25">
                <a:solidFill>
                  <a:srgbClr val="292E3A"/>
                </a:solidFill>
                <a:latin typeface="Tahoma"/>
                <a:cs typeface="Tahoma"/>
              </a:rPr>
              <a:t>range</a:t>
            </a:r>
            <a:r>
              <a:rPr dirty="0" sz="3000" spc="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30">
                <a:solidFill>
                  <a:srgbClr val="292E3A"/>
                </a:solidFill>
                <a:latin typeface="Tahoma"/>
                <a:cs typeface="Tahoma"/>
              </a:rPr>
              <a:t>of</a:t>
            </a:r>
            <a:r>
              <a:rPr dirty="0" sz="3000" spc="1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292E3A"/>
                </a:solidFill>
                <a:latin typeface="Tahoma"/>
                <a:cs typeface="Tahoma"/>
              </a:rPr>
              <a:t>tools</a:t>
            </a:r>
            <a:r>
              <a:rPr dirty="0" sz="3000" spc="114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55">
                <a:solidFill>
                  <a:srgbClr val="292E3A"/>
                </a:solidFill>
                <a:latin typeface="Tahoma"/>
                <a:cs typeface="Tahoma"/>
              </a:rPr>
              <a:t>to </a:t>
            </a:r>
            <a:r>
              <a:rPr dirty="0" sz="3000" spc="-92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20">
                <a:solidFill>
                  <a:srgbClr val="292E3A"/>
                </a:solidFill>
                <a:latin typeface="Tahoma"/>
                <a:cs typeface="Tahoma"/>
              </a:rPr>
              <a:t>help</a:t>
            </a:r>
            <a:r>
              <a:rPr dirty="0" sz="3000" spc="-10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65">
                <a:solidFill>
                  <a:srgbClr val="292E3A"/>
                </a:solidFill>
                <a:latin typeface="Tahoma"/>
                <a:cs typeface="Tahoma"/>
              </a:rPr>
              <a:t>users</a:t>
            </a:r>
            <a:r>
              <a:rPr dirty="0" sz="3000" spc="-1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5">
                <a:solidFill>
                  <a:srgbClr val="292E3A"/>
                </a:solidFill>
                <a:latin typeface="Tahoma"/>
                <a:cs typeface="Tahoma"/>
              </a:rPr>
              <a:t>build</a:t>
            </a:r>
            <a:r>
              <a:rPr dirty="0" sz="3000" spc="-1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-40">
                <a:solidFill>
                  <a:srgbClr val="292E3A"/>
                </a:solidFill>
                <a:latin typeface="Tahoma"/>
                <a:cs typeface="Tahoma"/>
              </a:rPr>
              <a:t>their</a:t>
            </a:r>
            <a:r>
              <a:rPr dirty="0" sz="3000" spc="-1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3000" spc="40">
                <a:solidFill>
                  <a:srgbClr val="292E3A"/>
                </a:solidFill>
                <a:latin typeface="Tahoma"/>
                <a:cs typeface="Tahoma"/>
              </a:rPr>
              <a:t>career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1225" y="3557732"/>
            <a:ext cx="4830445" cy="2330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dirty="0" sz="7000" spc="305" b="1">
                <a:solidFill>
                  <a:srgbClr val="292E3A"/>
                </a:solidFill>
                <a:latin typeface="Trebuchet MS"/>
                <a:cs typeface="Trebuchet MS"/>
              </a:rPr>
              <a:t>Problem </a:t>
            </a:r>
            <a:r>
              <a:rPr dirty="0" sz="7000" spc="310" b="1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7000" spc="320" b="1">
                <a:solidFill>
                  <a:srgbClr val="FA643F"/>
                </a:solidFill>
                <a:latin typeface="Trebuchet MS"/>
                <a:cs typeface="Trebuchet MS"/>
              </a:rPr>
              <a:t>S</a:t>
            </a:r>
            <a:r>
              <a:rPr dirty="0" sz="7000" spc="570" b="1">
                <a:solidFill>
                  <a:srgbClr val="FA643F"/>
                </a:solidFill>
                <a:latin typeface="Trebuchet MS"/>
                <a:cs typeface="Trebuchet MS"/>
              </a:rPr>
              <a:t>t</a:t>
            </a:r>
            <a:r>
              <a:rPr dirty="0" sz="7000" spc="385" b="1">
                <a:solidFill>
                  <a:srgbClr val="FA643F"/>
                </a:solidFill>
                <a:latin typeface="Trebuchet MS"/>
                <a:cs typeface="Trebuchet MS"/>
              </a:rPr>
              <a:t>a</a:t>
            </a:r>
            <a:r>
              <a:rPr dirty="0" sz="7000" spc="570" b="1">
                <a:solidFill>
                  <a:srgbClr val="FA643F"/>
                </a:solidFill>
                <a:latin typeface="Trebuchet MS"/>
                <a:cs typeface="Trebuchet MS"/>
              </a:rPr>
              <a:t>t</a:t>
            </a:r>
            <a:r>
              <a:rPr dirty="0" sz="7000" spc="170" b="1">
                <a:solidFill>
                  <a:srgbClr val="FA643F"/>
                </a:solidFill>
                <a:latin typeface="Trebuchet MS"/>
                <a:cs typeface="Trebuchet MS"/>
              </a:rPr>
              <a:t>e</a:t>
            </a:r>
            <a:r>
              <a:rPr dirty="0" sz="7000" spc="780" b="1">
                <a:solidFill>
                  <a:srgbClr val="FA643F"/>
                </a:solidFill>
                <a:latin typeface="Trebuchet MS"/>
                <a:cs typeface="Trebuchet MS"/>
              </a:rPr>
              <a:t>m</a:t>
            </a:r>
            <a:r>
              <a:rPr dirty="0" sz="7000" spc="170" b="1">
                <a:solidFill>
                  <a:srgbClr val="FA643F"/>
                </a:solidFill>
                <a:latin typeface="Trebuchet MS"/>
                <a:cs typeface="Trebuchet MS"/>
              </a:rPr>
              <a:t>e</a:t>
            </a:r>
            <a:r>
              <a:rPr dirty="0" sz="7000" spc="405" b="1">
                <a:solidFill>
                  <a:srgbClr val="FA643F"/>
                </a:solidFill>
                <a:latin typeface="Trebuchet MS"/>
                <a:cs typeface="Trebuchet MS"/>
              </a:rPr>
              <a:t>n</a:t>
            </a:r>
            <a:r>
              <a:rPr dirty="0" sz="7000" spc="575" b="1">
                <a:solidFill>
                  <a:srgbClr val="FA643F"/>
                </a:solidFill>
                <a:latin typeface="Trebuchet MS"/>
                <a:cs typeface="Trebuchet MS"/>
              </a:rPr>
              <a:t>t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230256" y="1684587"/>
            <a:ext cx="9655810" cy="2159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85" b="0">
                <a:latin typeface="Tahoma"/>
                <a:cs typeface="Tahoma"/>
              </a:rPr>
              <a:t>Many </a:t>
            </a:r>
            <a:r>
              <a:rPr dirty="0" sz="3000" spc="40" b="0">
                <a:latin typeface="Tahoma"/>
                <a:cs typeface="Tahoma"/>
              </a:rPr>
              <a:t>people may </a:t>
            </a:r>
            <a:r>
              <a:rPr dirty="0" sz="3000" spc="-35" b="0">
                <a:latin typeface="Tahoma"/>
                <a:cs typeface="Tahoma"/>
              </a:rPr>
              <a:t>not </a:t>
            </a:r>
            <a:r>
              <a:rPr dirty="0" sz="3000" spc="50" b="0">
                <a:latin typeface="Tahoma"/>
                <a:cs typeface="Tahoma"/>
              </a:rPr>
              <a:t>be </a:t>
            </a:r>
            <a:r>
              <a:rPr dirty="0" sz="3000" spc="-10" b="0">
                <a:latin typeface="Tahoma"/>
                <a:cs typeface="Tahoma"/>
              </a:rPr>
              <a:t>familiar </a:t>
            </a:r>
            <a:r>
              <a:rPr dirty="0" sz="3000" spc="-55" b="0">
                <a:latin typeface="Tahoma"/>
                <a:cs typeface="Tahoma"/>
              </a:rPr>
              <a:t>with </a:t>
            </a:r>
            <a:r>
              <a:rPr dirty="0" sz="3000" spc="-30" b="0">
                <a:latin typeface="Tahoma"/>
                <a:cs typeface="Tahoma"/>
              </a:rPr>
              <a:t>the </a:t>
            </a:r>
            <a:r>
              <a:rPr dirty="0" sz="3000" spc="30" b="0">
                <a:latin typeface="Tahoma"/>
                <a:cs typeface="Tahoma"/>
              </a:rPr>
              <a:t>best </a:t>
            </a:r>
            <a:r>
              <a:rPr dirty="0" sz="3000" spc="45" b="0">
                <a:latin typeface="Tahoma"/>
                <a:cs typeface="Tahoma"/>
              </a:rPr>
              <a:t>practices </a:t>
            </a:r>
            <a:r>
              <a:rPr dirty="0" sz="3000" spc="-925" b="0">
                <a:latin typeface="Tahoma"/>
                <a:cs typeface="Tahoma"/>
              </a:rPr>
              <a:t> </a:t>
            </a:r>
            <a:r>
              <a:rPr dirty="0" sz="3000" spc="-50" b="0">
                <a:latin typeface="Tahoma"/>
                <a:cs typeface="Tahoma"/>
              </a:rPr>
              <a:t>for</a:t>
            </a:r>
            <a:r>
              <a:rPr dirty="0" sz="3000" spc="-55" b="0">
                <a:latin typeface="Tahoma"/>
                <a:cs typeface="Tahoma"/>
              </a:rPr>
              <a:t> </a:t>
            </a:r>
            <a:r>
              <a:rPr dirty="0" sz="3000" spc="10" b="0">
                <a:latin typeface="Tahoma"/>
                <a:cs typeface="Tahoma"/>
              </a:rPr>
              <a:t>creating</a:t>
            </a:r>
            <a:r>
              <a:rPr dirty="0" sz="3000" spc="-55" b="0">
                <a:latin typeface="Tahoma"/>
                <a:cs typeface="Tahoma"/>
              </a:rPr>
              <a:t> </a:t>
            </a:r>
            <a:r>
              <a:rPr dirty="0" sz="3000" spc="55" b="0">
                <a:latin typeface="Tahoma"/>
                <a:cs typeface="Tahoma"/>
              </a:rPr>
              <a:t>an</a:t>
            </a:r>
            <a:r>
              <a:rPr dirty="0" sz="3000" spc="-50" b="0">
                <a:latin typeface="Tahoma"/>
                <a:cs typeface="Tahoma"/>
              </a:rPr>
              <a:t> </a:t>
            </a:r>
            <a:r>
              <a:rPr dirty="0" sz="3000" spc="-5" b="0">
                <a:latin typeface="Tahoma"/>
                <a:cs typeface="Tahoma"/>
              </a:rPr>
              <a:t>effective</a:t>
            </a:r>
            <a:r>
              <a:rPr dirty="0" sz="3000" spc="-55" b="0">
                <a:latin typeface="Tahoma"/>
                <a:cs typeface="Tahoma"/>
              </a:rPr>
              <a:t> </a:t>
            </a:r>
            <a:r>
              <a:rPr dirty="0" sz="3000" spc="25" b="0">
                <a:latin typeface="Tahoma"/>
                <a:cs typeface="Tahoma"/>
              </a:rPr>
              <a:t>resume,</a:t>
            </a:r>
            <a:r>
              <a:rPr dirty="0" sz="3000" spc="-50" b="0">
                <a:latin typeface="Tahoma"/>
                <a:cs typeface="Tahoma"/>
              </a:rPr>
              <a:t> </a:t>
            </a:r>
            <a:r>
              <a:rPr dirty="0" sz="3000" spc="80" b="0">
                <a:latin typeface="Tahoma"/>
                <a:cs typeface="Tahoma"/>
              </a:rPr>
              <a:t>such</a:t>
            </a:r>
            <a:r>
              <a:rPr dirty="0" sz="3000" spc="-55" b="0">
                <a:latin typeface="Tahoma"/>
                <a:cs typeface="Tahoma"/>
              </a:rPr>
              <a:t> </a:t>
            </a:r>
            <a:r>
              <a:rPr dirty="0" sz="3000" spc="140" b="0">
                <a:latin typeface="Tahoma"/>
                <a:cs typeface="Tahoma"/>
              </a:rPr>
              <a:t>as</a:t>
            </a:r>
            <a:r>
              <a:rPr dirty="0" sz="3000" spc="-55" b="0">
                <a:latin typeface="Tahoma"/>
                <a:cs typeface="Tahoma"/>
              </a:rPr>
              <a:t> </a:t>
            </a:r>
            <a:r>
              <a:rPr dirty="0" sz="3000" spc="-30" b="0">
                <a:latin typeface="Tahoma"/>
                <a:cs typeface="Tahoma"/>
              </a:rPr>
              <a:t>the</a:t>
            </a:r>
            <a:r>
              <a:rPr dirty="0" sz="3000" spc="-50" b="0">
                <a:latin typeface="Tahoma"/>
                <a:cs typeface="Tahoma"/>
              </a:rPr>
              <a:t> </a:t>
            </a:r>
            <a:r>
              <a:rPr dirty="0" sz="3000" spc="5" b="0">
                <a:latin typeface="Tahoma"/>
                <a:cs typeface="Tahoma"/>
              </a:rPr>
              <a:t>appropriate </a:t>
            </a:r>
            <a:r>
              <a:rPr dirty="0" sz="3000" spc="-925" b="0">
                <a:latin typeface="Tahoma"/>
                <a:cs typeface="Tahoma"/>
              </a:rPr>
              <a:t> </a:t>
            </a:r>
            <a:r>
              <a:rPr dirty="0" sz="3000" spc="-40" b="0">
                <a:latin typeface="Tahoma"/>
                <a:cs typeface="Tahoma"/>
              </a:rPr>
              <a:t>format,</a:t>
            </a:r>
            <a:r>
              <a:rPr dirty="0" sz="3000" spc="-35" b="0">
                <a:latin typeface="Tahoma"/>
                <a:cs typeface="Tahoma"/>
              </a:rPr>
              <a:t> </a:t>
            </a:r>
            <a:r>
              <a:rPr dirty="0" sz="3000" b="0">
                <a:latin typeface="Tahoma"/>
                <a:cs typeface="Tahoma"/>
              </a:rPr>
              <a:t>style,</a:t>
            </a:r>
            <a:r>
              <a:rPr dirty="0" sz="3000" spc="5" b="0">
                <a:latin typeface="Tahoma"/>
                <a:cs typeface="Tahoma"/>
              </a:rPr>
              <a:t> </a:t>
            </a:r>
            <a:r>
              <a:rPr dirty="0" sz="3000" spc="45" b="0">
                <a:latin typeface="Tahoma"/>
                <a:cs typeface="Tahoma"/>
              </a:rPr>
              <a:t>and </a:t>
            </a:r>
            <a:r>
              <a:rPr dirty="0" sz="3000" spc="-5" b="0">
                <a:latin typeface="Tahoma"/>
                <a:cs typeface="Tahoma"/>
              </a:rPr>
              <a:t>content</a:t>
            </a:r>
            <a:r>
              <a:rPr dirty="0" sz="3000" b="0">
                <a:latin typeface="Tahoma"/>
                <a:cs typeface="Tahoma"/>
              </a:rPr>
              <a:t> </a:t>
            </a:r>
            <a:r>
              <a:rPr dirty="0" sz="3000" spc="-55" b="0">
                <a:latin typeface="Tahoma"/>
                <a:cs typeface="Tahoma"/>
              </a:rPr>
              <a:t>to</a:t>
            </a:r>
            <a:r>
              <a:rPr dirty="0" sz="3000" spc="-50" b="0">
                <a:latin typeface="Tahoma"/>
                <a:cs typeface="Tahoma"/>
              </a:rPr>
              <a:t> </a:t>
            </a:r>
            <a:r>
              <a:rPr dirty="0" sz="3000" spc="25" b="0">
                <a:latin typeface="Tahoma"/>
                <a:cs typeface="Tahoma"/>
              </a:rPr>
              <a:t>include</a:t>
            </a:r>
            <a:r>
              <a:rPr dirty="0" sz="3000" spc="30" b="0">
                <a:latin typeface="Tahoma"/>
                <a:cs typeface="Tahoma"/>
              </a:rPr>
              <a:t> </a:t>
            </a:r>
            <a:r>
              <a:rPr dirty="0" sz="3000" spc="45" b="0">
                <a:latin typeface="Tahoma"/>
                <a:cs typeface="Tahoma"/>
              </a:rPr>
              <a:t>and </a:t>
            </a:r>
            <a:r>
              <a:rPr dirty="0" sz="3000" spc="-95" b="0">
                <a:latin typeface="Tahoma"/>
                <a:cs typeface="Tahoma"/>
              </a:rPr>
              <a:t>it</a:t>
            </a:r>
            <a:r>
              <a:rPr dirty="0" sz="3000" spc="-90" b="0">
                <a:latin typeface="Tahoma"/>
                <a:cs typeface="Tahoma"/>
              </a:rPr>
              <a:t> </a:t>
            </a:r>
            <a:r>
              <a:rPr dirty="0" sz="3000" spc="70" b="0">
                <a:latin typeface="Tahoma"/>
                <a:cs typeface="Tahoma"/>
              </a:rPr>
              <a:t>is </a:t>
            </a:r>
            <a:r>
              <a:rPr dirty="0" sz="3000" spc="-40" b="0">
                <a:latin typeface="Tahoma"/>
                <a:cs typeface="Tahoma"/>
              </a:rPr>
              <a:t>time- </a:t>
            </a:r>
            <a:r>
              <a:rPr dirty="0" sz="3000" spc="-35" b="0">
                <a:latin typeface="Tahoma"/>
                <a:cs typeface="Tahoma"/>
              </a:rPr>
              <a:t> </a:t>
            </a:r>
            <a:r>
              <a:rPr dirty="0" sz="3000" spc="40" b="0">
                <a:latin typeface="Tahoma"/>
                <a:cs typeface="Tahoma"/>
              </a:rPr>
              <a:t>consuming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92156" y="7550150"/>
            <a:ext cx="9545955" cy="1625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-275">
                <a:latin typeface="Tahoma"/>
                <a:cs typeface="Tahoma"/>
              </a:rPr>
              <a:t>It</a:t>
            </a:r>
            <a:r>
              <a:rPr dirty="0" sz="3000" spc="-270">
                <a:latin typeface="Tahoma"/>
                <a:cs typeface="Tahoma"/>
              </a:rPr>
              <a:t> </a:t>
            </a:r>
            <a:r>
              <a:rPr dirty="0" sz="3000" spc="85">
                <a:latin typeface="Tahoma"/>
                <a:cs typeface="Tahoma"/>
              </a:rPr>
              <a:t>can </a:t>
            </a:r>
            <a:r>
              <a:rPr dirty="0" sz="3000" spc="50">
                <a:latin typeface="Tahoma"/>
                <a:cs typeface="Tahoma"/>
              </a:rPr>
              <a:t>be </a:t>
            </a:r>
            <a:r>
              <a:rPr dirty="0" sz="3000" spc="25">
                <a:latin typeface="Tahoma"/>
                <a:cs typeface="Tahoma"/>
              </a:rPr>
              <a:t>challenging </a:t>
            </a:r>
            <a:r>
              <a:rPr dirty="0" sz="3000" spc="-50">
                <a:latin typeface="Tahoma"/>
                <a:cs typeface="Tahoma"/>
              </a:rPr>
              <a:t>for </a:t>
            </a:r>
            <a:r>
              <a:rPr dirty="0" sz="3000" spc="15">
                <a:latin typeface="Tahoma"/>
                <a:cs typeface="Tahoma"/>
              </a:rPr>
              <a:t>students </a:t>
            </a:r>
            <a:r>
              <a:rPr dirty="0" sz="3000" spc="-55">
                <a:latin typeface="Tahoma"/>
                <a:cs typeface="Tahoma"/>
              </a:rPr>
              <a:t>to </a:t>
            </a:r>
            <a:r>
              <a:rPr dirty="0" sz="3000" spc="35">
                <a:latin typeface="Tahoma"/>
                <a:cs typeface="Tahoma"/>
              </a:rPr>
              <a:t>stay </a:t>
            </a:r>
            <a:r>
              <a:rPr dirty="0" sz="3000" spc="15">
                <a:latin typeface="Tahoma"/>
                <a:cs typeface="Tahoma"/>
              </a:rPr>
              <a:t>updated </a:t>
            </a:r>
            <a:r>
              <a:rPr dirty="0" sz="3000" spc="30">
                <a:latin typeface="Tahoma"/>
                <a:cs typeface="Tahoma"/>
              </a:rPr>
              <a:t>on </a:t>
            </a:r>
            <a:r>
              <a:rPr dirty="0" sz="3000" spc="35">
                <a:latin typeface="Tahoma"/>
                <a:cs typeface="Tahoma"/>
              </a:rPr>
              <a:t> </a:t>
            </a:r>
            <a:r>
              <a:rPr dirty="0" sz="3000" spc="40">
                <a:latin typeface="Tahoma"/>
                <a:cs typeface="Tahoma"/>
              </a:rPr>
              <a:t>coding </a:t>
            </a:r>
            <a:r>
              <a:rPr dirty="0" sz="3000" spc="35">
                <a:latin typeface="Tahoma"/>
                <a:cs typeface="Tahoma"/>
              </a:rPr>
              <a:t>contests </a:t>
            </a:r>
            <a:r>
              <a:rPr dirty="0" sz="3000" spc="45">
                <a:latin typeface="Tahoma"/>
                <a:cs typeface="Tahoma"/>
              </a:rPr>
              <a:t>and </a:t>
            </a:r>
            <a:r>
              <a:rPr dirty="0" sz="3000" spc="-25">
                <a:latin typeface="Tahoma"/>
                <a:cs typeface="Tahoma"/>
              </a:rPr>
              <a:t>other </a:t>
            </a:r>
            <a:r>
              <a:rPr dirty="0" sz="3000" spc="-5">
                <a:latin typeface="Tahoma"/>
                <a:cs typeface="Tahoma"/>
              </a:rPr>
              <a:t>opportunities </a:t>
            </a:r>
            <a:r>
              <a:rPr dirty="0" sz="3000" spc="-55">
                <a:latin typeface="Tahoma"/>
                <a:cs typeface="Tahoma"/>
              </a:rPr>
              <a:t>to </a:t>
            </a:r>
            <a:r>
              <a:rPr dirty="0" sz="3000" spc="35">
                <a:latin typeface="Tahoma"/>
                <a:cs typeface="Tahoma"/>
              </a:rPr>
              <a:t>develop </a:t>
            </a:r>
            <a:r>
              <a:rPr dirty="0" sz="3000" spc="-40">
                <a:latin typeface="Tahoma"/>
                <a:cs typeface="Tahoma"/>
              </a:rPr>
              <a:t>their </a:t>
            </a:r>
            <a:r>
              <a:rPr dirty="0" sz="3000" spc="-925">
                <a:latin typeface="Tahoma"/>
                <a:cs typeface="Tahoma"/>
              </a:rPr>
              <a:t> </a:t>
            </a:r>
            <a:r>
              <a:rPr dirty="0" sz="3000" spc="45">
                <a:latin typeface="Tahoma"/>
                <a:cs typeface="Tahoma"/>
              </a:rPr>
              <a:t>skills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81053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3684275"/>
            <a:ext cx="3518535" cy="2330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dirty="0" sz="7000" spc="-140" b="1">
                <a:solidFill>
                  <a:srgbClr val="292E3A"/>
                </a:solidFill>
                <a:latin typeface="Trebuchet MS"/>
                <a:cs typeface="Trebuchet MS"/>
              </a:rPr>
              <a:t>E</a:t>
            </a:r>
            <a:r>
              <a:rPr dirty="0" sz="7000" spc="425" b="1">
                <a:solidFill>
                  <a:srgbClr val="292E3A"/>
                </a:solidFill>
                <a:latin typeface="Trebuchet MS"/>
                <a:cs typeface="Trebuchet MS"/>
              </a:rPr>
              <a:t>x</a:t>
            </a:r>
            <a:r>
              <a:rPr dirty="0" sz="7000" spc="-140" b="1">
                <a:solidFill>
                  <a:srgbClr val="292E3A"/>
                </a:solidFill>
                <a:latin typeface="Trebuchet MS"/>
                <a:cs typeface="Trebuchet MS"/>
              </a:rPr>
              <a:t>i</a:t>
            </a:r>
            <a:r>
              <a:rPr dirty="0" sz="7000" spc="295" b="1">
                <a:solidFill>
                  <a:srgbClr val="292E3A"/>
                </a:solidFill>
                <a:latin typeface="Trebuchet MS"/>
                <a:cs typeface="Trebuchet MS"/>
              </a:rPr>
              <a:t>s</a:t>
            </a:r>
            <a:r>
              <a:rPr dirty="0" sz="7000" spc="570" b="1">
                <a:solidFill>
                  <a:srgbClr val="292E3A"/>
                </a:solidFill>
                <a:latin typeface="Trebuchet MS"/>
                <a:cs typeface="Trebuchet MS"/>
              </a:rPr>
              <a:t>t</a:t>
            </a:r>
            <a:r>
              <a:rPr dirty="0" sz="7000" spc="-140" b="1">
                <a:solidFill>
                  <a:srgbClr val="292E3A"/>
                </a:solidFill>
                <a:latin typeface="Trebuchet MS"/>
                <a:cs typeface="Trebuchet MS"/>
              </a:rPr>
              <a:t>i</a:t>
            </a:r>
            <a:r>
              <a:rPr dirty="0" sz="7000" spc="405" b="1">
                <a:solidFill>
                  <a:srgbClr val="292E3A"/>
                </a:solidFill>
                <a:latin typeface="Trebuchet MS"/>
                <a:cs typeface="Trebuchet MS"/>
              </a:rPr>
              <a:t>n</a:t>
            </a:r>
            <a:r>
              <a:rPr dirty="0" sz="7000" spc="535" b="1">
                <a:solidFill>
                  <a:srgbClr val="292E3A"/>
                </a:solidFill>
                <a:latin typeface="Trebuchet MS"/>
                <a:cs typeface="Trebuchet MS"/>
              </a:rPr>
              <a:t>g  </a:t>
            </a:r>
            <a:r>
              <a:rPr dirty="0" sz="7000" spc="385" b="1">
                <a:solidFill>
                  <a:srgbClr val="FA643F"/>
                </a:solidFill>
                <a:latin typeface="Trebuchet MS"/>
                <a:cs typeface="Trebuchet MS"/>
              </a:rPr>
              <a:t>System</a:t>
            </a:r>
            <a:endParaRPr sz="7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7965" y="47625"/>
            <a:ext cx="1466849" cy="1162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5401" y="2430631"/>
            <a:ext cx="231551" cy="231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82254" y="2235028"/>
            <a:ext cx="1056259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  <a:tabLst>
                <a:tab pos="1099820" algn="l"/>
                <a:tab pos="1787525" algn="l"/>
                <a:tab pos="3383279" algn="l"/>
                <a:tab pos="4236085" algn="l"/>
                <a:tab pos="5610225" algn="l"/>
                <a:tab pos="7047230" algn="l"/>
                <a:tab pos="8309609" algn="l"/>
                <a:tab pos="9975850" algn="l"/>
              </a:tabLst>
            </a:pPr>
            <a:r>
              <a:rPr dirty="0" sz="2600" spc="-155" b="0">
                <a:latin typeface="Arial MT"/>
                <a:cs typeface="Arial MT"/>
              </a:rPr>
              <a:t>T</a:t>
            </a:r>
            <a:r>
              <a:rPr dirty="0" sz="2600" spc="240" b="0">
                <a:latin typeface="Arial MT"/>
                <a:cs typeface="Arial MT"/>
              </a:rPr>
              <a:t>h</a:t>
            </a:r>
            <a:r>
              <a:rPr dirty="0" sz="2600" spc="114" b="0">
                <a:latin typeface="Arial MT"/>
                <a:cs typeface="Arial MT"/>
              </a:rPr>
              <a:t>e</a:t>
            </a:r>
            <a:r>
              <a:rPr dirty="0" sz="2600" spc="260" b="0">
                <a:latin typeface="Arial MT"/>
                <a:cs typeface="Arial MT"/>
              </a:rPr>
              <a:t>r</a:t>
            </a:r>
            <a:r>
              <a:rPr dirty="0" sz="2600" spc="120" b="0">
                <a:latin typeface="Arial MT"/>
                <a:cs typeface="Arial MT"/>
              </a:rPr>
              <a:t>e</a:t>
            </a:r>
            <a:r>
              <a:rPr dirty="0" sz="2600" b="0">
                <a:latin typeface="Arial MT"/>
                <a:cs typeface="Arial MT"/>
              </a:rPr>
              <a:t>	</a:t>
            </a:r>
            <a:r>
              <a:rPr dirty="0" sz="2600" spc="95" b="0">
                <a:latin typeface="Arial MT"/>
                <a:cs typeface="Arial MT"/>
              </a:rPr>
              <a:t>a</a:t>
            </a:r>
            <a:r>
              <a:rPr dirty="0" sz="2600" spc="260" b="0">
                <a:latin typeface="Arial MT"/>
                <a:cs typeface="Arial MT"/>
              </a:rPr>
              <a:t>r</a:t>
            </a:r>
            <a:r>
              <a:rPr dirty="0" sz="2600" spc="120" b="0">
                <a:latin typeface="Arial MT"/>
                <a:cs typeface="Arial MT"/>
              </a:rPr>
              <a:t>e</a:t>
            </a:r>
            <a:r>
              <a:rPr dirty="0" sz="2600" b="0">
                <a:latin typeface="Arial MT"/>
                <a:cs typeface="Arial MT"/>
              </a:rPr>
              <a:t>	</a:t>
            </a:r>
            <a:r>
              <a:rPr dirty="0" sz="2600" spc="370" b="0">
                <a:latin typeface="Arial MT"/>
                <a:cs typeface="Arial MT"/>
              </a:rPr>
              <a:t>w</a:t>
            </a:r>
            <a:r>
              <a:rPr dirty="0" sz="2600" spc="114" b="0">
                <a:latin typeface="Arial MT"/>
                <a:cs typeface="Arial MT"/>
              </a:rPr>
              <a:t>e</a:t>
            </a:r>
            <a:r>
              <a:rPr dirty="0" sz="2600" spc="240" b="0">
                <a:latin typeface="Arial MT"/>
                <a:cs typeface="Arial MT"/>
              </a:rPr>
              <a:t>b</a:t>
            </a:r>
            <a:r>
              <a:rPr dirty="0" sz="2600" spc="-75" b="0">
                <a:latin typeface="Arial MT"/>
                <a:cs typeface="Arial MT"/>
              </a:rPr>
              <a:t>s</a:t>
            </a:r>
            <a:r>
              <a:rPr dirty="0" sz="2600" spc="114" b="0">
                <a:latin typeface="Arial MT"/>
                <a:cs typeface="Arial MT"/>
              </a:rPr>
              <a:t>i</a:t>
            </a:r>
            <a:r>
              <a:rPr dirty="0" sz="2600" spc="425" b="0">
                <a:latin typeface="Arial MT"/>
                <a:cs typeface="Arial MT"/>
              </a:rPr>
              <a:t>t</a:t>
            </a:r>
            <a:r>
              <a:rPr dirty="0" sz="2600" spc="114" b="0">
                <a:latin typeface="Arial MT"/>
                <a:cs typeface="Arial MT"/>
              </a:rPr>
              <a:t>e</a:t>
            </a:r>
            <a:r>
              <a:rPr dirty="0" sz="2600" spc="-70" b="0">
                <a:latin typeface="Arial MT"/>
                <a:cs typeface="Arial MT"/>
              </a:rPr>
              <a:t>s</a:t>
            </a:r>
            <a:r>
              <a:rPr dirty="0" sz="2600" b="0">
                <a:latin typeface="Arial MT"/>
                <a:cs typeface="Arial MT"/>
              </a:rPr>
              <a:t>	</a:t>
            </a:r>
            <a:r>
              <a:rPr dirty="0" sz="2600" spc="425" b="0">
                <a:latin typeface="Arial MT"/>
                <a:cs typeface="Arial MT"/>
              </a:rPr>
              <a:t>t</a:t>
            </a:r>
            <a:r>
              <a:rPr dirty="0" sz="2600" spc="240" b="0">
                <a:latin typeface="Arial MT"/>
                <a:cs typeface="Arial MT"/>
              </a:rPr>
              <a:t>h</a:t>
            </a:r>
            <a:r>
              <a:rPr dirty="0" sz="2600" spc="95" b="0">
                <a:latin typeface="Arial MT"/>
                <a:cs typeface="Arial MT"/>
              </a:rPr>
              <a:t>a</a:t>
            </a:r>
            <a:r>
              <a:rPr dirty="0" sz="2600" spc="430" b="0">
                <a:latin typeface="Arial MT"/>
                <a:cs typeface="Arial MT"/>
              </a:rPr>
              <a:t>t</a:t>
            </a:r>
            <a:r>
              <a:rPr dirty="0" sz="2600" b="0">
                <a:latin typeface="Arial MT"/>
                <a:cs typeface="Arial MT"/>
              </a:rPr>
              <a:t>	</a:t>
            </a:r>
            <a:r>
              <a:rPr dirty="0" sz="2600" spc="145" b="0">
                <a:latin typeface="Arial MT"/>
                <a:cs typeface="Arial MT"/>
              </a:rPr>
              <a:t>c</a:t>
            </a:r>
            <a:r>
              <a:rPr dirty="0" sz="2600" spc="260" b="0">
                <a:latin typeface="Arial MT"/>
                <a:cs typeface="Arial MT"/>
              </a:rPr>
              <a:t>r</a:t>
            </a:r>
            <a:r>
              <a:rPr dirty="0" sz="2600" spc="114" b="0">
                <a:latin typeface="Arial MT"/>
                <a:cs typeface="Arial MT"/>
              </a:rPr>
              <a:t>e</a:t>
            </a:r>
            <a:r>
              <a:rPr dirty="0" sz="2600" spc="95" b="0">
                <a:latin typeface="Arial MT"/>
                <a:cs typeface="Arial MT"/>
              </a:rPr>
              <a:t>a</a:t>
            </a:r>
            <a:r>
              <a:rPr dirty="0" sz="2600" spc="425" b="0">
                <a:latin typeface="Arial MT"/>
                <a:cs typeface="Arial MT"/>
              </a:rPr>
              <a:t>t</a:t>
            </a:r>
            <a:r>
              <a:rPr dirty="0" sz="2600" spc="114" b="0">
                <a:latin typeface="Arial MT"/>
                <a:cs typeface="Arial MT"/>
              </a:rPr>
              <a:t>e</a:t>
            </a:r>
            <a:r>
              <a:rPr dirty="0" sz="2600" spc="-70" b="0">
                <a:latin typeface="Arial MT"/>
                <a:cs typeface="Arial MT"/>
              </a:rPr>
              <a:t>s</a:t>
            </a:r>
            <a:r>
              <a:rPr dirty="0" sz="2600" b="0">
                <a:latin typeface="Arial MT"/>
                <a:cs typeface="Arial MT"/>
              </a:rPr>
              <a:t>	</a:t>
            </a:r>
            <a:r>
              <a:rPr dirty="0" sz="2600" spc="-320" b="0">
                <a:latin typeface="Arial MT"/>
                <a:cs typeface="Arial MT"/>
              </a:rPr>
              <a:t>R</a:t>
            </a:r>
            <a:r>
              <a:rPr dirty="0" sz="2600" spc="114" b="0">
                <a:latin typeface="Arial MT"/>
                <a:cs typeface="Arial MT"/>
              </a:rPr>
              <a:t>e</a:t>
            </a:r>
            <a:r>
              <a:rPr dirty="0" sz="2600" spc="-75" b="0">
                <a:latin typeface="Arial MT"/>
                <a:cs typeface="Arial MT"/>
              </a:rPr>
              <a:t>s</a:t>
            </a:r>
            <a:r>
              <a:rPr dirty="0" sz="2600" spc="240" b="0">
                <a:latin typeface="Arial MT"/>
                <a:cs typeface="Arial MT"/>
              </a:rPr>
              <a:t>u</a:t>
            </a:r>
            <a:r>
              <a:rPr dirty="0" sz="2600" spc="355" b="0">
                <a:latin typeface="Arial MT"/>
                <a:cs typeface="Arial MT"/>
              </a:rPr>
              <a:t>m</a:t>
            </a:r>
            <a:r>
              <a:rPr dirty="0" sz="2600" spc="120" b="0">
                <a:latin typeface="Arial MT"/>
                <a:cs typeface="Arial MT"/>
              </a:rPr>
              <a:t>e</a:t>
            </a:r>
            <a:r>
              <a:rPr dirty="0" sz="2600" b="0">
                <a:latin typeface="Arial MT"/>
                <a:cs typeface="Arial MT"/>
              </a:rPr>
              <a:t>	</a:t>
            </a:r>
            <a:r>
              <a:rPr dirty="0" sz="2600" spc="310" b="0">
                <a:latin typeface="Arial MT"/>
                <a:cs typeface="Arial MT"/>
              </a:rPr>
              <a:t>o</a:t>
            </a:r>
            <a:r>
              <a:rPr dirty="0" sz="2600" spc="240" b="0">
                <a:latin typeface="Arial MT"/>
                <a:cs typeface="Arial MT"/>
              </a:rPr>
              <a:t>n</a:t>
            </a:r>
            <a:r>
              <a:rPr dirty="0" sz="2600" spc="114" b="0">
                <a:latin typeface="Arial MT"/>
                <a:cs typeface="Arial MT"/>
              </a:rPr>
              <a:t>li</a:t>
            </a:r>
            <a:r>
              <a:rPr dirty="0" sz="2600" spc="240" b="0">
                <a:latin typeface="Arial MT"/>
                <a:cs typeface="Arial MT"/>
              </a:rPr>
              <a:t>n</a:t>
            </a:r>
            <a:r>
              <a:rPr dirty="0" sz="2600" spc="114" b="0">
                <a:latin typeface="Arial MT"/>
                <a:cs typeface="Arial MT"/>
              </a:rPr>
              <a:t>e</a:t>
            </a:r>
            <a:r>
              <a:rPr dirty="0" sz="2600" spc="-70" b="0">
                <a:latin typeface="Arial MT"/>
                <a:cs typeface="Arial MT"/>
              </a:rPr>
              <a:t>.</a:t>
            </a:r>
            <a:r>
              <a:rPr dirty="0" sz="2600" b="0">
                <a:latin typeface="Arial MT"/>
                <a:cs typeface="Arial MT"/>
              </a:rPr>
              <a:t>	</a:t>
            </a:r>
            <a:r>
              <a:rPr dirty="0" sz="2600" spc="355" b="0">
                <a:latin typeface="Arial MT"/>
                <a:cs typeface="Arial MT"/>
              </a:rPr>
              <a:t>W</a:t>
            </a:r>
            <a:r>
              <a:rPr dirty="0" sz="2600" spc="114" b="0">
                <a:latin typeface="Arial MT"/>
                <a:cs typeface="Arial MT"/>
              </a:rPr>
              <a:t>e</a:t>
            </a:r>
            <a:r>
              <a:rPr dirty="0" sz="2600" spc="240" b="0">
                <a:latin typeface="Arial MT"/>
                <a:cs typeface="Arial MT"/>
              </a:rPr>
              <a:t>b</a:t>
            </a:r>
            <a:r>
              <a:rPr dirty="0" sz="2600" spc="-75" b="0">
                <a:latin typeface="Arial MT"/>
                <a:cs typeface="Arial MT"/>
              </a:rPr>
              <a:t>s</a:t>
            </a:r>
            <a:r>
              <a:rPr dirty="0" sz="2600" spc="114" b="0">
                <a:latin typeface="Arial MT"/>
                <a:cs typeface="Arial MT"/>
              </a:rPr>
              <a:t>i</a:t>
            </a:r>
            <a:r>
              <a:rPr dirty="0" sz="2600" spc="425" b="0">
                <a:latin typeface="Arial MT"/>
                <a:cs typeface="Arial MT"/>
              </a:rPr>
              <a:t>t</a:t>
            </a:r>
            <a:r>
              <a:rPr dirty="0" sz="2600" spc="114" b="0">
                <a:latin typeface="Arial MT"/>
                <a:cs typeface="Arial MT"/>
              </a:rPr>
              <a:t>e</a:t>
            </a:r>
            <a:r>
              <a:rPr dirty="0" sz="2600" spc="-70" b="0">
                <a:latin typeface="Arial MT"/>
                <a:cs typeface="Arial MT"/>
              </a:rPr>
              <a:t>s</a:t>
            </a:r>
            <a:r>
              <a:rPr dirty="0" sz="2600" b="0">
                <a:latin typeface="Arial MT"/>
                <a:cs typeface="Arial MT"/>
              </a:rPr>
              <a:t>	</a:t>
            </a:r>
            <a:r>
              <a:rPr dirty="0" sz="2600" spc="114" b="0">
                <a:latin typeface="Arial MT"/>
                <a:cs typeface="Arial MT"/>
              </a:rPr>
              <a:t>li</a:t>
            </a:r>
            <a:r>
              <a:rPr dirty="0" sz="2600" spc="240" b="0">
                <a:latin typeface="Arial MT"/>
                <a:cs typeface="Arial MT"/>
              </a:rPr>
              <a:t>k</a:t>
            </a:r>
            <a:r>
              <a:rPr dirty="0" sz="2600" spc="80" b="0">
                <a:latin typeface="Arial MT"/>
                <a:cs typeface="Arial MT"/>
              </a:rPr>
              <a:t>e  </a:t>
            </a:r>
            <a:r>
              <a:rPr dirty="0" sz="2600" spc="150" b="0">
                <a:latin typeface="Arial MT"/>
                <a:cs typeface="Arial MT"/>
              </a:rPr>
              <a:t>zety.com,	resume.io</a:t>
            </a:r>
            <a:r>
              <a:rPr dirty="0" sz="2600" spc="-5" b="0">
                <a:latin typeface="Arial MT"/>
                <a:cs typeface="Arial MT"/>
              </a:rPr>
              <a:t> </a:t>
            </a:r>
            <a:r>
              <a:rPr dirty="0" sz="2600" spc="229" b="0">
                <a:latin typeface="Arial MT"/>
                <a:cs typeface="Arial MT"/>
              </a:rPr>
              <a:t>etc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2254" y="3677274"/>
            <a:ext cx="1056386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215">
                <a:solidFill>
                  <a:srgbClr val="292E3A"/>
                </a:solidFill>
                <a:latin typeface="Arial MT"/>
                <a:cs typeface="Arial MT"/>
              </a:rPr>
              <a:t>Many </a:t>
            </a:r>
            <a:r>
              <a:rPr dirty="0" sz="2600" spc="204">
                <a:solidFill>
                  <a:srgbClr val="292E3A"/>
                </a:solidFill>
                <a:latin typeface="Arial MT"/>
                <a:cs typeface="Arial MT"/>
              </a:rPr>
              <a:t>coding </a:t>
            </a:r>
            <a:r>
              <a:rPr dirty="0" sz="2600" spc="190">
                <a:solidFill>
                  <a:srgbClr val="292E3A"/>
                </a:solidFill>
                <a:latin typeface="Arial MT"/>
                <a:cs typeface="Arial MT"/>
              </a:rPr>
              <a:t>contests </a:t>
            </a:r>
            <a:r>
              <a:rPr dirty="0" sz="2600" spc="160">
                <a:solidFill>
                  <a:srgbClr val="292E3A"/>
                </a:solidFill>
                <a:latin typeface="Arial MT"/>
                <a:cs typeface="Arial MT"/>
              </a:rPr>
              <a:t>are </a:t>
            </a:r>
            <a:r>
              <a:rPr dirty="0" sz="2600" spc="190">
                <a:solidFill>
                  <a:srgbClr val="292E3A"/>
                </a:solidFill>
                <a:latin typeface="Arial MT"/>
                <a:cs typeface="Arial MT"/>
              </a:rPr>
              <a:t>held </a:t>
            </a:r>
            <a:r>
              <a:rPr dirty="0" sz="2600" spc="145">
                <a:solidFill>
                  <a:srgbClr val="292E3A"/>
                </a:solidFill>
                <a:latin typeface="Arial MT"/>
                <a:cs typeface="Arial MT"/>
              </a:rPr>
              <a:t>daily </a:t>
            </a:r>
            <a:r>
              <a:rPr dirty="0" sz="2600" spc="180">
                <a:solidFill>
                  <a:srgbClr val="292E3A"/>
                </a:solidFill>
                <a:latin typeface="Arial MT"/>
                <a:cs typeface="Arial MT"/>
              </a:rPr>
              <a:t>in </a:t>
            </a:r>
            <a:r>
              <a:rPr dirty="0" sz="2600" spc="220">
                <a:solidFill>
                  <a:srgbClr val="292E3A"/>
                </a:solidFill>
                <a:latin typeface="Arial MT"/>
                <a:cs typeface="Arial MT"/>
              </a:rPr>
              <a:t>multiple </a:t>
            </a:r>
            <a:r>
              <a:rPr dirty="0" sz="2600" spc="229">
                <a:solidFill>
                  <a:srgbClr val="292E3A"/>
                </a:solidFill>
                <a:latin typeface="Arial MT"/>
                <a:cs typeface="Arial MT"/>
              </a:rPr>
              <a:t>platforms </a:t>
            </a:r>
            <a:r>
              <a:rPr dirty="0" sz="2600" spc="305">
                <a:solidFill>
                  <a:srgbClr val="292E3A"/>
                </a:solidFill>
                <a:latin typeface="Arial MT"/>
                <a:cs typeface="Arial MT"/>
              </a:rPr>
              <a:t>but </a:t>
            </a:r>
            <a:r>
              <a:rPr dirty="0" sz="2600" spc="-71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29">
                <a:solidFill>
                  <a:srgbClr val="292E3A"/>
                </a:solidFill>
                <a:latin typeface="Arial MT"/>
                <a:cs typeface="Arial MT"/>
              </a:rPr>
              <a:t>there </a:t>
            </a:r>
            <a:r>
              <a:rPr dirty="0" sz="2600" spc="20">
                <a:solidFill>
                  <a:srgbClr val="292E3A"/>
                </a:solidFill>
                <a:latin typeface="Arial MT"/>
                <a:cs typeface="Arial MT"/>
              </a:rPr>
              <a:t>is </a:t>
            </a:r>
            <a:r>
              <a:rPr dirty="0" sz="2600" spc="280">
                <a:solidFill>
                  <a:srgbClr val="292E3A"/>
                </a:solidFill>
                <a:latin typeface="Arial MT"/>
                <a:cs typeface="Arial MT"/>
              </a:rPr>
              <a:t>no </a:t>
            </a:r>
            <a:r>
              <a:rPr dirty="0" sz="2600" spc="140">
                <a:solidFill>
                  <a:srgbClr val="292E3A"/>
                </a:solidFill>
                <a:latin typeface="Arial MT"/>
                <a:cs typeface="Arial MT"/>
              </a:rPr>
              <a:t>such </a:t>
            </a:r>
            <a:r>
              <a:rPr dirty="0" sz="2600" spc="270">
                <a:solidFill>
                  <a:srgbClr val="292E3A"/>
                </a:solidFill>
                <a:latin typeface="Arial MT"/>
                <a:cs typeface="Arial MT"/>
              </a:rPr>
              <a:t>platform </a:t>
            </a:r>
            <a:r>
              <a:rPr dirty="0" sz="2600" spc="225">
                <a:solidFill>
                  <a:srgbClr val="292E3A"/>
                </a:solidFill>
                <a:latin typeface="Arial MT"/>
                <a:cs typeface="Arial MT"/>
              </a:rPr>
              <a:t>which </a:t>
            </a:r>
            <a:r>
              <a:rPr dirty="0" sz="2600" spc="180">
                <a:solidFill>
                  <a:srgbClr val="292E3A"/>
                </a:solidFill>
                <a:latin typeface="Arial MT"/>
                <a:cs typeface="Arial MT"/>
              </a:rPr>
              <a:t>provides </a:t>
            </a:r>
            <a:r>
              <a:rPr dirty="0" sz="2600" spc="260">
                <a:solidFill>
                  <a:srgbClr val="292E3A"/>
                </a:solidFill>
                <a:latin typeface="Arial MT"/>
                <a:cs typeface="Arial MT"/>
              </a:rPr>
              <a:t>the </a:t>
            </a:r>
            <a:r>
              <a:rPr dirty="0" sz="2600" spc="204">
                <a:solidFill>
                  <a:srgbClr val="292E3A"/>
                </a:solidFill>
                <a:latin typeface="Arial MT"/>
                <a:cs typeface="Arial MT"/>
              </a:rPr>
              <a:t>coding </a:t>
            </a:r>
            <a:r>
              <a:rPr dirty="0" sz="2600" spc="190">
                <a:solidFill>
                  <a:srgbClr val="292E3A"/>
                </a:solidFill>
                <a:latin typeface="Arial MT"/>
                <a:cs typeface="Arial MT"/>
              </a:rPr>
              <a:t>contests </a:t>
            </a:r>
            <a:r>
              <a:rPr dirty="0" sz="2600" spc="19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50">
                <a:solidFill>
                  <a:srgbClr val="292E3A"/>
                </a:solidFill>
                <a:latin typeface="Arial MT"/>
                <a:cs typeface="Arial MT"/>
              </a:rPr>
              <a:t>information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45401" y="3861518"/>
            <a:ext cx="231551" cy="2315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82254" y="5316208"/>
            <a:ext cx="1057021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114">
                <a:solidFill>
                  <a:srgbClr val="292E3A"/>
                </a:solidFill>
                <a:latin typeface="Arial MT"/>
                <a:cs typeface="Arial MT"/>
              </a:rPr>
              <a:t>There</a:t>
            </a:r>
            <a:r>
              <a:rPr dirty="0" sz="2600" spc="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60">
                <a:solidFill>
                  <a:srgbClr val="292E3A"/>
                </a:solidFill>
                <a:latin typeface="Arial MT"/>
                <a:cs typeface="Arial MT"/>
              </a:rPr>
              <a:t>are</a:t>
            </a:r>
            <a:r>
              <a:rPr dirty="0" sz="2600" spc="1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55">
                <a:solidFill>
                  <a:srgbClr val="292E3A"/>
                </a:solidFill>
                <a:latin typeface="Arial MT"/>
                <a:cs typeface="Arial MT"/>
              </a:rPr>
              <a:t>websites</a:t>
            </a:r>
            <a:r>
              <a:rPr dirty="0" sz="2600" spc="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45">
                <a:solidFill>
                  <a:srgbClr val="292E3A"/>
                </a:solidFill>
                <a:latin typeface="Arial MT"/>
                <a:cs typeface="Arial MT"/>
              </a:rPr>
              <a:t>like</a:t>
            </a:r>
            <a:r>
              <a:rPr dirty="0" sz="2600" spc="1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70">
                <a:solidFill>
                  <a:srgbClr val="292E3A"/>
                </a:solidFill>
                <a:latin typeface="Arial MT"/>
                <a:cs typeface="Arial MT"/>
              </a:rPr>
              <a:t>collegefinderindia.com,</a:t>
            </a:r>
            <a:r>
              <a:rPr dirty="0" sz="2600" spc="1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70">
                <a:solidFill>
                  <a:srgbClr val="292E3A"/>
                </a:solidFill>
                <a:latin typeface="Arial MT"/>
                <a:cs typeface="Arial MT"/>
              </a:rPr>
              <a:t>careerindia.com </a:t>
            </a:r>
            <a:r>
              <a:rPr dirty="0" sz="2600" spc="-71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35">
                <a:solidFill>
                  <a:srgbClr val="292E3A"/>
                </a:solidFill>
                <a:latin typeface="Arial MT"/>
                <a:cs typeface="Arial MT"/>
              </a:rPr>
              <a:t>helps </a:t>
            </a:r>
            <a:r>
              <a:rPr dirty="0" sz="2600" spc="260">
                <a:solidFill>
                  <a:srgbClr val="292E3A"/>
                </a:solidFill>
                <a:latin typeface="Arial MT"/>
                <a:cs typeface="Arial MT"/>
              </a:rPr>
              <a:t>the </a:t>
            </a:r>
            <a:r>
              <a:rPr dirty="0" sz="2600" spc="135">
                <a:solidFill>
                  <a:srgbClr val="292E3A"/>
                </a:solidFill>
                <a:latin typeface="Arial MT"/>
                <a:cs typeface="Arial MT"/>
              </a:rPr>
              <a:t>user </a:t>
            </a:r>
            <a:r>
              <a:rPr dirty="0" sz="2600" spc="180">
                <a:solidFill>
                  <a:srgbClr val="292E3A"/>
                </a:solidFill>
                <a:latin typeface="Arial MT"/>
                <a:cs typeface="Arial MT"/>
              </a:rPr>
              <a:t>in </a:t>
            </a:r>
            <a:r>
              <a:rPr dirty="0" sz="2600" spc="204">
                <a:solidFill>
                  <a:srgbClr val="292E3A"/>
                </a:solidFill>
                <a:latin typeface="Arial MT"/>
                <a:cs typeface="Arial MT"/>
              </a:rPr>
              <a:t>finding </a:t>
            </a:r>
            <a:r>
              <a:rPr dirty="0" sz="2600" spc="100">
                <a:solidFill>
                  <a:srgbClr val="292E3A"/>
                </a:solidFill>
                <a:latin typeface="Arial MT"/>
                <a:cs typeface="Arial MT"/>
              </a:rPr>
              <a:t>colleges. </a:t>
            </a:r>
            <a:r>
              <a:rPr dirty="0" sz="2600" spc="150">
                <a:solidFill>
                  <a:srgbClr val="292E3A"/>
                </a:solidFill>
                <a:latin typeface="Arial MT"/>
                <a:cs typeface="Arial MT"/>
              </a:rPr>
              <a:t>Websites </a:t>
            </a:r>
            <a:r>
              <a:rPr dirty="0" sz="2600" spc="145">
                <a:solidFill>
                  <a:srgbClr val="292E3A"/>
                </a:solidFill>
                <a:latin typeface="Arial MT"/>
                <a:cs typeface="Arial MT"/>
              </a:rPr>
              <a:t>like </a:t>
            </a:r>
            <a:r>
              <a:rPr dirty="0" sz="2600" spc="180">
                <a:solidFill>
                  <a:srgbClr val="292E3A"/>
                </a:solidFill>
                <a:latin typeface="Arial MT"/>
                <a:cs typeface="Arial MT"/>
              </a:rPr>
              <a:t>roadmap.sh </a:t>
            </a:r>
            <a:r>
              <a:rPr dirty="0" sz="2600" spc="18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10">
                <a:solidFill>
                  <a:srgbClr val="292E3A"/>
                </a:solidFill>
                <a:latin typeface="Arial MT"/>
                <a:cs typeface="Arial MT"/>
              </a:rPr>
              <a:t>and </a:t>
            </a:r>
            <a:r>
              <a:rPr dirty="0" sz="2600" spc="185">
                <a:solidFill>
                  <a:srgbClr val="292E3A"/>
                </a:solidFill>
                <a:latin typeface="Arial MT"/>
                <a:cs typeface="Arial MT"/>
              </a:rPr>
              <a:t>techgig.com </a:t>
            </a:r>
            <a:r>
              <a:rPr dirty="0" sz="2600" spc="180">
                <a:solidFill>
                  <a:srgbClr val="292E3A"/>
                </a:solidFill>
                <a:latin typeface="Arial MT"/>
                <a:cs typeface="Arial MT"/>
              </a:rPr>
              <a:t>provides </a:t>
            </a:r>
            <a:r>
              <a:rPr dirty="0" sz="2600" spc="200">
                <a:solidFill>
                  <a:srgbClr val="292E3A"/>
                </a:solidFill>
                <a:latin typeface="Arial MT"/>
                <a:cs typeface="Arial MT"/>
              </a:rPr>
              <a:t>roadmaps </a:t>
            </a:r>
            <a:r>
              <a:rPr dirty="0" sz="2600" spc="210">
                <a:solidFill>
                  <a:srgbClr val="292E3A"/>
                </a:solidFill>
                <a:latin typeface="Arial MT"/>
                <a:cs typeface="Arial MT"/>
              </a:rPr>
              <a:t>and </a:t>
            </a:r>
            <a:r>
              <a:rPr dirty="0" sz="2600" spc="180">
                <a:solidFill>
                  <a:srgbClr val="292E3A"/>
                </a:solidFill>
                <a:latin typeface="Arial MT"/>
                <a:cs typeface="Arial MT"/>
              </a:rPr>
              <a:t>provides</a:t>
            </a:r>
            <a:r>
              <a:rPr dirty="0" sz="2600" spc="18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65">
                <a:solidFill>
                  <a:srgbClr val="292E3A"/>
                </a:solidFill>
                <a:latin typeface="Arial MT"/>
                <a:cs typeface="Arial MT"/>
              </a:rPr>
              <a:t>tests </a:t>
            </a:r>
            <a:r>
              <a:rPr dirty="0" sz="2600" spc="370">
                <a:solidFill>
                  <a:srgbClr val="292E3A"/>
                </a:solidFill>
                <a:latin typeface="Arial MT"/>
                <a:cs typeface="Arial MT"/>
              </a:rPr>
              <a:t>to </a:t>
            </a:r>
            <a:r>
              <a:rPr dirty="0" sz="2600" spc="37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80">
                <a:solidFill>
                  <a:srgbClr val="292E3A"/>
                </a:solidFill>
                <a:latin typeface="Arial MT"/>
                <a:cs typeface="Arial MT"/>
              </a:rPr>
              <a:t>check</a:t>
            </a:r>
            <a:r>
              <a:rPr dirty="0" sz="2600" spc="-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60">
                <a:solidFill>
                  <a:srgbClr val="292E3A"/>
                </a:solidFill>
                <a:latin typeface="Arial MT"/>
                <a:cs typeface="Arial MT"/>
              </a:rPr>
              <a:t>the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00">
                <a:solidFill>
                  <a:srgbClr val="292E3A"/>
                </a:solidFill>
                <a:latin typeface="Arial MT"/>
                <a:cs typeface="Arial MT"/>
              </a:rPr>
              <a:t>user's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05">
                <a:solidFill>
                  <a:srgbClr val="292E3A"/>
                </a:solidFill>
                <a:latin typeface="Arial MT"/>
                <a:cs typeface="Arial MT"/>
              </a:rPr>
              <a:t>skill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25">
                <a:solidFill>
                  <a:srgbClr val="292E3A"/>
                </a:solidFill>
                <a:latin typeface="Arial MT"/>
                <a:cs typeface="Arial MT"/>
              </a:rPr>
              <a:t>performance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5401" y="5483236"/>
            <a:ext cx="231551" cy="2315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45401" y="7538195"/>
            <a:ext cx="231551" cy="2315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282254" y="7383767"/>
            <a:ext cx="1057084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150">
                <a:solidFill>
                  <a:srgbClr val="292E3A"/>
                </a:solidFill>
                <a:latin typeface="Arial MT"/>
                <a:cs typeface="Arial MT"/>
              </a:rPr>
              <a:t>But</a:t>
            </a:r>
            <a:r>
              <a:rPr dirty="0" sz="2600" spc="8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29">
                <a:solidFill>
                  <a:srgbClr val="292E3A"/>
                </a:solidFill>
                <a:latin typeface="Arial MT"/>
                <a:cs typeface="Arial MT"/>
              </a:rPr>
              <a:t>there</a:t>
            </a:r>
            <a:r>
              <a:rPr dirty="0" sz="2600" spc="8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0">
                <a:solidFill>
                  <a:srgbClr val="292E3A"/>
                </a:solidFill>
                <a:latin typeface="Arial MT"/>
                <a:cs typeface="Arial MT"/>
              </a:rPr>
              <a:t>is</a:t>
            </a:r>
            <a:r>
              <a:rPr dirty="0" sz="2600" spc="8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80">
                <a:solidFill>
                  <a:srgbClr val="292E3A"/>
                </a:solidFill>
                <a:latin typeface="Arial MT"/>
                <a:cs typeface="Arial MT"/>
              </a:rPr>
              <a:t>no</a:t>
            </a:r>
            <a:r>
              <a:rPr dirty="0" sz="2600" spc="8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70">
                <a:solidFill>
                  <a:srgbClr val="292E3A"/>
                </a:solidFill>
                <a:latin typeface="Arial MT"/>
                <a:cs typeface="Arial MT"/>
              </a:rPr>
              <a:t>platform</a:t>
            </a:r>
            <a:r>
              <a:rPr dirty="0" sz="2600" spc="8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95">
                <a:solidFill>
                  <a:srgbClr val="292E3A"/>
                </a:solidFill>
                <a:latin typeface="Arial MT"/>
                <a:cs typeface="Arial MT"/>
              </a:rPr>
              <a:t>that</a:t>
            </a:r>
            <a:r>
              <a:rPr dirty="0" sz="2600" spc="8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80">
                <a:solidFill>
                  <a:srgbClr val="292E3A"/>
                </a:solidFill>
                <a:latin typeface="Arial MT"/>
                <a:cs typeface="Arial MT"/>
              </a:rPr>
              <a:t>provides</a:t>
            </a:r>
            <a:r>
              <a:rPr dirty="0" sz="2600" spc="8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10">
                <a:solidFill>
                  <a:srgbClr val="292E3A"/>
                </a:solidFill>
                <a:latin typeface="Arial MT"/>
                <a:cs typeface="Arial MT"/>
              </a:rPr>
              <a:t>all</a:t>
            </a:r>
            <a:r>
              <a:rPr dirty="0" sz="2600" spc="8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65">
                <a:solidFill>
                  <a:srgbClr val="292E3A"/>
                </a:solidFill>
                <a:latin typeface="Arial MT"/>
                <a:cs typeface="Arial MT"/>
              </a:rPr>
              <a:t>these</a:t>
            </a:r>
            <a:r>
              <a:rPr dirty="0" sz="2600" spc="8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85">
                <a:solidFill>
                  <a:srgbClr val="292E3A"/>
                </a:solidFill>
                <a:latin typeface="Arial MT"/>
                <a:cs typeface="Arial MT"/>
              </a:rPr>
              <a:t>features</a:t>
            </a:r>
            <a:r>
              <a:rPr dirty="0" sz="2600" spc="8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60">
                <a:solidFill>
                  <a:srgbClr val="292E3A"/>
                </a:solidFill>
                <a:latin typeface="Arial MT"/>
                <a:cs typeface="Arial MT"/>
              </a:rPr>
              <a:t>at</a:t>
            </a:r>
            <a:r>
              <a:rPr dirty="0" sz="2600" spc="8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25">
                <a:solidFill>
                  <a:srgbClr val="292E3A"/>
                </a:solidFill>
                <a:latin typeface="Arial MT"/>
                <a:cs typeface="Arial MT"/>
              </a:rPr>
              <a:t>one </a:t>
            </a:r>
            <a:r>
              <a:rPr dirty="0" sz="2600" spc="-71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50">
                <a:solidFill>
                  <a:srgbClr val="292E3A"/>
                </a:solidFill>
                <a:latin typeface="Arial MT"/>
                <a:cs typeface="Arial MT"/>
              </a:rPr>
              <a:t>place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"/>
            <a:ext cx="6781053" cy="102869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3684280"/>
            <a:ext cx="4272915" cy="2330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dirty="0" sz="7000" spc="-30" b="1">
                <a:solidFill>
                  <a:srgbClr val="292E3A"/>
                </a:solidFill>
                <a:latin typeface="Trebuchet MS"/>
                <a:cs typeface="Trebuchet MS"/>
              </a:rPr>
              <a:t>P</a:t>
            </a:r>
            <a:r>
              <a:rPr dirty="0" sz="7000" spc="120" b="1">
                <a:solidFill>
                  <a:srgbClr val="292E3A"/>
                </a:solidFill>
                <a:latin typeface="Trebuchet MS"/>
                <a:cs typeface="Trebuchet MS"/>
              </a:rPr>
              <a:t>r</a:t>
            </a:r>
            <a:r>
              <a:rPr dirty="0" sz="7000" spc="740" b="1">
                <a:solidFill>
                  <a:srgbClr val="292E3A"/>
                </a:solidFill>
                <a:latin typeface="Trebuchet MS"/>
                <a:cs typeface="Trebuchet MS"/>
              </a:rPr>
              <a:t>o</a:t>
            </a:r>
            <a:r>
              <a:rPr dirty="0" sz="7000" spc="565" b="1">
                <a:solidFill>
                  <a:srgbClr val="292E3A"/>
                </a:solidFill>
                <a:latin typeface="Trebuchet MS"/>
                <a:cs typeface="Trebuchet MS"/>
              </a:rPr>
              <a:t>p</a:t>
            </a:r>
            <a:r>
              <a:rPr dirty="0" sz="7000" spc="740" b="1">
                <a:solidFill>
                  <a:srgbClr val="292E3A"/>
                </a:solidFill>
                <a:latin typeface="Trebuchet MS"/>
                <a:cs typeface="Trebuchet MS"/>
              </a:rPr>
              <a:t>o</a:t>
            </a:r>
            <a:r>
              <a:rPr dirty="0" sz="7000" spc="295" b="1">
                <a:solidFill>
                  <a:srgbClr val="292E3A"/>
                </a:solidFill>
                <a:latin typeface="Trebuchet MS"/>
                <a:cs typeface="Trebuchet MS"/>
              </a:rPr>
              <a:t>s</a:t>
            </a:r>
            <a:r>
              <a:rPr dirty="0" sz="7000" spc="170" b="1">
                <a:solidFill>
                  <a:srgbClr val="292E3A"/>
                </a:solidFill>
                <a:latin typeface="Trebuchet MS"/>
                <a:cs typeface="Trebuchet MS"/>
              </a:rPr>
              <a:t>e</a:t>
            </a:r>
            <a:r>
              <a:rPr dirty="0" sz="7000" spc="400" b="1">
                <a:solidFill>
                  <a:srgbClr val="292E3A"/>
                </a:solidFill>
                <a:latin typeface="Trebuchet MS"/>
                <a:cs typeface="Trebuchet MS"/>
              </a:rPr>
              <a:t>d  </a:t>
            </a:r>
            <a:r>
              <a:rPr dirty="0" sz="7000" spc="385" b="1">
                <a:solidFill>
                  <a:srgbClr val="FA643F"/>
                </a:solidFill>
                <a:latin typeface="Trebuchet MS"/>
                <a:cs typeface="Trebuchet MS"/>
              </a:rPr>
              <a:t>System</a:t>
            </a:r>
            <a:endParaRPr sz="7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7965" y="47628"/>
            <a:ext cx="1466849" cy="1162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5401" y="2936807"/>
            <a:ext cx="231551" cy="231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86243" y="2802202"/>
            <a:ext cx="1056386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3320" algn="l"/>
                <a:tab pos="2901950" algn="l"/>
                <a:tab pos="4895215" algn="l"/>
                <a:tab pos="8040370" algn="l"/>
              </a:tabLst>
            </a:pPr>
            <a:r>
              <a:rPr dirty="0" sz="2600" spc="70" b="0">
                <a:latin typeface="Arial MT"/>
                <a:cs typeface="Arial MT"/>
              </a:rPr>
              <a:t>The	</a:t>
            </a:r>
            <a:r>
              <a:rPr dirty="0" sz="2600" spc="105" b="0">
                <a:latin typeface="Arial MT"/>
                <a:cs typeface="Arial MT"/>
              </a:rPr>
              <a:t>System	</a:t>
            </a:r>
            <a:r>
              <a:rPr dirty="0" sz="2600" spc="180" b="0">
                <a:latin typeface="Arial MT"/>
                <a:cs typeface="Arial MT"/>
              </a:rPr>
              <a:t>provides	</a:t>
            </a:r>
            <a:r>
              <a:rPr dirty="0" sz="2600" spc="150" b="0">
                <a:latin typeface="Arial MT"/>
                <a:cs typeface="Arial MT"/>
              </a:rPr>
              <a:t>resume-builder,	</a:t>
            </a:r>
            <a:r>
              <a:rPr dirty="0" sz="2600" spc="195" b="0">
                <a:latin typeface="Arial MT"/>
                <a:cs typeface="Arial MT"/>
              </a:rPr>
              <a:t>coding-contest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6243" y="3259402"/>
            <a:ext cx="1056513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225">
                <a:solidFill>
                  <a:srgbClr val="292E3A"/>
                </a:solidFill>
                <a:latin typeface="Arial MT"/>
                <a:cs typeface="Arial MT"/>
              </a:rPr>
              <a:t>information,</a:t>
            </a:r>
            <a:r>
              <a:rPr dirty="0" sz="2600" spc="16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05">
                <a:solidFill>
                  <a:srgbClr val="292E3A"/>
                </a:solidFill>
                <a:latin typeface="Arial MT"/>
                <a:cs typeface="Arial MT"/>
              </a:rPr>
              <a:t>skill</a:t>
            </a:r>
            <a:r>
              <a:rPr dirty="0" sz="2600" spc="16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25">
                <a:solidFill>
                  <a:srgbClr val="292E3A"/>
                </a:solidFill>
                <a:latin typeface="Arial MT"/>
                <a:cs typeface="Arial MT"/>
              </a:rPr>
              <a:t>performance</a:t>
            </a:r>
            <a:r>
              <a:rPr dirty="0" sz="2600" spc="16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20">
                <a:solidFill>
                  <a:srgbClr val="292E3A"/>
                </a:solidFill>
                <a:latin typeface="Arial MT"/>
                <a:cs typeface="Arial MT"/>
              </a:rPr>
              <a:t>analyser</a:t>
            </a:r>
            <a:r>
              <a:rPr dirty="0" sz="2600" spc="16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70">
                <a:solidFill>
                  <a:srgbClr val="292E3A"/>
                </a:solidFill>
                <a:latin typeface="Arial MT"/>
                <a:cs typeface="Arial MT"/>
              </a:rPr>
              <a:t>,roadmaps</a:t>
            </a:r>
            <a:r>
              <a:rPr dirty="0" sz="2600" spc="16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95">
                <a:solidFill>
                  <a:srgbClr val="292E3A"/>
                </a:solidFill>
                <a:latin typeface="Arial MT"/>
                <a:cs typeface="Arial MT"/>
              </a:rPr>
              <a:t>for</a:t>
            </a:r>
            <a:r>
              <a:rPr dirty="0" sz="2600" spc="165">
                <a:solidFill>
                  <a:srgbClr val="292E3A"/>
                </a:solidFill>
                <a:latin typeface="Arial MT"/>
                <a:cs typeface="Arial MT"/>
              </a:rPr>
              <a:t> learning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86243" y="3655566"/>
            <a:ext cx="1056195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  <a:tabLst>
                <a:tab pos="975360" algn="l"/>
                <a:tab pos="2013585" algn="l"/>
                <a:tab pos="2358390" algn="l"/>
                <a:tab pos="3782060" algn="l"/>
                <a:tab pos="5387340" algn="l"/>
                <a:tab pos="6637655" algn="l"/>
                <a:tab pos="7339330" algn="l"/>
                <a:tab pos="8900795" algn="l"/>
                <a:tab pos="9916160" algn="l"/>
              </a:tabLst>
            </a:pPr>
            <a:r>
              <a:rPr dirty="0" sz="2600" spc="240">
                <a:solidFill>
                  <a:srgbClr val="292E3A"/>
                </a:solidFill>
                <a:latin typeface="Arial MT"/>
                <a:cs typeface="Arial MT"/>
              </a:rPr>
              <a:t>n</a:t>
            </a:r>
            <a:r>
              <a:rPr dirty="0" sz="2600" spc="114">
                <a:solidFill>
                  <a:srgbClr val="292E3A"/>
                </a:solidFill>
                <a:latin typeface="Arial MT"/>
                <a:cs typeface="Arial MT"/>
              </a:rPr>
              <a:t>e</a:t>
            </a:r>
            <a:r>
              <a:rPr dirty="0" sz="2600" spc="375">
                <a:solidFill>
                  <a:srgbClr val="292E3A"/>
                </a:solidFill>
                <a:latin typeface="Arial MT"/>
                <a:cs typeface="Arial MT"/>
              </a:rPr>
              <a:t>w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	</a:t>
            </a:r>
            <a:r>
              <a:rPr dirty="0" sz="2600" spc="-75">
                <a:solidFill>
                  <a:srgbClr val="292E3A"/>
                </a:solidFill>
                <a:latin typeface="Arial MT"/>
                <a:cs typeface="Arial MT"/>
              </a:rPr>
              <a:t>s</a:t>
            </a:r>
            <a:r>
              <a:rPr dirty="0" sz="2600" spc="240">
                <a:solidFill>
                  <a:srgbClr val="292E3A"/>
                </a:solidFill>
                <a:latin typeface="Arial MT"/>
                <a:cs typeface="Arial MT"/>
              </a:rPr>
              <a:t>k</a:t>
            </a:r>
            <a:r>
              <a:rPr dirty="0" sz="2600" spc="114">
                <a:solidFill>
                  <a:srgbClr val="292E3A"/>
                </a:solidFill>
                <a:latin typeface="Arial MT"/>
                <a:cs typeface="Arial MT"/>
              </a:rPr>
              <a:t>ill</a:t>
            </a:r>
            <a:r>
              <a:rPr dirty="0" sz="2600" spc="-70">
                <a:solidFill>
                  <a:srgbClr val="292E3A"/>
                </a:solidFill>
                <a:latin typeface="Arial MT"/>
                <a:cs typeface="Arial MT"/>
              </a:rPr>
              <a:t>s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	</a:t>
            </a:r>
            <a:r>
              <a:rPr dirty="0" sz="2600" spc="-80">
                <a:solidFill>
                  <a:srgbClr val="292E3A"/>
                </a:solidFill>
                <a:latin typeface="Arial MT"/>
                <a:cs typeface="Arial MT"/>
              </a:rPr>
              <a:t>,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	</a:t>
            </a:r>
            <a:r>
              <a:rPr dirty="0" sz="2600" spc="300">
                <a:solidFill>
                  <a:srgbClr val="292E3A"/>
                </a:solidFill>
                <a:latin typeface="Arial MT"/>
                <a:cs typeface="Arial MT"/>
              </a:rPr>
              <a:t>f</a:t>
            </a:r>
            <a:r>
              <a:rPr dirty="0" sz="2600" spc="114">
                <a:solidFill>
                  <a:srgbClr val="292E3A"/>
                </a:solidFill>
                <a:latin typeface="Arial MT"/>
                <a:cs typeface="Arial MT"/>
              </a:rPr>
              <a:t>i</a:t>
            </a:r>
            <a:r>
              <a:rPr dirty="0" sz="2600" spc="240">
                <a:solidFill>
                  <a:srgbClr val="292E3A"/>
                </a:solidFill>
                <a:latin typeface="Arial MT"/>
                <a:cs typeface="Arial MT"/>
              </a:rPr>
              <a:t>n</a:t>
            </a:r>
            <a:r>
              <a:rPr dirty="0" sz="2600" spc="285">
                <a:solidFill>
                  <a:srgbClr val="292E3A"/>
                </a:solidFill>
                <a:latin typeface="Arial MT"/>
                <a:cs typeface="Arial MT"/>
              </a:rPr>
              <a:t>d</a:t>
            </a:r>
            <a:r>
              <a:rPr dirty="0" sz="2600" spc="114">
                <a:solidFill>
                  <a:srgbClr val="292E3A"/>
                </a:solidFill>
                <a:latin typeface="Arial MT"/>
                <a:cs typeface="Arial MT"/>
              </a:rPr>
              <a:t>i</a:t>
            </a:r>
            <a:r>
              <a:rPr dirty="0" sz="2600" spc="240">
                <a:solidFill>
                  <a:srgbClr val="292E3A"/>
                </a:solidFill>
                <a:latin typeface="Arial MT"/>
                <a:cs typeface="Arial MT"/>
              </a:rPr>
              <a:t>n</a:t>
            </a:r>
            <a:r>
              <a:rPr dirty="0" sz="2600" spc="140">
                <a:solidFill>
                  <a:srgbClr val="292E3A"/>
                </a:solidFill>
                <a:latin typeface="Arial MT"/>
                <a:cs typeface="Arial MT"/>
              </a:rPr>
              <a:t>g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	</a:t>
            </a:r>
            <a:r>
              <a:rPr dirty="0" sz="2600" spc="145">
                <a:solidFill>
                  <a:srgbClr val="292E3A"/>
                </a:solidFill>
                <a:latin typeface="Arial MT"/>
                <a:cs typeface="Arial MT"/>
              </a:rPr>
              <a:t>c</a:t>
            </a:r>
            <a:r>
              <a:rPr dirty="0" sz="2600" spc="310">
                <a:solidFill>
                  <a:srgbClr val="292E3A"/>
                </a:solidFill>
                <a:latin typeface="Arial MT"/>
                <a:cs typeface="Arial MT"/>
              </a:rPr>
              <a:t>o</a:t>
            </a:r>
            <a:r>
              <a:rPr dirty="0" sz="2600" spc="114">
                <a:solidFill>
                  <a:srgbClr val="292E3A"/>
                </a:solidFill>
                <a:latin typeface="Arial MT"/>
                <a:cs typeface="Arial MT"/>
              </a:rPr>
              <a:t>ll</a:t>
            </a:r>
            <a:r>
              <a:rPr dirty="0" sz="2600" spc="114">
                <a:solidFill>
                  <a:srgbClr val="292E3A"/>
                </a:solidFill>
                <a:latin typeface="Arial MT"/>
                <a:cs typeface="Arial MT"/>
              </a:rPr>
              <a:t>e</a:t>
            </a:r>
            <a:r>
              <a:rPr dirty="0" sz="2600" spc="135">
                <a:solidFill>
                  <a:srgbClr val="292E3A"/>
                </a:solidFill>
                <a:latin typeface="Arial MT"/>
                <a:cs typeface="Arial MT"/>
              </a:rPr>
              <a:t>g</a:t>
            </a:r>
            <a:r>
              <a:rPr dirty="0" sz="2600" spc="114">
                <a:solidFill>
                  <a:srgbClr val="292E3A"/>
                </a:solidFill>
                <a:latin typeface="Arial MT"/>
                <a:cs typeface="Arial MT"/>
              </a:rPr>
              <a:t>e</a:t>
            </a:r>
            <a:r>
              <a:rPr dirty="0" sz="2600" spc="-70">
                <a:solidFill>
                  <a:srgbClr val="292E3A"/>
                </a:solidFill>
                <a:latin typeface="Arial MT"/>
                <a:cs typeface="Arial MT"/>
              </a:rPr>
              <a:t>s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	</a:t>
            </a:r>
            <a:r>
              <a:rPr dirty="0" sz="2600" spc="240">
                <a:solidFill>
                  <a:srgbClr val="292E3A"/>
                </a:solidFill>
                <a:latin typeface="Arial MT"/>
                <a:cs typeface="Arial MT"/>
              </a:rPr>
              <a:t>b</a:t>
            </a:r>
            <a:r>
              <a:rPr dirty="0" sz="2600" spc="95">
                <a:solidFill>
                  <a:srgbClr val="292E3A"/>
                </a:solidFill>
                <a:latin typeface="Arial MT"/>
                <a:cs typeface="Arial MT"/>
              </a:rPr>
              <a:t>a</a:t>
            </a:r>
            <a:r>
              <a:rPr dirty="0" sz="2600" spc="-75">
                <a:solidFill>
                  <a:srgbClr val="292E3A"/>
                </a:solidFill>
                <a:latin typeface="Arial MT"/>
                <a:cs typeface="Arial MT"/>
              </a:rPr>
              <a:t>s</a:t>
            </a:r>
            <a:r>
              <a:rPr dirty="0" sz="2600" spc="114">
                <a:solidFill>
                  <a:srgbClr val="292E3A"/>
                </a:solidFill>
                <a:latin typeface="Arial MT"/>
                <a:cs typeface="Arial MT"/>
              </a:rPr>
              <a:t>e</a:t>
            </a:r>
            <a:r>
              <a:rPr dirty="0" sz="2600" spc="290">
                <a:solidFill>
                  <a:srgbClr val="292E3A"/>
                </a:solidFill>
                <a:latin typeface="Arial MT"/>
                <a:cs typeface="Arial MT"/>
              </a:rPr>
              <a:t>d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	</a:t>
            </a:r>
            <a:r>
              <a:rPr dirty="0" sz="2600" spc="310">
                <a:solidFill>
                  <a:srgbClr val="292E3A"/>
                </a:solidFill>
                <a:latin typeface="Arial MT"/>
                <a:cs typeface="Arial MT"/>
              </a:rPr>
              <a:t>o</a:t>
            </a:r>
            <a:r>
              <a:rPr dirty="0" sz="2600" spc="245">
                <a:solidFill>
                  <a:srgbClr val="292E3A"/>
                </a:solidFill>
                <a:latin typeface="Arial MT"/>
                <a:cs typeface="Arial MT"/>
              </a:rPr>
              <a:t>n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	</a:t>
            </a:r>
            <a:r>
              <a:rPr dirty="0" sz="2600" spc="-75">
                <a:solidFill>
                  <a:srgbClr val="292E3A"/>
                </a:solidFill>
                <a:latin typeface="Arial MT"/>
                <a:cs typeface="Arial MT"/>
              </a:rPr>
              <a:t>s</a:t>
            </a:r>
            <a:r>
              <a:rPr dirty="0" sz="2600" spc="425">
                <a:solidFill>
                  <a:srgbClr val="292E3A"/>
                </a:solidFill>
                <a:latin typeface="Arial MT"/>
                <a:cs typeface="Arial MT"/>
              </a:rPr>
              <a:t>t</a:t>
            </a:r>
            <a:r>
              <a:rPr dirty="0" sz="2600" spc="240">
                <a:solidFill>
                  <a:srgbClr val="292E3A"/>
                </a:solidFill>
                <a:latin typeface="Arial MT"/>
                <a:cs typeface="Arial MT"/>
              </a:rPr>
              <a:t>u</a:t>
            </a:r>
            <a:r>
              <a:rPr dirty="0" sz="2600" spc="285">
                <a:solidFill>
                  <a:srgbClr val="292E3A"/>
                </a:solidFill>
                <a:latin typeface="Arial MT"/>
                <a:cs typeface="Arial MT"/>
              </a:rPr>
              <a:t>d</a:t>
            </a:r>
            <a:r>
              <a:rPr dirty="0" sz="2600" spc="114">
                <a:solidFill>
                  <a:srgbClr val="292E3A"/>
                </a:solidFill>
                <a:latin typeface="Arial MT"/>
                <a:cs typeface="Arial MT"/>
              </a:rPr>
              <a:t>e</a:t>
            </a:r>
            <a:r>
              <a:rPr dirty="0" sz="2600" spc="240">
                <a:solidFill>
                  <a:srgbClr val="292E3A"/>
                </a:solidFill>
                <a:latin typeface="Arial MT"/>
                <a:cs typeface="Arial MT"/>
              </a:rPr>
              <a:t>n</a:t>
            </a:r>
            <a:r>
              <a:rPr dirty="0" sz="2600" spc="430">
                <a:solidFill>
                  <a:srgbClr val="292E3A"/>
                </a:solidFill>
                <a:latin typeface="Arial MT"/>
                <a:cs typeface="Arial MT"/>
              </a:rPr>
              <a:t>t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	</a:t>
            </a:r>
            <a:r>
              <a:rPr dirty="0" sz="2600" spc="260">
                <a:solidFill>
                  <a:srgbClr val="292E3A"/>
                </a:solidFill>
                <a:latin typeface="Arial MT"/>
                <a:cs typeface="Arial MT"/>
              </a:rPr>
              <a:t>r</a:t>
            </a:r>
            <a:r>
              <a:rPr dirty="0" sz="2600" spc="95">
                <a:solidFill>
                  <a:srgbClr val="292E3A"/>
                </a:solidFill>
                <a:latin typeface="Arial MT"/>
                <a:cs typeface="Arial MT"/>
              </a:rPr>
              <a:t>a</a:t>
            </a:r>
            <a:r>
              <a:rPr dirty="0" sz="2600" spc="240">
                <a:solidFill>
                  <a:srgbClr val="292E3A"/>
                </a:solidFill>
                <a:latin typeface="Arial MT"/>
                <a:cs typeface="Arial MT"/>
              </a:rPr>
              <a:t>n</a:t>
            </a:r>
            <a:r>
              <a:rPr dirty="0" sz="2600" spc="245">
                <a:solidFill>
                  <a:srgbClr val="292E3A"/>
                </a:solidFill>
                <a:latin typeface="Arial MT"/>
                <a:cs typeface="Arial MT"/>
              </a:rPr>
              <a:t>k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	</a:t>
            </a:r>
            <a:r>
              <a:rPr dirty="0" sz="2600" spc="95">
                <a:solidFill>
                  <a:srgbClr val="292E3A"/>
                </a:solidFill>
                <a:latin typeface="Arial MT"/>
                <a:cs typeface="Arial MT"/>
              </a:rPr>
              <a:t>a</a:t>
            </a:r>
            <a:r>
              <a:rPr dirty="0" sz="2600" spc="240">
                <a:solidFill>
                  <a:srgbClr val="292E3A"/>
                </a:solidFill>
                <a:latin typeface="Arial MT"/>
                <a:cs typeface="Arial MT"/>
              </a:rPr>
              <a:t>n</a:t>
            </a:r>
            <a:r>
              <a:rPr dirty="0" sz="2600" spc="190">
                <a:solidFill>
                  <a:srgbClr val="292E3A"/>
                </a:solidFill>
                <a:latin typeface="Arial MT"/>
                <a:cs typeface="Arial MT"/>
              </a:rPr>
              <a:t>d  </a:t>
            </a:r>
            <a:r>
              <a:rPr dirty="0" sz="2600" spc="170">
                <a:solidFill>
                  <a:srgbClr val="292E3A"/>
                </a:solidFill>
                <a:latin typeface="Arial MT"/>
                <a:cs typeface="Arial MT"/>
              </a:rPr>
              <a:t>preferences</a:t>
            </a:r>
            <a:r>
              <a:rPr dirty="0" sz="2600" spc="-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10">
                <a:solidFill>
                  <a:srgbClr val="292E3A"/>
                </a:solidFill>
                <a:latin typeface="Arial MT"/>
                <a:cs typeface="Arial MT"/>
              </a:rPr>
              <a:t>all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60">
                <a:solidFill>
                  <a:srgbClr val="292E3A"/>
                </a:solidFill>
                <a:latin typeface="Arial MT"/>
                <a:cs typeface="Arial MT"/>
              </a:rPr>
              <a:t>at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25">
                <a:solidFill>
                  <a:srgbClr val="292E3A"/>
                </a:solidFill>
                <a:latin typeface="Arial MT"/>
                <a:cs typeface="Arial MT"/>
              </a:rPr>
              <a:t>one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14">
                <a:solidFill>
                  <a:srgbClr val="292E3A"/>
                </a:solidFill>
                <a:latin typeface="Arial MT"/>
                <a:cs typeface="Arial MT"/>
              </a:rPr>
              <a:t>place.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2254" y="5265701"/>
            <a:ext cx="10568940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70">
                <a:solidFill>
                  <a:srgbClr val="292E3A"/>
                </a:solidFill>
                <a:latin typeface="Arial MT"/>
                <a:cs typeface="Arial MT"/>
              </a:rPr>
              <a:t>The</a:t>
            </a:r>
            <a:r>
              <a:rPr dirty="0" sz="2600" spc="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35">
                <a:solidFill>
                  <a:srgbClr val="292E3A"/>
                </a:solidFill>
                <a:latin typeface="Arial MT"/>
                <a:cs typeface="Arial MT"/>
              </a:rPr>
              <a:t>student</a:t>
            </a:r>
            <a:r>
              <a:rPr dirty="0" sz="2600" spc="1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65">
                <a:solidFill>
                  <a:srgbClr val="292E3A"/>
                </a:solidFill>
                <a:latin typeface="Arial MT"/>
                <a:cs typeface="Arial MT"/>
              </a:rPr>
              <a:t>can</a:t>
            </a:r>
            <a:r>
              <a:rPr dirty="0" sz="2600" spc="1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85">
                <a:solidFill>
                  <a:srgbClr val="292E3A"/>
                </a:solidFill>
                <a:latin typeface="Arial MT"/>
                <a:cs typeface="Arial MT"/>
              </a:rPr>
              <a:t>fulfill</a:t>
            </a:r>
            <a:r>
              <a:rPr dirty="0" sz="2600" spc="1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10">
                <a:solidFill>
                  <a:srgbClr val="292E3A"/>
                </a:solidFill>
                <a:latin typeface="Arial MT"/>
                <a:cs typeface="Arial MT"/>
              </a:rPr>
              <a:t>all</a:t>
            </a:r>
            <a:r>
              <a:rPr dirty="0" sz="2600" spc="1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29">
                <a:solidFill>
                  <a:srgbClr val="292E3A"/>
                </a:solidFill>
                <a:latin typeface="Arial MT"/>
                <a:cs typeface="Arial MT"/>
              </a:rPr>
              <a:t>their</a:t>
            </a:r>
            <a:r>
              <a:rPr dirty="0" sz="2600" spc="1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35">
                <a:solidFill>
                  <a:srgbClr val="292E3A"/>
                </a:solidFill>
                <a:latin typeface="Arial MT"/>
                <a:cs typeface="Arial MT"/>
              </a:rPr>
              <a:t>needs</a:t>
            </a:r>
            <a:r>
              <a:rPr dirty="0" sz="2600" spc="1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60">
                <a:solidFill>
                  <a:srgbClr val="292E3A"/>
                </a:solidFill>
                <a:latin typeface="Arial MT"/>
                <a:cs typeface="Arial MT"/>
              </a:rPr>
              <a:t>at</a:t>
            </a:r>
            <a:r>
              <a:rPr dirty="0" sz="2600" spc="1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25">
                <a:solidFill>
                  <a:srgbClr val="292E3A"/>
                </a:solidFill>
                <a:latin typeface="Arial MT"/>
                <a:cs typeface="Arial MT"/>
              </a:rPr>
              <a:t>one</a:t>
            </a:r>
            <a:r>
              <a:rPr dirty="0" sz="2600" spc="1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50">
                <a:solidFill>
                  <a:srgbClr val="292E3A"/>
                </a:solidFill>
                <a:latin typeface="Arial MT"/>
                <a:cs typeface="Arial MT"/>
              </a:rPr>
              <a:t>place</a:t>
            </a:r>
            <a:r>
              <a:rPr dirty="0" sz="2600" spc="1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25">
                <a:solidFill>
                  <a:srgbClr val="292E3A"/>
                </a:solidFill>
                <a:latin typeface="Arial MT"/>
                <a:cs typeface="Arial MT"/>
              </a:rPr>
              <a:t>they</a:t>
            </a:r>
            <a:r>
              <a:rPr dirty="0" sz="2600" spc="1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65">
                <a:solidFill>
                  <a:srgbClr val="292E3A"/>
                </a:solidFill>
                <a:latin typeface="Arial MT"/>
                <a:cs typeface="Arial MT"/>
              </a:rPr>
              <a:t>can</a:t>
            </a:r>
            <a:r>
              <a:rPr dirty="0" sz="2600" spc="1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20">
                <a:solidFill>
                  <a:srgbClr val="292E3A"/>
                </a:solidFill>
                <a:latin typeface="Arial MT"/>
                <a:cs typeface="Arial MT"/>
              </a:rPr>
              <a:t>take </a:t>
            </a:r>
            <a:r>
              <a:rPr dirty="0" sz="2600" spc="-71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75">
                <a:solidFill>
                  <a:srgbClr val="292E3A"/>
                </a:solidFill>
                <a:latin typeface="Arial MT"/>
                <a:cs typeface="Arial MT"/>
              </a:rPr>
              <a:t>guidance </a:t>
            </a:r>
            <a:r>
              <a:rPr dirty="0" sz="2600" spc="310">
                <a:solidFill>
                  <a:srgbClr val="292E3A"/>
                </a:solidFill>
                <a:latin typeface="Arial MT"/>
                <a:cs typeface="Arial MT"/>
              </a:rPr>
              <a:t>from </a:t>
            </a:r>
            <a:r>
              <a:rPr dirty="0" sz="2600" spc="200">
                <a:solidFill>
                  <a:srgbClr val="292E3A"/>
                </a:solidFill>
                <a:latin typeface="Arial MT"/>
                <a:cs typeface="Arial MT"/>
              </a:rPr>
              <a:t>roadmaps </a:t>
            </a:r>
            <a:r>
              <a:rPr dirty="0" sz="2600" spc="370">
                <a:solidFill>
                  <a:srgbClr val="292E3A"/>
                </a:solidFill>
                <a:latin typeface="Arial MT"/>
                <a:cs typeface="Arial MT"/>
              </a:rPr>
              <a:t>to </a:t>
            </a:r>
            <a:r>
              <a:rPr dirty="0" sz="2600" spc="165">
                <a:solidFill>
                  <a:srgbClr val="292E3A"/>
                </a:solidFill>
                <a:latin typeface="Arial MT"/>
                <a:cs typeface="Arial MT"/>
              </a:rPr>
              <a:t>learn </a:t>
            </a:r>
            <a:r>
              <a:rPr dirty="0" sz="2600" spc="150">
                <a:solidFill>
                  <a:srgbClr val="292E3A"/>
                </a:solidFill>
                <a:latin typeface="Arial MT"/>
                <a:cs typeface="Arial MT"/>
              </a:rPr>
              <a:t>any </a:t>
            </a:r>
            <a:r>
              <a:rPr dirty="0" sz="2600" spc="245">
                <a:solidFill>
                  <a:srgbClr val="292E3A"/>
                </a:solidFill>
                <a:latin typeface="Arial MT"/>
                <a:cs typeface="Arial MT"/>
              </a:rPr>
              <a:t>new </a:t>
            </a:r>
            <a:r>
              <a:rPr dirty="0" sz="2600" spc="105">
                <a:solidFill>
                  <a:srgbClr val="292E3A"/>
                </a:solidFill>
                <a:latin typeface="Arial MT"/>
                <a:cs typeface="Arial MT"/>
              </a:rPr>
              <a:t>skill </a:t>
            </a:r>
            <a:r>
              <a:rPr dirty="0" sz="2600" spc="210">
                <a:solidFill>
                  <a:srgbClr val="292E3A"/>
                </a:solidFill>
                <a:latin typeface="Arial MT"/>
                <a:cs typeface="Arial MT"/>
              </a:rPr>
              <a:t>and </a:t>
            </a:r>
            <a:r>
              <a:rPr dirty="0" sz="2600" spc="114">
                <a:solidFill>
                  <a:srgbClr val="292E3A"/>
                </a:solidFill>
                <a:latin typeface="Arial MT"/>
                <a:cs typeface="Arial MT"/>
              </a:rPr>
              <a:t>also </a:t>
            </a:r>
            <a:r>
              <a:rPr dirty="0" sz="2600" spc="165">
                <a:solidFill>
                  <a:srgbClr val="292E3A"/>
                </a:solidFill>
                <a:latin typeface="Arial MT"/>
                <a:cs typeface="Arial MT"/>
              </a:rPr>
              <a:t>can </a:t>
            </a:r>
            <a:r>
              <a:rPr dirty="0" sz="2600" spc="17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20">
                <a:solidFill>
                  <a:srgbClr val="292E3A"/>
                </a:solidFill>
                <a:latin typeface="Arial MT"/>
                <a:cs typeface="Arial MT"/>
              </a:rPr>
              <a:t>take</a:t>
            </a:r>
            <a:r>
              <a:rPr dirty="0" sz="2600" spc="-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20">
                <a:solidFill>
                  <a:srgbClr val="292E3A"/>
                </a:solidFill>
                <a:latin typeface="Arial MT"/>
                <a:cs typeface="Arial MT"/>
              </a:rPr>
              <a:t>test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10">
                <a:solidFill>
                  <a:srgbClr val="292E3A"/>
                </a:solidFill>
                <a:latin typeface="Arial MT"/>
                <a:cs typeface="Arial MT"/>
              </a:rPr>
              <a:t>and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95">
                <a:solidFill>
                  <a:srgbClr val="292E3A"/>
                </a:solidFill>
                <a:latin typeface="Arial MT"/>
                <a:cs typeface="Arial MT"/>
              </a:rPr>
              <a:t>know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310">
                <a:solidFill>
                  <a:srgbClr val="292E3A"/>
                </a:solidFill>
                <a:latin typeface="Arial MT"/>
                <a:cs typeface="Arial MT"/>
              </a:rPr>
              <a:t>how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65">
                <a:solidFill>
                  <a:srgbClr val="292E3A"/>
                </a:solidFill>
                <a:latin typeface="Arial MT"/>
                <a:cs typeface="Arial MT"/>
              </a:rPr>
              <a:t>good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25">
                <a:solidFill>
                  <a:srgbClr val="292E3A"/>
                </a:solidFill>
                <a:latin typeface="Arial MT"/>
                <a:cs typeface="Arial MT"/>
              </a:rPr>
              <a:t>they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60">
                <a:solidFill>
                  <a:srgbClr val="292E3A"/>
                </a:solidFill>
                <a:latin typeface="Arial MT"/>
                <a:cs typeface="Arial MT"/>
              </a:rPr>
              <a:t>are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80">
                <a:solidFill>
                  <a:srgbClr val="292E3A"/>
                </a:solidFill>
                <a:latin typeface="Arial MT"/>
                <a:cs typeface="Arial MT"/>
              </a:rPr>
              <a:t>in</a:t>
            </a:r>
            <a:r>
              <a:rPr dirty="0" sz="2600" spc="-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60">
                <a:solidFill>
                  <a:srgbClr val="292E3A"/>
                </a:solidFill>
                <a:latin typeface="Arial MT"/>
                <a:cs typeface="Arial MT"/>
              </a:rPr>
              <a:t>the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85">
                <a:solidFill>
                  <a:srgbClr val="292E3A"/>
                </a:solidFill>
                <a:latin typeface="Arial MT"/>
                <a:cs typeface="Arial MT"/>
              </a:rPr>
              <a:t>choosen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45">
                <a:solidFill>
                  <a:srgbClr val="292E3A"/>
                </a:solidFill>
                <a:latin typeface="Arial MT"/>
                <a:cs typeface="Arial MT"/>
              </a:rPr>
              <a:t>field.</a:t>
            </a:r>
            <a:endParaRPr sz="2600">
              <a:latin typeface="Arial MT"/>
              <a:cs typeface="Arial MT"/>
            </a:endParaRPr>
          </a:p>
          <a:p>
            <a:pPr algn="just" marL="12700" marR="8255">
              <a:lnSpc>
                <a:spcPct val="115399"/>
              </a:lnSpc>
            </a:pPr>
            <a:r>
              <a:rPr dirty="0" sz="2600" spc="70">
                <a:solidFill>
                  <a:srgbClr val="292E3A"/>
                </a:solidFill>
                <a:latin typeface="Arial MT"/>
                <a:cs typeface="Arial MT"/>
              </a:rPr>
              <a:t>The</a:t>
            </a:r>
            <a:r>
              <a:rPr dirty="0" sz="2600" spc="7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35">
                <a:solidFill>
                  <a:srgbClr val="292E3A"/>
                </a:solidFill>
                <a:latin typeface="Arial MT"/>
                <a:cs typeface="Arial MT"/>
              </a:rPr>
              <a:t>student </a:t>
            </a:r>
            <a:r>
              <a:rPr dirty="0" sz="2600" spc="165">
                <a:solidFill>
                  <a:srgbClr val="292E3A"/>
                </a:solidFill>
                <a:latin typeface="Arial MT"/>
                <a:cs typeface="Arial MT"/>
              </a:rPr>
              <a:t>can </a:t>
            </a:r>
            <a:r>
              <a:rPr dirty="0" sz="2600" spc="114">
                <a:solidFill>
                  <a:srgbClr val="292E3A"/>
                </a:solidFill>
                <a:latin typeface="Arial MT"/>
                <a:cs typeface="Arial MT"/>
              </a:rPr>
              <a:t>also</a:t>
            </a:r>
            <a:r>
              <a:rPr dirty="0" sz="2600" spc="12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180">
                <a:solidFill>
                  <a:srgbClr val="292E3A"/>
                </a:solidFill>
                <a:latin typeface="Arial MT"/>
                <a:cs typeface="Arial MT"/>
              </a:rPr>
              <a:t>check </a:t>
            </a:r>
            <a:r>
              <a:rPr dirty="0" sz="2600" spc="225">
                <a:solidFill>
                  <a:srgbClr val="292E3A"/>
                </a:solidFill>
                <a:latin typeface="Arial MT"/>
                <a:cs typeface="Arial MT"/>
              </a:rPr>
              <a:t>which </a:t>
            </a:r>
            <a:r>
              <a:rPr dirty="0" sz="2600" spc="190">
                <a:solidFill>
                  <a:srgbClr val="292E3A"/>
                </a:solidFill>
                <a:latin typeface="Arial MT"/>
                <a:cs typeface="Arial MT"/>
              </a:rPr>
              <a:t>contests </a:t>
            </a:r>
            <a:r>
              <a:rPr dirty="0" sz="2600" spc="160">
                <a:solidFill>
                  <a:srgbClr val="292E3A"/>
                </a:solidFill>
                <a:latin typeface="Arial MT"/>
                <a:cs typeface="Arial MT"/>
              </a:rPr>
              <a:t>are </a:t>
            </a:r>
            <a:r>
              <a:rPr dirty="0" sz="2600" spc="195">
                <a:solidFill>
                  <a:srgbClr val="292E3A"/>
                </a:solidFill>
                <a:latin typeface="Arial MT"/>
                <a:cs typeface="Arial MT"/>
              </a:rPr>
              <a:t>happening </a:t>
            </a:r>
            <a:r>
              <a:rPr dirty="0" sz="2600" spc="2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40">
                <a:solidFill>
                  <a:srgbClr val="292E3A"/>
                </a:solidFill>
                <a:latin typeface="Arial MT"/>
                <a:cs typeface="Arial MT"/>
              </a:rPr>
              <a:t>around</a:t>
            </a:r>
            <a:r>
              <a:rPr dirty="0" sz="2600" spc="-5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60">
                <a:solidFill>
                  <a:srgbClr val="292E3A"/>
                </a:solidFill>
                <a:latin typeface="Arial MT"/>
                <a:cs typeface="Arial MT"/>
              </a:rPr>
              <a:t>the</a:t>
            </a:r>
            <a:r>
              <a:rPr dirty="0" sz="2600">
                <a:solidFill>
                  <a:srgbClr val="292E3A"/>
                </a:solidFill>
                <a:latin typeface="Arial MT"/>
                <a:cs typeface="Arial MT"/>
              </a:rPr>
              <a:t> </a:t>
            </a:r>
            <a:r>
              <a:rPr dirty="0" sz="2600" spc="200">
                <a:solidFill>
                  <a:srgbClr val="292E3A"/>
                </a:solidFill>
                <a:latin typeface="Arial MT"/>
                <a:cs typeface="Arial MT"/>
              </a:rPr>
              <a:t>platforms.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45401" y="5449946"/>
            <a:ext cx="231551" cy="2315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50" y="3761371"/>
            <a:ext cx="6091555" cy="2089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95"/>
              </a:spcBef>
            </a:pPr>
            <a:r>
              <a:rPr dirty="0" sz="6250" spc="390" b="1">
                <a:solidFill>
                  <a:srgbClr val="292E3A"/>
                </a:solidFill>
                <a:latin typeface="Trebuchet MS"/>
                <a:cs typeface="Trebuchet MS"/>
              </a:rPr>
              <a:t>Software </a:t>
            </a:r>
            <a:r>
              <a:rPr dirty="0" sz="6250" spc="395" b="1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6250" spc="100" b="1">
                <a:solidFill>
                  <a:srgbClr val="FA643F"/>
                </a:solidFill>
                <a:latin typeface="Trebuchet MS"/>
                <a:cs typeface="Trebuchet MS"/>
              </a:rPr>
              <a:t>R</a:t>
            </a:r>
            <a:r>
              <a:rPr dirty="0" sz="6250" spc="160" b="1">
                <a:solidFill>
                  <a:srgbClr val="FA643F"/>
                </a:solidFill>
                <a:latin typeface="Trebuchet MS"/>
                <a:cs typeface="Trebuchet MS"/>
              </a:rPr>
              <a:t>e</a:t>
            </a:r>
            <a:r>
              <a:rPr dirty="0" sz="6250" spc="405" b="1">
                <a:solidFill>
                  <a:srgbClr val="FA643F"/>
                </a:solidFill>
                <a:latin typeface="Trebuchet MS"/>
                <a:cs typeface="Trebuchet MS"/>
              </a:rPr>
              <a:t>q</a:t>
            </a:r>
            <a:r>
              <a:rPr dirty="0" sz="6250" spc="365" b="1">
                <a:solidFill>
                  <a:srgbClr val="FA643F"/>
                </a:solidFill>
                <a:latin typeface="Trebuchet MS"/>
                <a:cs typeface="Trebuchet MS"/>
              </a:rPr>
              <a:t>u</a:t>
            </a:r>
            <a:r>
              <a:rPr dirty="0" sz="6250" spc="-120" b="1">
                <a:solidFill>
                  <a:srgbClr val="FA643F"/>
                </a:solidFill>
                <a:latin typeface="Trebuchet MS"/>
                <a:cs typeface="Trebuchet MS"/>
              </a:rPr>
              <a:t>i</a:t>
            </a:r>
            <a:r>
              <a:rPr dirty="0" sz="6250" spc="114" b="1">
                <a:solidFill>
                  <a:srgbClr val="FA643F"/>
                </a:solidFill>
                <a:latin typeface="Trebuchet MS"/>
                <a:cs typeface="Trebuchet MS"/>
              </a:rPr>
              <a:t>r</a:t>
            </a:r>
            <a:r>
              <a:rPr dirty="0" sz="6250" spc="160" b="1">
                <a:solidFill>
                  <a:srgbClr val="FA643F"/>
                </a:solidFill>
                <a:latin typeface="Trebuchet MS"/>
                <a:cs typeface="Trebuchet MS"/>
              </a:rPr>
              <a:t>e</a:t>
            </a:r>
            <a:r>
              <a:rPr dirty="0" sz="6250" spc="715" b="1">
                <a:solidFill>
                  <a:srgbClr val="FA643F"/>
                </a:solidFill>
                <a:latin typeface="Trebuchet MS"/>
                <a:cs typeface="Trebuchet MS"/>
              </a:rPr>
              <a:t>m</a:t>
            </a:r>
            <a:r>
              <a:rPr dirty="0" sz="6250" spc="160" b="1">
                <a:solidFill>
                  <a:srgbClr val="FA643F"/>
                </a:solidFill>
                <a:latin typeface="Trebuchet MS"/>
                <a:cs typeface="Trebuchet MS"/>
              </a:rPr>
              <a:t>e</a:t>
            </a:r>
            <a:r>
              <a:rPr dirty="0" sz="6250" spc="370" b="1">
                <a:solidFill>
                  <a:srgbClr val="FA643F"/>
                </a:solidFill>
                <a:latin typeface="Trebuchet MS"/>
                <a:cs typeface="Trebuchet MS"/>
              </a:rPr>
              <a:t>n</a:t>
            </a:r>
            <a:r>
              <a:rPr dirty="0" sz="6250" spc="515" b="1">
                <a:solidFill>
                  <a:srgbClr val="FA643F"/>
                </a:solidFill>
                <a:latin typeface="Trebuchet MS"/>
                <a:cs typeface="Trebuchet MS"/>
              </a:rPr>
              <a:t>t</a:t>
            </a:r>
            <a:r>
              <a:rPr dirty="0" sz="6250" spc="160" b="1">
                <a:solidFill>
                  <a:srgbClr val="FA643F"/>
                </a:solidFill>
                <a:latin typeface="Trebuchet MS"/>
                <a:cs typeface="Trebuchet MS"/>
              </a:rPr>
              <a:t>e</a:t>
            </a:r>
            <a:r>
              <a:rPr dirty="0" sz="6250" spc="275" b="1">
                <a:solidFill>
                  <a:srgbClr val="FA643F"/>
                </a:solidFill>
                <a:latin typeface="Trebuchet MS"/>
                <a:cs typeface="Trebuchet MS"/>
              </a:rPr>
              <a:t>s</a:t>
            </a:r>
            <a:endParaRPr sz="62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0044" y="3781908"/>
            <a:ext cx="54127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9414" algn="l"/>
              </a:tabLst>
            </a:pPr>
            <a:r>
              <a:rPr dirty="0" sz="2800" spc="155">
                <a:solidFill>
                  <a:srgbClr val="292E3A"/>
                </a:solidFill>
                <a:latin typeface="Trebuchet MS"/>
                <a:cs typeface="Trebuchet MS"/>
              </a:rPr>
              <a:t>Internet	</a:t>
            </a:r>
            <a:r>
              <a:rPr dirty="0" sz="2800" spc="175">
                <a:solidFill>
                  <a:srgbClr val="292E3A"/>
                </a:solidFill>
                <a:latin typeface="Trebuchet MS"/>
                <a:cs typeface="Trebuchet MS"/>
              </a:rPr>
              <a:t>explorer</a:t>
            </a:r>
            <a:r>
              <a:rPr dirty="0" sz="2800" spc="-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800" spc="185">
                <a:solidFill>
                  <a:srgbClr val="292E3A"/>
                </a:solidFill>
                <a:latin typeface="Trebuchet MS"/>
                <a:cs typeface="Trebuchet MS"/>
              </a:rPr>
              <a:t>version</a:t>
            </a:r>
            <a:r>
              <a:rPr dirty="0" sz="2800" spc="-8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292E3A"/>
                </a:solidFill>
                <a:latin typeface="Trebuchet MS"/>
                <a:cs typeface="Trebuchet MS"/>
              </a:rPr>
              <a:t>&gt;=</a:t>
            </a:r>
            <a:r>
              <a:rPr dirty="0" sz="2800" spc="-8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800" spc="305">
                <a:solidFill>
                  <a:srgbClr val="292E3A"/>
                </a:solidFill>
                <a:latin typeface="Trebuchet MS"/>
                <a:cs typeface="Trebuchet MS"/>
              </a:rPr>
              <a:t>6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8518" y="4881803"/>
            <a:ext cx="50203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40">
                <a:solidFill>
                  <a:srgbClr val="292E3A"/>
                </a:solidFill>
                <a:latin typeface="Trebuchet MS"/>
                <a:cs typeface="Trebuchet MS"/>
              </a:rPr>
              <a:t>Google</a:t>
            </a:r>
            <a:r>
              <a:rPr dirty="0" sz="2800" spc="-8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800" spc="254">
                <a:solidFill>
                  <a:srgbClr val="292E3A"/>
                </a:solidFill>
                <a:latin typeface="Trebuchet MS"/>
                <a:cs typeface="Trebuchet MS"/>
              </a:rPr>
              <a:t>chrome</a:t>
            </a:r>
            <a:r>
              <a:rPr dirty="0" sz="2800" spc="-7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800" spc="185">
                <a:solidFill>
                  <a:srgbClr val="292E3A"/>
                </a:solidFill>
                <a:latin typeface="Trebuchet MS"/>
                <a:cs typeface="Trebuchet MS"/>
              </a:rPr>
              <a:t>version</a:t>
            </a:r>
            <a:r>
              <a:rPr dirty="0" sz="2800" spc="-7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292E3A"/>
                </a:solidFill>
                <a:latin typeface="Trebuchet MS"/>
                <a:cs typeface="Trebuchet MS"/>
              </a:rPr>
              <a:t>&gt;=</a:t>
            </a:r>
            <a:r>
              <a:rPr dirty="0" sz="2800" spc="-7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800" spc="405">
                <a:solidFill>
                  <a:srgbClr val="292E3A"/>
                </a:solidFill>
                <a:latin typeface="Trebuchet MS"/>
                <a:cs typeface="Trebuchet MS"/>
              </a:rPr>
              <a:t>4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7093" y="5946579"/>
            <a:ext cx="47732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80">
                <a:solidFill>
                  <a:srgbClr val="292E3A"/>
                </a:solidFill>
                <a:latin typeface="Trebuchet MS"/>
                <a:cs typeface="Trebuchet MS"/>
              </a:rPr>
              <a:t>Mozilla</a:t>
            </a:r>
            <a:r>
              <a:rPr dirty="0" sz="2800" spc="-8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292E3A"/>
                </a:solidFill>
                <a:latin typeface="Trebuchet MS"/>
                <a:cs typeface="Trebuchet MS"/>
              </a:rPr>
              <a:t>FireFox</a:t>
            </a:r>
            <a:r>
              <a:rPr dirty="0" sz="2800" spc="-7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800" spc="185">
                <a:solidFill>
                  <a:srgbClr val="292E3A"/>
                </a:solidFill>
                <a:latin typeface="Trebuchet MS"/>
                <a:cs typeface="Trebuchet MS"/>
              </a:rPr>
              <a:t>version</a:t>
            </a:r>
            <a:r>
              <a:rPr dirty="0" sz="2800" spc="-7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292E3A"/>
                </a:solidFill>
                <a:latin typeface="Trebuchet MS"/>
                <a:cs typeface="Trebuchet MS"/>
              </a:rPr>
              <a:t>&gt;=2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6781053" cy="10286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7965" y="47625"/>
            <a:ext cx="1466849" cy="11620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54951" y="3927404"/>
            <a:ext cx="231551" cy="2315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54951" y="4994885"/>
            <a:ext cx="231551" cy="2315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83526" y="6059661"/>
            <a:ext cx="231551" cy="23155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1250" y="3761371"/>
            <a:ext cx="6091555" cy="20891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95"/>
              </a:spcBef>
            </a:pPr>
            <a:r>
              <a:rPr dirty="0" sz="6250" spc="340"/>
              <a:t>Hardware </a:t>
            </a:r>
            <a:r>
              <a:rPr dirty="0" sz="6250" spc="345"/>
              <a:t> </a:t>
            </a:r>
            <a:r>
              <a:rPr dirty="0" sz="6250" spc="100">
                <a:solidFill>
                  <a:srgbClr val="FA643F"/>
                </a:solidFill>
              </a:rPr>
              <a:t>R</a:t>
            </a:r>
            <a:r>
              <a:rPr dirty="0" sz="6250" spc="160">
                <a:solidFill>
                  <a:srgbClr val="FA643F"/>
                </a:solidFill>
              </a:rPr>
              <a:t>e</a:t>
            </a:r>
            <a:r>
              <a:rPr dirty="0" sz="6250" spc="405">
                <a:solidFill>
                  <a:srgbClr val="FA643F"/>
                </a:solidFill>
              </a:rPr>
              <a:t>q</a:t>
            </a:r>
            <a:r>
              <a:rPr dirty="0" sz="6250" spc="365">
                <a:solidFill>
                  <a:srgbClr val="FA643F"/>
                </a:solidFill>
              </a:rPr>
              <a:t>u</a:t>
            </a:r>
            <a:r>
              <a:rPr dirty="0" sz="6250" spc="-120">
                <a:solidFill>
                  <a:srgbClr val="FA643F"/>
                </a:solidFill>
              </a:rPr>
              <a:t>i</a:t>
            </a:r>
            <a:r>
              <a:rPr dirty="0" sz="6250" spc="114">
                <a:solidFill>
                  <a:srgbClr val="FA643F"/>
                </a:solidFill>
              </a:rPr>
              <a:t>r</a:t>
            </a:r>
            <a:r>
              <a:rPr dirty="0" sz="6250" spc="160">
                <a:solidFill>
                  <a:srgbClr val="FA643F"/>
                </a:solidFill>
              </a:rPr>
              <a:t>e</a:t>
            </a:r>
            <a:r>
              <a:rPr dirty="0" sz="6250" spc="715">
                <a:solidFill>
                  <a:srgbClr val="FA643F"/>
                </a:solidFill>
              </a:rPr>
              <a:t>m</a:t>
            </a:r>
            <a:r>
              <a:rPr dirty="0" sz="6250" spc="160">
                <a:solidFill>
                  <a:srgbClr val="FA643F"/>
                </a:solidFill>
              </a:rPr>
              <a:t>e</a:t>
            </a:r>
            <a:r>
              <a:rPr dirty="0" sz="6250" spc="370">
                <a:solidFill>
                  <a:srgbClr val="FA643F"/>
                </a:solidFill>
              </a:rPr>
              <a:t>n</a:t>
            </a:r>
            <a:r>
              <a:rPr dirty="0" sz="6250" spc="515">
                <a:solidFill>
                  <a:srgbClr val="FA643F"/>
                </a:solidFill>
              </a:rPr>
              <a:t>t</a:t>
            </a:r>
            <a:r>
              <a:rPr dirty="0" sz="6250" spc="160">
                <a:solidFill>
                  <a:srgbClr val="FA643F"/>
                </a:solidFill>
              </a:rPr>
              <a:t>e</a:t>
            </a:r>
            <a:r>
              <a:rPr dirty="0" sz="6250" spc="275">
                <a:solidFill>
                  <a:srgbClr val="FA643F"/>
                </a:solidFill>
              </a:rPr>
              <a:t>s</a:t>
            </a:r>
            <a:endParaRPr sz="6250"/>
          </a:p>
        </p:txBody>
      </p:sp>
      <p:sp>
        <p:nvSpPr>
          <p:cNvPr id="8" name="object 8"/>
          <p:cNvSpPr txBox="1"/>
          <p:nvPr/>
        </p:nvSpPr>
        <p:spPr>
          <a:xfrm>
            <a:off x="7710756" y="3781910"/>
            <a:ext cx="80930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39080" algn="l"/>
              </a:tabLst>
            </a:pPr>
            <a:r>
              <a:rPr dirty="0" sz="2800" spc="190">
                <a:solidFill>
                  <a:srgbClr val="292E3A"/>
                </a:solidFill>
                <a:latin typeface="Trebuchet MS"/>
                <a:cs typeface="Trebuchet MS"/>
              </a:rPr>
              <a:t>Processor</a:t>
            </a:r>
            <a:r>
              <a:rPr dirty="0" sz="2800" spc="-5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800" spc="-325">
                <a:solidFill>
                  <a:srgbClr val="292E3A"/>
                </a:solidFill>
                <a:latin typeface="Trebuchet MS"/>
                <a:cs typeface="Trebuchet MS"/>
              </a:rPr>
              <a:t>:</a:t>
            </a:r>
            <a:r>
              <a:rPr dirty="0" sz="2800" spc="-5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800" spc="250">
                <a:solidFill>
                  <a:srgbClr val="292E3A"/>
                </a:solidFill>
                <a:latin typeface="Trebuchet MS"/>
                <a:cs typeface="Trebuchet MS"/>
              </a:rPr>
              <a:t>Recommended</a:t>
            </a:r>
            <a:r>
              <a:rPr dirty="0" sz="2800" spc="-5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292E3A"/>
                </a:solidFill>
                <a:latin typeface="Trebuchet MS"/>
                <a:cs typeface="Trebuchet MS"/>
              </a:rPr>
              <a:t>i3	</a:t>
            </a:r>
            <a:r>
              <a:rPr dirty="0" sz="2800" spc="240">
                <a:solidFill>
                  <a:srgbClr val="292E3A"/>
                </a:solidFill>
                <a:latin typeface="Trebuchet MS"/>
                <a:cs typeface="Trebuchet MS"/>
              </a:rPr>
              <a:t>Gen</a:t>
            </a:r>
            <a:r>
              <a:rPr dirty="0" sz="2800" spc="-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800" spc="300">
                <a:solidFill>
                  <a:srgbClr val="292E3A"/>
                </a:solidFill>
                <a:latin typeface="Trebuchet MS"/>
                <a:cs typeface="Trebuchet MS"/>
              </a:rPr>
              <a:t>5</a:t>
            </a:r>
            <a:r>
              <a:rPr dirty="0" sz="2800" spc="-9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800" spc="260">
                <a:solidFill>
                  <a:srgbClr val="292E3A"/>
                </a:solidFill>
                <a:latin typeface="Trebuchet MS"/>
                <a:cs typeface="Trebuchet MS"/>
              </a:rPr>
              <a:t>or</a:t>
            </a:r>
            <a:r>
              <a:rPr dirty="0" sz="2800" spc="-9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800" spc="240">
                <a:solidFill>
                  <a:srgbClr val="292E3A"/>
                </a:solidFill>
                <a:latin typeface="Trebuchet MS"/>
                <a:cs typeface="Trebuchet MS"/>
              </a:rPr>
              <a:t>above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2641" y="4881805"/>
            <a:ext cx="43351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770">
                <a:solidFill>
                  <a:srgbClr val="292E3A"/>
                </a:solidFill>
                <a:latin typeface="Trebuchet MS"/>
                <a:cs typeface="Trebuchet MS"/>
              </a:rPr>
              <a:t>M</a:t>
            </a:r>
            <a:r>
              <a:rPr dirty="0" sz="2800" spc="155">
                <a:solidFill>
                  <a:srgbClr val="292E3A"/>
                </a:solidFill>
                <a:latin typeface="Trebuchet MS"/>
                <a:cs typeface="Trebuchet MS"/>
              </a:rPr>
              <a:t>e</a:t>
            </a:r>
            <a:r>
              <a:rPr dirty="0" sz="2800" spc="390">
                <a:solidFill>
                  <a:srgbClr val="292E3A"/>
                </a:solidFill>
                <a:latin typeface="Trebuchet MS"/>
                <a:cs typeface="Trebuchet MS"/>
              </a:rPr>
              <a:t>m</a:t>
            </a:r>
            <a:r>
              <a:rPr dirty="0" sz="2800" spc="390">
                <a:solidFill>
                  <a:srgbClr val="292E3A"/>
                </a:solidFill>
                <a:latin typeface="Trebuchet MS"/>
                <a:cs typeface="Trebuchet MS"/>
              </a:rPr>
              <a:t>o</a:t>
            </a:r>
            <a:r>
              <a:rPr dirty="0" sz="2800" spc="125">
                <a:solidFill>
                  <a:srgbClr val="292E3A"/>
                </a:solidFill>
                <a:latin typeface="Trebuchet MS"/>
                <a:cs typeface="Trebuchet MS"/>
              </a:rPr>
              <a:t>r</a:t>
            </a:r>
            <a:r>
              <a:rPr dirty="0" sz="2800" spc="150">
                <a:solidFill>
                  <a:srgbClr val="292E3A"/>
                </a:solidFill>
                <a:latin typeface="Trebuchet MS"/>
                <a:cs typeface="Trebuchet MS"/>
              </a:rPr>
              <a:t>y</a:t>
            </a:r>
            <a:r>
              <a:rPr dirty="0" sz="2800" spc="-6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800" spc="-325">
                <a:solidFill>
                  <a:srgbClr val="292E3A"/>
                </a:solidFill>
                <a:latin typeface="Trebuchet MS"/>
                <a:cs typeface="Trebuchet MS"/>
              </a:rPr>
              <a:t>:</a:t>
            </a:r>
            <a:r>
              <a:rPr dirty="0" sz="2800" spc="-6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800" spc="770">
                <a:solidFill>
                  <a:srgbClr val="292E3A"/>
                </a:solidFill>
                <a:latin typeface="Trebuchet MS"/>
                <a:cs typeface="Trebuchet MS"/>
              </a:rPr>
              <a:t>M</a:t>
            </a:r>
            <a:r>
              <a:rPr dirty="0" sz="2800" spc="-50">
                <a:solidFill>
                  <a:srgbClr val="292E3A"/>
                </a:solidFill>
                <a:latin typeface="Trebuchet MS"/>
                <a:cs typeface="Trebuchet MS"/>
              </a:rPr>
              <a:t>i</a:t>
            </a:r>
            <a:r>
              <a:rPr dirty="0" sz="2800" spc="290">
                <a:solidFill>
                  <a:srgbClr val="292E3A"/>
                </a:solidFill>
                <a:latin typeface="Trebuchet MS"/>
                <a:cs typeface="Trebuchet MS"/>
              </a:rPr>
              <a:t>n</a:t>
            </a:r>
            <a:r>
              <a:rPr dirty="0" sz="2800" spc="-50">
                <a:solidFill>
                  <a:srgbClr val="292E3A"/>
                </a:solidFill>
                <a:latin typeface="Trebuchet MS"/>
                <a:cs typeface="Trebuchet MS"/>
              </a:rPr>
              <a:t>i</a:t>
            </a:r>
            <a:r>
              <a:rPr dirty="0" sz="2800" spc="390">
                <a:solidFill>
                  <a:srgbClr val="292E3A"/>
                </a:solidFill>
                <a:latin typeface="Trebuchet MS"/>
                <a:cs typeface="Trebuchet MS"/>
              </a:rPr>
              <a:t>m</a:t>
            </a:r>
            <a:r>
              <a:rPr dirty="0" sz="2800" spc="290">
                <a:solidFill>
                  <a:srgbClr val="292E3A"/>
                </a:solidFill>
                <a:latin typeface="Trebuchet MS"/>
                <a:cs typeface="Trebuchet MS"/>
              </a:rPr>
              <a:t>u</a:t>
            </a:r>
            <a:r>
              <a:rPr dirty="0" sz="2800" spc="395">
                <a:solidFill>
                  <a:srgbClr val="292E3A"/>
                </a:solidFill>
                <a:latin typeface="Trebuchet MS"/>
                <a:cs typeface="Trebuchet MS"/>
              </a:rPr>
              <a:t>m</a:t>
            </a:r>
            <a:r>
              <a:rPr dirty="0" sz="2800" spc="-6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800" spc="400">
                <a:solidFill>
                  <a:srgbClr val="292E3A"/>
                </a:solidFill>
                <a:latin typeface="Trebuchet MS"/>
                <a:cs typeface="Trebuchet MS"/>
              </a:rPr>
              <a:t>4</a:t>
            </a:r>
            <a:r>
              <a:rPr dirty="0" sz="2800" spc="275">
                <a:solidFill>
                  <a:srgbClr val="292E3A"/>
                </a:solidFill>
                <a:latin typeface="Trebuchet MS"/>
                <a:cs typeface="Trebuchet MS"/>
              </a:rPr>
              <a:t>G</a:t>
            </a:r>
            <a:r>
              <a:rPr dirty="0" sz="2800" spc="60">
                <a:solidFill>
                  <a:srgbClr val="292E3A"/>
                </a:solidFill>
                <a:latin typeface="Trebuchet MS"/>
                <a:cs typeface="Trebuchet MS"/>
              </a:rPr>
              <a:t>B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0266" y="5946580"/>
            <a:ext cx="2335530" cy="1557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55">
                <a:solidFill>
                  <a:srgbClr val="292E3A"/>
                </a:solidFill>
                <a:latin typeface="Trebuchet MS"/>
                <a:cs typeface="Trebuchet MS"/>
              </a:rPr>
              <a:t>Internet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800" spc="185">
                <a:solidFill>
                  <a:srgbClr val="292E3A"/>
                </a:solidFill>
                <a:latin typeface="Trebuchet MS"/>
                <a:cs typeface="Trebuchet MS"/>
              </a:rPr>
              <a:t>Graphic</a:t>
            </a:r>
            <a:r>
              <a:rPr dirty="0" sz="2800" spc="-12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800" spc="200">
                <a:solidFill>
                  <a:srgbClr val="292E3A"/>
                </a:solidFill>
                <a:latin typeface="Trebuchet MS"/>
                <a:cs typeface="Trebuchet MS"/>
              </a:rPr>
              <a:t>card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83526" y="7164217"/>
            <a:ext cx="231551" cy="2315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4346301"/>
            <a:ext cx="5354955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480" b="1">
                <a:solidFill>
                  <a:srgbClr val="292E3A"/>
                </a:solidFill>
                <a:latin typeface="Trebuchet MS"/>
                <a:cs typeface="Trebuchet MS"/>
              </a:rPr>
              <a:t>Advantages</a:t>
            </a:r>
            <a:endParaRPr sz="7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7965" y="47626"/>
            <a:ext cx="1466849" cy="11620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5401" y="3274425"/>
            <a:ext cx="231551" cy="2315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82254" y="3141064"/>
            <a:ext cx="42970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60" b="0">
                <a:latin typeface="Trebuchet MS"/>
                <a:cs typeface="Trebuchet MS"/>
              </a:rPr>
              <a:t>Personalized</a:t>
            </a:r>
            <a:r>
              <a:rPr dirty="0" sz="3000" spc="-90" b="0">
                <a:latin typeface="Trebuchet MS"/>
                <a:cs typeface="Trebuchet MS"/>
              </a:rPr>
              <a:t> </a:t>
            </a:r>
            <a:r>
              <a:rPr dirty="0" sz="3000" spc="225" b="0">
                <a:latin typeface="Trebuchet MS"/>
                <a:cs typeface="Trebuchet MS"/>
              </a:rPr>
              <a:t>guidance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82254" y="4201372"/>
            <a:ext cx="22637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40">
                <a:solidFill>
                  <a:srgbClr val="292E3A"/>
                </a:solidFill>
                <a:latin typeface="Trebuchet MS"/>
                <a:cs typeface="Trebuchet MS"/>
              </a:rPr>
              <a:t>Time-saving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2254" y="5267499"/>
            <a:ext cx="63773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50">
                <a:solidFill>
                  <a:srgbClr val="292E3A"/>
                </a:solidFill>
                <a:latin typeface="Trebuchet MS"/>
                <a:cs typeface="Trebuchet MS"/>
              </a:rPr>
              <a:t>Easy</a:t>
            </a:r>
            <a:r>
              <a:rPr dirty="0" sz="3000" spc="-9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000" spc="195">
                <a:solidFill>
                  <a:srgbClr val="292E3A"/>
                </a:solidFill>
                <a:latin typeface="Trebuchet MS"/>
                <a:cs typeface="Trebuchet MS"/>
              </a:rPr>
              <a:t>access</a:t>
            </a:r>
            <a:r>
              <a:rPr dirty="0" sz="3000" spc="-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000" spc="280">
                <a:solidFill>
                  <a:srgbClr val="292E3A"/>
                </a:solidFill>
                <a:latin typeface="Trebuchet MS"/>
                <a:cs typeface="Trebuchet MS"/>
              </a:rPr>
              <a:t>to</a:t>
            </a:r>
            <a:r>
              <a:rPr dirty="0" sz="3000" spc="-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000" spc="170">
                <a:solidFill>
                  <a:srgbClr val="292E3A"/>
                </a:solidFill>
                <a:latin typeface="Trebuchet MS"/>
                <a:cs typeface="Trebuchet MS"/>
              </a:rPr>
              <a:t>learning</a:t>
            </a:r>
            <a:r>
              <a:rPr dirty="0" sz="3000" spc="-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000" spc="220">
                <a:solidFill>
                  <a:srgbClr val="292E3A"/>
                </a:solidFill>
                <a:latin typeface="Trebuchet MS"/>
                <a:cs typeface="Trebuchet MS"/>
              </a:rPr>
              <a:t>resources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5401" y="4334733"/>
            <a:ext cx="231551" cy="2315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5401" y="5389502"/>
            <a:ext cx="231551" cy="2315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282254" y="6243204"/>
            <a:ext cx="29648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90">
                <a:solidFill>
                  <a:srgbClr val="292E3A"/>
                </a:solidFill>
                <a:latin typeface="Trebuchet MS"/>
                <a:cs typeface="Trebuchet MS"/>
              </a:rPr>
              <a:t>Career-focused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5401" y="6347991"/>
            <a:ext cx="231551" cy="2315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282254" y="7257007"/>
            <a:ext cx="34442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00">
                <a:solidFill>
                  <a:srgbClr val="292E3A"/>
                </a:solidFill>
                <a:latin typeface="Trebuchet MS"/>
                <a:cs typeface="Trebuchet MS"/>
              </a:rPr>
              <a:t>Competitive</a:t>
            </a:r>
            <a:r>
              <a:rPr dirty="0" sz="3000" spc="-13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000" spc="250">
                <a:solidFill>
                  <a:srgbClr val="292E3A"/>
                </a:solidFill>
                <a:latin typeface="Trebuchet MS"/>
                <a:cs typeface="Trebuchet MS"/>
              </a:rPr>
              <a:t>edge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45401" y="7361797"/>
            <a:ext cx="231551" cy="2315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81053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4346299"/>
            <a:ext cx="3877945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1735" b="1">
                <a:solidFill>
                  <a:srgbClr val="292E3A"/>
                </a:solidFill>
                <a:latin typeface="Trebuchet MS"/>
                <a:cs typeface="Trebuchet MS"/>
              </a:rPr>
              <a:t>M</a:t>
            </a:r>
            <a:r>
              <a:rPr dirty="0" sz="7000" spc="740" b="1">
                <a:solidFill>
                  <a:srgbClr val="292E3A"/>
                </a:solidFill>
                <a:latin typeface="Trebuchet MS"/>
                <a:cs typeface="Trebuchet MS"/>
              </a:rPr>
              <a:t>o</a:t>
            </a:r>
            <a:r>
              <a:rPr dirty="0" sz="7000" spc="585" b="1">
                <a:solidFill>
                  <a:srgbClr val="292E3A"/>
                </a:solidFill>
                <a:latin typeface="Trebuchet MS"/>
                <a:cs typeface="Trebuchet MS"/>
              </a:rPr>
              <a:t>d</a:t>
            </a:r>
            <a:r>
              <a:rPr dirty="0" sz="7000" spc="400" b="1">
                <a:solidFill>
                  <a:srgbClr val="292E3A"/>
                </a:solidFill>
                <a:latin typeface="Trebuchet MS"/>
                <a:cs typeface="Trebuchet MS"/>
              </a:rPr>
              <a:t>u</a:t>
            </a:r>
            <a:r>
              <a:rPr dirty="0" sz="7000" spc="-114" b="1">
                <a:solidFill>
                  <a:srgbClr val="292E3A"/>
                </a:solidFill>
                <a:latin typeface="Trebuchet MS"/>
                <a:cs typeface="Trebuchet MS"/>
              </a:rPr>
              <a:t>l</a:t>
            </a:r>
            <a:r>
              <a:rPr dirty="0" sz="7000" spc="170" b="1">
                <a:solidFill>
                  <a:srgbClr val="292E3A"/>
                </a:solidFill>
                <a:latin typeface="Trebuchet MS"/>
                <a:cs typeface="Trebuchet MS"/>
              </a:rPr>
              <a:t>e</a:t>
            </a:r>
            <a:r>
              <a:rPr dirty="0" sz="7000" spc="300" b="1">
                <a:solidFill>
                  <a:srgbClr val="292E3A"/>
                </a:solidFill>
                <a:latin typeface="Trebuchet MS"/>
                <a:cs typeface="Trebuchet MS"/>
              </a:rPr>
              <a:t>s</a:t>
            </a:r>
            <a:endParaRPr sz="7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7965" y="47625"/>
            <a:ext cx="1466849" cy="1162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40651" y="2831765"/>
            <a:ext cx="231551" cy="231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77504" y="2698403"/>
            <a:ext cx="5129530" cy="12839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04" b="0">
                <a:latin typeface="Trebuchet MS"/>
                <a:cs typeface="Trebuchet MS"/>
              </a:rPr>
              <a:t>User</a:t>
            </a:r>
            <a:r>
              <a:rPr dirty="0" sz="3000" spc="-90" b="0">
                <a:latin typeface="Trebuchet MS"/>
                <a:cs typeface="Trebuchet MS"/>
              </a:rPr>
              <a:t> </a:t>
            </a:r>
            <a:r>
              <a:rPr dirty="0" sz="3000" spc="310" b="0">
                <a:latin typeface="Trebuchet MS"/>
                <a:cs typeface="Trebuchet MS"/>
              </a:rPr>
              <a:t>Management</a:t>
            </a:r>
            <a:r>
              <a:rPr dirty="0" sz="3000" spc="-85" b="0">
                <a:latin typeface="Trebuchet MS"/>
                <a:cs typeface="Trebuchet MS"/>
              </a:rPr>
              <a:t> </a:t>
            </a:r>
            <a:r>
              <a:rPr dirty="0" sz="3000" spc="330" b="0">
                <a:latin typeface="Trebuchet MS"/>
                <a:cs typeface="Trebuchet MS"/>
              </a:rPr>
              <a:t>Module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dirty="0" sz="3000" spc="225" b="0">
                <a:latin typeface="Trebuchet MS"/>
                <a:cs typeface="Trebuchet MS"/>
              </a:rPr>
              <a:t>Resume</a:t>
            </a:r>
            <a:r>
              <a:rPr dirty="0" sz="3000" spc="-85" b="0">
                <a:latin typeface="Trebuchet MS"/>
                <a:cs typeface="Trebuchet MS"/>
              </a:rPr>
              <a:t> </a:t>
            </a:r>
            <a:r>
              <a:rPr dirty="0" sz="3000" spc="125" b="0">
                <a:latin typeface="Trebuchet MS"/>
                <a:cs typeface="Trebuchet MS"/>
              </a:rPr>
              <a:t>Builder</a:t>
            </a:r>
            <a:r>
              <a:rPr dirty="0" sz="3000" spc="-85" b="0">
                <a:latin typeface="Trebuchet MS"/>
                <a:cs typeface="Trebuchet MS"/>
              </a:rPr>
              <a:t> </a:t>
            </a:r>
            <a:r>
              <a:rPr dirty="0" sz="3000" spc="330" b="0">
                <a:latin typeface="Trebuchet MS"/>
                <a:cs typeface="Trebuchet MS"/>
              </a:rPr>
              <a:t>Module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7504" y="4300963"/>
            <a:ext cx="7002780" cy="368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dirty="0" sz="3000" spc="175">
                <a:solidFill>
                  <a:srgbClr val="292E3A"/>
                </a:solidFill>
                <a:latin typeface="Trebuchet MS"/>
                <a:cs typeface="Trebuchet MS"/>
              </a:rPr>
              <a:t>College</a:t>
            </a:r>
            <a:r>
              <a:rPr dirty="0" sz="3000" spc="-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000" spc="204">
                <a:solidFill>
                  <a:srgbClr val="292E3A"/>
                </a:solidFill>
                <a:latin typeface="Trebuchet MS"/>
                <a:cs typeface="Trebuchet MS"/>
              </a:rPr>
              <a:t>Search</a:t>
            </a:r>
            <a:r>
              <a:rPr dirty="0" sz="3000" spc="-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000" spc="330">
                <a:solidFill>
                  <a:srgbClr val="292E3A"/>
                </a:solidFill>
                <a:latin typeface="Trebuchet MS"/>
                <a:cs typeface="Trebuchet MS"/>
              </a:rPr>
              <a:t>Module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75300"/>
              </a:lnSpc>
            </a:pPr>
            <a:r>
              <a:rPr dirty="0" sz="3000" spc="275">
                <a:solidFill>
                  <a:srgbClr val="292E3A"/>
                </a:solidFill>
                <a:latin typeface="Trebuchet MS"/>
                <a:cs typeface="Trebuchet MS"/>
              </a:rPr>
              <a:t>Coding</a:t>
            </a:r>
            <a:r>
              <a:rPr dirty="0" sz="3000" spc="-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000" spc="240">
                <a:solidFill>
                  <a:srgbClr val="292E3A"/>
                </a:solidFill>
                <a:latin typeface="Trebuchet MS"/>
                <a:cs typeface="Trebuchet MS"/>
              </a:rPr>
              <a:t>Contest</a:t>
            </a:r>
            <a:r>
              <a:rPr dirty="0" sz="3000" spc="-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000" spc="220">
                <a:solidFill>
                  <a:srgbClr val="292E3A"/>
                </a:solidFill>
                <a:latin typeface="Trebuchet MS"/>
                <a:cs typeface="Trebuchet MS"/>
              </a:rPr>
              <a:t>Information</a:t>
            </a:r>
            <a:r>
              <a:rPr dirty="0" sz="3000" spc="-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000" spc="330">
                <a:solidFill>
                  <a:srgbClr val="292E3A"/>
                </a:solidFill>
                <a:latin typeface="Trebuchet MS"/>
                <a:cs typeface="Trebuchet MS"/>
              </a:rPr>
              <a:t>Module </a:t>
            </a:r>
            <a:r>
              <a:rPr dirty="0" sz="3000" spc="-8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000" spc="165">
                <a:solidFill>
                  <a:srgbClr val="292E3A"/>
                </a:solidFill>
                <a:latin typeface="Trebuchet MS"/>
                <a:cs typeface="Trebuchet MS"/>
              </a:rPr>
              <a:t>Learning</a:t>
            </a:r>
            <a:r>
              <a:rPr dirty="0" sz="3000" spc="-7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000" spc="285">
                <a:solidFill>
                  <a:srgbClr val="292E3A"/>
                </a:solidFill>
                <a:latin typeface="Trebuchet MS"/>
                <a:cs typeface="Trebuchet MS"/>
              </a:rPr>
              <a:t>Roadmap</a:t>
            </a:r>
            <a:r>
              <a:rPr dirty="0" sz="3000" spc="-7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000" spc="330">
                <a:solidFill>
                  <a:srgbClr val="292E3A"/>
                </a:solidFill>
                <a:latin typeface="Trebuchet MS"/>
                <a:cs typeface="Trebuchet MS"/>
              </a:rPr>
              <a:t>Module</a:t>
            </a:r>
            <a:endParaRPr sz="3000">
              <a:latin typeface="Trebuchet MS"/>
              <a:cs typeface="Trebuchet MS"/>
            </a:endParaRPr>
          </a:p>
          <a:p>
            <a:pPr marL="12700" marR="441325">
              <a:lnSpc>
                <a:spcPct val="175300"/>
              </a:lnSpc>
            </a:pPr>
            <a:r>
              <a:rPr dirty="0" sz="3000" spc="55">
                <a:solidFill>
                  <a:srgbClr val="292E3A"/>
                </a:solidFill>
                <a:latin typeface="Trebuchet MS"/>
                <a:cs typeface="Trebuchet MS"/>
              </a:rPr>
              <a:t>Skill</a:t>
            </a:r>
            <a:r>
              <a:rPr dirty="0" sz="3000" spc="-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000" spc="204">
                <a:solidFill>
                  <a:srgbClr val="292E3A"/>
                </a:solidFill>
                <a:latin typeface="Trebuchet MS"/>
                <a:cs typeface="Trebuchet MS"/>
              </a:rPr>
              <a:t>Performance</a:t>
            </a:r>
            <a:r>
              <a:rPr dirty="0" sz="3000" spc="-8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000" spc="180">
                <a:solidFill>
                  <a:srgbClr val="292E3A"/>
                </a:solidFill>
                <a:latin typeface="Trebuchet MS"/>
                <a:cs typeface="Trebuchet MS"/>
              </a:rPr>
              <a:t>Analysis</a:t>
            </a:r>
            <a:r>
              <a:rPr dirty="0" sz="3000" spc="-8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000" spc="330">
                <a:solidFill>
                  <a:srgbClr val="292E3A"/>
                </a:solidFill>
                <a:latin typeface="Trebuchet MS"/>
                <a:cs typeface="Trebuchet MS"/>
              </a:rPr>
              <a:t>Module </a:t>
            </a:r>
            <a:r>
              <a:rPr dirty="0" sz="3000" spc="-89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000" spc="300">
                <a:solidFill>
                  <a:srgbClr val="292E3A"/>
                </a:solidFill>
                <a:latin typeface="Trebuchet MS"/>
                <a:cs typeface="Trebuchet MS"/>
              </a:rPr>
              <a:t>Admin</a:t>
            </a:r>
            <a:r>
              <a:rPr dirty="0" sz="3000" spc="-7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000" spc="330">
                <a:solidFill>
                  <a:srgbClr val="292E3A"/>
                </a:solidFill>
                <a:latin typeface="Trebuchet MS"/>
                <a:cs typeface="Trebuchet MS"/>
              </a:rPr>
              <a:t>Module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40651" y="3632665"/>
            <a:ext cx="231551" cy="2315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69226" y="4422966"/>
            <a:ext cx="231551" cy="2315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40651" y="5207409"/>
            <a:ext cx="231551" cy="2315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40651" y="6009069"/>
            <a:ext cx="231551" cy="23155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40651" y="6810732"/>
            <a:ext cx="231551" cy="23155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40651" y="7612395"/>
            <a:ext cx="231551" cy="2315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Jackson Mintu</dc:creator>
  <cp:keywords>DAFd5Lxh5kk,BADyZeWK72w</cp:keywords>
  <dc:title>CareerUp</dc:title>
  <dcterms:created xsi:type="dcterms:W3CDTF">2023-08-10T18:54:19Z</dcterms:created>
  <dcterms:modified xsi:type="dcterms:W3CDTF">2023-08-10T18:54:19Z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2023-08-10T00:00:00Z</vt:filetime>
  </property>
  <property fmtid="{D5CDD505-2E9C-101B-9397-08002B2CF9AE}" pid="3" name="Creator">
    <vt:lpwstr>Canva</vt:lpwstr>
  </property>
  <property fmtid="{D5CDD505-2E9C-101B-9397-08002B2CF9AE}" pid="4" name="LastSaved">
    <vt:filetime>2023-08-10T00:00:00Z</vt:filetime>
  </property>
</Properties>
</file>