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60" r:id="rId6"/>
    <p:sldId id="271" r:id="rId7"/>
    <p:sldId id="262" r:id="rId8"/>
    <p:sldId id="263" r:id="rId9"/>
    <p:sldId id="264" r:id="rId10"/>
    <p:sldId id="265" r:id="rId11"/>
    <p:sldId id="266" r:id="rId12"/>
    <p:sldId id="267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33"/>
  </p:normalViewPr>
  <p:slideViewPr>
    <p:cSldViewPr snapToGrid="0" snapToObjects="1">
      <p:cViewPr varScale="1">
        <p:scale>
          <a:sx n="204" d="100"/>
          <a:sy n="204" d="100"/>
        </p:scale>
        <p:origin x="232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65928-DD4D-454B-AC80-F1CE2841735C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1B02F3-24CC-4E55-B13A-7D8A8A0F6925}">
      <dgm:prSet/>
      <dgm:spPr/>
      <dgm:t>
        <a:bodyPr/>
        <a:lstStyle/>
        <a:p>
          <a:r>
            <a:rPr lang="en-US"/>
            <a:t>Background &amp; Why this topic (5 min)</a:t>
          </a:r>
        </a:p>
      </dgm:t>
    </dgm:pt>
    <dgm:pt modelId="{B47ED8C6-24BF-4054-BEB3-BC955876ECC2}" type="parTrans" cxnId="{FADAB707-5AFB-4472-A153-7CBBD825B1D1}">
      <dgm:prSet/>
      <dgm:spPr/>
      <dgm:t>
        <a:bodyPr/>
        <a:lstStyle/>
        <a:p>
          <a:endParaRPr lang="en-US"/>
        </a:p>
      </dgm:t>
    </dgm:pt>
    <dgm:pt modelId="{D7919562-1B2F-430C-8103-B472D1E0CCCA}" type="sibTrans" cxnId="{FADAB707-5AFB-4472-A153-7CBBD825B1D1}">
      <dgm:prSet/>
      <dgm:spPr/>
      <dgm:t>
        <a:bodyPr/>
        <a:lstStyle/>
        <a:p>
          <a:endParaRPr lang="en-US"/>
        </a:p>
      </dgm:t>
    </dgm:pt>
    <dgm:pt modelId="{9CCB790F-2364-4385-8F8D-3F6F2A5C50A1}">
      <dgm:prSet/>
      <dgm:spPr/>
      <dgm:t>
        <a:bodyPr/>
        <a:lstStyle/>
        <a:p>
          <a:r>
            <a:rPr lang="en-US"/>
            <a:t>Pain point → reading overload; why sentiment helps</a:t>
          </a:r>
        </a:p>
      </dgm:t>
    </dgm:pt>
    <dgm:pt modelId="{B939FFE5-D955-4B67-92B9-E3F4DE054F0C}" type="parTrans" cxnId="{8E532741-85DD-4ECE-A2EC-6A302FCEC345}">
      <dgm:prSet/>
      <dgm:spPr/>
      <dgm:t>
        <a:bodyPr/>
        <a:lstStyle/>
        <a:p>
          <a:endParaRPr lang="en-US"/>
        </a:p>
      </dgm:t>
    </dgm:pt>
    <dgm:pt modelId="{C6D728B1-80FF-475E-BD90-9DC51713F627}" type="sibTrans" cxnId="{8E532741-85DD-4ECE-A2EC-6A302FCEC345}">
      <dgm:prSet/>
      <dgm:spPr/>
      <dgm:t>
        <a:bodyPr/>
        <a:lstStyle/>
        <a:p>
          <a:endParaRPr lang="en-US"/>
        </a:p>
      </dgm:t>
    </dgm:pt>
    <dgm:pt modelId="{4E55BF19-12BE-4378-B3E6-E3486DE77978}">
      <dgm:prSet/>
      <dgm:spPr/>
      <dgm:t>
        <a:bodyPr/>
        <a:lstStyle/>
        <a:p>
          <a:r>
            <a:rPr lang="en-US"/>
            <a:t>What prior work says (3 papers) and the gap</a:t>
          </a:r>
        </a:p>
      </dgm:t>
    </dgm:pt>
    <dgm:pt modelId="{1678F09B-7F81-4DE6-8697-9CBAA2B63F94}" type="parTrans" cxnId="{CE58BFB9-F2FE-41F3-83C5-A6B3FE6023E6}">
      <dgm:prSet/>
      <dgm:spPr/>
      <dgm:t>
        <a:bodyPr/>
        <a:lstStyle/>
        <a:p>
          <a:endParaRPr lang="en-US"/>
        </a:p>
      </dgm:t>
    </dgm:pt>
    <dgm:pt modelId="{A7D1736C-C873-4ABE-A214-59F2C7C5B333}" type="sibTrans" cxnId="{CE58BFB9-F2FE-41F3-83C5-A6B3FE6023E6}">
      <dgm:prSet/>
      <dgm:spPr/>
      <dgm:t>
        <a:bodyPr/>
        <a:lstStyle/>
        <a:p>
          <a:endParaRPr lang="en-US"/>
        </a:p>
      </dgm:t>
    </dgm:pt>
    <dgm:pt modelId="{4624EDD0-9B24-45D4-ACF9-8684AFD71AFD}">
      <dgm:prSet/>
      <dgm:spPr/>
      <dgm:t>
        <a:bodyPr/>
        <a:lstStyle/>
        <a:p>
          <a:r>
            <a:rPr lang="en-US"/>
            <a:t>Methodology &amp; Future Work (5 min)</a:t>
          </a:r>
        </a:p>
      </dgm:t>
    </dgm:pt>
    <dgm:pt modelId="{6A981A7C-381F-473C-9464-0D794247E6C8}" type="parTrans" cxnId="{A85829A6-C6F6-4ABE-9BB2-138B11A18CB9}">
      <dgm:prSet/>
      <dgm:spPr/>
      <dgm:t>
        <a:bodyPr/>
        <a:lstStyle/>
        <a:p>
          <a:endParaRPr lang="en-US"/>
        </a:p>
      </dgm:t>
    </dgm:pt>
    <dgm:pt modelId="{A25BBDDB-2ADC-4CC8-8DDA-F2C529B8E2B9}" type="sibTrans" cxnId="{A85829A6-C6F6-4ABE-9BB2-138B11A18CB9}">
      <dgm:prSet/>
      <dgm:spPr/>
      <dgm:t>
        <a:bodyPr/>
        <a:lstStyle/>
        <a:p>
          <a:endParaRPr lang="en-US"/>
        </a:p>
      </dgm:t>
    </dgm:pt>
    <dgm:pt modelId="{3BF9CD14-4C3E-4C88-BF81-E7A6A4215C7D}">
      <dgm:prSet/>
      <dgm:spPr/>
      <dgm:t>
        <a:bodyPr/>
        <a:lstStyle/>
        <a:p>
          <a:r>
            <a:rPr lang="en-US"/>
            <a:t>Data, models, metrics, and baseline</a:t>
          </a:r>
        </a:p>
      </dgm:t>
    </dgm:pt>
    <dgm:pt modelId="{DA7B4734-4810-45E9-AE37-9DA1DF2488BB}" type="parTrans" cxnId="{C76E0850-3F59-4271-BEEC-9C8A4757ACEF}">
      <dgm:prSet/>
      <dgm:spPr/>
      <dgm:t>
        <a:bodyPr/>
        <a:lstStyle/>
        <a:p>
          <a:endParaRPr lang="en-US"/>
        </a:p>
      </dgm:t>
    </dgm:pt>
    <dgm:pt modelId="{E25A0E67-59A4-4EBB-B891-7C352078C6C4}" type="sibTrans" cxnId="{C76E0850-3F59-4271-BEEC-9C8A4757ACEF}">
      <dgm:prSet/>
      <dgm:spPr/>
      <dgm:t>
        <a:bodyPr/>
        <a:lstStyle/>
        <a:p>
          <a:endParaRPr lang="en-US"/>
        </a:p>
      </dgm:t>
    </dgm:pt>
    <dgm:pt modelId="{589429B1-919E-4A49-A92F-DEA0D1ADAEBB}">
      <dgm:prSet/>
      <dgm:spPr/>
      <dgm:t>
        <a:bodyPr/>
        <a:lstStyle/>
        <a:p>
          <a:r>
            <a:rPr lang="en-US"/>
            <a:t>Planned analyses, risks, and timeline</a:t>
          </a:r>
        </a:p>
      </dgm:t>
    </dgm:pt>
    <dgm:pt modelId="{F4AA6583-F966-4743-A65F-BF3F6BBFB1FD}" type="parTrans" cxnId="{292F3F23-CFBA-406E-8823-5A3FAA713B59}">
      <dgm:prSet/>
      <dgm:spPr/>
      <dgm:t>
        <a:bodyPr/>
        <a:lstStyle/>
        <a:p>
          <a:endParaRPr lang="en-US"/>
        </a:p>
      </dgm:t>
    </dgm:pt>
    <dgm:pt modelId="{BC193946-1441-46DA-99CA-11C49F4A1D2E}" type="sibTrans" cxnId="{292F3F23-CFBA-406E-8823-5A3FAA713B59}">
      <dgm:prSet/>
      <dgm:spPr/>
      <dgm:t>
        <a:bodyPr/>
        <a:lstStyle/>
        <a:p>
          <a:endParaRPr lang="en-US"/>
        </a:p>
      </dgm:t>
    </dgm:pt>
    <dgm:pt modelId="{FB165675-C765-064F-A57F-04F9976AF947}" type="pres">
      <dgm:prSet presAssocID="{24265928-DD4D-454B-AC80-F1CE2841735C}" presName="Name0" presStyleCnt="0">
        <dgm:presLayoutVars>
          <dgm:dir/>
          <dgm:animLvl val="lvl"/>
          <dgm:resizeHandles val="exact"/>
        </dgm:presLayoutVars>
      </dgm:prSet>
      <dgm:spPr/>
    </dgm:pt>
    <dgm:pt modelId="{B1480102-E6BE-5342-8232-5FF8FD555814}" type="pres">
      <dgm:prSet presAssocID="{3BF9CD14-4C3E-4C88-BF81-E7A6A4215C7D}" presName="boxAndChildren" presStyleCnt="0"/>
      <dgm:spPr/>
    </dgm:pt>
    <dgm:pt modelId="{13289A9B-DA7B-D845-A374-1D46EB69F91B}" type="pres">
      <dgm:prSet presAssocID="{3BF9CD14-4C3E-4C88-BF81-E7A6A4215C7D}" presName="parentTextBox" presStyleLbl="node1" presStyleIdx="0" presStyleCnt="4"/>
      <dgm:spPr/>
    </dgm:pt>
    <dgm:pt modelId="{2861AD06-954C-344E-A5F5-0CB8D4EAA85C}" type="pres">
      <dgm:prSet presAssocID="{3BF9CD14-4C3E-4C88-BF81-E7A6A4215C7D}" presName="entireBox" presStyleLbl="node1" presStyleIdx="0" presStyleCnt="4"/>
      <dgm:spPr/>
    </dgm:pt>
    <dgm:pt modelId="{9C6AC2D4-3EBB-9E42-B848-A73C4BEF150C}" type="pres">
      <dgm:prSet presAssocID="{3BF9CD14-4C3E-4C88-BF81-E7A6A4215C7D}" presName="descendantBox" presStyleCnt="0"/>
      <dgm:spPr/>
    </dgm:pt>
    <dgm:pt modelId="{59DE68FC-DD3B-8341-B6ED-BFAC33CDEEFC}" type="pres">
      <dgm:prSet presAssocID="{589429B1-919E-4A49-A92F-DEA0D1ADAEBB}" presName="childTextBox" presStyleLbl="fgAccFollowNode1" presStyleIdx="0" presStyleCnt="2">
        <dgm:presLayoutVars>
          <dgm:bulletEnabled val="1"/>
        </dgm:presLayoutVars>
      </dgm:prSet>
      <dgm:spPr/>
    </dgm:pt>
    <dgm:pt modelId="{E4B255CA-34D3-3B4B-AE8F-C11C3CD57276}" type="pres">
      <dgm:prSet presAssocID="{A25BBDDB-2ADC-4CC8-8DDA-F2C529B8E2B9}" presName="sp" presStyleCnt="0"/>
      <dgm:spPr/>
    </dgm:pt>
    <dgm:pt modelId="{340FDF1B-2B28-B544-A666-26DE39E6B593}" type="pres">
      <dgm:prSet presAssocID="{4624EDD0-9B24-45D4-ACF9-8684AFD71AFD}" presName="arrowAndChildren" presStyleCnt="0"/>
      <dgm:spPr/>
    </dgm:pt>
    <dgm:pt modelId="{924099A0-5DE0-6E40-9245-1C003CE766B1}" type="pres">
      <dgm:prSet presAssocID="{4624EDD0-9B24-45D4-ACF9-8684AFD71AFD}" presName="parentTextArrow" presStyleLbl="node1" presStyleIdx="1" presStyleCnt="4"/>
      <dgm:spPr/>
    </dgm:pt>
    <dgm:pt modelId="{460DD2D2-6012-8044-BD2C-7A0B669DD612}" type="pres">
      <dgm:prSet presAssocID="{C6D728B1-80FF-475E-BD90-9DC51713F627}" presName="sp" presStyleCnt="0"/>
      <dgm:spPr/>
    </dgm:pt>
    <dgm:pt modelId="{CDE233F1-1F50-0B42-9314-BAE04EC4E506}" type="pres">
      <dgm:prSet presAssocID="{9CCB790F-2364-4385-8F8D-3F6F2A5C50A1}" presName="arrowAndChildren" presStyleCnt="0"/>
      <dgm:spPr/>
    </dgm:pt>
    <dgm:pt modelId="{D7155042-AB6A-E34E-AE28-CED3A82E02F6}" type="pres">
      <dgm:prSet presAssocID="{9CCB790F-2364-4385-8F8D-3F6F2A5C50A1}" presName="parentTextArrow" presStyleLbl="node1" presStyleIdx="1" presStyleCnt="4"/>
      <dgm:spPr/>
    </dgm:pt>
    <dgm:pt modelId="{C47A0EB6-A09E-6548-95B7-75BADBF2FB1D}" type="pres">
      <dgm:prSet presAssocID="{9CCB790F-2364-4385-8F8D-3F6F2A5C50A1}" presName="arrow" presStyleLbl="node1" presStyleIdx="2" presStyleCnt="4"/>
      <dgm:spPr/>
    </dgm:pt>
    <dgm:pt modelId="{033A94A4-5C8B-E94F-B9D8-1D069F681CED}" type="pres">
      <dgm:prSet presAssocID="{9CCB790F-2364-4385-8F8D-3F6F2A5C50A1}" presName="descendantArrow" presStyleCnt="0"/>
      <dgm:spPr/>
    </dgm:pt>
    <dgm:pt modelId="{E53791D1-6E0B-2C49-9B0D-2EDBBABD376D}" type="pres">
      <dgm:prSet presAssocID="{4E55BF19-12BE-4378-B3E6-E3486DE77978}" presName="childTextArrow" presStyleLbl="fgAccFollowNode1" presStyleIdx="1" presStyleCnt="2">
        <dgm:presLayoutVars>
          <dgm:bulletEnabled val="1"/>
        </dgm:presLayoutVars>
      </dgm:prSet>
      <dgm:spPr/>
    </dgm:pt>
    <dgm:pt modelId="{C04D9A81-7115-F145-A13B-8FB7AAE18135}" type="pres">
      <dgm:prSet presAssocID="{D7919562-1B2F-430C-8103-B472D1E0CCCA}" presName="sp" presStyleCnt="0"/>
      <dgm:spPr/>
    </dgm:pt>
    <dgm:pt modelId="{8A4B2D2D-B985-8D47-BC87-6859F594EBD9}" type="pres">
      <dgm:prSet presAssocID="{1F1B02F3-24CC-4E55-B13A-7D8A8A0F6925}" presName="arrowAndChildren" presStyleCnt="0"/>
      <dgm:spPr/>
    </dgm:pt>
    <dgm:pt modelId="{2FDB7B85-9B8F-C24A-9C45-72F00E65A413}" type="pres">
      <dgm:prSet presAssocID="{1F1B02F3-24CC-4E55-B13A-7D8A8A0F6925}" presName="parentTextArrow" presStyleLbl="node1" presStyleIdx="3" presStyleCnt="4"/>
      <dgm:spPr/>
    </dgm:pt>
  </dgm:ptLst>
  <dgm:cxnLst>
    <dgm:cxn modelId="{FADAB707-5AFB-4472-A153-7CBBD825B1D1}" srcId="{24265928-DD4D-454B-AC80-F1CE2841735C}" destId="{1F1B02F3-24CC-4E55-B13A-7D8A8A0F6925}" srcOrd="0" destOrd="0" parTransId="{B47ED8C6-24BF-4054-BEB3-BC955876ECC2}" sibTransId="{D7919562-1B2F-430C-8103-B472D1E0CCCA}"/>
    <dgm:cxn modelId="{9EF2BC13-626A-F64E-8E24-EEE7051741D5}" type="presOf" srcId="{9CCB790F-2364-4385-8F8D-3F6F2A5C50A1}" destId="{C47A0EB6-A09E-6548-95B7-75BADBF2FB1D}" srcOrd="1" destOrd="0" presId="urn:microsoft.com/office/officeart/2005/8/layout/process4"/>
    <dgm:cxn modelId="{292F3F23-CFBA-406E-8823-5A3FAA713B59}" srcId="{3BF9CD14-4C3E-4C88-BF81-E7A6A4215C7D}" destId="{589429B1-919E-4A49-A92F-DEA0D1ADAEBB}" srcOrd="0" destOrd="0" parTransId="{F4AA6583-F966-4743-A65F-BF3F6BBFB1FD}" sibTransId="{BC193946-1441-46DA-99CA-11C49F4A1D2E}"/>
    <dgm:cxn modelId="{8A147A2D-0E62-1948-AE90-0BC4C91D877A}" type="presOf" srcId="{9CCB790F-2364-4385-8F8D-3F6F2A5C50A1}" destId="{D7155042-AB6A-E34E-AE28-CED3A82E02F6}" srcOrd="0" destOrd="0" presId="urn:microsoft.com/office/officeart/2005/8/layout/process4"/>
    <dgm:cxn modelId="{8E532741-85DD-4ECE-A2EC-6A302FCEC345}" srcId="{24265928-DD4D-454B-AC80-F1CE2841735C}" destId="{9CCB790F-2364-4385-8F8D-3F6F2A5C50A1}" srcOrd="1" destOrd="0" parTransId="{B939FFE5-D955-4B67-92B9-E3F4DE054F0C}" sibTransId="{C6D728B1-80FF-475E-BD90-9DC51713F627}"/>
    <dgm:cxn modelId="{FAE8FA47-3159-5F47-9213-7023B2017E5D}" type="presOf" srcId="{4624EDD0-9B24-45D4-ACF9-8684AFD71AFD}" destId="{924099A0-5DE0-6E40-9245-1C003CE766B1}" srcOrd="0" destOrd="0" presId="urn:microsoft.com/office/officeart/2005/8/layout/process4"/>
    <dgm:cxn modelId="{C76E0850-3F59-4271-BEEC-9C8A4757ACEF}" srcId="{24265928-DD4D-454B-AC80-F1CE2841735C}" destId="{3BF9CD14-4C3E-4C88-BF81-E7A6A4215C7D}" srcOrd="3" destOrd="0" parTransId="{DA7B4734-4810-45E9-AE37-9DA1DF2488BB}" sibTransId="{E25A0E67-59A4-4EBB-B891-7C352078C6C4}"/>
    <dgm:cxn modelId="{A85829A6-C6F6-4ABE-9BB2-138B11A18CB9}" srcId="{24265928-DD4D-454B-AC80-F1CE2841735C}" destId="{4624EDD0-9B24-45D4-ACF9-8684AFD71AFD}" srcOrd="2" destOrd="0" parTransId="{6A981A7C-381F-473C-9464-0D794247E6C8}" sibTransId="{A25BBDDB-2ADC-4CC8-8DDA-F2C529B8E2B9}"/>
    <dgm:cxn modelId="{CE58BFB9-F2FE-41F3-83C5-A6B3FE6023E6}" srcId="{9CCB790F-2364-4385-8F8D-3F6F2A5C50A1}" destId="{4E55BF19-12BE-4378-B3E6-E3486DE77978}" srcOrd="0" destOrd="0" parTransId="{1678F09B-7F81-4DE6-8697-9CBAA2B63F94}" sibTransId="{A7D1736C-C873-4ABE-A214-59F2C7C5B333}"/>
    <dgm:cxn modelId="{A7E31CC2-EF65-C14C-80DB-58E261521F37}" type="presOf" srcId="{4E55BF19-12BE-4378-B3E6-E3486DE77978}" destId="{E53791D1-6E0B-2C49-9B0D-2EDBBABD376D}" srcOrd="0" destOrd="0" presId="urn:microsoft.com/office/officeart/2005/8/layout/process4"/>
    <dgm:cxn modelId="{2A8906D6-B404-514A-83AE-B09E3D94F7FA}" type="presOf" srcId="{589429B1-919E-4A49-A92F-DEA0D1ADAEBB}" destId="{59DE68FC-DD3B-8341-B6ED-BFAC33CDEEFC}" srcOrd="0" destOrd="0" presId="urn:microsoft.com/office/officeart/2005/8/layout/process4"/>
    <dgm:cxn modelId="{F281D3DC-29FB-8E40-B847-9DB0EFE5B6A2}" type="presOf" srcId="{3BF9CD14-4C3E-4C88-BF81-E7A6A4215C7D}" destId="{2861AD06-954C-344E-A5F5-0CB8D4EAA85C}" srcOrd="1" destOrd="0" presId="urn:microsoft.com/office/officeart/2005/8/layout/process4"/>
    <dgm:cxn modelId="{B9CFF3E1-8BE7-9D48-90F2-3F05A8FA2F5E}" type="presOf" srcId="{1F1B02F3-24CC-4E55-B13A-7D8A8A0F6925}" destId="{2FDB7B85-9B8F-C24A-9C45-72F00E65A413}" srcOrd="0" destOrd="0" presId="urn:microsoft.com/office/officeart/2005/8/layout/process4"/>
    <dgm:cxn modelId="{E4AA34F0-56AB-8A48-871D-5DB12449BAB5}" type="presOf" srcId="{24265928-DD4D-454B-AC80-F1CE2841735C}" destId="{FB165675-C765-064F-A57F-04F9976AF947}" srcOrd="0" destOrd="0" presId="urn:microsoft.com/office/officeart/2005/8/layout/process4"/>
    <dgm:cxn modelId="{114111F6-54D5-524C-AED3-42238E36675B}" type="presOf" srcId="{3BF9CD14-4C3E-4C88-BF81-E7A6A4215C7D}" destId="{13289A9B-DA7B-D845-A374-1D46EB69F91B}" srcOrd="0" destOrd="0" presId="urn:microsoft.com/office/officeart/2005/8/layout/process4"/>
    <dgm:cxn modelId="{FECE670B-1E02-6844-BC93-6549ECD1A428}" type="presParOf" srcId="{FB165675-C765-064F-A57F-04F9976AF947}" destId="{B1480102-E6BE-5342-8232-5FF8FD555814}" srcOrd="0" destOrd="0" presId="urn:microsoft.com/office/officeart/2005/8/layout/process4"/>
    <dgm:cxn modelId="{08F4C79D-71CB-E24F-A711-6C38EBA52685}" type="presParOf" srcId="{B1480102-E6BE-5342-8232-5FF8FD555814}" destId="{13289A9B-DA7B-D845-A374-1D46EB69F91B}" srcOrd="0" destOrd="0" presId="urn:microsoft.com/office/officeart/2005/8/layout/process4"/>
    <dgm:cxn modelId="{4F5A499E-EEFF-DB47-8458-B8472CED49A5}" type="presParOf" srcId="{B1480102-E6BE-5342-8232-5FF8FD555814}" destId="{2861AD06-954C-344E-A5F5-0CB8D4EAA85C}" srcOrd="1" destOrd="0" presId="urn:microsoft.com/office/officeart/2005/8/layout/process4"/>
    <dgm:cxn modelId="{61636542-BB3D-8E49-9CF5-B63A1BFE7C26}" type="presParOf" srcId="{B1480102-E6BE-5342-8232-5FF8FD555814}" destId="{9C6AC2D4-3EBB-9E42-B848-A73C4BEF150C}" srcOrd="2" destOrd="0" presId="urn:microsoft.com/office/officeart/2005/8/layout/process4"/>
    <dgm:cxn modelId="{8BDD9F67-7734-0147-99C6-57DCE673D5AF}" type="presParOf" srcId="{9C6AC2D4-3EBB-9E42-B848-A73C4BEF150C}" destId="{59DE68FC-DD3B-8341-B6ED-BFAC33CDEEFC}" srcOrd="0" destOrd="0" presId="urn:microsoft.com/office/officeart/2005/8/layout/process4"/>
    <dgm:cxn modelId="{B7AD09CC-AD58-4F45-A1D2-A53CF6EA347F}" type="presParOf" srcId="{FB165675-C765-064F-A57F-04F9976AF947}" destId="{E4B255CA-34D3-3B4B-AE8F-C11C3CD57276}" srcOrd="1" destOrd="0" presId="urn:microsoft.com/office/officeart/2005/8/layout/process4"/>
    <dgm:cxn modelId="{14777FB1-482D-1841-B3BD-598D562359A3}" type="presParOf" srcId="{FB165675-C765-064F-A57F-04F9976AF947}" destId="{340FDF1B-2B28-B544-A666-26DE39E6B593}" srcOrd="2" destOrd="0" presId="urn:microsoft.com/office/officeart/2005/8/layout/process4"/>
    <dgm:cxn modelId="{0C58633E-B4C4-7241-926C-1C1E9514AE81}" type="presParOf" srcId="{340FDF1B-2B28-B544-A666-26DE39E6B593}" destId="{924099A0-5DE0-6E40-9245-1C003CE766B1}" srcOrd="0" destOrd="0" presId="urn:microsoft.com/office/officeart/2005/8/layout/process4"/>
    <dgm:cxn modelId="{7E7AD1BD-09A8-4C49-A548-468CE637AF4D}" type="presParOf" srcId="{FB165675-C765-064F-A57F-04F9976AF947}" destId="{460DD2D2-6012-8044-BD2C-7A0B669DD612}" srcOrd="3" destOrd="0" presId="urn:microsoft.com/office/officeart/2005/8/layout/process4"/>
    <dgm:cxn modelId="{04B9AE7C-9F27-C945-85DD-CD44D0AA5CCC}" type="presParOf" srcId="{FB165675-C765-064F-A57F-04F9976AF947}" destId="{CDE233F1-1F50-0B42-9314-BAE04EC4E506}" srcOrd="4" destOrd="0" presId="urn:microsoft.com/office/officeart/2005/8/layout/process4"/>
    <dgm:cxn modelId="{C9148D2C-8F3C-A64D-8947-B4F5794E8E32}" type="presParOf" srcId="{CDE233F1-1F50-0B42-9314-BAE04EC4E506}" destId="{D7155042-AB6A-E34E-AE28-CED3A82E02F6}" srcOrd="0" destOrd="0" presId="urn:microsoft.com/office/officeart/2005/8/layout/process4"/>
    <dgm:cxn modelId="{B18B52A7-1DD6-E74F-8FD8-3C584A0B73F5}" type="presParOf" srcId="{CDE233F1-1F50-0B42-9314-BAE04EC4E506}" destId="{C47A0EB6-A09E-6548-95B7-75BADBF2FB1D}" srcOrd="1" destOrd="0" presId="urn:microsoft.com/office/officeart/2005/8/layout/process4"/>
    <dgm:cxn modelId="{47C3BC08-1022-AF4D-A2A8-154E3C50F5F9}" type="presParOf" srcId="{CDE233F1-1F50-0B42-9314-BAE04EC4E506}" destId="{033A94A4-5C8B-E94F-B9D8-1D069F681CED}" srcOrd="2" destOrd="0" presId="urn:microsoft.com/office/officeart/2005/8/layout/process4"/>
    <dgm:cxn modelId="{BEBC70E6-DC04-DF47-8FF9-7DC909A41C0D}" type="presParOf" srcId="{033A94A4-5C8B-E94F-B9D8-1D069F681CED}" destId="{E53791D1-6E0B-2C49-9B0D-2EDBBABD376D}" srcOrd="0" destOrd="0" presId="urn:microsoft.com/office/officeart/2005/8/layout/process4"/>
    <dgm:cxn modelId="{39B40701-20BA-6C4C-9147-EDF424E35B9A}" type="presParOf" srcId="{FB165675-C765-064F-A57F-04F9976AF947}" destId="{C04D9A81-7115-F145-A13B-8FB7AAE18135}" srcOrd="5" destOrd="0" presId="urn:microsoft.com/office/officeart/2005/8/layout/process4"/>
    <dgm:cxn modelId="{83FB8616-70F7-D64A-A31C-ADC3F19BFA5B}" type="presParOf" srcId="{FB165675-C765-064F-A57F-04F9976AF947}" destId="{8A4B2D2D-B985-8D47-BC87-6859F594EBD9}" srcOrd="6" destOrd="0" presId="urn:microsoft.com/office/officeart/2005/8/layout/process4"/>
    <dgm:cxn modelId="{8177FACA-BEEC-5C41-9B0B-86D23315A9E0}" type="presParOf" srcId="{8A4B2D2D-B985-8D47-BC87-6859F594EBD9}" destId="{2FDB7B85-9B8F-C24A-9C45-72F00E65A4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904A96-579C-410E-934C-1726015640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DEAAAE-9B61-4115-BE55-9F2CF084DBDC}">
      <dgm:prSet/>
      <dgm:spPr/>
      <dgm:t>
        <a:bodyPr/>
        <a:lstStyle/>
        <a:p>
          <a:r>
            <a:rPr lang="en-US"/>
            <a:t>Imbalance/domain shift → stratified split, Macro-F1; monitor labels</a:t>
          </a:r>
        </a:p>
      </dgm:t>
    </dgm:pt>
    <dgm:pt modelId="{C5A4316F-E6E4-4A20-9C4B-1FD6A36E0038}" type="parTrans" cxnId="{BAFA3B2E-D58D-45D8-8A07-DA3E0E8C992A}">
      <dgm:prSet/>
      <dgm:spPr/>
      <dgm:t>
        <a:bodyPr/>
        <a:lstStyle/>
        <a:p>
          <a:endParaRPr lang="en-US"/>
        </a:p>
      </dgm:t>
    </dgm:pt>
    <dgm:pt modelId="{9473E4C8-8D2B-45D5-9207-4ABA7E67DA56}" type="sibTrans" cxnId="{BAFA3B2E-D58D-45D8-8A07-DA3E0E8C992A}">
      <dgm:prSet/>
      <dgm:spPr/>
      <dgm:t>
        <a:bodyPr/>
        <a:lstStyle/>
        <a:p>
          <a:endParaRPr lang="en-US"/>
        </a:p>
      </dgm:t>
    </dgm:pt>
    <dgm:pt modelId="{A05D1400-291C-49CF-8617-E79149F74907}">
      <dgm:prSet/>
      <dgm:spPr/>
      <dgm:t>
        <a:bodyPr/>
        <a:lstStyle/>
        <a:p>
          <a:r>
            <a:rPr lang="en-US"/>
            <a:t>Compute limits → DistilBERT, shorter seq_len, gradient accumulation</a:t>
          </a:r>
        </a:p>
      </dgm:t>
    </dgm:pt>
    <dgm:pt modelId="{571F02BC-0FA7-4AA5-965F-FC5168EBCDAA}" type="parTrans" cxnId="{8F4EA861-0CB5-4A4D-B67B-7F2CCBA1DF92}">
      <dgm:prSet/>
      <dgm:spPr/>
      <dgm:t>
        <a:bodyPr/>
        <a:lstStyle/>
        <a:p>
          <a:endParaRPr lang="en-US"/>
        </a:p>
      </dgm:t>
    </dgm:pt>
    <dgm:pt modelId="{2D39C5AF-DCAA-480B-99D6-472B27FE739E}" type="sibTrans" cxnId="{8F4EA861-0CB5-4A4D-B67B-7F2CCBA1DF92}">
      <dgm:prSet/>
      <dgm:spPr/>
      <dgm:t>
        <a:bodyPr/>
        <a:lstStyle/>
        <a:p>
          <a:endParaRPr lang="en-US"/>
        </a:p>
      </dgm:t>
    </dgm:pt>
    <dgm:pt modelId="{EB05804C-DF88-4AA8-A2AC-4A2682B046A2}">
      <dgm:prSet/>
      <dgm:spPr/>
      <dgm:t>
        <a:bodyPr/>
        <a:lstStyle/>
        <a:p>
          <a:r>
            <a:rPr lang="en-US"/>
            <a:t>Noisy text → de-dup &amp; validation rules</a:t>
          </a:r>
        </a:p>
      </dgm:t>
    </dgm:pt>
    <dgm:pt modelId="{6B23E659-B9BD-423F-A419-BAAC97AE36FF}" type="parTrans" cxnId="{34759839-3850-4684-B9E4-C2AD1F0A14B1}">
      <dgm:prSet/>
      <dgm:spPr/>
      <dgm:t>
        <a:bodyPr/>
        <a:lstStyle/>
        <a:p>
          <a:endParaRPr lang="en-US"/>
        </a:p>
      </dgm:t>
    </dgm:pt>
    <dgm:pt modelId="{0D7923AA-2317-411C-8497-31CDAB4DCF0A}" type="sibTrans" cxnId="{34759839-3850-4684-B9E4-C2AD1F0A14B1}">
      <dgm:prSet/>
      <dgm:spPr/>
      <dgm:t>
        <a:bodyPr/>
        <a:lstStyle/>
        <a:p>
          <a:endParaRPr lang="en-US"/>
        </a:p>
      </dgm:t>
    </dgm:pt>
    <dgm:pt modelId="{E0A06CD1-9711-4C89-831C-F0F8A44EB4C1}">
      <dgm:prSet/>
      <dgm:spPr/>
      <dgm:t>
        <a:bodyPr/>
        <a:lstStyle/>
        <a:p>
          <a:r>
            <a:rPr lang="en-US"/>
            <a:t>Overfitting → early stopping; optional k-fold for NB</a:t>
          </a:r>
        </a:p>
      </dgm:t>
    </dgm:pt>
    <dgm:pt modelId="{0B439571-756A-4A8A-BED7-08EF75E4EE17}" type="parTrans" cxnId="{411FD776-6954-4EDB-A576-19D2EFCEBA8B}">
      <dgm:prSet/>
      <dgm:spPr/>
      <dgm:t>
        <a:bodyPr/>
        <a:lstStyle/>
        <a:p>
          <a:endParaRPr lang="en-US"/>
        </a:p>
      </dgm:t>
    </dgm:pt>
    <dgm:pt modelId="{1CEECCF8-9FCE-4393-82F5-E4C3483A82D6}" type="sibTrans" cxnId="{411FD776-6954-4EDB-A576-19D2EFCEBA8B}">
      <dgm:prSet/>
      <dgm:spPr/>
      <dgm:t>
        <a:bodyPr/>
        <a:lstStyle/>
        <a:p>
          <a:endParaRPr lang="en-US"/>
        </a:p>
      </dgm:t>
    </dgm:pt>
    <dgm:pt modelId="{6349CA18-1D57-544A-89EE-6422255C5173}" type="pres">
      <dgm:prSet presAssocID="{C6904A96-579C-410E-934C-172601564048}" presName="linear" presStyleCnt="0">
        <dgm:presLayoutVars>
          <dgm:animLvl val="lvl"/>
          <dgm:resizeHandles val="exact"/>
        </dgm:presLayoutVars>
      </dgm:prSet>
      <dgm:spPr/>
    </dgm:pt>
    <dgm:pt modelId="{E3A84584-A344-5746-AC5A-FD02EA9569CB}" type="pres">
      <dgm:prSet presAssocID="{5ADEAAAE-9B61-4115-BE55-9F2CF084DB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C2BEB2D-A336-D64C-B457-F1EE14675577}" type="pres">
      <dgm:prSet presAssocID="{9473E4C8-8D2B-45D5-9207-4ABA7E67DA56}" presName="spacer" presStyleCnt="0"/>
      <dgm:spPr/>
    </dgm:pt>
    <dgm:pt modelId="{AE70D78C-3983-E84D-9901-0D742C7C9003}" type="pres">
      <dgm:prSet presAssocID="{A05D1400-291C-49CF-8617-E79149F749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3B0AAC-2386-1A47-BA3F-E1DD18BACFB8}" type="pres">
      <dgm:prSet presAssocID="{2D39C5AF-DCAA-480B-99D6-472B27FE739E}" presName="spacer" presStyleCnt="0"/>
      <dgm:spPr/>
    </dgm:pt>
    <dgm:pt modelId="{70254DE5-3B2A-7242-A950-0F00766DD2B9}" type="pres">
      <dgm:prSet presAssocID="{EB05804C-DF88-4AA8-A2AC-4A2682B046A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B8E888E-6124-FB4F-9FAA-749E1F6258C3}" type="pres">
      <dgm:prSet presAssocID="{0D7923AA-2317-411C-8497-31CDAB4DCF0A}" presName="spacer" presStyleCnt="0"/>
      <dgm:spPr/>
    </dgm:pt>
    <dgm:pt modelId="{99AE0B24-32A0-1B42-9B0C-8C2CE313845E}" type="pres">
      <dgm:prSet presAssocID="{E0A06CD1-9711-4C89-831C-F0F8A44EB4C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AFA3B2E-D58D-45D8-8A07-DA3E0E8C992A}" srcId="{C6904A96-579C-410E-934C-172601564048}" destId="{5ADEAAAE-9B61-4115-BE55-9F2CF084DBDC}" srcOrd="0" destOrd="0" parTransId="{C5A4316F-E6E4-4A20-9C4B-1FD6A36E0038}" sibTransId="{9473E4C8-8D2B-45D5-9207-4ABA7E67DA56}"/>
    <dgm:cxn modelId="{34759839-3850-4684-B9E4-C2AD1F0A14B1}" srcId="{C6904A96-579C-410E-934C-172601564048}" destId="{EB05804C-DF88-4AA8-A2AC-4A2682B046A2}" srcOrd="2" destOrd="0" parTransId="{6B23E659-B9BD-423F-A419-BAAC97AE36FF}" sibTransId="{0D7923AA-2317-411C-8497-31CDAB4DCF0A}"/>
    <dgm:cxn modelId="{8F4EA861-0CB5-4A4D-B67B-7F2CCBA1DF92}" srcId="{C6904A96-579C-410E-934C-172601564048}" destId="{A05D1400-291C-49CF-8617-E79149F74907}" srcOrd="1" destOrd="0" parTransId="{571F02BC-0FA7-4AA5-965F-FC5168EBCDAA}" sibTransId="{2D39C5AF-DCAA-480B-99D6-472B27FE739E}"/>
    <dgm:cxn modelId="{411FD776-6954-4EDB-A576-19D2EFCEBA8B}" srcId="{C6904A96-579C-410E-934C-172601564048}" destId="{E0A06CD1-9711-4C89-831C-F0F8A44EB4C1}" srcOrd="3" destOrd="0" parTransId="{0B439571-756A-4A8A-BED7-08EF75E4EE17}" sibTransId="{1CEECCF8-9FCE-4393-82F5-E4C3483A82D6}"/>
    <dgm:cxn modelId="{9EE40678-771A-904F-82E7-44E51C83B5EA}" type="presOf" srcId="{C6904A96-579C-410E-934C-172601564048}" destId="{6349CA18-1D57-544A-89EE-6422255C5173}" srcOrd="0" destOrd="0" presId="urn:microsoft.com/office/officeart/2005/8/layout/vList2"/>
    <dgm:cxn modelId="{1E60ED81-D6A7-6643-B3A7-3F8FDBC0FE68}" type="presOf" srcId="{EB05804C-DF88-4AA8-A2AC-4A2682B046A2}" destId="{70254DE5-3B2A-7242-A950-0F00766DD2B9}" srcOrd="0" destOrd="0" presId="urn:microsoft.com/office/officeart/2005/8/layout/vList2"/>
    <dgm:cxn modelId="{FEEF5D8C-F17E-E14B-8CAA-E95A09685622}" type="presOf" srcId="{E0A06CD1-9711-4C89-831C-F0F8A44EB4C1}" destId="{99AE0B24-32A0-1B42-9B0C-8C2CE313845E}" srcOrd="0" destOrd="0" presId="urn:microsoft.com/office/officeart/2005/8/layout/vList2"/>
    <dgm:cxn modelId="{8906A0DA-36CC-AB42-8316-FA24A01B6A79}" type="presOf" srcId="{5ADEAAAE-9B61-4115-BE55-9F2CF084DBDC}" destId="{E3A84584-A344-5746-AC5A-FD02EA9569CB}" srcOrd="0" destOrd="0" presId="urn:microsoft.com/office/officeart/2005/8/layout/vList2"/>
    <dgm:cxn modelId="{A43687DD-EB83-434B-A897-60B1EE59505A}" type="presOf" srcId="{A05D1400-291C-49CF-8617-E79149F74907}" destId="{AE70D78C-3983-E84D-9901-0D742C7C9003}" srcOrd="0" destOrd="0" presId="urn:microsoft.com/office/officeart/2005/8/layout/vList2"/>
    <dgm:cxn modelId="{5488B5AB-E2BA-824A-8C6F-93FD65F1F2F7}" type="presParOf" srcId="{6349CA18-1D57-544A-89EE-6422255C5173}" destId="{E3A84584-A344-5746-AC5A-FD02EA9569CB}" srcOrd="0" destOrd="0" presId="urn:microsoft.com/office/officeart/2005/8/layout/vList2"/>
    <dgm:cxn modelId="{0739715E-6F0F-A345-82C3-03A7AA1A4FAD}" type="presParOf" srcId="{6349CA18-1D57-544A-89EE-6422255C5173}" destId="{6C2BEB2D-A336-D64C-B457-F1EE14675577}" srcOrd="1" destOrd="0" presId="urn:microsoft.com/office/officeart/2005/8/layout/vList2"/>
    <dgm:cxn modelId="{CC5EC88D-FB6A-4540-B8D5-0EF22EDEC435}" type="presParOf" srcId="{6349CA18-1D57-544A-89EE-6422255C5173}" destId="{AE70D78C-3983-E84D-9901-0D742C7C9003}" srcOrd="2" destOrd="0" presId="urn:microsoft.com/office/officeart/2005/8/layout/vList2"/>
    <dgm:cxn modelId="{D1595E8C-0CBC-C046-AFC0-ADA2DF1FDFB1}" type="presParOf" srcId="{6349CA18-1D57-544A-89EE-6422255C5173}" destId="{4C3B0AAC-2386-1A47-BA3F-E1DD18BACFB8}" srcOrd="3" destOrd="0" presId="urn:microsoft.com/office/officeart/2005/8/layout/vList2"/>
    <dgm:cxn modelId="{CD7AE15B-7C31-0247-B5BA-554F285A25F9}" type="presParOf" srcId="{6349CA18-1D57-544A-89EE-6422255C5173}" destId="{70254DE5-3B2A-7242-A950-0F00766DD2B9}" srcOrd="4" destOrd="0" presId="urn:microsoft.com/office/officeart/2005/8/layout/vList2"/>
    <dgm:cxn modelId="{92E2AC7B-F734-4144-A8F2-A3D72445B69C}" type="presParOf" srcId="{6349CA18-1D57-544A-89EE-6422255C5173}" destId="{9B8E888E-6124-FB4F-9FAA-749E1F6258C3}" srcOrd="5" destOrd="0" presId="urn:microsoft.com/office/officeart/2005/8/layout/vList2"/>
    <dgm:cxn modelId="{922F3D32-F042-8E4C-9763-35923535F434}" type="presParOf" srcId="{6349CA18-1D57-544A-89EE-6422255C5173}" destId="{99AE0B24-32A0-1B42-9B0C-8C2CE313845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5C6891-7C11-4FD5-A6F8-A954DFEF609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8FE15D-577A-4CB7-9DFE-DD5B0997E709}">
      <dgm:prSet/>
      <dgm:spPr/>
      <dgm:t>
        <a:bodyPr/>
        <a:lstStyle/>
        <a:p>
          <a:r>
            <a:rPr lang="en-US"/>
            <a:t>Massive volume of user reviews → hard to digest quickly</a:t>
          </a:r>
        </a:p>
      </dgm:t>
    </dgm:pt>
    <dgm:pt modelId="{633FAB1B-4DBE-4630-ADEA-7E42362E026A}" type="parTrans" cxnId="{5B2CCE21-F845-4274-98A0-88C1CC66CFA9}">
      <dgm:prSet/>
      <dgm:spPr/>
      <dgm:t>
        <a:bodyPr/>
        <a:lstStyle/>
        <a:p>
          <a:endParaRPr lang="en-US"/>
        </a:p>
      </dgm:t>
    </dgm:pt>
    <dgm:pt modelId="{6814D625-821A-4CFD-A34E-DE5498FF9423}" type="sibTrans" cxnId="{5B2CCE21-F845-4274-98A0-88C1CC66CFA9}">
      <dgm:prSet/>
      <dgm:spPr/>
      <dgm:t>
        <a:bodyPr/>
        <a:lstStyle/>
        <a:p>
          <a:endParaRPr lang="en-US"/>
        </a:p>
      </dgm:t>
    </dgm:pt>
    <dgm:pt modelId="{A89D2C28-9219-4188-8C31-412F51A0D10F}">
      <dgm:prSet/>
      <dgm:spPr/>
      <dgm:t>
        <a:bodyPr/>
        <a:lstStyle/>
        <a:p>
          <a:r>
            <a:rPr lang="en-US"/>
            <a:t>Sentiment analysis = fast signal for decision making (viewers, studios, platforms)</a:t>
          </a:r>
        </a:p>
      </dgm:t>
    </dgm:pt>
    <dgm:pt modelId="{88E27CE1-5397-47FA-BBC7-80EC6A09A336}" type="parTrans" cxnId="{8310CDDA-0701-4BB3-98B7-5797E037622D}">
      <dgm:prSet/>
      <dgm:spPr/>
      <dgm:t>
        <a:bodyPr/>
        <a:lstStyle/>
        <a:p>
          <a:endParaRPr lang="en-US"/>
        </a:p>
      </dgm:t>
    </dgm:pt>
    <dgm:pt modelId="{3094FA7F-F107-4A04-B5BA-522D20E9C488}" type="sibTrans" cxnId="{8310CDDA-0701-4BB3-98B7-5797E037622D}">
      <dgm:prSet/>
      <dgm:spPr/>
      <dgm:t>
        <a:bodyPr/>
        <a:lstStyle/>
        <a:p>
          <a:endParaRPr lang="en-US"/>
        </a:p>
      </dgm:t>
    </dgm:pt>
    <dgm:pt modelId="{11C74B29-9CAA-40B3-B873-264DF1431B74}">
      <dgm:prSet/>
      <dgm:spPr/>
      <dgm:t>
        <a:bodyPr/>
        <a:lstStyle/>
        <a:p>
          <a:r>
            <a:rPr lang="en-US"/>
            <a:t>Movies domain is well-studied and data-rich → good for reproducible student research</a:t>
          </a:r>
        </a:p>
      </dgm:t>
    </dgm:pt>
    <dgm:pt modelId="{E3DEFBEB-4338-4A05-AB46-E469BD2C2252}" type="parTrans" cxnId="{6F8AA99C-7231-412C-9FD8-49BE9012343B}">
      <dgm:prSet/>
      <dgm:spPr/>
      <dgm:t>
        <a:bodyPr/>
        <a:lstStyle/>
        <a:p>
          <a:endParaRPr lang="en-US"/>
        </a:p>
      </dgm:t>
    </dgm:pt>
    <dgm:pt modelId="{CEA37C24-78D9-4321-BFE1-C50EDC1AB710}" type="sibTrans" cxnId="{6F8AA99C-7231-412C-9FD8-49BE9012343B}">
      <dgm:prSet/>
      <dgm:spPr/>
      <dgm:t>
        <a:bodyPr/>
        <a:lstStyle/>
        <a:p>
          <a:endParaRPr lang="en-US"/>
        </a:p>
      </dgm:t>
    </dgm:pt>
    <dgm:pt modelId="{E967D702-DB49-8841-B74F-695A4B3455B0}" type="pres">
      <dgm:prSet presAssocID="{C45C6891-7C11-4FD5-A6F8-A954DFEF609C}" presName="linear" presStyleCnt="0">
        <dgm:presLayoutVars>
          <dgm:animLvl val="lvl"/>
          <dgm:resizeHandles val="exact"/>
        </dgm:presLayoutVars>
      </dgm:prSet>
      <dgm:spPr/>
    </dgm:pt>
    <dgm:pt modelId="{033C2DB8-E0C0-B74B-BABC-F32E24657251}" type="pres">
      <dgm:prSet presAssocID="{748FE15D-577A-4CB7-9DFE-DD5B0997E7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6D6C631-BF60-A641-9683-FD88BC385DC8}" type="pres">
      <dgm:prSet presAssocID="{6814D625-821A-4CFD-A34E-DE5498FF9423}" presName="spacer" presStyleCnt="0"/>
      <dgm:spPr/>
    </dgm:pt>
    <dgm:pt modelId="{A56BF7FF-0B61-6843-A5BE-0CA1CC300A86}" type="pres">
      <dgm:prSet presAssocID="{A89D2C28-9219-4188-8C31-412F51A0D1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30C8BEC-2E86-3E41-AB56-F18BEF7C8C35}" type="pres">
      <dgm:prSet presAssocID="{3094FA7F-F107-4A04-B5BA-522D20E9C488}" presName="spacer" presStyleCnt="0"/>
      <dgm:spPr/>
    </dgm:pt>
    <dgm:pt modelId="{61E88053-3950-0E4E-A2D4-685A0AD638DB}" type="pres">
      <dgm:prSet presAssocID="{11C74B29-9CAA-40B3-B873-264DF1431B7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B2CCE21-F845-4274-98A0-88C1CC66CFA9}" srcId="{C45C6891-7C11-4FD5-A6F8-A954DFEF609C}" destId="{748FE15D-577A-4CB7-9DFE-DD5B0997E709}" srcOrd="0" destOrd="0" parTransId="{633FAB1B-4DBE-4630-ADEA-7E42362E026A}" sibTransId="{6814D625-821A-4CFD-A34E-DE5498FF9423}"/>
    <dgm:cxn modelId="{0763B95C-AC40-1746-86F4-F16C4ACFB5B2}" type="presOf" srcId="{C45C6891-7C11-4FD5-A6F8-A954DFEF609C}" destId="{E967D702-DB49-8841-B74F-695A4B3455B0}" srcOrd="0" destOrd="0" presId="urn:microsoft.com/office/officeart/2005/8/layout/vList2"/>
    <dgm:cxn modelId="{50511F89-1838-3240-94B4-31E011F107CE}" type="presOf" srcId="{748FE15D-577A-4CB7-9DFE-DD5B0997E709}" destId="{033C2DB8-E0C0-B74B-BABC-F32E24657251}" srcOrd="0" destOrd="0" presId="urn:microsoft.com/office/officeart/2005/8/layout/vList2"/>
    <dgm:cxn modelId="{16250892-DB91-4746-8B09-F30F9EFC7721}" type="presOf" srcId="{A89D2C28-9219-4188-8C31-412F51A0D10F}" destId="{A56BF7FF-0B61-6843-A5BE-0CA1CC300A86}" srcOrd="0" destOrd="0" presId="urn:microsoft.com/office/officeart/2005/8/layout/vList2"/>
    <dgm:cxn modelId="{6F8AA99C-7231-412C-9FD8-49BE9012343B}" srcId="{C45C6891-7C11-4FD5-A6F8-A954DFEF609C}" destId="{11C74B29-9CAA-40B3-B873-264DF1431B74}" srcOrd="2" destOrd="0" parTransId="{E3DEFBEB-4338-4A05-AB46-E469BD2C2252}" sibTransId="{CEA37C24-78D9-4321-BFE1-C50EDC1AB710}"/>
    <dgm:cxn modelId="{8310CDDA-0701-4BB3-98B7-5797E037622D}" srcId="{C45C6891-7C11-4FD5-A6F8-A954DFEF609C}" destId="{A89D2C28-9219-4188-8C31-412F51A0D10F}" srcOrd="1" destOrd="0" parTransId="{88E27CE1-5397-47FA-BBC7-80EC6A09A336}" sibTransId="{3094FA7F-F107-4A04-B5BA-522D20E9C488}"/>
    <dgm:cxn modelId="{CB4F69F8-22F4-A145-9DF2-24E6D4B49D98}" type="presOf" srcId="{11C74B29-9CAA-40B3-B873-264DF1431B74}" destId="{61E88053-3950-0E4E-A2D4-685A0AD638DB}" srcOrd="0" destOrd="0" presId="urn:microsoft.com/office/officeart/2005/8/layout/vList2"/>
    <dgm:cxn modelId="{6DCD29B3-D0B8-0048-8900-E9182211E823}" type="presParOf" srcId="{E967D702-DB49-8841-B74F-695A4B3455B0}" destId="{033C2DB8-E0C0-B74B-BABC-F32E24657251}" srcOrd="0" destOrd="0" presId="urn:microsoft.com/office/officeart/2005/8/layout/vList2"/>
    <dgm:cxn modelId="{68D169D9-579A-2147-AD05-81001B0A35F9}" type="presParOf" srcId="{E967D702-DB49-8841-B74F-695A4B3455B0}" destId="{56D6C631-BF60-A641-9683-FD88BC385DC8}" srcOrd="1" destOrd="0" presId="urn:microsoft.com/office/officeart/2005/8/layout/vList2"/>
    <dgm:cxn modelId="{2091739A-2616-DE4D-B40D-76CD6D7E992A}" type="presParOf" srcId="{E967D702-DB49-8841-B74F-695A4B3455B0}" destId="{A56BF7FF-0B61-6843-A5BE-0CA1CC300A86}" srcOrd="2" destOrd="0" presId="urn:microsoft.com/office/officeart/2005/8/layout/vList2"/>
    <dgm:cxn modelId="{F476A401-A53C-A74E-A496-0DE949D9E97C}" type="presParOf" srcId="{E967D702-DB49-8841-B74F-695A4B3455B0}" destId="{830C8BEC-2E86-3E41-AB56-F18BEF7C8C35}" srcOrd="3" destOrd="0" presId="urn:microsoft.com/office/officeart/2005/8/layout/vList2"/>
    <dgm:cxn modelId="{38DD414D-C85B-E146-991A-7EE6E67FCE81}" type="presParOf" srcId="{E967D702-DB49-8841-B74F-695A4B3455B0}" destId="{61E88053-3950-0E4E-A2D4-685A0AD638D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559F86-D0D4-40C0-96C8-13CC56D57EE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FAFB5C-D338-4B19-AB01-27B39788F66D}">
      <dgm:prSet/>
      <dgm:spPr/>
      <dgm:t>
        <a:bodyPr/>
        <a:lstStyle/>
        <a:p>
          <a:r>
            <a:rPr lang="en-US"/>
            <a:t>Paper: Danyal et al. (2024), Social Network Analysis &amp; Mining</a:t>
          </a:r>
        </a:p>
      </dgm:t>
    </dgm:pt>
    <dgm:pt modelId="{4CC26151-F975-46B6-97EB-2C9DF896F30A}" type="parTrans" cxnId="{8E7846F0-C52E-43D5-9D1E-5397D0291513}">
      <dgm:prSet/>
      <dgm:spPr/>
      <dgm:t>
        <a:bodyPr/>
        <a:lstStyle/>
        <a:p>
          <a:endParaRPr lang="en-US"/>
        </a:p>
      </dgm:t>
    </dgm:pt>
    <dgm:pt modelId="{8E17D5E3-3A4E-4B24-B7BC-36EF607811C7}" type="sibTrans" cxnId="{8E7846F0-C52E-43D5-9D1E-5397D0291513}">
      <dgm:prSet/>
      <dgm:spPr/>
      <dgm:t>
        <a:bodyPr/>
        <a:lstStyle/>
        <a:p>
          <a:endParaRPr lang="en-US"/>
        </a:p>
      </dgm:t>
    </dgm:pt>
    <dgm:pt modelId="{727FF849-197C-4873-8422-7FF1D7437AC2}">
      <dgm:prSet/>
      <dgm:spPr/>
      <dgm:t>
        <a:bodyPr/>
        <a:lstStyle/>
        <a:p>
          <a:r>
            <a:rPr lang="en-US"/>
            <a:t>Uses Naive Bayes with TF–IDF and Count Vectorizer</a:t>
          </a:r>
        </a:p>
      </dgm:t>
    </dgm:pt>
    <dgm:pt modelId="{56691BE6-399F-459D-A267-B0605D0F7EBE}" type="parTrans" cxnId="{A125D771-DBD3-4AFE-9CC3-C6AD508D232E}">
      <dgm:prSet/>
      <dgm:spPr/>
      <dgm:t>
        <a:bodyPr/>
        <a:lstStyle/>
        <a:p>
          <a:endParaRPr lang="en-US"/>
        </a:p>
      </dgm:t>
    </dgm:pt>
    <dgm:pt modelId="{D9CABBC7-9A59-46B1-AD54-2150ACF02715}" type="sibTrans" cxnId="{A125D771-DBD3-4AFE-9CC3-C6AD508D232E}">
      <dgm:prSet/>
      <dgm:spPr/>
      <dgm:t>
        <a:bodyPr/>
        <a:lstStyle/>
        <a:p>
          <a:endParaRPr lang="en-US"/>
        </a:p>
      </dgm:t>
    </dgm:pt>
    <dgm:pt modelId="{5C5E9483-7362-4C0B-A364-F97FA7294B24}">
      <dgm:prSet/>
      <dgm:spPr/>
      <dgm:t>
        <a:bodyPr/>
        <a:lstStyle/>
        <a:p>
          <a:r>
            <a:rPr lang="en-US"/>
            <a:t>Simple, fast, strong baseline for text classification</a:t>
          </a:r>
        </a:p>
      </dgm:t>
    </dgm:pt>
    <dgm:pt modelId="{A753EE0B-7B0E-4ADE-B99F-9A1C88F9104B}" type="parTrans" cxnId="{48EA6865-D5BF-43F0-AFAD-5A946183DDBA}">
      <dgm:prSet/>
      <dgm:spPr/>
      <dgm:t>
        <a:bodyPr/>
        <a:lstStyle/>
        <a:p>
          <a:endParaRPr lang="en-US"/>
        </a:p>
      </dgm:t>
    </dgm:pt>
    <dgm:pt modelId="{91FB4902-CA6F-464D-B4BF-3F1F73C9EBEA}" type="sibTrans" cxnId="{48EA6865-D5BF-43F0-AFAD-5A946183DDBA}">
      <dgm:prSet/>
      <dgm:spPr/>
      <dgm:t>
        <a:bodyPr/>
        <a:lstStyle/>
        <a:p>
          <a:endParaRPr lang="en-US"/>
        </a:p>
      </dgm:t>
    </dgm:pt>
    <dgm:pt modelId="{43D815E3-84AC-4460-B98E-D96EA34C6511}">
      <dgm:prSet/>
      <dgm:spPr/>
      <dgm:t>
        <a:bodyPr/>
        <a:lstStyle/>
        <a:p>
          <a:r>
            <a:rPr lang="en-US"/>
            <a:t>Limitation: bag-of-words ignores context and word order</a:t>
          </a:r>
        </a:p>
      </dgm:t>
    </dgm:pt>
    <dgm:pt modelId="{E48ED3DF-05CF-4745-A96F-BAF8D9815BCF}" type="parTrans" cxnId="{7A49C786-B874-4429-8E01-4200CB1433B1}">
      <dgm:prSet/>
      <dgm:spPr/>
      <dgm:t>
        <a:bodyPr/>
        <a:lstStyle/>
        <a:p>
          <a:endParaRPr lang="en-US"/>
        </a:p>
      </dgm:t>
    </dgm:pt>
    <dgm:pt modelId="{90A07835-C81F-4126-8155-A9706CE495FF}" type="sibTrans" cxnId="{7A49C786-B874-4429-8E01-4200CB1433B1}">
      <dgm:prSet/>
      <dgm:spPr/>
      <dgm:t>
        <a:bodyPr/>
        <a:lstStyle/>
        <a:p>
          <a:endParaRPr lang="en-US"/>
        </a:p>
      </dgm:t>
    </dgm:pt>
    <dgm:pt modelId="{A3616344-54A1-0B4D-89CF-BE927D0F8BA6}" type="pres">
      <dgm:prSet presAssocID="{F1559F86-D0D4-40C0-96C8-13CC56D57EE1}" presName="Name0" presStyleCnt="0">
        <dgm:presLayoutVars>
          <dgm:dir/>
          <dgm:animLvl val="lvl"/>
          <dgm:resizeHandles val="exact"/>
        </dgm:presLayoutVars>
      </dgm:prSet>
      <dgm:spPr/>
    </dgm:pt>
    <dgm:pt modelId="{6655D7D3-E6AF-7E43-9FB0-E403B2ACCEDA}" type="pres">
      <dgm:prSet presAssocID="{727FF849-197C-4873-8422-7FF1D7437AC2}" presName="boxAndChildren" presStyleCnt="0"/>
      <dgm:spPr/>
    </dgm:pt>
    <dgm:pt modelId="{C0642821-5C64-8B42-8C54-FEF26B75DEF0}" type="pres">
      <dgm:prSet presAssocID="{727FF849-197C-4873-8422-7FF1D7437AC2}" presName="parentTextBox" presStyleLbl="node1" presStyleIdx="0" presStyleCnt="2"/>
      <dgm:spPr/>
    </dgm:pt>
    <dgm:pt modelId="{64FB48C2-661E-FB42-A9BE-20EA3243FB8C}" type="pres">
      <dgm:prSet presAssocID="{727FF849-197C-4873-8422-7FF1D7437AC2}" presName="entireBox" presStyleLbl="node1" presStyleIdx="0" presStyleCnt="2"/>
      <dgm:spPr/>
    </dgm:pt>
    <dgm:pt modelId="{83FD2CDC-9A48-044B-B6A9-3784F3659EE7}" type="pres">
      <dgm:prSet presAssocID="{727FF849-197C-4873-8422-7FF1D7437AC2}" presName="descendantBox" presStyleCnt="0"/>
      <dgm:spPr/>
    </dgm:pt>
    <dgm:pt modelId="{4E5B14D9-3B1D-344F-AA9D-B781D591E463}" type="pres">
      <dgm:prSet presAssocID="{5C5E9483-7362-4C0B-A364-F97FA7294B24}" presName="childTextBox" presStyleLbl="fgAccFollowNode1" presStyleIdx="0" presStyleCnt="2">
        <dgm:presLayoutVars>
          <dgm:bulletEnabled val="1"/>
        </dgm:presLayoutVars>
      </dgm:prSet>
      <dgm:spPr/>
    </dgm:pt>
    <dgm:pt modelId="{22E6F86F-A98A-E049-9C32-EB79A458B44C}" type="pres">
      <dgm:prSet presAssocID="{43D815E3-84AC-4460-B98E-D96EA34C6511}" presName="childTextBox" presStyleLbl="fgAccFollowNode1" presStyleIdx="1" presStyleCnt="2">
        <dgm:presLayoutVars>
          <dgm:bulletEnabled val="1"/>
        </dgm:presLayoutVars>
      </dgm:prSet>
      <dgm:spPr/>
    </dgm:pt>
    <dgm:pt modelId="{FC157D23-7D49-7A4F-AA9C-5123B4D7DFC1}" type="pres">
      <dgm:prSet presAssocID="{8E17D5E3-3A4E-4B24-B7BC-36EF607811C7}" presName="sp" presStyleCnt="0"/>
      <dgm:spPr/>
    </dgm:pt>
    <dgm:pt modelId="{CF957653-0AF1-5A43-80F4-905D68EAEB25}" type="pres">
      <dgm:prSet presAssocID="{E5FAFB5C-D338-4B19-AB01-27B39788F66D}" presName="arrowAndChildren" presStyleCnt="0"/>
      <dgm:spPr/>
    </dgm:pt>
    <dgm:pt modelId="{3498FB55-2944-F540-8BDA-1E8F6D75CC0F}" type="pres">
      <dgm:prSet presAssocID="{E5FAFB5C-D338-4B19-AB01-27B39788F66D}" presName="parentTextArrow" presStyleLbl="node1" presStyleIdx="1" presStyleCnt="2"/>
      <dgm:spPr/>
    </dgm:pt>
  </dgm:ptLst>
  <dgm:cxnLst>
    <dgm:cxn modelId="{7091BA10-F9AD-C944-A63B-D27174BBFF8B}" type="presOf" srcId="{727FF849-197C-4873-8422-7FF1D7437AC2}" destId="{C0642821-5C64-8B42-8C54-FEF26B75DEF0}" srcOrd="0" destOrd="0" presId="urn:microsoft.com/office/officeart/2005/8/layout/process4"/>
    <dgm:cxn modelId="{48EA6865-D5BF-43F0-AFAD-5A946183DDBA}" srcId="{727FF849-197C-4873-8422-7FF1D7437AC2}" destId="{5C5E9483-7362-4C0B-A364-F97FA7294B24}" srcOrd="0" destOrd="0" parTransId="{A753EE0B-7B0E-4ADE-B99F-9A1C88F9104B}" sibTransId="{91FB4902-CA6F-464D-B4BF-3F1F73C9EBEA}"/>
    <dgm:cxn modelId="{53315E6B-CBFF-5A4C-8FFF-1640DE1B284F}" type="presOf" srcId="{43D815E3-84AC-4460-B98E-D96EA34C6511}" destId="{22E6F86F-A98A-E049-9C32-EB79A458B44C}" srcOrd="0" destOrd="0" presId="urn:microsoft.com/office/officeart/2005/8/layout/process4"/>
    <dgm:cxn modelId="{A9E99E70-5C78-9A40-87F7-04465A3A1C5B}" type="presOf" srcId="{727FF849-197C-4873-8422-7FF1D7437AC2}" destId="{64FB48C2-661E-FB42-A9BE-20EA3243FB8C}" srcOrd="1" destOrd="0" presId="urn:microsoft.com/office/officeart/2005/8/layout/process4"/>
    <dgm:cxn modelId="{A125D771-DBD3-4AFE-9CC3-C6AD508D232E}" srcId="{F1559F86-D0D4-40C0-96C8-13CC56D57EE1}" destId="{727FF849-197C-4873-8422-7FF1D7437AC2}" srcOrd="1" destOrd="0" parTransId="{56691BE6-399F-459D-A267-B0605D0F7EBE}" sibTransId="{D9CABBC7-9A59-46B1-AD54-2150ACF02715}"/>
    <dgm:cxn modelId="{B8126476-F0E4-8449-B8C6-B4CA0E3715D0}" type="presOf" srcId="{5C5E9483-7362-4C0B-A364-F97FA7294B24}" destId="{4E5B14D9-3B1D-344F-AA9D-B781D591E463}" srcOrd="0" destOrd="0" presId="urn:microsoft.com/office/officeart/2005/8/layout/process4"/>
    <dgm:cxn modelId="{7A49C786-B874-4429-8E01-4200CB1433B1}" srcId="{727FF849-197C-4873-8422-7FF1D7437AC2}" destId="{43D815E3-84AC-4460-B98E-D96EA34C6511}" srcOrd="1" destOrd="0" parTransId="{E48ED3DF-05CF-4745-A96F-BAF8D9815BCF}" sibTransId="{90A07835-C81F-4126-8155-A9706CE495FF}"/>
    <dgm:cxn modelId="{0B86E991-D76D-6143-9A4A-FE4A72BE2F41}" type="presOf" srcId="{F1559F86-D0D4-40C0-96C8-13CC56D57EE1}" destId="{A3616344-54A1-0B4D-89CF-BE927D0F8BA6}" srcOrd="0" destOrd="0" presId="urn:microsoft.com/office/officeart/2005/8/layout/process4"/>
    <dgm:cxn modelId="{FE86ABA3-0A34-664D-BDD4-8DE24886CF24}" type="presOf" srcId="{E5FAFB5C-D338-4B19-AB01-27B39788F66D}" destId="{3498FB55-2944-F540-8BDA-1E8F6D75CC0F}" srcOrd="0" destOrd="0" presId="urn:microsoft.com/office/officeart/2005/8/layout/process4"/>
    <dgm:cxn modelId="{8E7846F0-C52E-43D5-9D1E-5397D0291513}" srcId="{F1559F86-D0D4-40C0-96C8-13CC56D57EE1}" destId="{E5FAFB5C-D338-4B19-AB01-27B39788F66D}" srcOrd="0" destOrd="0" parTransId="{4CC26151-F975-46B6-97EB-2C9DF896F30A}" sibTransId="{8E17D5E3-3A4E-4B24-B7BC-36EF607811C7}"/>
    <dgm:cxn modelId="{4F9F1FCB-D704-0048-BFA7-B02DFC5C9FC2}" type="presParOf" srcId="{A3616344-54A1-0B4D-89CF-BE927D0F8BA6}" destId="{6655D7D3-E6AF-7E43-9FB0-E403B2ACCEDA}" srcOrd="0" destOrd="0" presId="urn:microsoft.com/office/officeart/2005/8/layout/process4"/>
    <dgm:cxn modelId="{545CFBB9-BD99-F543-BE5F-E8C4B55A6BEF}" type="presParOf" srcId="{6655D7D3-E6AF-7E43-9FB0-E403B2ACCEDA}" destId="{C0642821-5C64-8B42-8C54-FEF26B75DEF0}" srcOrd="0" destOrd="0" presId="urn:microsoft.com/office/officeart/2005/8/layout/process4"/>
    <dgm:cxn modelId="{75699532-D47A-ED47-9EE8-CD4F849CEDC8}" type="presParOf" srcId="{6655D7D3-E6AF-7E43-9FB0-E403B2ACCEDA}" destId="{64FB48C2-661E-FB42-A9BE-20EA3243FB8C}" srcOrd="1" destOrd="0" presId="urn:microsoft.com/office/officeart/2005/8/layout/process4"/>
    <dgm:cxn modelId="{2BD2EC61-86B7-5F4B-A728-7FF74858279B}" type="presParOf" srcId="{6655D7D3-E6AF-7E43-9FB0-E403B2ACCEDA}" destId="{83FD2CDC-9A48-044B-B6A9-3784F3659EE7}" srcOrd="2" destOrd="0" presId="urn:microsoft.com/office/officeart/2005/8/layout/process4"/>
    <dgm:cxn modelId="{F118A6B0-DBE5-7B4E-B69F-71C9BFFBAFA2}" type="presParOf" srcId="{83FD2CDC-9A48-044B-B6A9-3784F3659EE7}" destId="{4E5B14D9-3B1D-344F-AA9D-B781D591E463}" srcOrd="0" destOrd="0" presId="urn:microsoft.com/office/officeart/2005/8/layout/process4"/>
    <dgm:cxn modelId="{0C580A66-53F4-B34B-AD79-DE743ABA0ECB}" type="presParOf" srcId="{83FD2CDC-9A48-044B-B6A9-3784F3659EE7}" destId="{22E6F86F-A98A-E049-9C32-EB79A458B44C}" srcOrd="1" destOrd="0" presId="urn:microsoft.com/office/officeart/2005/8/layout/process4"/>
    <dgm:cxn modelId="{3F3DD0ED-F8A5-0142-99FA-A54618B50F56}" type="presParOf" srcId="{A3616344-54A1-0B4D-89CF-BE927D0F8BA6}" destId="{FC157D23-7D49-7A4F-AA9C-5123B4D7DFC1}" srcOrd="1" destOrd="0" presId="urn:microsoft.com/office/officeart/2005/8/layout/process4"/>
    <dgm:cxn modelId="{C2471D16-3448-384D-868D-2B782C40719D}" type="presParOf" srcId="{A3616344-54A1-0B4D-89CF-BE927D0F8BA6}" destId="{CF957653-0AF1-5A43-80F4-905D68EAEB25}" srcOrd="2" destOrd="0" presId="urn:microsoft.com/office/officeart/2005/8/layout/process4"/>
    <dgm:cxn modelId="{3FC93B76-80F1-EF4E-B167-6B7FFB3AB2B1}" type="presParOf" srcId="{CF957653-0AF1-5A43-80F4-905D68EAEB25}" destId="{3498FB55-2944-F540-8BDA-1E8F6D75CC0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047911-0576-4D58-BEE5-D329DE36E34D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BA46D8-5C5A-4DC2-9AEF-BD5313431341}">
      <dgm:prSet/>
      <dgm:spPr/>
      <dgm:t>
        <a:bodyPr/>
        <a:lstStyle/>
        <a:p>
          <a:r>
            <a:rPr lang="en-US"/>
            <a:t>Contextual embeddings capture nuance &amp; long-range dependencies</a:t>
          </a:r>
        </a:p>
      </dgm:t>
    </dgm:pt>
    <dgm:pt modelId="{FEF13EF7-16E2-40D9-98E8-3D2C6820B0F3}" type="parTrans" cxnId="{B564C84F-3D3F-4892-8AD6-5B095EC34A30}">
      <dgm:prSet/>
      <dgm:spPr/>
      <dgm:t>
        <a:bodyPr/>
        <a:lstStyle/>
        <a:p>
          <a:endParaRPr lang="en-US"/>
        </a:p>
      </dgm:t>
    </dgm:pt>
    <dgm:pt modelId="{99510C82-E74C-4BCB-BA8A-9E373D76E873}" type="sibTrans" cxnId="{B564C84F-3D3F-4892-8AD6-5B095EC34A30}">
      <dgm:prSet/>
      <dgm:spPr/>
      <dgm:t>
        <a:bodyPr/>
        <a:lstStyle/>
        <a:p>
          <a:endParaRPr lang="en-US"/>
        </a:p>
      </dgm:t>
    </dgm:pt>
    <dgm:pt modelId="{7983CE45-ED8B-46B3-BB9C-2E163F886E50}">
      <dgm:prSet/>
      <dgm:spPr/>
      <dgm:t>
        <a:bodyPr/>
        <a:lstStyle/>
        <a:p>
          <a:r>
            <a:rPr lang="en-US"/>
            <a:t>Often outperforms classical models</a:t>
          </a:r>
        </a:p>
      </dgm:t>
    </dgm:pt>
    <dgm:pt modelId="{C440058F-4083-4243-A034-ACFA908B837A}" type="parTrans" cxnId="{180545AA-C6C1-4F0F-AE65-13B6C1A85CBB}">
      <dgm:prSet/>
      <dgm:spPr/>
      <dgm:t>
        <a:bodyPr/>
        <a:lstStyle/>
        <a:p>
          <a:endParaRPr lang="en-US"/>
        </a:p>
      </dgm:t>
    </dgm:pt>
    <dgm:pt modelId="{EE75D0C4-2CC2-4E59-84C6-211A7F955AA5}" type="sibTrans" cxnId="{180545AA-C6C1-4F0F-AE65-13B6C1A85CBB}">
      <dgm:prSet/>
      <dgm:spPr/>
      <dgm:t>
        <a:bodyPr/>
        <a:lstStyle/>
        <a:p>
          <a:endParaRPr lang="en-US"/>
        </a:p>
      </dgm:t>
    </dgm:pt>
    <dgm:pt modelId="{6481E850-059E-4BF9-8862-D886BCC5B0A7}">
      <dgm:prSet/>
      <dgm:spPr/>
      <dgm:t>
        <a:bodyPr/>
        <a:lstStyle/>
        <a:p>
          <a:r>
            <a:rPr lang="en-US"/>
            <a:t>Cost: training/inference time; I will measure latency &amp; quality</a:t>
          </a:r>
        </a:p>
      </dgm:t>
    </dgm:pt>
    <dgm:pt modelId="{64DB7801-3EEE-4AF3-AADD-A5659B7E304F}" type="parTrans" cxnId="{C98667A8-5AFC-4F7A-B7D3-BB7014CA1CB6}">
      <dgm:prSet/>
      <dgm:spPr/>
      <dgm:t>
        <a:bodyPr/>
        <a:lstStyle/>
        <a:p>
          <a:endParaRPr lang="en-US"/>
        </a:p>
      </dgm:t>
    </dgm:pt>
    <dgm:pt modelId="{B3B2A959-4F03-4DB9-9DDF-DAE970147140}" type="sibTrans" cxnId="{C98667A8-5AFC-4F7A-B7D3-BB7014CA1CB6}">
      <dgm:prSet/>
      <dgm:spPr/>
      <dgm:t>
        <a:bodyPr/>
        <a:lstStyle/>
        <a:p>
          <a:endParaRPr lang="en-US"/>
        </a:p>
      </dgm:t>
    </dgm:pt>
    <dgm:pt modelId="{787EA9D1-6371-FC41-82AA-2C3AF5A005C4}" type="pres">
      <dgm:prSet presAssocID="{18047911-0576-4D58-BEE5-D329DE36E34D}" presName="diagram" presStyleCnt="0">
        <dgm:presLayoutVars>
          <dgm:dir/>
          <dgm:resizeHandles val="exact"/>
        </dgm:presLayoutVars>
      </dgm:prSet>
      <dgm:spPr/>
    </dgm:pt>
    <dgm:pt modelId="{C74106FF-2792-3D4F-9143-7A7A1838DCF5}" type="pres">
      <dgm:prSet presAssocID="{73BA46D8-5C5A-4DC2-9AEF-BD5313431341}" presName="arrow" presStyleLbl="node1" presStyleIdx="0" presStyleCnt="3">
        <dgm:presLayoutVars>
          <dgm:bulletEnabled val="1"/>
        </dgm:presLayoutVars>
      </dgm:prSet>
      <dgm:spPr/>
    </dgm:pt>
    <dgm:pt modelId="{8E63DECF-3336-3B44-8F85-D7DBCFCC32E1}" type="pres">
      <dgm:prSet presAssocID="{7983CE45-ED8B-46B3-BB9C-2E163F886E50}" presName="arrow" presStyleLbl="node1" presStyleIdx="1" presStyleCnt="3">
        <dgm:presLayoutVars>
          <dgm:bulletEnabled val="1"/>
        </dgm:presLayoutVars>
      </dgm:prSet>
      <dgm:spPr/>
    </dgm:pt>
    <dgm:pt modelId="{9A6B6F45-F349-3441-9FA6-40E5E35F0014}" type="pres">
      <dgm:prSet presAssocID="{6481E850-059E-4BF9-8862-D886BCC5B0A7}" presName="arrow" presStyleLbl="node1" presStyleIdx="2" presStyleCnt="3">
        <dgm:presLayoutVars>
          <dgm:bulletEnabled val="1"/>
        </dgm:presLayoutVars>
      </dgm:prSet>
      <dgm:spPr/>
    </dgm:pt>
  </dgm:ptLst>
  <dgm:cxnLst>
    <dgm:cxn modelId="{B564C84F-3D3F-4892-8AD6-5B095EC34A30}" srcId="{18047911-0576-4D58-BEE5-D329DE36E34D}" destId="{73BA46D8-5C5A-4DC2-9AEF-BD5313431341}" srcOrd="0" destOrd="0" parTransId="{FEF13EF7-16E2-40D9-98E8-3D2C6820B0F3}" sibTransId="{99510C82-E74C-4BCB-BA8A-9E373D76E873}"/>
    <dgm:cxn modelId="{A4B3EC5E-C58F-3E47-B719-F9E8050D28A5}" type="presOf" srcId="{73BA46D8-5C5A-4DC2-9AEF-BD5313431341}" destId="{C74106FF-2792-3D4F-9143-7A7A1838DCF5}" srcOrd="0" destOrd="0" presId="urn:microsoft.com/office/officeart/2005/8/layout/arrow5"/>
    <dgm:cxn modelId="{78FB78A6-6AAC-7344-BCB4-9C0388FEB583}" type="presOf" srcId="{7983CE45-ED8B-46B3-BB9C-2E163F886E50}" destId="{8E63DECF-3336-3B44-8F85-D7DBCFCC32E1}" srcOrd="0" destOrd="0" presId="urn:microsoft.com/office/officeart/2005/8/layout/arrow5"/>
    <dgm:cxn modelId="{C98667A8-5AFC-4F7A-B7D3-BB7014CA1CB6}" srcId="{18047911-0576-4D58-BEE5-D329DE36E34D}" destId="{6481E850-059E-4BF9-8862-D886BCC5B0A7}" srcOrd="2" destOrd="0" parTransId="{64DB7801-3EEE-4AF3-AADD-A5659B7E304F}" sibTransId="{B3B2A959-4F03-4DB9-9DDF-DAE970147140}"/>
    <dgm:cxn modelId="{180545AA-C6C1-4F0F-AE65-13B6C1A85CBB}" srcId="{18047911-0576-4D58-BEE5-D329DE36E34D}" destId="{7983CE45-ED8B-46B3-BB9C-2E163F886E50}" srcOrd="1" destOrd="0" parTransId="{C440058F-4083-4243-A034-ACFA908B837A}" sibTransId="{EE75D0C4-2CC2-4E59-84C6-211A7F955AA5}"/>
    <dgm:cxn modelId="{52ED1CCF-5DEF-C14C-86BE-9D0A3D5B33A2}" type="presOf" srcId="{6481E850-059E-4BF9-8862-D886BCC5B0A7}" destId="{9A6B6F45-F349-3441-9FA6-40E5E35F0014}" srcOrd="0" destOrd="0" presId="urn:microsoft.com/office/officeart/2005/8/layout/arrow5"/>
    <dgm:cxn modelId="{781E6FDD-D414-4046-832E-A01F5A18C127}" type="presOf" srcId="{18047911-0576-4D58-BEE5-D329DE36E34D}" destId="{787EA9D1-6371-FC41-82AA-2C3AF5A005C4}" srcOrd="0" destOrd="0" presId="urn:microsoft.com/office/officeart/2005/8/layout/arrow5"/>
    <dgm:cxn modelId="{A3EFFE03-E688-8F4B-A6B1-4705BB8AE634}" type="presParOf" srcId="{787EA9D1-6371-FC41-82AA-2C3AF5A005C4}" destId="{C74106FF-2792-3D4F-9143-7A7A1838DCF5}" srcOrd="0" destOrd="0" presId="urn:microsoft.com/office/officeart/2005/8/layout/arrow5"/>
    <dgm:cxn modelId="{E2BA9065-A4CD-514A-AC03-C2851C14BF15}" type="presParOf" srcId="{787EA9D1-6371-FC41-82AA-2C3AF5A005C4}" destId="{8E63DECF-3336-3B44-8F85-D7DBCFCC32E1}" srcOrd="1" destOrd="0" presId="urn:microsoft.com/office/officeart/2005/8/layout/arrow5"/>
    <dgm:cxn modelId="{13CD2286-74FF-364E-9646-98B7605531D7}" type="presParOf" srcId="{787EA9D1-6371-FC41-82AA-2C3AF5A005C4}" destId="{9A6B6F45-F349-3441-9FA6-40E5E35F0014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4ED5F0-D236-47BA-A1FA-647F10FB4FB2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823D51-6DF6-4EA1-A914-5174FC4277CD}">
      <dgm:prSet/>
      <dgm:spPr/>
      <dgm:t>
        <a:bodyPr/>
        <a:lstStyle/>
        <a:p>
          <a:r>
            <a:rPr lang="en-US"/>
            <a:t>Paper: Sarhan et al. (2024), JESIT</a:t>
          </a:r>
        </a:p>
      </dgm:t>
    </dgm:pt>
    <dgm:pt modelId="{DF552085-3F1F-4218-8F26-CA7F3F2A4857}" type="parTrans" cxnId="{ED096531-AFEE-450C-AC3F-326774800FC9}">
      <dgm:prSet/>
      <dgm:spPr/>
      <dgm:t>
        <a:bodyPr/>
        <a:lstStyle/>
        <a:p>
          <a:endParaRPr lang="en-US"/>
        </a:p>
      </dgm:t>
    </dgm:pt>
    <dgm:pt modelId="{186BF0AD-243A-49F7-9893-C6BC6049901F}" type="sibTrans" cxnId="{ED096531-AFEE-450C-AC3F-326774800FC9}">
      <dgm:prSet/>
      <dgm:spPr/>
      <dgm:t>
        <a:bodyPr/>
        <a:lstStyle/>
        <a:p>
          <a:endParaRPr lang="en-US"/>
        </a:p>
      </dgm:t>
    </dgm:pt>
    <dgm:pt modelId="{7C60F32C-E66E-448A-ADCE-21AB7430346D}">
      <dgm:prSet/>
      <dgm:spPr/>
      <dgm:t>
        <a:bodyPr/>
        <a:lstStyle/>
        <a:p>
          <a:r>
            <a:rPr lang="en-US"/>
            <a:t>Integrates VADER-based sentiment with ML (SVM, NB)</a:t>
          </a:r>
        </a:p>
      </dgm:t>
    </dgm:pt>
    <dgm:pt modelId="{2A69DFFF-179C-4061-8946-D5B51575EB4A}" type="parTrans" cxnId="{58AF2BBB-E870-4D71-A80D-04A7EAF98FB6}">
      <dgm:prSet/>
      <dgm:spPr/>
      <dgm:t>
        <a:bodyPr/>
        <a:lstStyle/>
        <a:p>
          <a:endParaRPr lang="en-US"/>
        </a:p>
      </dgm:t>
    </dgm:pt>
    <dgm:pt modelId="{6C173D39-27FF-4532-AA50-6C1275D2E5A8}" type="sibTrans" cxnId="{58AF2BBB-E870-4D71-A80D-04A7EAF98FB6}">
      <dgm:prSet/>
      <dgm:spPr/>
      <dgm:t>
        <a:bodyPr/>
        <a:lstStyle/>
        <a:p>
          <a:endParaRPr lang="en-US"/>
        </a:p>
      </dgm:t>
    </dgm:pt>
    <dgm:pt modelId="{392B4D6F-8D68-403F-BCC3-CBF52A251A4E}">
      <dgm:prSet/>
      <dgm:spPr/>
      <dgm:t>
        <a:bodyPr/>
        <a:lstStyle/>
        <a:p>
          <a:r>
            <a:rPr lang="en-US"/>
            <a:t>Datasets: TMDB5k + Reviews</a:t>
          </a:r>
        </a:p>
      </dgm:t>
    </dgm:pt>
    <dgm:pt modelId="{CBA70280-C754-4064-B9B4-B1D8F1D39F41}" type="parTrans" cxnId="{90D53AB9-5F83-4537-88E0-4A56E347CB2D}">
      <dgm:prSet/>
      <dgm:spPr/>
      <dgm:t>
        <a:bodyPr/>
        <a:lstStyle/>
        <a:p>
          <a:endParaRPr lang="en-US"/>
        </a:p>
      </dgm:t>
    </dgm:pt>
    <dgm:pt modelId="{3A3F5AF3-B289-4607-93B4-B98FFE14F4AD}" type="sibTrans" cxnId="{90D53AB9-5F83-4537-88E0-4A56E347CB2D}">
      <dgm:prSet/>
      <dgm:spPr/>
      <dgm:t>
        <a:bodyPr/>
        <a:lstStyle/>
        <a:p>
          <a:endParaRPr lang="en-US"/>
        </a:p>
      </dgm:t>
    </dgm:pt>
    <dgm:pt modelId="{1D0C4003-DE87-41CA-A43A-3B03E352F015}">
      <dgm:prSet/>
      <dgm:spPr/>
      <dgm:t>
        <a:bodyPr/>
        <a:lstStyle/>
        <a:p>
          <a:r>
            <a:rPr lang="en-US"/>
            <a:t>Idea: use sentiments in a hybrid recommender to improve user satisfaction</a:t>
          </a:r>
        </a:p>
      </dgm:t>
    </dgm:pt>
    <dgm:pt modelId="{F970062C-E9E8-4EF2-94B7-851BB79DE0A3}" type="parTrans" cxnId="{2AB7D315-191F-47B7-A362-4B0F650E48CE}">
      <dgm:prSet/>
      <dgm:spPr/>
      <dgm:t>
        <a:bodyPr/>
        <a:lstStyle/>
        <a:p>
          <a:endParaRPr lang="en-US"/>
        </a:p>
      </dgm:t>
    </dgm:pt>
    <dgm:pt modelId="{95FE6067-AEC4-4D08-86C4-35ABF2C2230F}" type="sibTrans" cxnId="{2AB7D315-191F-47B7-A362-4B0F650E48CE}">
      <dgm:prSet/>
      <dgm:spPr/>
      <dgm:t>
        <a:bodyPr/>
        <a:lstStyle/>
        <a:p>
          <a:endParaRPr lang="en-US"/>
        </a:p>
      </dgm:t>
    </dgm:pt>
    <dgm:pt modelId="{BA9B2161-BD76-3E4F-8383-9090FCFC63E1}" type="pres">
      <dgm:prSet presAssocID="{FB4ED5F0-D236-47BA-A1FA-647F10FB4FB2}" presName="Name0" presStyleCnt="0">
        <dgm:presLayoutVars>
          <dgm:dir/>
          <dgm:animLvl val="lvl"/>
          <dgm:resizeHandles val="exact"/>
        </dgm:presLayoutVars>
      </dgm:prSet>
      <dgm:spPr/>
    </dgm:pt>
    <dgm:pt modelId="{39F24B6D-9493-B748-A324-805C354683C9}" type="pres">
      <dgm:prSet presAssocID="{7C60F32C-E66E-448A-ADCE-21AB7430346D}" presName="boxAndChildren" presStyleCnt="0"/>
      <dgm:spPr/>
    </dgm:pt>
    <dgm:pt modelId="{559A8C38-522F-D045-905B-F2AC8A10AB95}" type="pres">
      <dgm:prSet presAssocID="{7C60F32C-E66E-448A-ADCE-21AB7430346D}" presName="parentTextBox" presStyleLbl="node1" presStyleIdx="0" presStyleCnt="2"/>
      <dgm:spPr/>
    </dgm:pt>
    <dgm:pt modelId="{DDEAAEEB-C43E-604D-A17B-4F7CC44B8605}" type="pres">
      <dgm:prSet presAssocID="{7C60F32C-E66E-448A-ADCE-21AB7430346D}" presName="entireBox" presStyleLbl="node1" presStyleIdx="0" presStyleCnt="2"/>
      <dgm:spPr/>
    </dgm:pt>
    <dgm:pt modelId="{1EEFDF11-3B92-E040-B8C7-65B73751D648}" type="pres">
      <dgm:prSet presAssocID="{7C60F32C-E66E-448A-ADCE-21AB7430346D}" presName="descendantBox" presStyleCnt="0"/>
      <dgm:spPr/>
    </dgm:pt>
    <dgm:pt modelId="{3920796C-0642-8544-BF46-7B9975FEF1D1}" type="pres">
      <dgm:prSet presAssocID="{392B4D6F-8D68-403F-BCC3-CBF52A251A4E}" presName="childTextBox" presStyleLbl="fgAccFollowNode1" presStyleIdx="0" presStyleCnt="2">
        <dgm:presLayoutVars>
          <dgm:bulletEnabled val="1"/>
        </dgm:presLayoutVars>
      </dgm:prSet>
      <dgm:spPr/>
    </dgm:pt>
    <dgm:pt modelId="{DC8FCDE2-7FDE-5C44-AC0C-ACDD52A6EC81}" type="pres">
      <dgm:prSet presAssocID="{1D0C4003-DE87-41CA-A43A-3B03E352F015}" presName="childTextBox" presStyleLbl="fgAccFollowNode1" presStyleIdx="1" presStyleCnt="2">
        <dgm:presLayoutVars>
          <dgm:bulletEnabled val="1"/>
        </dgm:presLayoutVars>
      </dgm:prSet>
      <dgm:spPr/>
    </dgm:pt>
    <dgm:pt modelId="{F17B1B2F-12BE-EB4A-B537-64A70A2338EA}" type="pres">
      <dgm:prSet presAssocID="{186BF0AD-243A-49F7-9893-C6BC6049901F}" presName="sp" presStyleCnt="0"/>
      <dgm:spPr/>
    </dgm:pt>
    <dgm:pt modelId="{09E12FE2-7646-0341-881F-D13D74654BF0}" type="pres">
      <dgm:prSet presAssocID="{A2823D51-6DF6-4EA1-A914-5174FC4277CD}" presName="arrowAndChildren" presStyleCnt="0"/>
      <dgm:spPr/>
    </dgm:pt>
    <dgm:pt modelId="{7B3EB000-3B35-1442-AEF9-6FA979C3A398}" type="pres">
      <dgm:prSet presAssocID="{A2823D51-6DF6-4EA1-A914-5174FC4277CD}" presName="parentTextArrow" presStyleLbl="node1" presStyleIdx="1" presStyleCnt="2"/>
      <dgm:spPr/>
    </dgm:pt>
  </dgm:ptLst>
  <dgm:cxnLst>
    <dgm:cxn modelId="{2AB7D315-191F-47B7-A362-4B0F650E48CE}" srcId="{7C60F32C-E66E-448A-ADCE-21AB7430346D}" destId="{1D0C4003-DE87-41CA-A43A-3B03E352F015}" srcOrd="1" destOrd="0" parTransId="{F970062C-E9E8-4EF2-94B7-851BB79DE0A3}" sibTransId="{95FE6067-AEC4-4D08-86C4-35ABF2C2230F}"/>
    <dgm:cxn modelId="{ED096531-AFEE-450C-AC3F-326774800FC9}" srcId="{FB4ED5F0-D236-47BA-A1FA-647F10FB4FB2}" destId="{A2823D51-6DF6-4EA1-A914-5174FC4277CD}" srcOrd="0" destOrd="0" parTransId="{DF552085-3F1F-4218-8F26-CA7F3F2A4857}" sibTransId="{186BF0AD-243A-49F7-9893-C6BC6049901F}"/>
    <dgm:cxn modelId="{048E8445-82B9-2F4A-B0B6-11D3A676F4DE}" type="presOf" srcId="{FB4ED5F0-D236-47BA-A1FA-647F10FB4FB2}" destId="{BA9B2161-BD76-3E4F-8383-9090FCFC63E1}" srcOrd="0" destOrd="0" presId="urn:microsoft.com/office/officeart/2005/8/layout/process4"/>
    <dgm:cxn modelId="{D81F5C58-6A2B-FD48-86A1-3652C1737854}" type="presOf" srcId="{A2823D51-6DF6-4EA1-A914-5174FC4277CD}" destId="{7B3EB000-3B35-1442-AEF9-6FA979C3A398}" srcOrd="0" destOrd="0" presId="urn:microsoft.com/office/officeart/2005/8/layout/process4"/>
    <dgm:cxn modelId="{279D6759-E5BC-F24F-9B66-6FA70C7087B6}" type="presOf" srcId="{392B4D6F-8D68-403F-BCC3-CBF52A251A4E}" destId="{3920796C-0642-8544-BF46-7B9975FEF1D1}" srcOrd="0" destOrd="0" presId="urn:microsoft.com/office/officeart/2005/8/layout/process4"/>
    <dgm:cxn modelId="{2618F15A-A768-D544-8FD0-BA9809F050C2}" type="presOf" srcId="{7C60F32C-E66E-448A-ADCE-21AB7430346D}" destId="{559A8C38-522F-D045-905B-F2AC8A10AB95}" srcOrd="0" destOrd="0" presId="urn:microsoft.com/office/officeart/2005/8/layout/process4"/>
    <dgm:cxn modelId="{B8E4CB6A-115B-DA42-92AA-A0572A3F446C}" type="presOf" srcId="{1D0C4003-DE87-41CA-A43A-3B03E352F015}" destId="{DC8FCDE2-7FDE-5C44-AC0C-ACDD52A6EC81}" srcOrd="0" destOrd="0" presId="urn:microsoft.com/office/officeart/2005/8/layout/process4"/>
    <dgm:cxn modelId="{90D53AB9-5F83-4537-88E0-4A56E347CB2D}" srcId="{7C60F32C-E66E-448A-ADCE-21AB7430346D}" destId="{392B4D6F-8D68-403F-BCC3-CBF52A251A4E}" srcOrd="0" destOrd="0" parTransId="{CBA70280-C754-4064-B9B4-B1D8F1D39F41}" sibTransId="{3A3F5AF3-B289-4607-93B4-B98FFE14F4AD}"/>
    <dgm:cxn modelId="{58AF2BBB-E870-4D71-A80D-04A7EAF98FB6}" srcId="{FB4ED5F0-D236-47BA-A1FA-647F10FB4FB2}" destId="{7C60F32C-E66E-448A-ADCE-21AB7430346D}" srcOrd="1" destOrd="0" parTransId="{2A69DFFF-179C-4061-8946-D5B51575EB4A}" sibTransId="{6C173D39-27FF-4532-AA50-6C1275D2E5A8}"/>
    <dgm:cxn modelId="{CDB90FFA-2BC5-074A-B1E1-2B1FB5FFFC40}" type="presOf" srcId="{7C60F32C-E66E-448A-ADCE-21AB7430346D}" destId="{DDEAAEEB-C43E-604D-A17B-4F7CC44B8605}" srcOrd="1" destOrd="0" presId="urn:microsoft.com/office/officeart/2005/8/layout/process4"/>
    <dgm:cxn modelId="{51A0F58E-7044-D34B-8152-FFE25B2B7E8F}" type="presParOf" srcId="{BA9B2161-BD76-3E4F-8383-9090FCFC63E1}" destId="{39F24B6D-9493-B748-A324-805C354683C9}" srcOrd="0" destOrd="0" presId="urn:microsoft.com/office/officeart/2005/8/layout/process4"/>
    <dgm:cxn modelId="{DAD13ED7-F645-774F-AC97-390EF5B3FAB7}" type="presParOf" srcId="{39F24B6D-9493-B748-A324-805C354683C9}" destId="{559A8C38-522F-D045-905B-F2AC8A10AB95}" srcOrd="0" destOrd="0" presId="urn:microsoft.com/office/officeart/2005/8/layout/process4"/>
    <dgm:cxn modelId="{C0A9334E-2824-6F4A-AE26-BBF30B22EE2B}" type="presParOf" srcId="{39F24B6D-9493-B748-A324-805C354683C9}" destId="{DDEAAEEB-C43E-604D-A17B-4F7CC44B8605}" srcOrd="1" destOrd="0" presId="urn:microsoft.com/office/officeart/2005/8/layout/process4"/>
    <dgm:cxn modelId="{B325B4CF-911F-834F-89D9-7713624D55F5}" type="presParOf" srcId="{39F24B6D-9493-B748-A324-805C354683C9}" destId="{1EEFDF11-3B92-E040-B8C7-65B73751D648}" srcOrd="2" destOrd="0" presId="urn:microsoft.com/office/officeart/2005/8/layout/process4"/>
    <dgm:cxn modelId="{A0A8A4CA-DFCD-D24A-910E-1DBF0B737CB5}" type="presParOf" srcId="{1EEFDF11-3B92-E040-B8C7-65B73751D648}" destId="{3920796C-0642-8544-BF46-7B9975FEF1D1}" srcOrd="0" destOrd="0" presId="urn:microsoft.com/office/officeart/2005/8/layout/process4"/>
    <dgm:cxn modelId="{DC0ED281-E850-C443-86EA-7381D29ED1F2}" type="presParOf" srcId="{1EEFDF11-3B92-E040-B8C7-65B73751D648}" destId="{DC8FCDE2-7FDE-5C44-AC0C-ACDD52A6EC81}" srcOrd="1" destOrd="0" presId="urn:microsoft.com/office/officeart/2005/8/layout/process4"/>
    <dgm:cxn modelId="{75995EAE-D02D-A244-B06D-B1BF5C948628}" type="presParOf" srcId="{BA9B2161-BD76-3E4F-8383-9090FCFC63E1}" destId="{F17B1B2F-12BE-EB4A-B537-64A70A2338EA}" srcOrd="1" destOrd="0" presId="urn:microsoft.com/office/officeart/2005/8/layout/process4"/>
    <dgm:cxn modelId="{0144F9E8-3BAA-4944-A37A-C52FE72E624C}" type="presParOf" srcId="{BA9B2161-BD76-3E4F-8383-9090FCFC63E1}" destId="{09E12FE2-7646-0341-881F-D13D74654BF0}" srcOrd="2" destOrd="0" presId="urn:microsoft.com/office/officeart/2005/8/layout/process4"/>
    <dgm:cxn modelId="{E1E56D08-612D-2E49-856D-42B3DD80D62B}" type="presParOf" srcId="{09E12FE2-7646-0341-881F-D13D74654BF0}" destId="{7B3EB000-3B35-1442-AEF9-6FA979C3A39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CC435A-9A58-4A28-9386-647A66CEAA29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F352A2-A9C5-4800-A4EE-E5E2F6C9B246}">
      <dgm:prSet/>
      <dgm:spPr/>
      <dgm:t>
        <a:bodyPr/>
        <a:lstStyle/>
        <a:p>
          <a:r>
            <a:rPr lang="en-US"/>
            <a:t>How far can tuned NB+TF-IDF go vs. BERT?</a:t>
          </a:r>
        </a:p>
      </dgm:t>
    </dgm:pt>
    <dgm:pt modelId="{C2B8BA21-D9BF-43D4-8E1D-89B04CCE1738}" type="parTrans" cxnId="{EE84AE23-D7A4-461B-B50D-84F456DABC19}">
      <dgm:prSet/>
      <dgm:spPr/>
      <dgm:t>
        <a:bodyPr/>
        <a:lstStyle/>
        <a:p>
          <a:endParaRPr lang="en-US"/>
        </a:p>
      </dgm:t>
    </dgm:pt>
    <dgm:pt modelId="{0490BDBB-3134-4930-9161-580002B2DE0D}" type="sibTrans" cxnId="{EE84AE23-D7A4-461B-B50D-84F456DABC19}">
      <dgm:prSet/>
      <dgm:spPr/>
      <dgm:t>
        <a:bodyPr/>
        <a:lstStyle/>
        <a:p>
          <a:endParaRPr lang="en-US"/>
        </a:p>
      </dgm:t>
    </dgm:pt>
    <dgm:pt modelId="{7EBFA4A6-53F3-4F4D-AC11-82015D324929}">
      <dgm:prSet/>
      <dgm:spPr/>
      <dgm:t>
        <a:bodyPr/>
        <a:lstStyle/>
        <a:p>
          <a:r>
            <a:rPr lang="en-US"/>
            <a:t>Does VADER help as feature or tie-breaker?</a:t>
          </a:r>
        </a:p>
      </dgm:t>
    </dgm:pt>
    <dgm:pt modelId="{D1B5F557-EC83-4B7C-ADDB-97E01AFCAF7F}" type="parTrans" cxnId="{588E5C22-5865-4B59-9CAE-91C3F18FC23F}">
      <dgm:prSet/>
      <dgm:spPr/>
      <dgm:t>
        <a:bodyPr/>
        <a:lstStyle/>
        <a:p>
          <a:endParaRPr lang="en-US"/>
        </a:p>
      </dgm:t>
    </dgm:pt>
    <dgm:pt modelId="{4CAEE9A0-8BE5-4F19-9880-5D48EDAA165B}" type="sibTrans" cxnId="{588E5C22-5865-4B59-9CAE-91C3F18FC23F}">
      <dgm:prSet/>
      <dgm:spPr/>
      <dgm:t>
        <a:bodyPr/>
        <a:lstStyle/>
        <a:p>
          <a:endParaRPr lang="en-US"/>
        </a:p>
      </dgm:t>
    </dgm:pt>
    <dgm:pt modelId="{5221D2A7-93A1-4AE6-BBD9-E1A10F58A726}">
      <dgm:prSet/>
      <dgm:spPr/>
      <dgm:t>
        <a:bodyPr/>
        <a:lstStyle/>
        <a:p>
          <a:r>
            <a:rPr lang="en-US"/>
            <a:t>How to convert classifier outputs into a simple recommender?</a:t>
          </a:r>
        </a:p>
      </dgm:t>
    </dgm:pt>
    <dgm:pt modelId="{B6975EBD-FD89-413F-89B3-5C5CA3F4C417}" type="parTrans" cxnId="{24A4226C-4ABC-46AA-8C47-AD2A34D21A25}">
      <dgm:prSet/>
      <dgm:spPr/>
      <dgm:t>
        <a:bodyPr/>
        <a:lstStyle/>
        <a:p>
          <a:endParaRPr lang="en-US"/>
        </a:p>
      </dgm:t>
    </dgm:pt>
    <dgm:pt modelId="{476B7EC7-26E0-4F4C-BE29-D6A61BAC4436}" type="sibTrans" cxnId="{24A4226C-4ABC-46AA-8C47-AD2A34D21A25}">
      <dgm:prSet/>
      <dgm:spPr/>
      <dgm:t>
        <a:bodyPr/>
        <a:lstStyle/>
        <a:p>
          <a:endParaRPr lang="en-US"/>
        </a:p>
      </dgm:t>
    </dgm:pt>
    <dgm:pt modelId="{F22953EB-1932-E849-A654-BDB4A3295B29}" type="pres">
      <dgm:prSet presAssocID="{3CCC435A-9A58-4A28-9386-647A66CEAA29}" presName="diagram" presStyleCnt="0">
        <dgm:presLayoutVars>
          <dgm:dir/>
          <dgm:resizeHandles val="exact"/>
        </dgm:presLayoutVars>
      </dgm:prSet>
      <dgm:spPr/>
    </dgm:pt>
    <dgm:pt modelId="{C1F5F413-5F91-B443-9224-D13127B46209}" type="pres">
      <dgm:prSet presAssocID="{D1F352A2-A9C5-4800-A4EE-E5E2F6C9B246}" presName="arrow" presStyleLbl="node1" presStyleIdx="0" presStyleCnt="3">
        <dgm:presLayoutVars>
          <dgm:bulletEnabled val="1"/>
        </dgm:presLayoutVars>
      </dgm:prSet>
      <dgm:spPr/>
    </dgm:pt>
    <dgm:pt modelId="{764E768F-6E2D-AF46-81E0-092798F0EFA5}" type="pres">
      <dgm:prSet presAssocID="{7EBFA4A6-53F3-4F4D-AC11-82015D324929}" presName="arrow" presStyleLbl="node1" presStyleIdx="1" presStyleCnt="3">
        <dgm:presLayoutVars>
          <dgm:bulletEnabled val="1"/>
        </dgm:presLayoutVars>
      </dgm:prSet>
      <dgm:spPr/>
    </dgm:pt>
    <dgm:pt modelId="{0E3876FF-6605-0A4A-AF10-B48D8693A1A9}" type="pres">
      <dgm:prSet presAssocID="{5221D2A7-93A1-4AE6-BBD9-E1A10F58A726}" presName="arrow" presStyleLbl="node1" presStyleIdx="2" presStyleCnt="3">
        <dgm:presLayoutVars>
          <dgm:bulletEnabled val="1"/>
        </dgm:presLayoutVars>
      </dgm:prSet>
      <dgm:spPr/>
    </dgm:pt>
  </dgm:ptLst>
  <dgm:cxnLst>
    <dgm:cxn modelId="{4ECFB203-7319-F74E-B1DC-4C281B3BD6CB}" type="presOf" srcId="{7EBFA4A6-53F3-4F4D-AC11-82015D324929}" destId="{764E768F-6E2D-AF46-81E0-092798F0EFA5}" srcOrd="0" destOrd="0" presId="urn:microsoft.com/office/officeart/2005/8/layout/arrow5"/>
    <dgm:cxn modelId="{588E5C22-5865-4B59-9CAE-91C3F18FC23F}" srcId="{3CCC435A-9A58-4A28-9386-647A66CEAA29}" destId="{7EBFA4A6-53F3-4F4D-AC11-82015D324929}" srcOrd="1" destOrd="0" parTransId="{D1B5F557-EC83-4B7C-ADDB-97E01AFCAF7F}" sibTransId="{4CAEE9A0-8BE5-4F19-9880-5D48EDAA165B}"/>
    <dgm:cxn modelId="{EE84AE23-D7A4-461B-B50D-84F456DABC19}" srcId="{3CCC435A-9A58-4A28-9386-647A66CEAA29}" destId="{D1F352A2-A9C5-4800-A4EE-E5E2F6C9B246}" srcOrd="0" destOrd="0" parTransId="{C2B8BA21-D9BF-43D4-8E1D-89B04CCE1738}" sibTransId="{0490BDBB-3134-4930-9161-580002B2DE0D}"/>
    <dgm:cxn modelId="{61503738-C3D6-4C4C-A6B0-6D54EF7AFBA1}" type="presOf" srcId="{5221D2A7-93A1-4AE6-BBD9-E1A10F58A726}" destId="{0E3876FF-6605-0A4A-AF10-B48D8693A1A9}" srcOrd="0" destOrd="0" presId="urn:microsoft.com/office/officeart/2005/8/layout/arrow5"/>
    <dgm:cxn modelId="{24A4226C-4ABC-46AA-8C47-AD2A34D21A25}" srcId="{3CCC435A-9A58-4A28-9386-647A66CEAA29}" destId="{5221D2A7-93A1-4AE6-BBD9-E1A10F58A726}" srcOrd="2" destOrd="0" parTransId="{B6975EBD-FD89-413F-89B3-5C5CA3F4C417}" sibTransId="{476B7EC7-26E0-4F4C-BE29-D6A61BAC4436}"/>
    <dgm:cxn modelId="{989B15B7-8800-624D-B420-F566CB8FF220}" type="presOf" srcId="{D1F352A2-A9C5-4800-A4EE-E5E2F6C9B246}" destId="{C1F5F413-5F91-B443-9224-D13127B46209}" srcOrd="0" destOrd="0" presId="urn:microsoft.com/office/officeart/2005/8/layout/arrow5"/>
    <dgm:cxn modelId="{AFA500BE-E967-BA47-A138-DE9CDA45F19E}" type="presOf" srcId="{3CCC435A-9A58-4A28-9386-647A66CEAA29}" destId="{F22953EB-1932-E849-A654-BDB4A3295B29}" srcOrd="0" destOrd="0" presId="urn:microsoft.com/office/officeart/2005/8/layout/arrow5"/>
    <dgm:cxn modelId="{F328B433-2E80-2940-9D13-C1DAC63D0805}" type="presParOf" srcId="{F22953EB-1932-E849-A654-BDB4A3295B29}" destId="{C1F5F413-5F91-B443-9224-D13127B46209}" srcOrd="0" destOrd="0" presId="urn:microsoft.com/office/officeart/2005/8/layout/arrow5"/>
    <dgm:cxn modelId="{F9F4B62D-0BB6-D645-ADB9-C0D679BBCB3D}" type="presParOf" srcId="{F22953EB-1932-E849-A654-BDB4A3295B29}" destId="{764E768F-6E2D-AF46-81E0-092798F0EFA5}" srcOrd="1" destOrd="0" presId="urn:microsoft.com/office/officeart/2005/8/layout/arrow5"/>
    <dgm:cxn modelId="{5E4E981C-BBD3-8940-98F0-6E5E00313CAA}" type="presParOf" srcId="{F22953EB-1932-E849-A654-BDB4A3295B29}" destId="{0E3876FF-6605-0A4A-AF10-B48D8693A1A9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EF7321-6763-4451-917C-8CA0853BF6E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6C8B30-B81B-4EC7-882F-E233C0F948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Public datasets: IMDB 50k, TMDB Reviews</a:t>
          </a:r>
        </a:p>
      </dgm:t>
    </dgm:pt>
    <dgm:pt modelId="{0C73D2BE-885D-48D1-87D0-BB0D9A7BF6F7}" type="parTrans" cxnId="{702D1A5F-ABE8-440A-B0C1-C8B25F0EE5F0}">
      <dgm:prSet/>
      <dgm:spPr/>
      <dgm:t>
        <a:bodyPr/>
        <a:lstStyle/>
        <a:p>
          <a:endParaRPr lang="en-US"/>
        </a:p>
      </dgm:t>
    </dgm:pt>
    <dgm:pt modelId="{5F0722E3-3C94-4C59-9F8B-BD8718745EEA}" type="sibTrans" cxnId="{702D1A5F-ABE8-440A-B0C1-C8B25F0EE5F0}">
      <dgm:prSet/>
      <dgm:spPr/>
      <dgm:t>
        <a:bodyPr/>
        <a:lstStyle/>
        <a:p>
          <a:endParaRPr lang="en-US"/>
        </a:p>
      </dgm:t>
    </dgm:pt>
    <dgm:pt modelId="{DDBDDA21-F84C-4B7F-9437-30F4B38C89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Stratified 80/10/10 split with fixed seed; tune on valid set</a:t>
          </a:r>
        </a:p>
      </dgm:t>
    </dgm:pt>
    <dgm:pt modelId="{9E5433C5-1635-4F2A-BEE0-B463C2E0D563}" type="parTrans" cxnId="{4DCB252C-1B4D-4745-A9FC-FFB4D880DF15}">
      <dgm:prSet/>
      <dgm:spPr/>
      <dgm:t>
        <a:bodyPr/>
        <a:lstStyle/>
        <a:p>
          <a:endParaRPr lang="en-US"/>
        </a:p>
      </dgm:t>
    </dgm:pt>
    <dgm:pt modelId="{0987F184-142C-41C2-8D9D-A741B184E887}" type="sibTrans" cxnId="{4DCB252C-1B4D-4745-A9FC-FFB4D880DF15}">
      <dgm:prSet/>
      <dgm:spPr/>
      <dgm:t>
        <a:bodyPr/>
        <a:lstStyle/>
        <a:p>
          <a:endParaRPr lang="en-US"/>
        </a:p>
      </dgm:t>
    </dgm:pt>
    <dgm:pt modelId="{36296402-9F18-4546-B74D-C37BDE4D6E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Minimal cleaning: lowercase, de-dup, remove leakage; binary + 3-class if neutral</a:t>
          </a:r>
        </a:p>
      </dgm:t>
    </dgm:pt>
    <dgm:pt modelId="{2B7057A8-D8FA-43D0-A188-714463709324}" type="parTrans" cxnId="{CD8A2BAB-1FC7-47C9-B84F-C78C4C5D9524}">
      <dgm:prSet/>
      <dgm:spPr/>
      <dgm:t>
        <a:bodyPr/>
        <a:lstStyle/>
        <a:p>
          <a:endParaRPr lang="en-US"/>
        </a:p>
      </dgm:t>
    </dgm:pt>
    <dgm:pt modelId="{7682793E-9965-4247-9BB8-0B44835A2BC3}" type="sibTrans" cxnId="{CD8A2BAB-1FC7-47C9-B84F-C78C4C5D9524}">
      <dgm:prSet/>
      <dgm:spPr/>
      <dgm:t>
        <a:bodyPr/>
        <a:lstStyle/>
        <a:p>
          <a:endParaRPr lang="en-US"/>
        </a:p>
      </dgm:t>
    </dgm:pt>
    <dgm:pt modelId="{4F3C5695-3DD1-4B3C-82CF-F51D677E5014}" type="pres">
      <dgm:prSet presAssocID="{FFEF7321-6763-4451-917C-8CA0853BF6EE}" presName="root" presStyleCnt="0">
        <dgm:presLayoutVars>
          <dgm:dir/>
          <dgm:resizeHandles val="exact"/>
        </dgm:presLayoutVars>
      </dgm:prSet>
      <dgm:spPr/>
    </dgm:pt>
    <dgm:pt modelId="{0B9D1C27-0E18-45D7-9CFF-84E01D36AB69}" type="pres">
      <dgm:prSet presAssocID="{636C8B30-B81B-4EC7-882F-E233C0F9488A}" presName="compNode" presStyleCnt="0"/>
      <dgm:spPr/>
    </dgm:pt>
    <dgm:pt modelId="{B8F00AE4-C233-4237-842B-F41C29CDA8F7}" type="pres">
      <dgm:prSet presAssocID="{636C8B30-B81B-4EC7-882F-E233C0F948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统计数据"/>
        </a:ext>
      </dgm:extLst>
    </dgm:pt>
    <dgm:pt modelId="{D4FC55E5-6047-451A-BA5B-044170CBB8B8}" type="pres">
      <dgm:prSet presAssocID="{636C8B30-B81B-4EC7-882F-E233C0F9488A}" presName="spaceRect" presStyleCnt="0"/>
      <dgm:spPr/>
    </dgm:pt>
    <dgm:pt modelId="{5A25430B-5C40-4EE6-B741-26A2F6826F94}" type="pres">
      <dgm:prSet presAssocID="{636C8B30-B81B-4EC7-882F-E233C0F9488A}" presName="textRect" presStyleLbl="revTx" presStyleIdx="0" presStyleCnt="3">
        <dgm:presLayoutVars>
          <dgm:chMax val="1"/>
          <dgm:chPref val="1"/>
        </dgm:presLayoutVars>
      </dgm:prSet>
      <dgm:spPr/>
    </dgm:pt>
    <dgm:pt modelId="{30EF925A-0C1B-48F5-A9C7-0737505AB55C}" type="pres">
      <dgm:prSet presAssocID="{5F0722E3-3C94-4C59-9F8B-BD8718745EEA}" presName="sibTrans" presStyleCnt="0"/>
      <dgm:spPr/>
    </dgm:pt>
    <dgm:pt modelId="{7122C53B-656C-499D-A5CC-EC791B7DF37B}" type="pres">
      <dgm:prSet presAssocID="{DDBDDA21-F84C-4B7F-9437-30F4B38C8963}" presName="compNode" presStyleCnt="0"/>
      <dgm:spPr/>
    </dgm:pt>
    <dgm:pt modelId="{8C43F3B6-C35E-45E8-9FAD-735C67293E24}" type="pres">
      <dgm:prSet presAssocID="{DDBDDA21-F84C-4B7F-9437-30F4B38C89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D10B7382-6DE2-4B87-9E25-DB15F4F29744}" type="pres">
      <dgm:prSet presAssocID="{DDBDDA21-F84C-4B7F-9437-30F4B38C8963}" presName="spaceRect" presStyleCnt="0"/>
      <dgm:spPr/>
    </dgm:pt>
    <dgm:pt modelId="{F6FAF1A3-970D-46F9-BEF3-083CB693676A}" type="pres">
      <dgm:prSet presAssocID="{DDBDDA21-F84C-4B7F-9437-30F4B38C8963}" presName="textRect" presStyleLbl="revTx" presStyleIdx="1" presStyleCnt="3">
        <dgm:presLayoutVars>
          <dgm:chMax val="1"/>
          <dgm:chPref val="1"/>
        </dgm:presLayoutVars>
      </dgm:prSet>
      <dgm:spPr/>
    </dgm:pt>
    <dgm:pt modelId="{98A0703C-C897-4822-B33C-FBE7406596EF}" type="pres">
      <dgm:prSet presAssocID="{0987F184-142C-41C2-8D9D-A741B184E887}" presName="sibTrans" presStyleCnt="0"/>
      <dgm:spPr/>
    </dgm:pt>
    <dgm:pt modelId="{9DE9FB16-76AA-4AC1-A342-E46735326FC5}" type="pres">
      <dgm:prSet presAssocID="{36296402-9F18-4546-B74D-C37BDE4D6EB7}" presName="compNode" presStyleCnt="0"/>
      <dgm:spPr/>
    </dgm:pt>
    <dgm:pt modelId="{E9C3D71D-73CB-4432-BA72-F2234223D59B}" type="pres">
      <dgm:prSet presAssocID="{36296402-9F18-4546-B74D-C37BDE4D6E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CE76B654-B18F-4426-B2C9-32AB314587BB}" type="pres">
      <dgm:prSet presAssocID="{36296402-9F18-4546-B74D-C37BDE4D6EB7}" presName="spaceRect" presStyleCnt="0"/>
      <dgm:spPr/>
    </dgm:pt>
    <dgm:pt modelId="{39B6CC47-BBBA-407F-828F-A711D4298658}" type="pres">
      <dgm:prSet presAssocID="{36296402-9F18-4546-B74D-C37BDE4D6E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13B201-9D98-499E-9387-E150BED10F15}" type="presOf" srcId="{FFEF7321-6763-4451-917C-8CA0853BF6EE}" destId="{4F3C5695-3DD1-4B3C-82CF-F51D677E5014}" srcOrd="0" destOrd="0" presId="urn:microsoft.com/office/officeart/2018/2/layout/IconLabelList"/>
    <dgm:cxn modelId="{4DCB252C-1B4D-4745-A9FC-FFB4D880DF15}" srcId="{FFEF7321-6763-4451-917C-8CA0853BF6EE}" destId="{DDBDDA21-F84C-4B7F-9437-30F4B38C8963}" srcOrd="1" destOrd="0" parTransId="{9E5433C5-1635-4F2A-BEE0-B463C2E0D563}" sibTransId="{0987F184-142C-41C2-8D9D-A741B184E887}"/>
    <dgm:cxn modelId="{73D1D93F-9F27-48E8-A236-EA7447555F49}" type="presOf" srcId="{36296402-9F18-4546-B74D-C37BDE4D6EB7}" destId="{39B6CC47-BBBA-407F-828F-A711D4298658}" srcOrd="0" destOrd="0" presId="urn:microsoft.com/office/officeart/2018/2/layout/IconLabelList"/>
    <dgm:cxn modelId="{B37DC552-9CB6-492F-ACDF-ACF6EB9EBF5B}" type="presOf" srcId="{636C8B30-B81B-4EC7-882F-E233C0F9488A}" destId="{5A25430B-5C40-4EE6-B741-26A2F6826F94}" srcOrd="0" destOrd="0" presId="urn:microsoft.com/office/officeart/2018/2/layout/IconLabelList"/>
    <dgm:cxn modelId="{702D1A5F-ABE8-440A-B0C1-C8B25F0EE5F0}" srcId="{FFEF7321-6763-4451-917C-8CA0853BF6EE}" destId="{636C8B30-B81B-4EC7-882F-E233C0F9488A}" srcOrd="0" destOrd="0" parTransId="{0C73D2BE-885D-48D1-87D0-BB0D9A7BF6F7}" sibTransId="{5F0722E3-3C94-4C59-9F8B-BD8718745EEA}"/>
    <dgm:cxn modelId="{CD8A2BAB-1FC7-47C9-B84F-C78C4C5D9524}" srcId="{FFEF7321-6763-4451-917C-8CA0853BF6EE}" destId="{36296402-9F18-4546-B74D-C37BDE4D6EB7}" srcOrd="2" destOrd="0" parTransId="{2B7057A8-D8FA-43D0-A188-714463709324}" sibTransId="{7682793E-9965-4247-9BB8-0B44835A2BC3}"/>
    <dgm:cxn modelId="{8B9F05C2-24A1-4A9C-B88B-4312EB07C0FD}" type="presOf" srcId="{DDBDDA21-F84C-4B7F-9437-30F4B38C8963}" destId="{F6FAF1A3-970D-46F9-BEF3-083CB693676A}" srcOrd="0" destOrd="0" presId="urn:microsoft.com/office/officeart/2018/2/layout/IconLabelList"/>
    <dgm:cxn modelId="{B77ABD98-827F-46EA-92B5-EAFEB9C21AAB}" type="presParOf" srcId="{4F3C5695-3DD1-4B3C-82CF-F51D677E5014}" destId="{0B9D1C27-0E18-45D7-9CFF-84E01D36AB69}" srcOrd="0" destOrd="0" presId="urn:microsoft.com/office/officeart/2018/2/layout/IconLabelList"/>
    <dgm:cxn modelId="{A2085556-6084-4BDD-94D3-EA1CECFDD368}" type="presParOf" srcId="{0B9D1C27-0E18-45D7-9CFF-84E01D36AB69}" destId="{B8F00AE4-C233-4237-842B-F41C29CDA8F7}" srcOrd="0" destOrd="0" presId="urn:microsoft.com/office/officeart/2018/2/layout/IconLabelList"/>
    <dgm:cxn modelId="{AD161344-2119-4153-B842-96BFF282BFFF}" type="presParOf" srcId="{0B9D1C27-0E18-45D7-9CFF-84E01D36AB69}" destId="{D4FC55E5-6047-451A-BA5B-044170CBB8B8}" srcOrd="1" destOrd="0" presId="urn:microsoft.com/office/officeart/2018/2/layout/IconLabelList"/>
    <dgm:cxn modelId="{718C1BA5-984D-490D-8142-7BB2F1FFF124}" type="presParOf" srcId="{0B9D1C27-0E18-45D7-9CFF-84E01D36AB69}" destId="{5A25430B-5C40-4EE6-B741-26A2F6826F94}" srcOrd="2" destOrd="0" presId="urn:microsoft.com/office/officeart/2018/2/layout/IconLabelList"/>
    <dgm:cxn modelId="{E5594425-1702-472F-B54B-B6FB201C7345}" type="presParOf" srcId="{4F3C5695-3DD1-4B3C-82CF-F51D677E5014}" destId="{30EF925A-0C1B-48F5-A9C7-0737505AB55C}" srcOrd="1" destOrd="0" presId="urn:microsoft.com/office/officeart/2018/2/layout/IconLabelList"/>
    <dgm:cxn modelId="{774C6E8F-23D4-43BF-9C31-F5187CB52335}" type="presParOf" srcId="{4F3C5695-3DD1-4B3C-82CF-F51D677E5014}" destId="{7122C53B-656C-499D-A5CC-EC791B7DF37B}" srcOrd="2" destOrd="0" presId="urn:microsoft.com/office/officeart/2018/2/layout/IconLabelList"/>
    <dgm:cxn modelId="{BF970507-850C-46BC-B954-498BE2A127BA}" type="presParOf" srcId="{7122C53B-656C-499D-A5CC-EC791B7DF37B}" destId="{8C43F3B6-C35E-45E8-9FAD-735C67293E24}" srcOrd="0" destOrd="0" presId="urn:microsoft.com/office/officeart/2018/2/layout/IconLabelList"/>
    <dgm:cxn modelId="{B2D7082A-3D06-47CE-B695-48D69E6F6808}" type="presParOf" srcId="{7122C53B-656C-499D-A5CC-EC791B7DF37B}" destId="{D10B7382-6DE2-4B87-9E25-DB15F4F29744}" srcOrd="1" destOrd="0" presId="urn:microsoft.com/office/officeart/2018/2/layout/IconLabelList"/>
    <dgm:cxn modelId="{B92C746E-0195-43C7-816C-0388A7093C97}" type="presParOf" srcId="{7122C53B-656C-499D-A5CC-EC791B7DF37B}" destId="{F6FAF1A3-970D-46F9-BEF3-083CB693676A}" srcOrd="2" destOrd="0" presId="urn:microsoft.com/office/officeart/2018/2/layout/IconLabelList"/>
    <dgm:cxn modelId="{5EE66919-AFCA-4AEB-ADE8-A5ED5096712D}" type="presParOf" srcId="{4F3C5695-3DD1-4B3C-82CF-F51D677E5014}" destId="{98A0703C-C897-4822-B33C-FBE7406596EF}" srcOrd="3" destOrd="0" presId="urn:microsoft.com/office/officeart/2018/2/layout/IconLabelList"/>
    <dgm:cxn modelId="{69194A35-37D9-4E7E-A4F2-E90F09C89452}" type="presParOf" srcId="{4F3C5695-3DD1-4B3C-82CF-F51D677E5014}" destId="{9DE9FB16-76AA-4AC1-A342-E46735326FC5}" srcOrd="4" destOrd="0" presId="urn:microsoft.com/office/officeart/2018/2/layout/IconLabelList"/>
    <dgm:cxn modelId="{A0D5AF4C-DB3E-47B2-865E-A93C32BAD769}" type="presParOf" srcId="{9DE9FB16-76AA-4AC1-A342-E46735326FC5}" destId="{E9C3D71D-73CB-4432-BA72-F2234223D59B}" srcOrd="0" destOrd="0" presId="urn:microsoft.com/office/officeart/2018/2/layout/IconLabelList"/>
    <dgm:cxn modelId="{ADFD4460-970B-4276-9891-383E59A8FD26}" type="presParOf" srcId="{9DE9FB16-76AA-4AC1-A342-E46735326FC5}" destId="{CE76B654-B18F-4426-B2C9-32AB314587BB}" srcOrd="1" destOrd="0" presId="urn:microsoft.com/office/officeart/2018/2/layout/IconLabelList"/>
    <dgm:cxn modelId="{14B2B040-FD33-4E76-9075-F690B5A36EA1}" type="presParOf" srcId="{9DE9FB16-76AA-4AC1-A342-E46735326FC5}" destId="{39B6CC47-BBBA-407F-828F-A711D42986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2B0828-784A-4CF6-8F12-FF2D4BAA5D8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C52C36-0095-4E85-9F96-B3D002D9B14B}">
      <dgm:prSet/>
      <dgm:spPr/>
      <dgm:t>
        <a:bodyPr/>
        <a:lstStyle/>
        <a:p>
          <a:r>
            <a:rPr lang="en-US"/>
            <a:t>Baseline: NB + TF-IDF (sweep uni/bi-grams, vocab, alpha)</a:t>
          </a:r>
        </a:p>
      </dgm:t>
    </dgm:pt>
    <dgm:pt modelId="{10BEB71F-2E7D-49B2-9D37-7627C390AB02}" type="parTrans" cxnId="{0048AF0B-90EA-416C-A355-82D3BE510C05}">
      <dgm:prSet/>
      <dgm:spPr/>
      <dgm:t>
        <a:bodyPr/>
        <a:lstStyle/>
        <a:p>
          <a:endParaRPr lang="en-US"/>
        </a:p>
      </dgm:t>
    </dgm:pt>
    <dgm:pt modelId="{721AA863-5E10-41C4-81D3-6834FC586AEB}" type="sibTrans" cxnId="{0048AF0B-90EA-416C-A355-82D3BE510C05}">
      <dgm:prSet/>
      <dgm:spPr/>
      <dgm:t>
        <a:bodyPr/>
        <a:lstStyle/>
        <a:p>
          <a:endParaRPr lang="en-US"/>
        </a:p>
      </dgm:t>
    </dgm:pt>
    <dgm:pt modelId="{08D747D3-4215-4D64-BA7F-689323590CDF}">
      <dgm:prSet/>
      <dgm:spPr/>
      <dgm:t>
        <a:bodyPr/>
        <a:lstStyle/>
        <a:p>
          <a:r>
            <a:rPr lang="en-US"/>
            <a:t>Deep: BERT-base or DistilBERT with early stopping</a:t>
          </a:r>
        </a:p>
      </dgm:t>
    </dgm:pt>
    <dgm:pt modelId="{536194F5-740B-4578-B12D-FD7260344FC8}" type="parTrans" cxnId="{6941D948-89A7-4FF8-87F8-96FC53FA434D}">
      <dgm:prSet/>
      <dgm:spPr/>
      <dgm:t>
        <a:bodyPr/>
        <a:lstStyle/>
        <a:p>
          <a:endParaRPr lang="en-US"/>
        </a:p>
      </dgm:t>
    </dgm:pt>
    <dgm:pt modelId="{15409D75-CCF4-43A1-95A4-473CD936E776}" type="sibTrans" cxnId="{6941D948-89A7-4FF8-87F8-96FC53FA434D}">
      <dgm:prSet/>
      <dgm:spPr/>
      <dgm:t>
        <a:bodyPr/>
        <a:lstStyle/>
        <a:p>
          <a:endParaRPr lang="en-US"/>
        </a:p>
      </dgm:t>
    </dgm:pt>
    <dgm:pt modelId="{16D8E526-BEA9-4917-8726-D44467996CC1}">
      <dgm:prSet/>
      <dgm:spPr/>
      <dgm:t>
        <a:bodyPr/>
        <a:lstStyle/>
        <a:p>
          <a:r>
            <a:rPr lang="en-US"/>
            <a:t>Lexicon: VADER as small feature or vote to steady edge cases</a:t>
          </a:r>
        </a:p>
      </dgm:t>
    </dgm:pt>
    <dgm:pt modelId="{047382DB-84F2-4F61-82A6-4C01656C3294}" type="parTrans" cxnId="{9F4CBE98-9BBB-4AAC-B2AE-E9257EA176E0}">
      <dgm:prSet/>
      <dgm:spPr/>
      <dgm:t>
        <a:bodyPr/>
        <a:lstStyle/>
        <a:p>
          <a:endParaRPr lang="en-US"/>
        </a:p>
      </dgm:t>
    </dgm:pt>
    <dgm:pt modelId="{ABE67ABF-D2FE-417F-A20F-9724BD992AF8}" type="sibTrans" cxnId="{9F4CBE98-9BBB-4AAC-B2AE-E9257EA176E0}">
      <dgm:prSet/>
      <dgm:spPr/>
      <dgm:t>
        <a:bodyPr/>
        <a:lstStyle/>
        <a:p>
          <a:endParaRPr lang="en-US"/>
        </a:p>
      </dgm:t>
    </dgm:pt>
    <dgm:pt modelId="{A9A386EB-3C8E-4078-9A20-F1718E2C7022}">
      <dgm:prSet/>
      <dgm:spPr/>
      <dgm:t>
        <a:bodyPr/>
        <a:lstStyle/>
        <a:p>
          <a:r>
            <a:rPr lang="en-US"/>
            <a:t>Extension: similarity × sentiment to down-rank poorly-reviewed items</a:t>
          </a:r>
        </a:p>
      </dgm:t>
    </dgm:pt>
    <dgm:pt modelId="{59E875CD-3C5B-49F0-B95A-1381869BACC8}" type="parTrans" cxnId="{0CBFC6C4-CCE1-4829-A96A-2235207C68E9}">
      <dgm:prSet/>
      <dgm:spPr/>
      <dgm:t>
        <a:bodyPr/>
        <a:lstStyle/>
        <a:p>
          <a:endParaRPr lang="en-US"/>
        </a:p>
      </dgm:t>
    </dgm:pt>
    <dgm:pt modelId="{C5B0F3F8-EC6A-4BB3-BA9B-17589A9A76C5}" type="sibTrans" cxnId="{0CBFC6C4-CCE1-4829-A96A-2235207C68E9}">
      <dgm:prSet/>
      <dgm:spPr/>
      <dgm:t>
        <a:bodyPr/>
        <a:lstStyle/>
        <a:p>
          <a:endParaRPr lang="en-US"/>
        </a:p>
      </dgm:t>
    </dgm:pt>
    <dgm:pt modelId="{EC7137D5-A289-AD40-B5FC-7AB1B8B79999}" type="pres">
      <dgm:prSet presAssocID="{502B0828-784A-4CF6-8F12-FF2D4BAA5D8F}" presName="linear" presStyleCnt="0">
        <dgm:presLayoutVars>
          <dgm:animLvl val="lvl"/>
          <dgm:resizeHandles val="exact"/>
        </dgm:presLayoutVars>
      </dgm:prSet>
      <dgm:spPr/>
    </dgm:pt>
    <dgm:pt modelId="{61ACA07C-6DD5-D54A-8799-764640F53846}" type="pres">
      <dgm:prSet presAssocID="{FCC52C36-0095-4E85-9F96-B3D002D9B1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FABF96-9D56-8249-BC4C-9134B0F4865B}" type="pres">
      <dgm:prSet presAssocID="{721AA863-5E10-41C4-81D3-6834FC586AEB}" presName="spacer" presStyleCnt="0"/>
      <dgm:spPr/>
    </dgm:pt>
    <dgm:pt modelId="{B89C67CE-9A23-294A-ACFA-B0D72FF8F4BF}" type="pres">
      <dgm:prSet presAssocID="{08D747D3-4215-4D64-BA7F-689323590C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CB190E0-29FC-4649-94DE-B11F2D978214}" type="pres">
      <dgm:prSet presAssocID="{15409D75-CCF4-43A1-95A4-473CD936E776}" presName="spacer" presStyleCnt="0"/>
      <dgm:spPr/>
    </dgm:pt>
    <dgm:pt modelId="{DDAB1190-DA4A-0D49-A763-3935C1F15B67}" type="pres">
      <dgm:prSet presAssocID="{16D8E526-BEA9-4917-8726-D44467996C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CB1D9B2-C1B0-3D48-A742-660A6C787A9C}" type="pres">
      <dgm:prSet presAssocID="{ABE67ABF-D2FE-417F-A20F-9724BD992AF8}" presName="spacer" presStyleCnt="0"/>
      <dgm:spPr/>
    </dgm:pt>
    <dgm:pt modelId="{95022C71-9373-3D44-9153-41C2E667D9B0}" type="pres">
      <dgm:prSet presAssocID="{A9A386EB-3C8E-4078-9A20-F1718E2C702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048AF0B-90EA-416C-A355-82D3BE510C05}" srcId="{502B0828-784A-4CF6-8F12-FF2D4BAA5D8F}" destId="{FCC52C36-0095-4E85-9F96-B3D002D9B14B}" srcOrd="0" destOrd="0" parTransId="{10BEB71F-2E7D-49B2-9D37-7627C390AB02}" sibTransId="{721AA863-5E10-41C4-81D3-6834FC586AEB}"/>
    <dgm:cxn modelId="{6941D948-89A7-4FF8-87F8-96FC53FA434D}" srcId="{502B0828-784A-4CF6-8F12-FF2D4BAA5D8F}" destId="{08D747D3-4215-4D64-BA7F-689323590CDF}" srcOrd="1" destOrd="0" parTransId="{536194F5-740B-4578-B12D-FD7260344FC8}" sibTransId="{15409D75-CCF4-43A1-95A4-473CD936E776}"/>
    <dgm:cxn modelId="{CABEAB6F-D398-F144-AF3B-91BA4DC73287}" type="presOf" srcId="{FCC52C36-0095-4E85-9F96-B3D002D9B14B}" destId="{61ACA07C-6DD5-D54A-8799-764640F53846}" srcOrd="0" destOrd="0" presId="urn:microsoft.com/office/officeart/2005/8/layout/vList2"/>
    <dgm:cxn modelId="{F23F5475-F23A-6E40-99EB-0C6807CAE141}" type="presOf" srcId="{16D8E526-BEA9-4917-8726-D44467996CC1}" destId="{DDAB1190-DA4A-0D49-A763-3935C1F15B67}" srcOrd="0" destOrd="0" presId="urn:microsoft.com/office/officeart/2005/8/layout/vList2"/>
    <dgm:cxn modelId="{9F2A8882-708E-1147-8A30-1493DA6D96CF}" type="presOf" srcId="{08D747D3-4215-4D64-BA7F-689323590CDF}" destId="{B89C67CE-9A23-294A-ACFA-B0D72FF8F4BF}" srcOrd="0" destOrd="0" presId="urn:microsoft.com/office/officeart/2005/8/layout/vList2"/>
    <dgm:cxn modelId="{F0343997-0021-DE4D-9946-B578260B29F0}" type="presOf" srcId="{A9A386EB-3C8E-4078-9A20-F1718E2C7022}" destId="{95022C71-9373-3D44-9153-41C2E667D9B0}" srcOrd="0" destOrd="0" presId="urn:microsoft.com/office/officeart/2005/8/layout/vList2"/>
    <dgm:cxn modelId="{9F4CBE98-9BBB-4AAC-B2AE-E9257EA176E0}" srcId="{502B0828-784A-4CF6-8F12-FF2D4BAA5D8F}" destId="{16D8E526-BEA9-4917-8726-D44467996CC1}" srcOrd="2" destOrd="0" parTransId="{047382DB-84F2-4F61-82A6-4C01656C3294}" sibTransId="{ABE67ABF-D2FE-417F-A20F-9724BD992AF8}"/>
    <dgm:cxn modelId="{0CBFC6C4-CCE1-4829-A96A-2235207C68E9}" srcId="{502B0828-784A-4CF6-8F12-FF2D4BAA5D8F}" destId="{A9A386EB-3C8E-4078-9A20-F1718E2C7022}" srcOrd="3" destOrd="0" parTransId="{59E875CD-3C5B-49F0-B95A-1381869BACC8}" sibTransId="{C5B0F3F8-EC6A-4BB3-BA9B-17589A9A76C5}"/>
    <dgm:cxn modelId="{CD9DF9EB-D355-6F45-A543-9E77956D1555}" type="presOf" srcId="{502B0828-784A-4CF6-8F12-FF2D4BAA5D8F}" destId="{EC7137D5-A289-AD40-B5FC-7AB1B8B79999}" srcOrd="0" destOrd="0" presId="urn:microsoft.com/office/officeart/2005/8/layout/vList2"/>
    <dgm:cxn modelId="{1B8B4EB6-287E-7B4C-AF87-D1AAF6C2829D}" type="presParOf" srcId="{EC7137D5-A289-AD40-B5FC-7AB1B8B79999}" destId="{61ACA07C-6DD5-D54A-8799-764640F53846}" srcOrd="0" destOrd="0" presId="urn:microsoft.com/office/officeart/2005/8/layout/vList2"/>
    <dgm:cxn modelId="{DBAAF3AA-2DBF-AD44-8B2F-FACEB7FB67B4}" type="presParOf" srcId="{EC7137D5-A289-AD40-B5FC-7AB1B8B79999}" destId="{6AFABF96-9D56-8249-BC4C-9134B0F4865B}" srcOrd="1" destOrd="0" presId="urn:microsoft.com/office/officeart/2005/8/layout/vList2"/>
    <dgm:cxn modelId="{36D41287-6F0A-8140-84B2-B40D10E1E176}" type="presParOf" srcId="{EC7137D5-A289-AD40-B5FC-7AB1B8B79999}" destId="{B89C67CE-9A23-294A-ACFA-B0D72FF8F4BF}" srcOrd="2" destOrd="0" presId="urn:microsoft.com/office/officeart/2005/8/layout/vList2"/>
    <dgm:cxn modelId="{8BF230C3-6779-B447-A825-DB31532D7E01}" type="presParOf" srcId="{EC7137D5-A289-AD40-B5FC-7AB1B8B79999}" destId="{0CB190E0-29FC-4649-94DE-B11F2D978214}" srcOrd="3" destOrd="0" presId="urn:microsoft.com/office/officeart/2005/8/layout/vList2"/>
    <dgm:cxn modelId="{C24691C2-63E5-9B46-89AF-ADA809B328A9}" type="presParOf" srcId="{EC7137D5-A289-AD40-B5FC-7AB1B8B79999}" destId="{DDAB1190-DA4A-0D49-A763-3935C1F15B67}" srcOrd="4" destOrd="0" presId="urn:microsoft.com/office/officeart/2005/8/layout/vList2"/>
    <dgm:cxn modelId="{54EEFD5C-C9A3-EF4B-B6F4-6DF56A755F1F}" type="presParOf" srcId="{EC7137D5-A289-AD40-B5FC-7AB1B8B79999}" destId="{ECB1D9B2-C1B0-3D48-A742-660A6C787A9C}" srcOrd="5" destOrd="0" presId="urn:microsoft.com/office/officeart/2005/8/layout/vList2"/>
    <dgm:cxn modelId="{92EA8234-D476-5646-A3C0-7FEEA8CC1076}" type="presParOf" srcId="{EC7137D5-A289-AD40-B5FC-7AB1B8B79999}" destId="{95022C71-9373-3D44-9153-41C2E667D9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9FBC1E-4EEE-4B5F-A7B5-9BDC108B543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B1F4E7-A620-4DF1-9C90-D25150C814E0}">
      <dgm:prSet/>
      <dgm:spPr/>
      <dgm:t>
        <a:bodyPr/>
        <a:lstStyle/>
        <a:p>
          <a:r>
            <a:rPr lang="en-US"/>
            <a:t>Primary: Macro-F1; also Accuracy, optional ROC-AUC</a:t>
          </a:r>
        </a:p>
      </dgm:t>
    </dgm:pt>
    <dgm:pt modelId="{D8AD7DC6-2228-4C13-9781-7BBD639F31E6}" type="parTrans" cxnId="{F4F32CF2-86D8-48B0-A963-2257FB3A66A6}">
      <dgm:prSet/>
      <dgm:spPr/>
      <dgm:t>
        <a:bodyPr/>
        <a:lstStyle/>
        <a:p>
          <a:endParaRPr lang="en-US"/>
        </a:p>
      </dgm:t>
    </dgm:pt>
    <dgm:pt modelId="{D3CAF3FA-9C6E-4815-A7F5-DC716232EA76}" type="sibTrans" cxnId="{F4F32CF2-86D8-48B0-A963-2257FB3A66A6}">
      <dgm:prSet/>
      <dgm:spPr/>
      <dgm:t>
        <a:bodyPr/>
        <a:lstStyle/>
        <a:p>
          <a:endParaRPr lang="en-US"/>
        </a:p>
      </dgm:t>
    </dgm:pt>
    <dgm:pt modelId="{486AFBED-97AB-4B44-BCFA-516BB5FF400F}">
      <dgm:prSet/>
      <dgm:spPr/>
      <dgm:t>
        <a:bodyPr/>
        <a:lstStyle/>
        <a:p>
          <a:r>
            <a:rPr lang="en-US"/>
            <a:t>Baselines: majority, VADER-only, tuned NB</a:t>
          </a:r>
        </a:p>
      </dgm:t>
    </dgm:pt>
    <dgm:pt modelId="{6F44DC5C-9B23-4070-982C-47D4648E5506}" type="parTrans" cxnId="{18BF262A-2C56-44DB-B2AD-44CA65584205}">
      <dgm:prSet/>
      <dgm:spPr/>
      <dgm:t>
        <a:bodyPr/>
        <a:lstStyle/>
        <a:p>
          <a:endParaRPr lang="en-US"/>
        </a:p>
      </dgm:t>
    </dgm:pt>
    <dgm:pt modelId="{0AAC92ED-7C95-4FD0-853C-31191319CFE6}" type="sibTrans" cxnId="{18BF262A-2C56-44DB-B2AD-44CA65584205}">
      <dgm:prSet/>
      <dgm:spPr/>
      <dgm:t>
        <a:bodyPr/>
        <a:lstStyle/>
        <a:p>
          <a:endParaRPr lang="en-US"/>
        </a:p>
      </dgm:t>
    </dgm:pt>
    <dgm:pt modelId="{5E7EC9CE-8A1B-4EA6-9E6C-AA06D483C5BF}">
      <dgm:prSet/>
      <dgm:spPr/>
      <dgm:t>
        <a:bodyPr/>
        <a:lstStyle/>
        <a:p>
          <a:r>
            <a:rPr lang="en-US"/>
            <a:t>Ablations: stopwords on/off, uni vs. bi-grams, vocab sizes</a:t>
          </a:r>
        </a:p>
      </dgm:t>
    </dgm:pt>
    <dgm:pt modelId="{68996DB4-C4FE-4A9F-BF54-13D8E592F9CF}" type="parTrans" cxnId="{C2C094C8-1845-4F9C-AC6B-84943219EECD}">
      <dgm:prSet/>
      <dgm:spPr/>
      <dgm:t>
        <a:bodyPr/>
        <a:lstStyle/>
        <a:p>
          <a:endParaRPr lang="en-US"/>
        </a:p>
      </dgm:t>
    </dgm:pt>
    <dgm:pt modelId="{C7646B69-5116-4DD0-AFD4-51CD2C581239}" type="sibTrans" cxnId="{C2C094C8-1845-4F9C-AC6B-84943219EECD}">
      <dgm:prSet/>
      <dgm:spPr/>
      <dgm:t>
        <a:bodyPr/>
        <a:lstStyle/>
        <a:p>
          <a:endParaRPr lang="en-US"/>
        </a:p>
      </dgm:t>
    </dgm:pt>
    <dgm:pt modelId="{0375AF7C-6470-4891-83D4-9CCFF695831F}">
      <dgm:prSet/>
      <dgm:spPr/>
      <dgm:t>
        <a:bodyPr/>
        <a:lstStyle/>
        <a:p>
          <a:r>
            <a:rPr lang="en-US"/>
            <a:t>Log time/epoch &amp; per-review latency; small error gallery</a:t>
          </a:r>
        </a:p>
      </dgm:t>
    </dgm:pt>
    <dgm:pt modelId="{3DE6F526-210B-48ED-9F1E-335FE1B32F4E}" type="parTrans" cxnId="{C71DF98C-0115-4EEC-9F3E-944B4EB1BBAF}">
      <dgm:prSet/>
      <dgm:spPr/>
      <dgm:t>
        <a:bodyPr/>
        <a:lstStyle/>
        <a:p>
          <a:endParaRPr lang="en-US"/>
        </a:p>
      </dgm:t>
    </dgm:pt>
    <dgm:pt modelId="{6F5420B3-099C-4CBC-8C84-4044EA2A4D98}" type="sibTrans" cxnId="{C71DF98C-0115-4EEC-9F3E-944B4EB1BBAF}">
      <dgm:prSet/>
      <dgm:spPr/>
      <dgm:t>
        <a:bodyPr/>
        <a:lstStyle/>
        <a:p>
          <a:endParaRPr lang="en-US"/>
        </a:p>
      </dgm:t>
    </dgm:pt>
    <dgm:pt modelId="{A8BB4E8B-8D7F-CE40-AE92-82910016C12E}" type="pres">
      <dgm:prSet presAssocID="{3E9FBC1E-4EEE-4B5F-A7B5-9BDC108B5435}" presName="linear" presStyleCnt="0">
        <dgm:presLayoutVars>
          <dgm:animLvl val="lvl"/>
          <dgm:resizeHandles val="exact"/>
        </dgm:presLayoutVars>
      </dgm:prSet>
      <dgm:spPr/>
    </dgm:pt>
    <dgm:pt modelId="{AE590298-B497-854D-B4D4-92E2A2FAD1DA}" type="pres">
      <dgm:prSet presAssocID="{B0B1F4E7-A620-4DF1-9C90-D25150C814E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A6552EA-7120-8B41-9061-03EF7402C142}" type="pres">
      <dgm:prSet presAssocID="{D3CAF3FA-9C6E-4815-A7F5-DC716232EA76}" presName="spacer" presStyleCnt="0"/>
      <dgm:spPr/>
    </dgm:pt>
    <dgm:pt modelId="{FC8FF303-1F2A-DD48-B0F9-0DFED9D4F960}" type="pres">
      <dgm:prSet presAssocID="{486AFBED-97AB-4B44-BCFA-516BB5FF400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AEFBC76-2349-7E4F-833F-2DBC9E4A38D3}" type="pres">
      <dgm:prSet presAssocID="{0AAC92ED-7C95-4FD0-853C-31191319CFE6}" presName="spacer" presStyleCnt="0"/>
      <dgm:spPr/>
    </dgm:pt>
    <dgm:pt modelId="{A180F2BA-252A-FE4A-99A3-A434B34C8F54}" type="pres">
      <dgm:prSet presAssocID="{5E7EC9CE-8A1B-4EA6-9E6C-AA06D483C5B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EB6E461-118F-0540-ABC4-1DD285F44E49}" type="pres">
      <dgm:prSet presAssocID="{C7646B69-5116-4DD0-AFD4-51CD2C581239}" presName="spacer" presStyleCnt="0"/>
      <dgm:spPr/>
    </dgm:pt>
    <dgm:pt modelId="{93628F22-F502-2D4C-87D4-DD5BF4B60D58}" type="pres">
      <dgm:prSet presAssocID="{0375AF7C-6470-4891-83D4-9CCFF695831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B8B603-BD3E-BA44-81CE-E239E2FDB933}" type="presOf" srcId="{3E9FBC1E-4EEE-4B5F-A7B5-9BDC108B5435}" destId="{A8BB4E8B-8D7F-CE40-AE92-82910016C12E}" srcOrd="0" destOrd="0" presId="urn:microsoft.com/office/officeart/2005/8/layout/vList2"/>
    <dgm:cxn modelId="{18BF262A-2C56-44DB-B2AD-44CA65584205}" srcId="{3E9FBC1E-4EEE-4B5F-A7B5-9BDC108B5435}" destId="{486AFBED-97AB-4B44-BCFA-516BB5FF400F}" srcOrd="1" destOrd="0" parTransId="{6F44DC5C-9B23-4070-982C-47D4648E5506}" sibTransId="{0AAC92ED-7C95-4FD0-853C-31191319CFE6}"/>
    <dgm:cxn modelId="{33844758-1527-8B41-B986-A3A25FC698B5}" type="presOf" srcId="{0375AF7C-6470-4891-83D4-9CCFF695831F}" destId="{93628F22-F502-2D4C-87D4-DD5BF4B60D58}" srcOrd="0" destOrd="0" presId="urn:microsoft.com/office/officeart/2005/8/layout/vList2"/>
    <dgm:cxn modelId="{C71DF98C-0115-4EEC-9F3E-944B4EB1BBAF}" srcId="{3E9FBC1E-4EEE-4B5F-A7B5-9BDC108B5435}" destId="{0375AF7C-6470-4891-83D4-9CCFF695831F}" srcOrd="3" destOrd="0" parTransId="{3DE6F526-210B-48ED-9F1E-335FE1B32F4E}" sibTransId="{6F5420B3-099C-4CBC-8C84-4044EA2A4D98}"/>
    <dgm:cxn modelId="{0731DEBD-A9FB-D84D-9CE6-89721CC3E130}" type="presOf" srcId="{486AFBED-97AB-4B44-BCFA-516BB5FF400F}" destId="{FC8FF303-1F2A-DD48-B0F9-0DFED9D4F960}" srcOrd="0" destOrd="0" presId="urn:microsoft.com/office/officeart/2005/8/layout/vList2"/>
    <dgm:cxn modelId="{C2C094C8-1845-4F9C-AC6B-84943219EECD}" srcId="{3E9FBC1E-4EEE-4B5F-A7B5-9BDC108B5435}" destId="{5E7EC9CE-8A1B-4EA6-9E6C-AA06D483C5BF}" srcOrd="2" destOrd="0" parTransId="{68996DB4-C4FE-4A9F-BF54-13D8E592F9CF}" sibTransId="{C7646B69-5116-4DD0-AFD4-51CD2C581239}"/>
    <dgm:cxn modelId="{58E155D3-5D4C-4A48-BE2F-BDD614A7CF99}" type="presOf" srcId="{B0B1F4E7-A620-4DF1-9C90-D25150C814E0}" destId="{AE590298-B497-854D-B4D4-92E2A2FAD1DA}" srcOrd="0" destOrd="0" presId="urn:microsoft.com/office/officeart/2005/8/layout/vList2"/>
    <dgm:cxn modelId="{EAF200E7-279E-5143-A103-11123B4A1337}" type="presOf" srcId="{5E7EC9CE-8A1B-4EA6-9E6C-AA06D483C5BF}" destId="{A180F2BA-252A-FE4A-99A3-A434B34C8F54}" srcOrd="0" destOrd="0" presId="urn:microsoft.com/office/officeart/2005/8/layout/vList2"/>
    <dgm:cxn modelId="{F4F32CF2-86D8-48B0-A963-2257FB3A66A6}" srcId="{3E9FBC1E-4EEE-4B5F-A7B5-9BDC108B5435}" destId="{B0B1F4E7-A620-4DF1-9C90-D25150C814E0}" srcOrd="0" destOrd="0" parTransId="{D8AD7DC6-2228-4C13-9781-7BBD639F31E6}" sibTransId="{D3CAF3FA-9C6E-4815-A7F5-DC716232EA76}"/>
    <dgm:cxn modelId="{6D0F1195-7792-424D-9080-3C3424BE179F}" type="presParOf" srcId="{A8BB4E8B-8D7F-CE40-AE92-82910016C12E}" destId="{AE590298-B497-854D-B4D4-92E2A2FAD1DA}" srcOrd="0" destOrd="0" presId="urn:microsoft.com/office/officeart/2005/8/layout/vList2"/>
    <dgm:cxn modelId="{253C2CC8-CE6E-1E4F-98A3-71CA1C8A4296}" type="presParOf" srcId="{A8BB4E8B-8D7F-CE40-AE92-82910016C12E}" destId="{FA6552EA-7120-8B41-9061-03EF7402C142}" srcOrd="1" destOrd="0" presId="urn:microsoft.com/office/officeart/2005/8/layout/vList2"/>
    <dgm:cxn modelId="{903BA1C7-453C-6041-9D4B-D9544B6039D2}" type="presParOf" srcId="{A8BB4E8B-8D7F-CE40-AE92-82910016C12E}" destId="{FC8FF303-1F2A-DD48-B0F9-0DFED9D4F960}" srcOrd="2" destOrd="0" presId="urn:microsoft.com/office/officeart/2005/8/layout/vList2"/>
    <dgm:cxn modelId="{517F9520-2A0E-FB44-B4A8-FFEED089C560}" type="presParOf" srcId="{A8BB4E8B-8D7F-CE40-AE92-82910016C12E}" destId="{1AEFBC76-2349-7E4F-833F-2DBC9E4A38D3}" srcOrd="3" destOrd="0" presId="urn:microsoft.com/office/officeart/2005/8/layout/vList2"/>
    <dgm:cxn modelId="{626BB2D8-F1BD-FE47-B181-04BCAE11F273}" type="presParOf" srcId="{A8BB4E8B-8D7F-CE40-AE92-82910016C12E}" destId="{A180F2BA-252A-FE4A-99A3-A434B34C8F54}" srcOrd="4" destOrd="0" presId="urn:microsoft.com/office/officeart/2005/8/layout/vList2"/>
    <dgm:cxn modelId="{EDCD5776-122E-BD4E-8CB6-C2060013ECC2}" type="presParOf" srcId="{A8BB4E8B-8D7F-CE40-AE92-82910016C12E}" destId="{1EB6E461-118F-0540-ABC4-1DD285F44E49}" srcOrd="5" destOrd="0" presId="urn:microsoft.com/office/officeart/2005/8/layout/vList2"/>
    <dgm:cxn modelId="{6217A94D-C242-814A-AAD2-750082DDDECC}" type="presParOf" srcId="{A8BB4E8B-8D7F-CE40-AE92-82910016C12E}" destId="{93628F22-F502-2D4C-87D4-DD5BF4B60D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1AD06-954C-344E-A5F5-0CB8D4EAA85C}">
      <dsp:nvSpPr>
        <dsp:cNvPr id="0" name=""/>
        <dsp:cNvSpPr/>
      </dsp:nvSpPr>
      <dsp:spPr>
        <a:xfrm>
          <a:off x="0" y="4473396"/>
          <a:ext cx="6665097" cy="9786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Data, models, metrics, and baseline</a:t>
          </a:r>
        </a:p>
      </dsp:txBody>
      <dsp:txXfrm>
        <a:off x="0" y="4473396"/>
        <a:ext cx="6665097" cy="528481"/>
      </dsp:txXfrm>
    </dsp:sp>
    <dsp:sp modelId="{59DE68FC-DD3B-8341-B6ED-BFAC33CDEEFC}">
      <dsp:nvSpPr>
        <dsp:cNvPr id="0" name=""/>
        <dsp:cNvSpPr/>
      </dsp:nvSpPr>
      <dsp:spPr>
        <a:xfrm>
          <a:off x="0" y="4982304"/>
          <a:ext cx="6665097" cy="45018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Planned analyses, risks, and timeline</a:t>
          </a:r>
        </a:p>
      </dsp:txBody>
      <dsp:txXfrm>
        <a:off x="0" y="4982304"/>
        <a:ext cx="6665097" cy="450188"/>
      </dsp:txXfrm>
    </dsp:sp>
    <dsp:sp modelId="{924099A0-5DE0-6E40-9245-1C003CE766B1}">
      <dsp:nvSpPr>
        <dsp:cNvPr id="0" name=""/>
        <dsp:cNvSpPr/>
      </dsp:nvSpPr>
      <dsp:spPr>
        <a:xfrm rot="10800000">
          <a:off x="0" y="2982882"/>
          <a:ext cx="6665097" cy="1505194"/>
        </a:xfrm>
        <a:prstGeom prst="upArrowCallout">
          <a:avLst/>
        </a:prstGeom>
        <a:gradFill rotWithShape="0">
          <a:gsLst>
            <a:gs pos="0">
              <a:schemeClr val="accent2">
                <a:hueOff val="1560507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7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Methodology &amp; Future Work (5 min)</a:t>
          </a:r>
        </a:p>
      </dsp:txBody>
      <dsp:txXfrm rot="10800000">
        <a:off x="0" y="2982882"/>
        <a:ext cx="6665097" cy="978030"/>
      </dsp:txXfrm>
    </dsp:sp>
    <dsp:sp modelId="{C47A0EB6-A09E-6548-95B7-75BADBF2FB1D}">
      <dsp:nvSpPr>
        <dsp:cNvPr id="0" name=""/>
        <dsp:cNvSpPr/>
      </dsp:nvSpPr>
      <dsp:spPr>
        <a:xfrm rot="10800000">
          <a:off x="0" y="1492368"/>
          <a:ext cx="6665097" cy="1505194"/>
        </a:xfrm>
        <a:prstGeom prst="upArrowCallou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Pain point → reading overload; why sentiment helps</a:t>
          </a:r>
        </a:p>
      </dsp:txBody>
      <dsp:txXfrm rot="-10800000">
        <a:off x="0" y="1492368"/>
        <a:ext cx="6665097" cy="528323"/>
      </dsp:txXfrm>
    </dsp:sp>
    <dsp:sp modelId="{E53791D1-6E0B-2C49-9B0D-2EDBBABD376D}">
      <dsp:nvSpPr>
        <dsp:cNvPr id="0" name=""/>
        <dsp:cNvSpPr/>
      </dsp:nvSpPr>
      <dsp:spPr>
        <a:xfrm>
          <a:off x="0" y="2020691"/>
          <a:ext cx="6665097" cy="450053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What prior work says (3 papers) and the gap</a:t>
          </a:r>
        </a:p>
      </dsp:txBody>
      <dsp:txXfrm>
        <a:off x="0" y="2020691"/>
        <a:ext cx="6665097" cy="450053"/>
      </dsp:txXfrm>
    </dsp:sp>
    <dsp:sp modelId="{2FDB7B85-9B8F-C24A-9C45-72F00E65A413}">
      <dsp:nvSpPr>
        <dsp:cNvPr id="0" name=""/>
        <dsp:cNvSpPr/>
      </dsp:nvSpPr>
      <dsp:spPr>
        <a:xfrm rot="10800000">
          <a:off x="0" y="1854"/>
          <a:ext cx="6665097" cy="1505194"/>
        </a:xfrm>
        <a:prstGeom prst="upArrowCallout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Background &amp; Why this topic (5 min)</a:t>
          </a:r>
        </a:p>
      </dsp:txBody>
      <dsp:txXfrm rot="10800000">
        <a:off x="0" y="1854"/>
        <a:ext cx="6665097" cy="9780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84584-A344-5746-AC5A-FD02EA9569CB}">
      <dsp:nvSpPr>
        <dsp:cNvPr id="0" name=""/>
        <dsp:cNvSpPr/>
      </dsp:nvSpPr>
      <dsp:spPr>
        <a:xfrm>
          <a:off x="0" y="82101"/>
          <a:ext cx="8229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Imbalance/domain shift → stratified split, Macro-F1; monitor labels</a:t>
          </a:r>
        </a:p>
      </dsp:txBody>
      <dsp:txXfrm>
        <a:off x="50489" y="132590"/>
        <a:ext cx="8128622" cy="933302"/>
      </dsp:txXfrm>
    </dsp:sp>
    <dsp:sp modelId="{AE70D78C-3983-E84D-9901-0D742C7C9003}">
      <dsp:nvSpPr>
        <dsp:cNvPr id="0" name=""/>
        <dsp:cNvSpPr/>
      </dsp:nvSpPr>
      <dsp:spPr>
        <a:xfrm>
          <a:off x="0" y="1191261"/>
          <a:ext cx="8229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Compute limits → DistilBERT, shorter seq_len, gradient accumulation</a:t>
          </a:r>
        </a:p>
      </dsp:txBody>
      <dsp:txXfrm>
        <a:off x="50489" y="1241750"/>
        <a:ext cx="8128622" cy="933302"/>
      </dsp:txXfrm>
    </dsp:sp>
    <dsp:sp modelId="{70254DE5-3B2A-7242-A950-0F00766DD2B9}">
      <dsp:nvSpPr>
        <dsp:cNvPr id="0" name=""/>
        <dsp:cNvSpPr/>
      </dsp:nvSpPr>
      <dsp:spPr>
        <a:xfrm>
          <a:off x="0" y="2300421"/>
          <a:ext cx="8229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Noisy text → de-dup &amp; validation rules</a:t>
          </a:r>
        </a:p>
      </dsp:txBody>
      <dsp:txXfrm>
        <a:off x="50489" y="2350910"/>
        <a:ext cx="8128622" cy="933302"/>
      </dsp:txXfrm>
    </dsp:sp>
    <dsp:sp modelId="{99AE0B24-32A0-1B42-9B0C-8C2CE313845E}">
      <dsp:nvSpPr>
        <dsp:cNvPr id="0" name=""/>
        <dsp:cNvSpPr/>
      </dsp:nvSpPr>
      <dsp:spPr>
        <a:xfrm>
          <a:off x="0" y="3409581"/>
          <a:ext cx="8229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Overfitting → early stopping; optional k-fold for NB</a:t>
          </a:r>
        </a:p>
      </dsp:txBody>
      <dsp:txXfrm>
        <a:off x="50489" y="3460070"/>
        <a:ext cx="8128622" cy="933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C2DB8-E0C0-B74B-BABC-F32E24657251}">
      <dsp:nvSpPr>
        <dsp:cNvPr id="0" name=""/>
        <dsp:cNvSpPr/>
      </dsp:nvSpPr>
      <dsp:spPr>
        <a:xfrm>
          <a:off x="0" y="36440"/>
          <a:ext cx="6665097" cy="17341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Massive volume of user reviews → hard to digest quickly</a:t>
          </a:r>
        </a:p>
      </dsp:txBody>
      <dsp:txXfrm>
        <a:off x="84655" y="121095"/>
        <a:ext cx="6495787" cy="1564849"/>
      </dsp:txXfrm>
    </dsp:sp>
    <dsp:sp modelId="{A56BF7FF-0B61-6843-A5BE-0CA1CC300A86}">
      <dsp:nvSpPr>
        <dsp:cNvPr id="0" name=""/>
        <dsp:cNvSpPr/>
      </dsp:nvSpPr>
      <dsp:spPr>
        <a:xfrm>
          <a:off x="0" y="1859880"/>
          <a:ext cx="6665097" cy="1734159"/>
        </a:xfrm>
        <a:prstGeom prst="roundRect">
          <a:avLst/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Sentiment analysis = fast signal for decision making (viewers, studios, platforms)</a:t>
          </a:r>
        </a:p>
      </dsp:txBody>
      <dsp:txXfrm>
        <a:off x="84655" y="1944535"/>
        <a:ext cx="6495787" cy="1564849"/>
      </dsp:txXfrm>
    </dsp:sp>
    <dsp:sp modelId="{61E88053-3950-0E4E-A2D4-685A0AD638DB}">
      <dsp:nvSpPr>
        <dsp:cNvPr id="0" name=""/>
        <dsp:cNvSpPr/>
      </dsp:nvSpPr>
      <dsp:spPr>
        <a:xfrm>
          <a:off x="0" y="3683319"/>
          <a:ext cx="6665097" cy="1734159"/>
        </a:xfrm>
        <a:prstGeom prst="roundRect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Movies domain is well-studied and data-rich → good for reproducible student research</a:t>
          </a:r>
        </a:p>
      </dsp:txBody>
      <dsp:txXfrm>
        <a:off x="84655" y="3767974"/>
        <a:ext cx="6495787" cy="15648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B48C2-661E-FB42-A9BE-20EA3243FB8C}">
      <dsp:nvSpPr>
        <dsp:cNvPr id="0" name=""/>
        <dsp:cNvSpPr/>
      </dsp:nvSpPr>
      <dsp:spPr>
        <a:xfrm>
          <a:off x="0" y="2530579"/>
          <a:ext cx="10924983" cy="16603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Uses Naive Bayes with TF–IDF and Count Vectorizer</a:t>
          </a:r>
        </a:p>
      </dsp:txBody>
      <dsp:txXfrm>
        <a:off x="0" y="2530579"/>
        <a:ext cx="10924983" cy="896580"/>
      </dsp:txXfrm>
    </dsp:sp>
    <dsp:sp modelId="{4E5B14D9-3B1D-344F-AA9D-B781D591E463}">
      <dsp:nvSpPr>
        <dsp:cNvPr id="0" name=""/>
        <dsp:cNvSpPr/>
      </dsp:nvSpPr>
      <dsp:spPr>
        <a:xfrm>
          <a:off x="0" y="3393953"/>
          <a:ext cx="5462491" cy="76375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Simple, fast, strong baseline for text classification</a:t>
          </a:r>
        </a:p>
      </dsp:txBody>
      <dsp:txXfrm>
        <a:off x="0" y="3393953"/>
        <a:ext cx="5462491" cy="763753"/>
      </dsp:txXfrm>
    </dsp:sp>
    <dsp:sp modelId="{22E6F86F-A98A-E049-9C32-EB79A458B44C}">
      <dsp:nvSpPr>
        <dsp:cNvPr id="0" name=""/>
        <dsp:cNvSpPr/>
      </dsp:nvSpPr>
      <dsp:spPr>
        <a:xfrm>
          <a:off x="5462491" y="3393953"/>
          <a:ext cx="5462491" cy="763753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Limitation: bag-of-words ignores context and word order</a:t>
          </a:r>
        </a:p>
      </dsp:txBody>
      <dsp:txXfrm>
        <a:off x="5462491" y="3393953"/>
        <a:ext cx="5462491" cy="763753"/>
      </dsp:txXfrm>
    </dsp:sp>
    <dsp:sp modelId="{3498FB55-2944-F540-8BDA-1E8F6D75CC0F}">
      <dsp:nvSpPr>
        <dsp:cNvPr id="0" name=""/>
        <dsp:cNvSpPr/>
      </dsp:nvSpPr>
      <dsp:spPr>
        <a:xfrm rot="10800000">
          <a:off x="0" y="1890"/>
          <a:ext cx="10924983" cy="2553594"/>
        </a:xfrm>
        <a:prstGeom prst="upArrowCallou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Paper: Danyal et al. (2024), Social Network Analysis &amp; Mining</a:t>
          </a:r>
        </a:p>
      </dsp:txBody>
      <dsp:txXfrm rot="10800000">
        <a:off x="0" y="1890"/>
        <a:ext cx="10924983" cy="1659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106FF-2792-3D4F-9143-7A7A1838DCF5}">
      <dsp:nvSpPr>
        <dsp:cNvPr id="0" name=""/>
        <dsp:cNvSpPr/>
      </dsp:nvSpPr>
      <dsp:spPr>
        <a:xfrm>
          <a:off x="2983631" y="13"/>
          <a:ext cx="2262336" cy="22623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Contextual embeddings capture nuance &amp; long-range dependencies</a:t>
          </a:r>
        </a:p>
      </dsp:txBody>
      <dsp:txXfrm>
        <a:off x="3549215" y="13"/>
        <a:ext cx="1131168" cy="1866427"/>
      </dsp:txXfrm>
    </dsp:sp>
    <dsp:sp modelId="{8E63DECF-3336-3B44-8F85-D7DBCFCC32E1}">
      <dsp:nvSpPr>
        <dsp:cNvPr id="0" name=""/>
        <dsp:cNvSpPr/>
      </dsp:nvSpPr>
      <dsp:spPr>
        <a:xfrm rot="7200000">
          <a:off x="4290522" y="2263613"/>
          <a:ext cx="2262336" cy="22623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Often outperforms classical models</a:t>
          </a:r>
        </a:p>
      </dsp:txBody>
      <dsp:txXfrm rot="-5400000">
        <a:off x="4659911" y="2928174"/>
        <a:ext cx="1866427" cy="1131168"/>
      </dsp:txXfrm>
    </dsp:sp>
    <dsp:sp modelId="{9A6B6F45-F349-3441-9FA6-40E5E35F0014}">
      <dsp:nvSpPr>
        <dsp:cNvPr id="0" name=""/>
        <dsp:cNvSpPr/>
      </dsp:nvSpPr>
      <dsp:spPr>
        <a:xfrm rot="14400000">
          <a:off x="1676741" y="2263613"/>
          <a:ext cx="2262336" cy="22623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Cost: training/inference time; I will measure latency &amp; quality</a:t>
          </a:r>
        </a:p>
      </dsp:txBody>
      <dsp:txXfrm rot="5400000">
        <a:off x="1703262" y="2928174"/>
        <a:ext cx="1866427" cy="11311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AAEEB-C43E-604D-A17B-4F7CC44B8605}">
      <dsp:nvSpPr>
        <dsp:cNvPr id="0" name=""/>
        <dsp:cNvSpPr/>
      </dsp:nvSpPr>
      <dsp:spPr>
        <a:xfrm>
          <a:off x="0" y="3427105"/>
          <a:ext cx="5809614" cy="22485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Integrates VADER-based sentiment with ML (SVM, NB)</a:t>
          </a:r>
        </a:p>
      </dsp:txBody>
      <dsp:txXfrm>
        <a:off x="0" y="3427105"/>
        <a:ext cx="5809614" cy="1214218"/>
      </dsp:txXfrm>
    </dsp:sp>
    <dsp:sp modelId="{3920796C-0642-8544-BF46-7B9975FEF1D1}">
      <dsp:nvSpPr>
        <dsp:cNvPr id="0" name=""/>
        <dsp:cNvSpPr/>
      </dsp:nvSpPr>
      <dsp:spPr>
        <a:xfrm>
          <a:off x="0" y="4596353"/>
          <a:ext cx="2904807" cy="10343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Datasets: TMDB5k + Reviews</a:t>
          </a:r>
        </a:p>
      </dsp:txBody>
      <dsp:txXfrm>
        <a:off x="0" y="4596353"/>
        <a:ext cx="2904807" cy="1034334"/>
      </dsp:txXfrm>
    </dsp:sp>
    <dsp:sp modelId="{DC8FCDE2-7FDE-5C44-AC0C-ACDD52A6EC81}">
      <dsp:nvSpPr>
        <dsp:cNvPr id="0" name=""/>
        <dsp:cNvSpPr/>
      </dsp:nvSpPr>
      <dsp:spPr>
        <a:xfrm>
          <a:off x="2904807" y="4596353"/>
          <a:ext cx="2904807" cy="1034334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Idea: use sentiments in a hybrid recommender to improve user satisfaction</a:t>
          </a:r>
        </a:p>
      </dsp:txBody>
      <dsp:txXfrm>
        <a:off x="2904807" y="4596353"/>
        <a:ext cx="2904807" cy="1034334"/>
      </dsp:txXfrm>
    </dsp:sp>
    <dsp:sp modelId="{7B3EB000-3B35-1442-AEF9-6FA979C3A398}">
      <dsp:nvSpPr>
        <dsp:cNvPr id="0" name=""/>
        <dsp:cNvSpPr/>
      </dsp:nvSpPr>
      <dsp:spPr>
        <a:xfrm rot="10800000">
          <a:off x="0" y="2560"/>
          <a:ext cx="5809614" cy="3458273"/>
        </a:xfrm>
        <a:prstGeom prst="upArrowCallou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Paper: Sarhan et al. (2024), JESIT</a:t>
          </a:r>
        </a:p>
      </dsp:txBody>
      <dsp:txXfrm rot="10800000">
        <a:off x="0" y="2560"/>
        <a:ext cx="5809614" cy="22470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5F413-5F91-B443-9224-D13127B46209}">
      <dsp:nvSpPr>
        <dsp:cNvPr id="0" name=""/>
        <dsp:cNvSpPr/>
      </dsp:nvSpPr>
      <dsp:spPr>
        <a:xfrm>
          <a:off x="2983631" y="13"/>
          <a:ext cx="2262336" cy="22623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far can tuned NB+TF-IDF go vs. BERT?</a:t>
          </a:r>
        </a:p>
      </dsp:txBody>
      <dsp:txXfrm>
        <a:off x="3549215" y="13"/>
        <a:ext cx="1131168" cy="1866427"/>
      </dsp:txXfrm>
    </dsp:sp>
    <dsp:sp modelId="{764E768F-6E2D-AF46-81E0-092798F0EFA5}">
      <dsp:nvSpPr>
        <dsp:cNvPr id="0" name=""/>
        <dsp:cNvSpPr/>
      </dsp:nvSpPr>
      <dsp:spPr>
        <a:xfrm rot="7200000">
          <a:off x="4290522" y="2263613"/>
          <a:ext cx="2262336" cy="22623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Does VADER help as feature or tie-breaker?</a:t>
          </a:r>
        </a:p>
      </dsp:txBody>
      <dsp:txXfrm rot="-5400000">
        <a:off x="4659911" y="2928174"/>
        <a:ext cx="1866427" cy="1131168"/>
      </dsp:txXfrm>
    </dsp:sp>
    <dsp:sp modelId="{0E3876FF-6605-0A4A-AF10-B48D8693A1A9}">
      <dsp:nvSpPr>
        <dsp:cNvPr id="0" name=""/>
        <dsp:cNvSpPr/>
      </dsp:nvSpPr>
      <dsp:spPr>
        <a:xfrm rot="14400000">
          <a:off x="1676741" y="2263613"/>
          <a:ext cx="2262336" cy="22623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to convert classifier outputs into a simple recommender?</a:t>
          </a:r>
        </a:p>
      </dsp:txBody>
      <dsp:txXfrm rot="5400000">
        <a:off x="1703262" y="2928174"/>
        <a:ext cx="1866427" cy="11311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00AE4-C233-4237-842B-F41C29CDA8F7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5430B-5C40-4EE6-B741-26A2F6826F94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Public datasets: IMDB 50k, TMDB Reviews</a:t>
          </a:r>
        </a:p>
      </dsp:txBody>
      <dsp:txXfrm>
        <a:off x="90151" y="2602589"/>
        <a:ext cx="2402775" cy="720000"/>
      </dsp:txXfrm>
    </dsp:sp>
    <dsp:sp modelId="{8C43F3B6-C35E-45E8-9FAD-735C67293E24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AF1A3-970D-46F9-BEF3-083CB693676A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Stratified 80/10/10 split with fixed seed; tune on valid set</a:t>
          </a:r>
        </a:p>
      </dsp:txBody>
      <dsp:txXfrm>
        <a:off x="2913412" y="2602589"/>
        <a:ext cx="2402775" cy="720000"/>
      </dsp:txXfrm>
    </dsp:sp>
    <dsp:sp modelId="{E9C3D71D-73CB-4432-BA72-F2234223D59B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6CC47-BBBA-407F-828F-A711D4298658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Minimal cleaning: lowercase, de-dup, remove leakage; binary + 3-class if neutral</a:t>
          </a:r>
        </a:p>
      </dsp:txBody>
      <dsp:txXfrm>
        <a:off x="5736673" y="2602589"/>
        <a:ext cx="2402775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CA07C-6DD5-D54A-8799-764640F53846}">
      <dsp:nvSpPr>
        <dsp:cNvPr id="0" name=""/>
        <dsp:cNvSpPr/>
      </dsp:nvSpPr>
      <dsp:spPr>
        <a:xfrm>
          <a:off x="0" y="42799"/>
          <a:ext cx="6665097" cy="1272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Baseline: NB + TF-IDF (sweep uni/bi-grams, vocab, alpha)</a:t>
          </a:r>
        </a:p>
      </dsp:txBody>
      <dsp:txXfrm>
        <a:off x="62141" y="104940"/>
        <a:ext cx="6540815" cy="1148678"/>
      </dsp:txXfrm>
    </dsp:sp>
    <dsp:sp modelId="{B89C67CE-9A23-294A-ACFA-B0D72FF8F4BF}">
      <dsp:nvSpPr>
        <dsp:cNvPr id="0" name=""/>
        <dsp:cNvSpPr/>
      </dsp:nvSpPr>
      <dsp:spPr>
        <a:xfrm>
          <a:off x="0" y="1407919"/>
          <a:ext cx="6665097" cy="1272960"/>
        </a:xfrm>
        <a:prstGeom prst="roundRect">
          <a:avLst/>
        </a:prstGeom>
        <a:gradFill rotWithShape="0">
          <a:gsLst>
            <a:gs pos="0">
              <a:schemeClr val="accent2">
                <a:hueOff val="1560507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7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Deep: BERT-base or DistilBERT with early stopping</a:t>
          </a:r>
        </a:p>
      </dsp:txBody>
      <dsp:txXfrm>
        <a:off x="62141" y="1470060"/>
        <a:ext cx="6540815" cy="1148678"/>
      </dsp:txXfrm>
    </dsp:sp>
    <dsp:sp modelId="{DDAB1190-DA4A-0D49-A763-3935C1F15B67}">
      <dsp:nvSpPr>
        <dsp:cNvPr id="0" name=""/>
        <dsp:cNvSpPr/>
      </dsp:nvSpPr>
      <dsp:spPr>
        <a:xfrm>
          <a:off x="0" y="2773040"/>
          <a:ext cx="6665097" cy="1272960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Lexicon: VADER as small feature or vote to steady edge cases</a:t>
          </a:r>
        </a:p>
      </dsp:txBody>
      <dsp:txXfrm>
        <a:off x="62141" y="2835181"/>
        <a:ext cx="6540815" cy="1148678"/>
      </dsp:txXfrm>
    </dsp:sp>
    <dsp:sp modelId="{95022C71-9373-3D44-9153-41C2E667D9B0}">
      <dsp:nvSpPr>
        <dsp:cNvPr id="0" name=""/>
        <dsp:cNvSpPr/>
      </dsp:nvSpPr>
      <dsp:spPr>
        <a:xfrm>
          <a:off x="0" y="4138160"/>
          <a:ext cx="6665097" cy="1272960"/>
        </a:xfrm>
        <a:prstGeom prst="roundRect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Extension: similarity × sentiment to down-rank poorly-reviewed items</a:t>
          </a:r>
        </a:p>
      </dsp:txBody>
      <dsp:txXfrm>
        <a:off x="62141" y="4200301"/>
        <a:ext cx="6540815" cy="11486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90298-B497-854D-B4D4-92E2A2FAD1DA}">
      <dsp:nvSpPr>
        <dsp:cNvPr id="0" name=""/>
        <dsp:cNvSpPr/>
      </dsp:nvSpPr>
      <dsp:spPr>
        <a:xfrm>
          <a:off x="0" y="42799"/>
          <a:ext cx="6665097" cy="1272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Primary: Macro-F1; also Accuracy, optional ROC-AUC</a:t>
          </a:r>
        </a:p>
      </dsp:txBody>
      <dsp:txXfrm>
        <a:off x="62141" y="104940"/>
        <a:ext cx="6540815" cy="1148678"/>
      </dsp:txXfrm>
    </dsp:sp>
    <dsp:sp modelId="{FC8FF303-1F2A-DD48-B0F9-0DFED9D4F960}">
      <dsp:nvSpPr>
        <dsp:cNvPr id="0" name=""/>
        <dsp:cNvSpPr/>
      </dsp:nvSpPr>
      <dsp:spPr>
        <a:xfrm>
          <a:off x="0" y="1407919"/>
          <a:ext cx="6665097" cy="1272960"/>
        </a:xfrm>
        <a:prstGeom prst="roundRect">
          <a:avLst/>
        </a:prstGeom>
        <a:gradFill rotWithShape="0">
          <a:gsLst>
            <a:gs pos="0">
              <a:schemeClr val="accent2">
                <a:hueOff val="1560507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7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Baselines: majority, VADER-only, tuned NB</a:t>
          </a:r>
        </a:p>
      </dsp:txBody>
      <dsp:txXfrm>
        <a:off x="62141" y="1470060"/>
        <a:ext cx="6540815" cy="1148678"/>
      </dsp:txXfrm>
    </dsp:sp>
    <dsp:sp modelId="{A180F2BA-252A-FE4A-99A3-A434B34C8F54}">
      <dsp:nvSpPr>
        <dsp:cNvPr id="0" name=""/>
        <dsp:cNvSpPr/>
      </dsp:nvSpPr>
      <dsp:spPr>
        <a:xfrm>
          <a:off x="0" y="2773040"/>
          <a:ext cx="6665097" cy="1272960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Ablations: stopwords on/off, uni vs. bi-grams, vocab sizes</a:t>
          </a:r>
        </a:p>
      </dsp:txBody>
      <dsp:txXfrm>
        <a:off x="62141" y="2835181"/>
        <a:ext cx="6540815" cy="1148678"/>
      </dsp:txXfrm>
    </dsp:sp>
    <dsp:sp modelId="{93628F22-F502-2D4C-87D4-DD5BF4B60D58}">
      <dsp:nvSpPr>
        <dsp:cNvPr id="0" name=""/>
        <dsp:cNvSpPr/>
      </dsp:nvSpPr>
      <dsp:spPr>
        <a:xfrm>
          <a:off x="0" y="4138160"/>
          <a:ext cx="6665097" cy="1272960"/>
        </a:xfrm>
        <a:prstGeom prst="roundRect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Log time/epoch &amp; per-review latency; small error gallery</a:t>
          </a:r>
        </a:p>
      </dsp:txBody>
      <dsp:txXfrm>
        <a:off x="62141" y="4200301"/>
        <a:ext cx="6540815" cy="114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87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 will introduce why sentiment analysis is useful, how three papers shape my plan, and how I will evaluate methods and ship a tiny recommender extension.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 will pair metrics with latency to show the quality–speed trade-off.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 will also checkpoint best models and keep seeds fixed for reproducibility.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Deliverables: short report, clean notebook, final PPT+notes, optional tiny demo UI; include seeds &amp; split indices.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 will follow the required 5+5 structure. First five minutes: the motivation, background, and why this topic, anchored by three papers that map the solution space from classical NB to contextual BERT and on to a recommender linkage. The next five minutes: my methodology—datasets, splits, models, metrics, baselines, ablations—and a concrete three‑week plan with risks and mitigations.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face an information‑overload problem. Platforms host millions of reviews, but readers care about a fast, trustworthy signal. Sentiment analysis compresses long texts into actionable polarity. In the movie domain, data is abundant and publicly accessible—ideal for a reproducible student project. The research promise is to measure the quality‑speed trade‑off rigorously and then convert that signal into something users and platforms can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figure from Paper 1 illustrates the classical pipeline: tokenization, vectorization (Count or TF‑IDF), and a simple probabilistic classifier like Multinomial Naive Bayes. I use this as my fast, transparent baseline. The point to notice is that each token is treated independently—great for speed, but limited on context and negation. In my work, I will tune n‑grams, stopwords, and max_features to approach the best reported baseline while maintaining low latency.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 will fine-tune BERT-base or use DistilBERT if compute is tight.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figure from Paper 3 shows how sentiment features feed a recommender. The core idea is to blend content similarity with a sentiment score so that highly similar yet poorly‑reviewed items move down the ranking. My extension will implement a simple content‑based ranker that weights similarity by predicted sentiment, and I’ll compare its top‑k precision with a vanilla content‑based baseline.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 will keep the design minimal so each question is testable within the timeline.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 will save split indices and seeds so results are reproducible.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 will track Macro-F1 and latency together and keep the extension explainable.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19" y="-1"/>
            <a:ext cx="12222768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843" y="-3"/>
            <a:ext cx="11769204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196" y="0"/>
            <a:ext cx="36224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0" y="-3"/>
            <a:ext cx="12230394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2273" y="-860704"/>
            <a:ext cx="6861931" cy="8595620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016" y="1089699"/>
            <a:ext cx="4967533" cy="4987091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1482" y="818984"/>
            <a:ext cx="6712951" cy="317868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From Reviews to Recommendations: Sentiment Analysis for Movies (NB vs. BERT, with a Recommender Extension)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12214527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4281" y="4960961"/>
            <a:ext cx="7054055" cy="107805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>
                <a:solidFill>
                  <a:srgbClr val="FFFFFF"/>
                </a:solidFill>
              </a:rPr>
              <a:t>Beiwei</a:t>
            </a:r>
            <a:r>
              <a:rPr lang="en-US" altLang="zh-CN" dirty="0">
                <a:solidFill>
                  <a:srgbClr val="FFFFFF"/>
                </a:solidFill>
              </a:rPr>
              <a:t> Niu, </a:t>
            </a:r>
            <a:r>
              <a:rPr lang="en-US" altLang="zh-CN" dirty="0" err="1">
                <a:solidFill>
                  <a:srgbClr val="FFFFFF"/>
                </a:solidFill>
              </a:rPr>
              <a:t>Chengshun</a:t>
            </a:r>
            <a:r>
              <a:rPr lang="en-US" altLang="zh-CN" dirty="0">
                <a:solidFill>
                  <a:srgbClr val="FFFFFF"/>
                </a:solidFill>
              </a:rPr>
              <a:t> Zhao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0" y="1410608"/>
            <a:ext cx="6858000" cy="403678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1" y="1420745"/>
            <a:ext cx="6857999" cy="403678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397" y="3588611"/>
            <a:ext cx="2501979" cy="403678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606" y="969718"/>
            <a:ext cx="3899340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21" y="1410605"/>
            <a:ext cx="6858003" cy="403678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325" y="1683756"/>
            <a:ext cx="3114454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Evaluation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04CE0-1FD0-CF1E-6B9F-CADA6AB76E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844310"/>
              </p:ext>
            </p:extLst>
          </p:nvPr>
        </p:nvGraphicFramePr>
        <p:xfrm>
          <a:off x="4903774" y="750440"/>
          <a:ext cx="6665097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&amp; Mitigations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FAD7EFB-5CE9-D53C-1D81-1282A551A0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2nd_paper_4_7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3385" y="752854"/>
            <a:ext cx="4937760" cy="756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92240" y="4093625"/>
            <a:ext cx="49377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787878"/>
                </a:solidFill>
              </a:defRPr>
            </a:pPr>
            <a:r>
              <a:t>Figure from Paper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0" y="1410608"/>
            <a:ext cx="6858000" cy="403678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1" y="1420745"/>
            <a:ext cx="6857999" cy="403678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397" y="3588611"/>
            <a:ext cx="2501979" cy="403678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606" y="969718"/>
            <a:ext cx="3899340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9" y="1400469"/>
            <a:ext cx="6858003" cy="403678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600" y="586855"/>
            <a:ext cx="3200532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Future Work &amp;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0533" y="649480"/>
            <a:ext cx="3024516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Week 1: finalize dataset + NB baseline with metrics &amp; latency</a:t>
            </a:r>
          </a:p>
          <a:p>
            <a:r>
              <a:rPr lang="en-US" sz="2000"/>
              <a:t>Week 2: BERT fine-tuning + error analysis</a:t>
            </a:r>
          </a:p>
          <a:p>
            <a:r>
              <a:rPr lang="en-US" sz="2000"/>
              <a:t>Week 3: VADER-hybrid + mini recommender demo; evaluate top-k</a:t>
            </a:r>
          </a:p>
        </p:txBody>
      </p:sp>
      <p:pic>
        <p:nvPicPr>
          <p:cNvPr id="4" name="Picture 3" descr="3rd_paper_13_2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390" y="2061303"/>
            <a:ext cx="3614834" cy="27472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92240" y="7085247"/>
            <a:ext cx="1316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1100" i="1">
                <a:solidFill>
                  <a:srgbClr val="787878"/>
                </a:solidFill>
              </a:defRPr>
            </a:pPr>
            <a:r>
              <a:rPr lang="en-US" sz="1100"/>
              <a:t>Figure from Paper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0" y="1410608"/>
            <a:ext cx="6858000" cy="403678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1" y="1420745"/>
            <a:ext cx="6857999" cy="403678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397" y="3588611"/>
            <a:ext cx="2501979" cy="403678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606" y="969718"/>
            <a:ext cx="3899340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21" y="1410605"/>
            <a:ext cx="6858003" cy="403678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325" y="1683756"/>
            <a:ext cx="3114454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Agenda (10 minutes total)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F62F6B-A8DC-06F3-33AD-FD91F4D71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440835"/>
              </p:ext>
            </p:extLst>
          </p:nvPr>
        </p:nvGraphicFramePr>
        <p:xfrm>
          <a:off x="4903774" y="750440"/>
          <a:ext cx="6665097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0" y="1410608"/>
            <a:ext cx="6858000" cy="403678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1" y="1420745"/>
            <a:ext cx="6857999" cy="403678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397" y="3588611"/>
            <a:ext cx="2501979" cy="403678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606" y="969718"/>
            <a:ext cx="3899340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21" y="1410605"/>
            <a:ext cx="6858003" cy="403678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325" y="1683756"/>
            <a:ext cx="3114454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Problem &amp; Motivation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3D0FCF7-77E3-C091-B6B3-2597A19F2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236204"/>
              </p:ext>
            </p:extLst>
          </p:nvPr>
        </p:nvGraphicFramePr>
        <p:xfrm>
          <a:off x="4903774" y="750440"/>
          <a:ext cx="6665097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12188824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6740" y="0"/>
            <a:ext cx="4062085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6190" y="-5306190"/>
            <a:ext cx="1576446" cy="12188827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39" y="348865"/>
            <a:ext cx="10041408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Related Work (1): NB + TF–IDF/Count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BC5673-E722-408E-ECA1-126C42F41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300370"/>
              </p:ext>
            </p:extLst>
          </p:nvPr>
        </p:nvGraphicFramePr>
        <p:xfrm>
          <a:off x="643888" y="2112579"/>
          <a:ext cx="10924983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Related Work (2): BERT for Sentiment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6A7AD3D-5343-0159-2698-35F315355B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1st_paper_5_7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2240" y="3291840"/>
            <a:ext cx="4937760" cy="25859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92240" y="5923475"/>
            <a:ext cx="49377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787878"/>
                </a:solidFill>
              </a:defRPr>
            </a:pPr>
            <a:r>
              <a:t>Figure from Paper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215665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673770"/>
            <a:ext cx="3219491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Related Work (3): Sentiment → Recommenders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3267E3-5370-DFB1-6259-8CDD9CC79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665612"/>
              </p:ext>
            </p:extLst>
          </p:nvPr>
        </p:nvGraphicFramePr>
        <p:xfrm>
          <a:off x="5541228" y="541606"/>
          <a:ext cx="5809615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Gap → My Research Questions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4D1EEAF-CE2B-0E43-9D2D-7DA0EFCC46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1st_paper_11_210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2240" y="3291840"/>
            <a:ext cx="4937760" cy="3202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92240" y="6540520"/>
            <a:ext cx="49377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787878"/>
                </a:solidFill>
              </a:defRPr>
            </a:pPr>
            <a:r>
              <a:t>Figure from Paper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Preprocessing (planned)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BC56C20-52A4-D16E-9DE6-4F2BF85A96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2nd_paper_3_6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4388" y="1428169"/>
            <a:ext cx="4937760" cy="1394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92240" y="4732407"/>
            <a:ext cx="49377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787878"/>
                </a:solidFill>
              </a:defRPr>
            </a:pPr>
            <a:r>
              <a:t>Figure from Paper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0" y="1410608"/>
            <a:ext cx="6858000" cy="403678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1" y="1420745"/>
            <a:ext cx="6857999" cy="403678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397" y="3588611"/>
            <a:ext cx="2501979" cy="403678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606" y="969718"/>
            <a:ext cx="3899340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21" y="1410605"/>
            <a:ext cx="6858003" cy="403678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325" y="1683756"/>
            <a:ext cx="3114454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D5DDFB-C107-3AFF-5E9B-5BB774216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69750"/>
              </p:ext>
            </p:extLst>
          </p:nvPr>
        </p:nvGraphicFramePr>
        <p:xfrm>
          <a:off x="4903774" y="750440"/>
          <a:ext cx="6665097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965</Words>
  <Application>Microsoft Macintosh PowerPoint</Application>
  <PresentationFormat>自定义</PresentationFormat>
  <Paragraphs>71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From Reviews to Recommendations: Sentiment Analysis for Movies (NB vs. BERT, with a Recommender Extension)</vt:lpstr>
      <vt:lpstr>Agenda (10 minutes total)</vt:lpstr>
      <vt:lpstr>Problem &amp; Motivation</vt:lpstr>
      <vt:lpstr>Related Work (1): NB + TF–IDF/Count</vt:lpstr>
      <vt:lpstr>Related Work (2): BERT for Sentiment</vt:lpstr>
      <vt:lpstr>Related Work (3): Sentiment → Recommenders</vt:lpstr>
      <vt:lpstr>Gap → My Research Questions</vt:lpstr>
      <vt:lpstr>Data &amp; Preprocessing (planned)</vt:lpstr>
      <vt:lpstr>Models</vt:lpstr>
      <vt:lpstr>Evaluation Plan</vt:lpstr>
      <vt:lpstr>Risks &amp; Mitigations</vt:lpstr>
      <vt:lpstr>Future Work &amp; Milestones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Niu, BeiWei</cp:lastModifiedBy>
  <cp:revision>3</cp:revision>
  <dcterms:created xsi:type="dcterms:W3CDTF">2013-01-27T09:14:16Z</dcterms:created>
  <dcterms:modified xsi:type="dcterms:W3CDTF">2025-10-26T18:33:44Z</dcterms:modified>
  <cp:category/>
</cp:coreProperties>
</file>