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51B8-FD88-4830-A285-04CD309525F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D7FE-B2E0-482E-A87F-A380043F4D3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43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51B8-FD88-4830-A285-04CD309525F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D7FE-B2E0-482E-A87F-A380043F4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9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51B8-FD88-4830-A285-04CD309525F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D7FE-B2E0-482E-A87F-A380043F4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56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51B8-FD88-4830-A285-04CD309525F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D7FE-B2E0-482E-A87F-A380043F4D3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3495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51B8-FD88-4830-A285-04CD309525F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D7FE-B2E0-482E-A87F-A380043F4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57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51B8-FD88-4830-A285-04CD309525F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D7FE-B2E0-482E-A87F-A380043F4D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6503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51B8-FD88-4830-A285-04CD309525F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D7FE-B2E0-482E-A87F-A380043F4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23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51B8-FD88-4830-A285-04CD309525F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D7FE-B2E0-482E-A87F-A380043F4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7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51B8-FD88-4830-A285-04CD309525F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D7FE-B2E0-482E-A87F-A380043F4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8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51B8-FD88-4830-A285-04CD309525F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D7FE-B2E0-482E-A87F-A380043F4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3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51B8-FD88-4830-A285-04CD309525F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D7FE-B2E0-482E-A87F-A380043F4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0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51B8-FD88-4830-A285-04CD309525F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D7FE-B2E0-482E-A87F-A380043F4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0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51B8-FD88-4830-A285-04CD309525F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D7FE-B2E0-482E-A87F-A380043F4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0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51B8-FD88-4830-A285-04CD309525F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D7FE-B2E0-482E-A87F-A380043F4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2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51B8-FD88-4830-A285-04CD309525F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D7FE-B2E0-482E-A87F-A380043F4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0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51B8-FD88-4830-A285-04CD309525F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D7FE-B2E0-482E-A87F-A380043F4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5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51B8-FD88-4830-A285-04CD309525F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D7FE-B2E0-482E-A87F-A380043F4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1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BA351B8-FD88-4830-A285-04CD309525F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D8D7FE-B2E0-482E-A87F-A380043F4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14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hyperlink" Target="https://soundcloud.com/oingo-boingo-official/weird-science-album-version?si=bb1d2da333e1421d95a15f93e1e6c71c&amp;utm_source=clipboard&amp;utm_medium=text&amp;utm_campaign=social_sharing" TargetMode="Externa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067E-B924-74E5-4098-3F5A3D9F1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950" y="533888"/>
            <a:ext cx="2063539" cy="200108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Team</a:t>
            </a:r>
            <a:br>
              <a:rPr lang="en-US" dirty="0"/>
            </a:br>
            <a:r>
              <a:rPr lang="en-US" dirty="0"/>
              <a:t>Tech </a:t>
            </a:r>
            <a:br>
              <a:rPr lang="en-US" dirty="0"/>
            </a:br>
            <a:r>
              <a:rPr lang="en-US" dirty="0"/>
              <a:t>Tigers</a:t>
            </a:r>
          </a:p>
        </p:txBody>
      </p:sp>
      <p:pic>
        <p:nvPicPr>
          <p:cNvPr id="5" name="Picture 4" descr="A close-up of a tiger">
            <a:extLst>
              <a:ext uri="{FF2B5EF4-FFF2-40B4-BE49-F238E27FC236}">
                <a16:creationId xmlns:a16="http://schemas.microsoft.com/office/drawing/2014/main" id="{4618E27E-5CC4-434D-266C-15043BE67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018" y="0"/>
            <a:ext cx="4568982" cy="6854902"/>
          </a:xfrm>
          <a:prstGeom prst="rect">
            <a:avLst/>
          </a:prstGeom>
        </p:spPr>
      </p:pic>
      <p:pic>
        <p:nvPicPr>
          <p:cNvPr id="7" name="Picture 6" descr="A person in a suit touching his chin&#10;&#10;Description automatically generated">
            <a:extLst>
              <a:ext uri="{FF2B5EF4-FFF2-40B4-BE49-F238E27FC236}">
                <a16:creationId xmlns:a16="http://schemas.microsoft.com/office/drawing/2014/main" id="{2CF2AD25-43A4-2475-5CD6-98C92753F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275" y="533888"/>
            <a:ext cx="1659707" cy="2489560"/>
          </a:xfrm>
          <a:prstGeom prst="rect">
            <a:avLst/>
          </a:prstGeom>
        </p:spPr>
      </p:pic>
      <p:pic>
        <p:nvPicPr>
          <p:cNvPr id="9" name="Picture 8" descr="A person smiling at camera&#10;&#10;Description automatically generated">
            <a:extLst>
              <a:ext uri="{FF2B5EF4-FFF2-40B4-BE49-F238E27FC236}">
                <a16:creationId xmlns:a16="http://schemas.microsoft.com/office/drawing/2014/main" id="{99E0E5BE-BDC4-153D-FA88-E9C1D5E01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1742" y="4175552"/>
            <a:ext cx="2211921" cy="1658941"/>
          </a:xfrm>
          <a:prstGeom prst="rect">
            <a:avLst/>
          </a:prstGeom>
        </p:spPr>
      </p:pic>
      <p:pic>
        <p:nvPicPr>
          <p:cNvPr id="11" name="Picture 10" descr="A person with a beard and mustach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9BD498CE-16D3-B3A8-5506-DC1A268718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406" y="3760243"/>
            <a:ext cx="1659706" cy="24895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5DCFD7-A3F2-99D0-3CE0-04A0DCDACD09}"/>
              </a:ext>
            </a:extLst>
          </p:cNvPr>
          <p:cNvSpPr txBox="1"/>
          <p:nvPr/>
        </p:nvSpPr>
        <p:spPr>
          <a:xfrm>
            <a:off x="542691" y="6324112"/>
            <a:ext cx="675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Team Song: Weird Science by </a:t>
            </a:r>
            <a:r>
              <a:rPr lang="en-US" dirty="0" err="1"/>
              <a:t>Oingo</a:t>
            </a:r>
            <a:r>
              <a:rPr lang="en-US" dirty="0"/>
              <a:t> </a:t>
            </a:r>
            <a:r>
              <a:rPr lang="en-US" dirty="0" err="1"/>
              <a:t>Boingo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D744F1-1AE7-36C2-6757-7C8C322081B8}"/>
              </a:ext>
            </a:extLst>
          </p:cNvPr>
          <p:cNvSpPr txBox="1"/>
          <p:nvPr/>
        </p:nvSpPr>
        <p:spPr>
          <a:xfrm>
            <a:off x="6005112" y="3625323"/>
            <a:ext cx="157388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Andrew Overton</a:t>
            </a:r>
          </a:p>
          <a:p>
            <a:pPr algn="ctr"/>
            <a:r>
              <a:rPr lang="en-US" sz="1200" dirty="0"/>
              <a:t>Adjunct Professor</a:t>
            </a:r>
          </a:p>
          <a:p>
            <a:pPr algn="ctr"/>
            <a:r>
              <a:rPr lang="en-US" sz="1200" dirty="0"/>
              <a:t>Department of Electrical &amp; Computer Engineering and Computer Science</a:t>
            </a:r>
          </a:p>
          <a:p>
            <a:pPr algn="ctr"/>
            <a:r>
              <a:rPr lang="en-US" sz="1200" dirty="0"/>
              <a:t>Jackson State University</a:t>
            </a:r>
          </a:p>
          <a:p>
            <a:pPr algn="ctr"/>
            <a:r>
              <a:rPr lang="en-US" sz="1200" dirty="0"/>
              <a:t>BS &amp; MS Computer Science – Jackson State University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869DCB-EFCB-C8E4-7C79-8892407D898C}"/>
              </a:ext>
            </a:extLst>
          </p:cNvPr>
          <p:cNvSpPr txBox="1"/>
          <p:nvPr/>
        </p:nvSpPr>
        <p:spPr>
          <a:xfrm>
            <a:off x="2245456" y="3625323"/>
            <a:ext cx="190338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Jacqueline Jackson</a:t>
            </a:r>
          </a:p>
          <a:p>
            <a:pPr algn="ctr"/>
            <a:r>
              <a:rPr lang="en-US" sz="1200" dirty="0"/>
              <a:t>Interim Chair </a:t>
            </a:r>
          </a:p>
          <a:p>
            <a:pPr algn="ctr"/>
            <a:r>
              <a:rPr lang="en-US" sz="1200" dirty="0"/>
              <a:t>Department of Electrical &amp; Computer Engineering and Computer Science</a:t>
            </a:r>
          </a:p>
          <a:p>
            <a:pPr algn="ctr"/>
            <a:r>
              <a:rPr lang="en-US" sz="1200" dirty="0"/>
              <a:t>Jackson State University</a:t>
            </a:r>
          </a:p>
          <a:p>
            <a:pPr algn="ctr"/>
            <a:r>
              <a:rPr lang="en-US" sz="1200" dirty="0"/>
              <a:t>BS Computer Science Jackson State University</a:t>
            </a:r>
          </a:p>
          <a:p>
            <a:pPr algn="ctr"/>
            <a:r>
              <a:rPr lang="en-US" sz="1200" dirty="0"/>
              <a:t>MS &amp; PhD Computer Science – Auburn University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A1D75D-8D1A-8DE5-DFE3-F9BBC0A8E10B}"/>
              </a:ext>
            </a:extLst>
          </p:cNvPr>
          <p:cNvSpPr txBox="1"/>
          <p:nvPr/>
        </p:nvSpPr>
        <p:spPr>
          <a:xfrm>
            <a:off x="4301387" y="850190"/>
            <a:ext cx="15738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Alfred Watkins</a:t>
            </a:r>
          </a:p>
          <a:p>
            <a:pPr algn="ctr"/>
            <a:r>
              <a:rPr lang="en-US" sz="1200" dirty="0"/>
              <a:t>Department Chair </a:t>
            </a:r>
          </a:p>
          <a:p>
            <a:pPr algn="ctr"/>
            <a:r>
              <a:rPr lang="en-US" sz="1200" dirty="0"/>
              <a:t>Computer Science Department</a:t>
            </a:r>
          </a:p>
          <a:p>
            <a:pPr algn="ctr"/>
            <a:r>
              <a:rPr lang="en-US" sz="1200" dirty="0"/>
              <a:t>BS Morehouse College</a:t>
            </a:r>
          </a:p>
          <a:p>
            <a:pPr algn="ctr"/>
            <a:r>
              <a:rPr lang="en-US" sz="1200" dirty="0"/>
              <a:t>BEE &amp; PhD Georgia Institute of Technology</a:t>
            </a:r>
          </a:p>
        </p:txBody>
      </p:sp>
      <p:pic>
        <p:nvPicPr>
          <p:cNvPr id="17" name="Picture 16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1EE6CFEC-0C5E-2ACA-2DDC-50E0123BB8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959" y="192965"/>
            <a:ext cx="42291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4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1B76-C1AF-CEB0-F79B-72B7A7483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01" y="340845"/>
            <a:ext cx="8534400" cy="1507067"/>
          </a:xfrm>
        </p:spPr>
        <p:txBody>
          <a:bodyPr/>
          <a:lstStyle/>
          <a:p>
            <a:r>
              <a:rPr lang="en-US" b="1" dirty="0"/>
              <a:t>Target Course &amp;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BA9BC-1D29-BAA2-D518-C2615BCD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501" y="1989499"/>
            <a:ext cx="8534400" cy="36152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Target Course: </a:t>
            </a:r>
          </a:p>
          <a:p>
            <a:pPr marL="0" indent="0">
              <a:buNone/>
            </a:pPr>
            <a:r>
              <a:rPr lang="en-US" dirty="0"/>
              <a:t>ECE 101 – Introduction to Electrical &amp; Computer Engineering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/>
              <a:t>Goals:</a:t>
            </a:r>
          </a:p>
          <a:p>
            <a:pPr marL="0" indent="0">
              <a:buNone/>
            </a:pPr>
            <a:r>
              <a:rPr lang="en-US" dirty="0"/>
              <a:t> - Expand the Introduction to Computers to include an introduction to High Performance Computing</a:t>
            </a:r>
          </a:p>
          <a:p>
            <a:pPr marL="0" indent="0">
              <a:buNone/>
            </a:pPr>
            <a:r>
              <a:rPr lang="en-US" dirty="0"/>
              <a:t> - Introduce students to cloud services including GitHub and AWS</a:t>
            </a:r>
          </a:p>
          <a:p>
            <a:pPr marL="0" indent="0">
              <a:buNone/>
            </a:pPr>
            <a:r>
              <a:rPr lang="en-US" dirty="0"/>
              <a:t> - Expand students’ understanding of the need for HPC professionals</a:t>
            </a:r>
          </a:p>
        </p:txBody>
      </p:sp>
    </p:spTree>
    <p:extLst>
      <p:ext uri="{BB962C8B-B14F-4D97-AF65-F5344CB8AC3E}">
        <p14:creationId xmlns:p14="http://schemas.microsoft.com/office/powerpoint/2010/main" val="251826959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106</TotalTime>
  <Words>141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Slice</vt:lpstr>
      <vt:lpstr>Team Tech  Tigers</vt:lpstr>
      <vt:lpstr>Target Course &amp;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Tech  Tigers</dc:title>
  <dc:creator>Andrew Overton</dc:creator>
  <cp:lastModifiedBy>Andrew Overton</cp:lastModifiedBy>
  <cp:revision>5</cp:revision>
  <dcterms:created xsi:type="dcterms:W3CDTF">2023-10-20T14:08:59Z</dcterms:created>
  <dcterms:modified xsi:type="dcterms:W3CDTF">2023-10-20T15:55:23Z</dcterms:modified>
</cp:coreProperties>
</file>