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0" r:id="rId3"/>
    <p:sldId id="341" r:id="rId4"/>
    <p:sldId id="348" r:id="rId5"/>
    <p:sldId id="342" r:id="rId6"/>
    <p:sldId id="343" r:id="rId7"/>
    <p:sldId id="344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40322-00D8-44E1-A850-D49F1769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BB032-899F-4E8A-B4F5-C385F8F98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3281D-F0F7-46C9-B509-087298ED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54286-0376-4819-883C-B901F9D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2E051-10C1-4382-876B-CF874E7C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A589-FC25-42BB-85A2-C3CE0AB3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E41B7-539F-49C1-954C-67B9F721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B423C-7FC6-4D39-B654-85D78AE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43270-B4B3-4410-90D4-4023405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719C71-0C87-439D-9F69-7A26ABB7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20EED-16BF-4CA6-A29F-7052BCCD7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D72C59-0661-4CCE-A0FD-A0B41F505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4E0C5-831F-4398-A5BB-89AF88C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989B9-54DF-46FA-A1B3-F29EB4D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25C69-FC62-41AB-BA39-09FBC75E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45409-AB52-431F-AE81-C5F705D1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/>
          <a:lstStyle>
            <a:lvl1pPr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004379-ECE0-4CD7-87A6-F1AB0DE7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054"/>
            <a:ext cx="10515600" cy="4858909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0C711-4592-4C95-A858-21968976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3C480-D307-44F2-91CB-8A0CE500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C9FCF-EC63-43B2-9FCB-7B515F9C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FDDDB-A98A-4CBC-98CE-1663FBF0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C7E4F-FB5D-45AB-A18E-55DF75B4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BD13F-3E67-4C09-BD48-7A3B4276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BC8A1-28DB-44D7-8CD5-641E241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5877C-C101-42A1-B589-F4CD0C9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8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F5311-C530-4659-8AA3-6790EE86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44E0F-CF42-4303-920E-242DDDB4C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866F33-72D5-4624-85CE-043BFB38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429E33-ABAF-49DA-A713-EB98BCAA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D4E5A9-FDD2-458E-AC25-BE66139D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E6D78E-84DE-4012-8B8B-146B538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FCF83-68EA-47DF-BD4A-1DCFFAC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FE148D-660C-4B37-8934-43A9100B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F52965-DA06-4419-AFF7-0DE6BB72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E13302-A2E5-4A0D-8EA8-DD32A9C52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FB2C23-E8D2-405E-8E03-D75E0D15C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30D8F7-D768-41BB-A6DC-F1CCAD4A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986967-6B11-408F-A570-F29DE3DA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4D5EA7-828E-4CB2-8393-D6CB4E5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7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3C942-9DD9-4CB2-8955-C427BC59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/>
          </a:bodyPr>
          <a:lstStyle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3E9267-A59F-422D-A619-F3E3BE9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577DEC-DD5D-4F75-B40B-A6B88028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700961-3FC4-4326-8627-4BAED05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7142B7-7307-40A4-AA59-4A2DC2DE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A2BFED-7BA3-49B7-893E-CA7B8FFD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5469E6-74FE-4B46-90B8-C03D92C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1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290BF-8F50-4A90-93FD-7E13767E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7C2CE-6718-459C-A67D-34DA371E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071C41-6842-4B1B-9DE6-F751351E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474F7F-63EA-4D84-AA5B-CD50D654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01732F-037B-4DB9-A576-06473971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C49CA-5F50-4D4D-A236-6062354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01FFC-1901-42BA-8C84-3382B407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2290D0-090A-4615-A9DE-39D65AFE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5A79AC-3BA0-4054-B2F4-CBFB5119E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1D948-43BB-440A-84E6-4E2E7A5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96FEC-6F35-4D0B-B8C7-3AF8B9B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E78AC-C339-46C3-A654-627B038C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0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DBFFB5-AF9D-4CA0-B293-C8BC0034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CC979D-ED57-4315-86CC-B2C34F5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B2AEE0-5C5D-41C8-8ACF-29F62F0DB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2AB3-2A0D-4117-85C5-76A0D68606F0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845EA7-0F48-458B-BFA9-37DB2FC5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774B66-08FE-4696-A88F-D7DCA3D46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FCCD-2D36-4182-B08F-07D58FA87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9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E12531C-470D-4372-890F-DB865B6A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91" y="1177749"/>
            <a:ext cx="7375059" cy="5697234"/>
          </a:xfrm>
          <a:prstGeom prst="rect">
            <a:avLst/>
          </a:prstGeom>
          <a:ln>
            <a:noFill/>
          </a:ln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0C222F13-CF41-4189-AE40-FDBCCF8B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版本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4868E-3122-415A-9CBF-5F6C4B1A8886}"/>
              </a:ext>
            </a:extLst>
          </p:cNvPr>
          <p:cNvSpPr/>
          <p:nvPr/>
        </p:nvSpPr>
        <p:spPr>
          <a:xfrm>
            <a:off x="2590800" y="5600700"/>
            <a:ext cx="7229475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7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6EE92DD-97C4-448E-BA57-91D45BD6DBBB}"/>
              </a:ext>
            </a:extLst>
          </p:cNvPr>
          <p:cNvSpPr txBox="1"/>
          <p:nvPr/>
        </p:nvSpPr>
        <p:spPr>
          <a:xfrm>
            <a:off x="638002" y="279508"/>
            <a:ext cx="10883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application. properties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檔案，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MVC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預設的路徑比對政策為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PATH_PATTERN_PARSER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，需要修改為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ANT_PATH_MATCHER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3B7E4-A98C-4B49-AC40-B79C280B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02" y="1138123"/>
            <a:ext cx="4998027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spring.mvc.pathmatch.matching-strategy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=</a:t>
            </a:r>
            <a:r>
              <a:rPr kumimoji="0" lang="zh-TW" altLang="zh-TW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ant-path-matcher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4C6B4B-3EA8-40D0-BB83-6395123A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1" y="1889051"/>
            <a:ext cx="5851279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913813-21F0-4EBB-A071-447D3740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6808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使用到的技術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A92DD-5039-45E1-B8D3-08D415A0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16058"/>
            <a:ext cx="10905066" cy="496090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Spring Boot </a:t>
            </a:r>
            <a:r>
              <a:rPr lang="zh-TW" altLang="en-US" sz="2400" dirty="0"/>
              <a:t>版本</a:t>
            </a:r>
            <a:r>
              <a:rPr lang="en-US" altLang="zh-TW" sz="2400" dirty="0"/>
              <a:t>:2.6.6</a:t>
            </a:r>
          </a:p>
          <a:p>
            <a:r>
              <a:rPr lang="en-US" altLang="zh-TW" sz="2400" dirty="0"/>
              <a:t>Mysql:8.0.27</a:t>
            </a:r>
          </a:p>
          <a:p>
            <a:r>
              <a:rPr lang="zh-TW" altLang="en-US" sz="2400" dirty="0"/>
              <a:t>單元測試</a:t>
            </a:r>
            <a:r>
              <a:rPr lang="en-US" altLang="zh-TW" sz="2400" dirty="0"/>
              <a:t>:H2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DataBase</a:t>
            </a:r>
            <a:r>
              <a:rPr lang="en-US" altLang="zh-TW" sz="2400" dirty="0"/>
              <a:t>   JUnite5</a:t>
            </a:r>
          </a:p>
          <a:p>
            <a:r>
              <a:rPr lang="en-US" altLang="zh-TW" sz="2400" dirty="0"/>
              <a:t>Dao</a:t>
            </a:r>
            <a:r>
              <a:rPr lang="zh-TW" altLang="en-US" sz="2400" dirty="0"/>
              <a:t>層使用</a:t>
            </a:r>
            <a:r>
              <a:rPr lang="en-US" altLang="zh-TW" sz="2400" dirty="0"/>
              <a:t>Spring JDBC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51D9B5-E038-4330-96AE-AACE31B0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8DFB75-A7B0-489E-BD74-0E0FA4D4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29DA9D-23EF-4728-9638-96E87D80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B6C803-AB96-46D7-9F49-3E799811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補充內容</a:t>
            </a:r>
            <a:endParaRPr lang="en-US" altLang="zh-TW" sz="3600" kern="1200" dirty="0">
              <a:solidFill>
                <a:srgbClr val="08080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F57E74-B3C9-401C-8CC5-35536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 3</a:t>
            </a:r>
            <a:r>
              <a:rPr lang="zh-TW" altLang="en-US" dirty="0"/>
              <a:t>升級指南和新功能體驗！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7DD9CF7-7F5A-4FD4-99B9-E6EFEF55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751"/>
            <a:ext cx="10515600" cy="4084212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1.</a:t>
            </a:r>
            <a:r>
              <a:rPr lang="zh-TW" altLang="en-US" sz="1800" dirty="0"/>
              <a:t>添加依赖</a:t>
            </a: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A95919-AF32-4FAA-9571-2789C43D8756}"/>
              </a:ext>
            </a:extLst>
          </p:cNvPr>
          <p:cNvSpPr txBox="1"/>
          <p:nvPr/>
        </p:nvSpPr>
        <p:spPr>
          <a:xfrm>
            <a:off x="838200" y="1011116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最新版使用</a:t>
            </a:r>
          </a:p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最新版的配置步驟和舊版本是一樣，只是每個具體的配置項又略有不同，具體步驟如下。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3F30DF-5389-477B-8A93-D89ABC37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6" y="2443573"/>
            <a:ext cx="7020905" cy="157184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B2F637-77F5-487F-970C-A4FD74F86A1B}"/>
              </a:ext>
            </a:extLst>
          </p:cNvPr>
          <p:cNvSpPr txBox="1"/>
          <p:nvPr/>
        </p:nvSpPr>
        <p:spPr>
          <a:xfrm>
            <a:off x="838200" y="4015417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Swagger</a:t>
            </a:r>
          </a:p>
          <a:p>
            <a:pPr algn="l"/>
            <a:endParaRPr lang="en-US" altLang="zh-TW" b="0" i="0" dirty="0">
              <a:solidFill>
                <a:srgbClr val="212529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8897717-AAA5-4697-BA72-3A2E1A86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6" y="4524910"/>
            <a:ext cx="69637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F57E74-B3C9-401C-8CC5-35536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Swagger 3</a:t>
            </a:r>
            <a:r>
              <a:rPr lang="zh-TW" altLang="en-US" dirty="0"/>
              <a:t>升級指南和新功能體驗！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6B60B5-7AD9-419C-A22E-3CDDB970B7D0}"/>
              </a:ext>
            </a:extLst>
          </p:cNvPr>
          <p:cNvSpPr txBox="1"/>
          <p:nvPr/>
        </p:nvSpPr>
        <p:spPr>
          <a:xfrm>
            <a:off x="838200" y="116977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配置摘要信息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006C0538-DCBC-4B16-A47E-9858DFC0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7676"/>
            <a:ext cx="673330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@Configuration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@EnableOpenApi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class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Swagger2 {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@Bean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Docket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createRestApi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 {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new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Docket(DocumentationType.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0"/>
                <a:ea typeface="JetBrains Mono"/>
              </a:rPr>
              <a:t>OAS_30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.apiInfo(apiInfo())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.select()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.apis(RequestHandlerSelectors.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any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.paths(PathSelectors.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any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//paths(PathSelectors.regex("/.*"))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.build()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6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01E51-419F-4466-BCD3-93662DE0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algn="l"/>
            <a:r>
              <a:rPr lang="zh-TW" altLang="en-US" sz="1800" b="1" i="0" dirty="0">
                <a:solidFill>
                  <a:srgbClr val="262626"/>
                </a:solidFill>
                <a:effectLst/>
                <a:latin typeface="ui-sans-serif"/>
              </a:rPr>
              <a:t>啟動出錯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再次啟動</a:t>
            </a:r>
            <a:r>
              <a:rPr lang="en-US" altLang="zh-TW" sz="1800" b="0" i="0" dirty="0" err="1">
                <a:solidFill>
                  <a:srgbClr val="262626"/>
                </a:solidFill>
                <a:effectLst/>
                <a:latin typeface="ui-sans-serif"/>
              </a:rPr>
              <a:t>SpringBoot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應用後會出現一個空指針異常，一看就是</a:t>
            </a:r>
            <a:r>
              <a:rPr lang="en-US" altLang="zh-TW" sz="1800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問題，原來挺好用的</a:t>
            </a:r>
            <a:r>
              <a:rPr lang="en-US" altLang="zh-TW" sz="1800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sz="1800" b="0" i="0" dirty="0">
                <a:solidFill>
                  <a:srgbClr val="262626"/>
                </a:solidFill>
                <a:effectLst/>
                <a:latin typeface="ui-sans-serif"/>
              </a:rPr>
              <a:t>不能用了！</a:t>
            </a:r>
          </a:p>
          <a:p>
            <a:endParaRPr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EB4C0A1-D819-405F-ACDD-042CC481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3" y="1462087"/>
            <a:ext cx="10277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5BBA5F6-381E-4DD6-BEE4-305805540B70}"/>
              </a:ext>
            </a:extLst>
          </p:cNvPr>
          <p:cNvSpPr txBox="1"/>
          <p:nvPr/>
        </p:nvSpPr>
        <p:spPr>
          <a:xfrm>
            <a:off x="769528" y="2374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1.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在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Swagger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的配置類中添加如下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ui-sans-serif"/>
              </a:rPr>
              <a:t>Bean</a:t>
            </a:r>
            <a:r>
              <a:rPr lang="zh-TW" altLang="en-US" b="0" i="0" dirty="0">
                <a:solidFill>
                  <a:srgbClr val="262626"/>
                </a:solidFill>
                <a:effectLst/>
                <a:latin typeface="ui-sans-serif"/>
              </a:rPr>
              <a:t>可以解決該問題；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AA10401-A50C-479C-BE08-6E659A2F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28" y="606815"/>
            <a:ext cx="9609513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@Bean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static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BeanPostProcessor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springfoxHandlerProviderBeanPostProcessor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new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BeanPostProcessor()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@Override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public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Object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postProcessAfterInitialization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(Object 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String beanName)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throws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BeansException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(bean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instanceof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WebMvcRequestHandlerProvider || bean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instanceof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WebFluxRequestHandlerProvider)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customizeSpringfoxHandlerMappings(getHandlerMappings(bean))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private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extends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RequestMappingInfoHandlerMapping&gt;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void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customizeSpringfoxHandlerMappings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(List&lt;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mappings)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List&lt;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 panose="020B0604020202020204" pitchFamily="34" charset="-120"/>
                <a:ea typeface="JetBrains Mono"/>
              </a:rPr>
              <a:t>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&gt; copy = mappings.stream()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.filter(mapping -&gt; mapping.getPatternParser() ==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null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.collect(Collectors.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toList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())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mappings.clear()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mappings.addAll(copy)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0"/>
                <a:ea typeface="JetBrains Mono"/>
              </a:rPr>
              <a:t>@SuppressWarnings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"unchecked"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private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List&lt;RequestMappingInfoHandlerMapping&gt;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0"/>
                <a:ea typeface="JetBrains Mono"/>
              </a:rPr>
              <a:t>getHandlerMappings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(Object bean)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try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Field field = ReflectionUtils.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findField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(bean.getClass()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,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0"/>
                <a:ea typeface="JetBrains Mono"/>
              </a:rPr>
              <a:t>"handlerMappings"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field.setAccessible(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true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return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(List&lt;RequestMappingInfoHandlerMapping&gt;) field.get(bean)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catch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(IllegalArgumentException | IllegalAccessException e) {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throw new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IllegalStateException(e)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    }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    }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  <a:t>;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0"/>
                <a:ea typeface="JetBrains Mono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0"/>
                <a:ea typeface="JetBrains Mono"/>
              </a:rPr>
              <a:t>}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9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505</Words>
  <Application>Microsoft Office PowerPoint</Application>
  <PresentationFormat>寬螢幕</PresentationFormat>
  <Paragraphs>21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ui-sans-serif</vt:lpstr>
      <vt:lpstr>標楷體</vt:lpstr>
      <vt:lpstr>Arial</vt:lpstr>
      <vt:lpstr>Calibri</vt:lpstr>
      <vt:lpstr>Calibri Light</vt:lpstr>
      <vt:lpstr>Office 佈景主題</vt:lpstr>
      <vt:lpstr>Java版本</vt:lpstr>
      <vt:lpstr>使用到的技術</vt:lpstr>
      <vt:lpstr>PowerPoint 簡報</vt:lpstr>
      <vt:lpstr>PowerPoint 簡報</vt:lpstr>
      <vt:lpstr>補充內容</vt:lpstr>
      <vt:lpstr>Swagger 3升級指南和新功能體驗！</vt:lpstr>
      <vt:lpstr>Swagger 3升級指南和新功能體驗！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 ying lee</dc:creator>
  <cp:lastModifiedBy>Terry</cp:lastModifiedBy>
  <cp:revision>35</cp:revision>
  <dcterms:created xsi:type="dcterms:W3CDTF">2021-10-27T18:04:15Z</dcterms:created>
  <dcterms:modified xsi:type="dcterms:W3CDTF">2022-04-04T00:26:45Z</dcterms:modified>
</cp:coreProperties>
</file>