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3EA2-0097-40E6-BC78-A79C7856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0AB1C-2E3C-4547-AA55-17AD86DF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F9CC-0A0C-4972-805B-44425D61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9F75-7A0E-4F23-9C39-737FB19FD1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E4F5-9551-4DD8-87C4-77E5F658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7307-857B-4DBB-9FFB-85F3A148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6E40-A6DE-4775-A16E-F17C52FA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47D2-2C23-437A-8A26-584DE11B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8A507-A70A-4305-8362-A86755780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7E55-7C01-41D6-9110-CBE39020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9F75-7A0E-4F23-9C39-737FB19FD1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EE95A-D5AC-4A46-A21B-FF81693F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4C58-CBD7-4795-B2B2-58F1C902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6E40-A6DE-4775-A16E-F17C52FA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0BAF3-7586-4BE1-B8B2-7F8B3176C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DA34A-F5BF-47B2-9EC6-B258CF284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F6E7-A20A-4C6C-A453-1FFCDED2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9F75-7A0E-4F23-9C39-737FB19FD1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F2C0-1398-4FED-AFBA-5B5679CF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14B5-C9FF-4B61-8419-3F755F88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6E40-A6DE-4775-A16E-F17C52FA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AD0E-B6A8-4BE1-89D9-721D3CDF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4BA8-1C7F-4245-9DF6-382DE376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D209D-D2D0-4F90-AC6E-5ABC095D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9F75-7A0E-4F23-9C39-737FB19FD1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C092-674F-4EF4-9986-ECFEECAB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585FD-FE92-4B87-ADD9-4657FF1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6E40-A6DE-4775-A16E-F17C52FA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3A0B-E804-40B3-A7DC-9906E405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20C4-5C2B-4AC1-BB56-712CAD392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EDED-D571-496B-9370-11ED6050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9F75-7A0E-4F23-9C39-737FB19FD1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E7002-8118-499B-888E-E23AEDDE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1F85-6082-4A07-B8B4-B0F2B1F6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6E40-A6DE-4775-A16E-F17C52FA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E809-F7AA-4E7F-9CB2-DADDA448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3CB1-C095-4605-ACA8-8C2741965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37ED-0681-468A-8A9F-226B41860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B8DFE-1594-4E3D-96E6-2EA1684E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9F75-7A0E-4F23-9C39-737FB19FD1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FF1F8-CE47-479E-A2D3-6243A909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8254D-417B-4D41-91BB-5271654D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6E40-A6DE-4775-A16E-F17C52FA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2329-4D86-4AAD-A618-C62DE1E0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1981-B597-4469-BC6B-03CE77884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F7F4B-2E8D-492B-A481-2ABBCE92A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A414D-2CBF-4977-B563-1C2CADD9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E305B-F8AB-41C1-B3C2-1054AF5F7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E13F4-6120-4E04-BAB9-A627C423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9F75-7A0E-4F23-9C39-737FB19FD1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445FB-1592-4E91-85B1-67C18CCA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57C0D-2A16-47BE-B518-A7D50FFD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6E40-A6DE-4775-A16E-F17C52FA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1F42-EF80-4E86-967F-6D024411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A828B-97DB-4EE2-BA36-B19811DA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9F75-7A0E-4F23-9C39-737FB19FD1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F305B-B86C-4AAF-A16A-C14FDAB2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D5A26-22BB-4927-A2FE-0E8030C0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6E40-A6DE-4775-A16E-F17C52FA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2894B-3255-4A6E-A6F8-D49C1988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9F75-7A0E-4F23-9C39-737FB19FD1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042A1-9ABC-45F0-8BD6-CA6C6BA6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3D1BC-4C4D-45EC-9249-E39F7F76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6E40-A6DE-4775-A16E-F17C52FA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2D26-0506-4213-9BE7-E4985095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09BA-F1FA-4E17-A55D-9319E261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38B07-4ADE-4A5C-BAD6-5C977B90F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CE2CD-2146-4A04-AFBD-473C8281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9F75-7A0E-4F23-9C39-737FB19FD1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74335-C448-48E4-A839-72394841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D8F71-4043-4700-BC73-AF0436DC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6E40-A6DE-4775-A16E-F17C52FA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5C11-BAC6-4B20-813B-BA0F3C04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91BAD-BF54-4F49-82A3-0EF90385A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F1A2-BD87-4D13-A479-6FA1598B7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4BC0E-79B3-425F-B960-9D23744E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9F75-7A0E-4F23-9C39-737FB19FD1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1B469-F904-4546-807B-30D3EB86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C54C6-78EE-4E87-B126-50C9F879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6E40-A6DE-4775-A16E-F17C52FA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16A55-4719-4438-9D1C-572604F9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B286-B08A-40B7-A8B6-6E06FFD1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F208E-D05B-4A01-8D65-93926A76B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9F75-7A0E-4F23-9C39-737FB19FD1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0261-AC49-4E09-8A88-F58A593F0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3DCF-9B8E-4F8D-B13C-061A9A0FC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6E40-A6DE-4775-A16E-F17C52FA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B975-FF02-4F6D-B5B3-9FF99CE69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708" y="3060219"/>
            <a:ext cx="1873542" cy="51349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QCA Cell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7B268E-FC05-44E4-9BC1-AAF7A1999D58}"/>
              </a:ext>
            </a:extLst>
          </p:cNvPr>
          <p:cNvSpPr txBox="1">
            <a:spLocks/>
          </p:cNvSpPr>
          <p:nvPr/>
        </p:nvSpPr>
        <p:spPr>
          <a:xfrm>
            <a:off x="3001860" y="4429022"/>
            <a:ext cx="2601986" cy="688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Three Dot Cell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BC24EC-01E0-4AA4-8627-AE19A8EE6CD0}"/>
              </a:ext>
            </a:extLst>
          </p:cNvPr>
          <p:cNvSpPr txBox="1">
            <a:spLocks/>
          </p:cNvSpPr>
          <p:nvPr/>
        </p:nvSpPr>
        <p:spPr>
          <a:xfrm>
            <a:off x="5954785" y="4554857"/>
            <a:ext cx="2702654" cy="562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Six Dot Cell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66E731-C4FA-488D-8F34-EA5E63A0C08E}"/>
              </a:ext>
            </a:extLst>
          </p:cNvPr>
          <p:cNvCxnSpPr>
            <a:stCxn id="2" idx="2"/>
          </p:cNvCxnSpPr>
          <p:nvPr/>
        </p:nvCxnSpPr>
        <p:spPr>
          <a:xfrm flipH="1">
            <a:off x="4756558" y="3573709"/>
            <a:ext cx="1126921" cy="98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81398C-9A20-4838-9A37-CF8174ADB03B}"/>
              </a:ext>
            </a:extLst>
          </p:cNvPr>
          <p:cNvCxnSpPr>
            <a:stCxn id="2" idx="2"/>
          </p:cNvCxnSpPr>
          <p:nvPr/>
        </p:nvCxnSpPr>
        <p:spPr>
          <a:xfrm>
            <a:off x="5883479" y="3573709"/>
            <a:ext cx="1062606" cy="98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741FCECC-17E6-4459-9558-770D33C7BFEB}"/>
              </a:ext>
            </a:extLst>
          </p:cNvPr>
          <p:cNvSpPr txBox="1">
            <a:spLocks/>
          </p:cNvSpPr>
          <p:nvPr/>
        </p:nvSpPr>
        <p:spPr>
          <a:xfrm>
            <a:off x="2662108" y="1756431"/>
            <a:ext cx="3752674" cy="51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QCA Super Cell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04A02-3B27-44F6-B46F-453D427A5CC3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4538445" y="2269921"/>
            <a:ext cx="1345034" cy="79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75ACCC1-059F-4BB5-B3CA-814B21E72439}"/>
              </a:ext>
            </a:extLst>
          </p:cNvPr>
          <p:cNvSpPr txBox="1">
            <a:spLocks/>
          </p:cNvSpPr>
          <p:nvPr/>
        </p:nvSpPr>
        <p:spPr>
          <a:xfrm>
            <a:off x="6139343" y="1782996"/>
            <a:ext cx="2333538" cy="51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QCA Circuit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2F2A0-448A-4A72-A2B1-B5ECCAF433DB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flipH="1">
            <a:off x="5883479" y="2296486"/>
            <a:ext cx="1422633" cy="76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06F1538C-1001-4BA0-B630-000F39042779}"/>
              </a:ext>
            </a:extLst>
          </p:cNvPr>
          <p:cNvSpPr txBox="1">
            <a:spLocks/>
          </p:cNvSpPr>
          <p:nvPr/>
        </p:nvSpPr>
        <p:spPr>
          <a:xfrm>
            <a:off x="82491" y="271761"/>
            <a:ext cx="3021436" cy="51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Cells Inheritance Structure</a:t>
            </a:r>
          </a:p>
        </p:txBody>
      </p:sp>
    </p:spTree>
    <p:extLst>
      <p:ext uri="{BB962C8B-B14F-4D97-AF65-F5344CB8AC3E}">
        <p14:creationId xmlns:p14="http://schemas.microsoft.com/office/powerpoint/2010/main" val="330322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QCA Cell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 Cell</dc:title>
  <dc:creator>Bousquet, James</dc:creator>
  <cp:lastModifiedBy>Bousquet, James</cp:lastModifiedBy>
  <cp:revision>3</cp:revision>
  <dcterms:created xsi:type="dcterms:W3CDTF">2018-10-26T18:22:43Z</dcterms:created>
  <dcterms:modified xsi:type="dcterms:W3CDTF">2018-10-26T18:58:37Z</dcterms:modified>
</cp:coreProperties>
</file>