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79" r:id="rId2"/>
    <p:sldId id="276" r:id="rId3"/>
    <p:sldId id="266" r:id="rId4"/>
    <p:sldId id="256" r:id="rId5"/>
    <p:sldId id="261" r:id="rId6"/>
    <p:sldId id="262" r:id="rId7"/>
    <p:sldId id="263" r:id="rId8"/>
    <p:sldId id="267" r:id="rId9"/>
    <p:sldId id="277" r:id="rId10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nu" id="{5D861501-5EBA-4F6C-9C98-B4AB1BC8013E}">
          <p14:sldIdLst>
            <p14:sldId id="279"/>
            <p14:sldId id="276"/>
          </p14:sldIdLst>
        </p14:section>
        <p14:section name="Setup" id="{84D02AB7-69B8-46F0-9807-37E4BBD72D9D}">
          <p14:sldIdLst>
            <p14:sldId id="266"/>
          </p14:sldIdLst>
        </p14:section>
        <p14:section name="Radio" id="{EC6E618C-5202-4AAE-B219-9DB1CEDDFA71}">
          <p14:sldIdLst>
            <p14:sldId id="256"/>
          </p14:sldIdLst>
        </p14:section>
        <p14:section name="USB" id="{7489C92C-CC14-485B-9F14-8549A91F2864}">
          <p14:sldIdLst>
            <p14:sldId id="261"/>
          </p14:sldIdLst>
        </p14:section>
        <p14:section name="SD" id="{98C98D90-7CD1-46A8-8CFB-F8CE6CB4858A}">
          <p14:sldIdLst>
            <p14:sldId id="262"/>
          </p14:sldIdLst>
        </p14:section>
        <p14:section name="Fone" id="{C43392BD-7EB0-4466-9D40-3741716B3AE6}">
          <p14:sldIdLst>
            <p14:sldId id="263"/>
            <p14:sldId id="267"/>
          </p14:sldIdLst>
        </p14:section>
        <p14:section name="Mapa" id="{21A55BFC-50D6-402E-8FC5-58B6CB1EDE94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88A00"/>
    <a:srgbClr val="33CCCC"/>
    <a:srgbClr val="00FFCC"/>
    <a:srgbClr val="009999"/>
    <a:srgbClr val="2F5597"/>
    <a:srgbClr val="00CC00"/>
    <a:srgbClr val="4472C4"/>
    <a:srgbClr val="856E1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394" autoAdjust="0"/>
  </p:normalViewPr>
  <p:slideViewPr>
    <p:cSldViewPr snapToGrid="0">
      <p:cViewPr varScale="1">
        <p:scale>
          <a:sx n="61" d="100"/>
          <a:sy n="61" d="100"/>
        </p:scale>
        <p:origin x="42" y="78"/>
      </p:cViewPr>
      <p:guideLst>
        <p:guide orient="horz" pos="2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828AC-0EAF-47E8-B8E8-8B703996D182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1143000"/>
            <a:ext cx="497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9F7ED-41B8-4317-A403-35989F46E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0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39800" y="1143000"/>
            <a:ext cx="4978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9F7ED-41B8-4317-A403-35989F46E9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8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0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8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9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0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6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FF07-1F49-4BC6-A9FC-A593CBBF59C3}" type="datetimeFigureOut">
              <a:rPr lang="pt-BR" smtClean="0"/>
              <a:t>11/04/2020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2.wdp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microsoft.com/office/2007/relationships/hdphoto" Target="../media/hdphoto1.wdp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microsoft.com/office/2007/relationships/hdphoto" Target="../media/hdphoto3.wdp"/><Relationship Id="rId3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7.png"/><Relationship Id="rId5" Type="http://schemas.openxmlformats.org/officeDocument/2006/relationships/image" Target="../media/image31.jpe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43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7.png"/><Relationship Id="rId7" Type="http://schemas.openxmlformats.org/officeDocument/2006/relationships/image" Target="../media/image43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1631DC3D-9301-430A-B939-C9ADCF0256E0}"/>
              </a:ext>
            </a:extLst>
          </p:cNvPr>
          <p:cNvGrpSpPr/>
          <p:nvPr/>
        </p:nvGrpSpPr>
        <p:grpSpPr>
          <a:xfrm>
            <a:off x="8347948" y="314048"/>
            <a:ext cx="3711725" cy="1986699"/>
            <a:chOff x="7890731" y="172274"/>
            <a:chExt cx="3636228" cy="1947838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A3F8C28-6503-4664-BB67-7B86F3A0AE00}"/>
                </a:ext>
              </a:extLst>
            </p:cNvPr>
            <p:cNvGrpSpPr/>
            <p:nvPr/>
          </p:nvGrpSpPr>
          <p:grpSpPr>
            <a:xfrm>
              <a:off x="7890731" y="172274"/>
              <a:ext cx="3636228" cy="1947838"/>
              <a:chOff x="4297641" y="1023466"/>
              <a:chExt cx="4780369" cy="2342620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692A9B9-1028-4918-83E4-2BEA241A9707}"/>
                  </a:ext>
                </a:extLst>
              </p:cNvPr>
              <p:cNvSpPr/>
              <p:nvPr/>
            </p:nvSpPr>
            <p:spPr>
              <a:xfrm>
                <a:off x="4297641" y="1023466"/>
                <a:ext cx="3755364" cy="5498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F545348E-C881-4684-8DA6-D3DD9E53D2FE}"/>
                  </a:ext>
                </a:extLst>
              </p:cNvPr>
              <p:cNvCxnSpPr/>
              <p:nvPr/>
            </p:nvCxnSpPr>
            <p:spPr>
              <a:xfrm>
                <a:off x="5554941" y="1126462"/>
                <a:ext cx="1367163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AABE0604-4E65-46A1-A83D-4396B7844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4733" y="1085184"/>
                <a:ext cx="0" cy="154855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41FE2895-3CFC-4C48-A03B-937ABAC6A18C}"/>
                  </a:ext>
                </a:extLst>
              </p:cNvPr>
              <p:cNvSpPr/>
              <p:nvPr/>
            </p:nvSpPr>
            <p:spPr>
              <a:xfrm rot="5400000">
                <a:off x="4378031" y="13479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5" name="Triângulo isósceles 94">
                <a:extLst>
                  <a:ext uri="{FF2B5EF4-FFF2-40B4-BE49-F238E27FC236}">
                    <a16:creationId xmlns:a16="http://schemas.microsoft.com/office/drawing/2014/main" id="{39626EDD-7EDA-4AFF-9F24-3A458AEF81E0}"/>
                  </a:ext>
                </a:extLst>
              </p:cNvPr>
              <p:cNvSpPr/>
              <p:nvPr/>
            </p:nvSpPr>
            <p:spPr>
              <a:xfrm rot="5400000">
                <a:off x="4378031" y="14786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6" name="Triângulo isósceles 95">
                <a:extLst>
                  <a:ext uri="{FF2B5EF4-FFF2-40B4-BE49-F238E27FC236}">
                    <a16:creationId xmlns:a16="http://schemas.microsoft.com/office/drawing/2014/main" id="{24A00C92-6B06-4DDB-90B7-25606CBBAF68}"/>
                  </a:ext>
                </a:extLst>
              </p:cNvPr>
              <p:cNvSpPr/>
              <p:nvPr/>
            </p:nvSpPr>
            <p:spPr>
              <a:xfrm rot="5400000">
                <a:off x="4378031" y="1609355"/>
                <a:ext cx="91215" cy="8267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39" name="Triângulo isósceles 238">
                <a:extLst>
                  <a:ext uri="{FF2B5EF4-FFF2-40B4-BE49-F238E27FC236}">
                    <a16:creationId xmlns:a16="http://schemas.microsoft.com/office/drawing/2014/main" id="{18EE8E4D-90AC-466B-90E6-D3A5D7D8CBA5}"/>
                  </a:ext>
                </a:extLst>
              </p:cNvPr>
              <p:cNvSpPr/>
              <p:nvPr/>
            </p:nvSpPr>
            <p:spPr>
              <a:xfrm rot="5400000">
                <a:off x="4378031" y="1740056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EF2ECA04-6BC8-4709-A3AD-3B641EE03101}"/>
                  </a:ext>
                </a:extLst>
              </p:cNvPr>
              <p:cNvGrpSpPr/>
              <p:nvPr/>
            </p:nvGrpSpPr>
            <p:grpSpPr>
              <a:xfrm>
                <a:off x="4488912" y="1223939"/>
                <a:ext cx="4511456" cy="2142147"/>
                <a:chOff x="3715329" y="1097692"/>
                <a:chExt cx="4511456" cy="2142147"/>
              </a:xfrm>
            </p:grpSpPr>
            <p:sp>
              <p:nvSpPr>
                <p:cNvPr id="53" name="Retângulo 52">
                  <a:extLst>
                    <a:ext uri="{FF2B5EF4-FFF2-40B4-BE49-F238E27FC236}">
                      <a16:creationId xmlns:a16="http://schemas.microsoft.com/office/drawing/2014/main" id="{11A6A959-AA59-422E-A322-3DC1C9ED5FDC}"/>
                    </a:ext>
                  </a:extLst>
                </p:cNvPr>
                <p:cNvSpPr/>
                <p:nvPr/>
              </p:nvSpPr>
              <p:spPr>
                <a:xfrm>
                  <a:off x="3715329" y="1116683"/>
                  <a:ext cx="4511456" cy="2123156"/>
                </a:xfrm>
                <a:prstGeom prst="rect">
                  <a:avLst/>
                </a:prstGeom>
                <a:solidFill>
                  <a:srgbClr val="4971B7">
                    <a:alpha val="25000"/>
                  </a:srgb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cxnSp>
              <p:nvCxnSpPr>
                <p:cNvPr id="59" name="Conector de Seta Reta 58">
                  <a:extLst>
                    <a:ext uri="{FF2B5EF4-FFF2-40B4-BE49-F238E27FC236}">
                      <a16:creationId xmlns:a16="http://schemas.microsoft.com/office/drawing/2014/main" id="{E7D0941B-6C5E-45D2-A114-78B90B6C4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16339" y="14518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CaixaDeTexto 274">
                  <a:extLst>
                    <a:ext uri="{FF2B5EF4-FFF2-40B4-BE49-F238E27FC236}">
                      <a16:creationId xmlns:a16="http://schemas.microsoft.com/office/drawing/2014/main" id="{4E74E752-52D0-4CA7-BC13-7891E5F74D12}"/>
                    </a:ext>
                  </a:extLst>
                </p:cNvPr>
                <p:cNvSpPr txBox="1"/>
                <p:nvPr/>
              </p:nvSpPr>
              <p:spPr>
                <a:xfrm>
                  <a:off x="4575914" y="1281030"/>
                  <a:ext cx="75478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combustível</a:t>
                  </a:r>
                </a:p>
              </p:txBody>
            </p:sp>
            <p:cxnSp>
              <p:nvCxnSpPr>
                <p:cNvPr id="276" name="Conector de Seta Reta 275">
                  <a:extLst>
                    <a:ext uri="{FF2B5EF4-FFF2-40B4-BE49-F238E27FC236}">
                      <a16:creationId xmlns:a16="http://schemas.microsoft.com/office/drawing/2014/main" id="{7CC2C50E-C552-4025-B7FE-A27713271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8739" y="16042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CaixaDeTexto 276">
                  <a:extLst>
                    <a:ext uri="{FF2B5EF4-FFF2-40B4-BE49-F238E27FC236}">
                      <a16:creationId xmlns:a16="http://schemas.microsoft.com/office/drawing/2014/main" id="{8D1B308E-F9E5-4471-884A-FF4765B99678}"/>
                    </a:ext>
                  </a:extLst>
                </p:cNvPr>
                <p:cNvSpPr txBox="1"/>
                <p:nvPr/>
              </p:nvSpPr>
              <p:spPr>
                <a:xfrm>
                  <a:off x="4732338" y="1439092"/>
                  <a:ext cx="69044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externa</a:t>
                  </a:r>
                </a:p>
              </p:txBody>
            </p:sp>
            <p:cxnSp>
              <p:nvCxnSpPr>
                <p:cNvPr id="278" name="Conector de Seta Reta 277">
                  <a:extLst>
                    <a:ext uri="{FF2B5EF4-FFF2-40B4-BE49-F238E27FC236}">
                      <a16:creationId xmlns:a16="http://schemas.microsoft.com/office/drawing/2014/main" id="{36B289F1-DA48-4883-8C98-A92CA2B39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0483" y="174791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CaixaDeTexto 278">
                  <a:extLst>
                    <a:ext uri="{FF2B5EF4-FFF2-40B4-BE49-F238E27FC236}">
                      <a16:creationId xmlns:a16="http://schemas.microsoft.com/office/drawing/2014/main" id="{5FE3F9B1-4D07-4D0E-8A98-34B4A159501E}"/>
                    </a:ext>
                  </a:extLst>
                </p:cNvPr>
                <p:cNvSpPr txBox="1"/>
                <p:nvPr/>
              </p:nvSpPr>
              <p:spPr>
                <a:xfrm>
                  <a:off x="5018723" y="1582789"/>
                  <a:ext cx="86786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interna</a:t>
                  </a:r>
                </a:p>
              </p:txBody>
            </p:sp>
            <p:grpSp>
              <p:nvGrpSpPr>
                <p:cNvPr id="285" name="Agrupar 284">
                  <a:extLst>
                    <a:ext uri="{FF2B5EF4-FFF2-40B4-BE49-F238E27FC236}">
                      <a16:creationId xmlns:a16="http://schemas.microsoft.com/office/drawing/2014/main" id="{1C13AD5C-32D0-438C-8B0E-B6C5C2A007F3}"/>
                    </a:ext>
                  </a:extLst>
                </p:cNvPr>
                <p:cNvGrpSpPr/>
                <p:nvPr/>
              </p:nvGrpSpPr>
              <p:grpSpPr>
                <a:xfrm>
                  <a:off x="6821031" y="1699391"/>
                  <a:ext cx="240291" cy="965424"/>
                  <a:chOff x="6958675" y="2080894"/>
                  <a:chExt cx="521570" cy="965424"/>
                </a:xfrm>
              </p:grpSpPr>
              <p:cxnSp>
                <p:nvCxnSpPr>
                  <p:cNvPr id="280" name="Conector de Seta Reta 279">
                    <a:extLst>
                      <a:ext uri="{FF2B5EF4-FFF2-40B4-BE49-F238E27FC236}">
                        <a16:creationId xmlns:a16="http://schemas.microsoft.com/office/drawing/2014/main" id="{F83134FC-A6C3-4EAD-ADFA-B2E967F10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76446" y="2080894"/>
                    <a:ext cx="0" cy="965423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Conector de Seta Reta 280">
                    <a:extLst>
                      <a:ext uri="{FF2B5EF4-FFF2-40B4-BE49-F238E27FC236}">
                        <a16:creationId xmlns:a16="http://schemas.microsoft.com/office/drawing/2014/main" id="{ED0EA813-8C39-4A29-8FBB-1DB2C20538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58675" y="3046317"/>
                    <a:ext cx="521570" cy="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6" name="CaixaDeTexto 285">
                  <a:extLst>
                    <a:ext uri="{FF2B5EF4-FFF2-40B4-BE49-F238E27FC236}">
                      <a16:creationId xmlns:a16="http://schemas.microsoft.com/office/drawing/2014/main" id="{87CF0557-B61E-4ABD-A129-EC5AF76E535D}"/>
                    </a:ext>
                  </a:extLst>
                </p:cNvPr>
                <p:cNvSpPr txBox="1"/>
                <p:nvPr/>
              </p:nvSpPr>
              <p:spPr>
                <a:xfrm>
                  <a:off x="6992890" y="1619887"/>
                  <a:ext cx="1172982" cy="7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temperatura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combustível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hallmeter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odometro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câmera de ré</a:t>
                  </a:r>
                </a:p>
              </p:txBody>
            </p:sp>
            <p:cxnSp>
              <p:nvCxnSpPr>
                <p:cNvPr id="2048" name="Conector reto 2047">
                  <a:extLst>
                    <a:ext uri="{FF2B5EF4-FFF2-40B4-BE49-F238E27FC236}">
                      <a16:creationId xmlns:a16="http://schemas.microsoft.com/office/drawing/2014/main" id="{DFA41B02-2501-4949-AD18-D14C3EEB8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780771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ector reto 290">
                  <a:extLst>
                    <a:ext uri="{FF2B5EF4-FFF2-40B4-BE49-F238E27FC236}">
                      <a16:creationId xmlns:a16="http://schemas.microsoft.com/office/drawing/2014/main" id="{36A967D8-4D35-4191-8648-8AB767E83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8887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ector reto 291">
                  <a:extLst>
                    <a:ext uri="{FF2B5EF4-FFF2-40B4-BE49-F238E27FC236}">
                      <a16:creationId xmlns:a16="http://schemas.microsoft.com/office/drawing/2014/main" id="{757B1F4B-2C48-456E-B3F1-5A98C8FCE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9966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Conector reto 292">
                  <a:extLst>
                    <a:ext uri="{FF2B5EF4-FFF2-40B4-BE49-F238E27FC236}">
                      <a16:creationId xmlns:a16="http://schemas.microsoft.com/office/drawing/2014/main" id="{E6DF9F2A-094C-410E-B6B0-CE5C61C68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1046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Conector reto 293">
                  <a:extLst>
                    <a:ext uri="{FF2B5EF4-FFF2-40B4-BE49-F238E27FC236}">
                      <a16:creationId xmlns:a16="http://schemas.microsoft.com/office/drawing/2014/main" id="{2489B1EE-C396-4DCB-8A59-6B4666A88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2125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Conector reto 294">
                  <a:extLst>
                    <a:ext uri="{FF2B5EF4-FFF2-40B4-BE49-F238E27FC236}">
                      <a16:creationId xmlns:a16="http://schemas.microsoft.com/office/drawing/2014/main" id="{A7DD73E7-2469-48FA-B658-BB5589F2B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320519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Conector de Seta Reta 295">
                  <a:extLst>
                    <a:ext uri="{FF2B5EF4-FFF2-40B4-BE49-F238E27FC236}">
                      <a16:creationId xmlns:a16="http://schemas.microsoft.com/office/drawing/2014/main" id="{8339631D-DEAE-4261-BF3A-0E888EE24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6177" y="126055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CaixaDeTexto 296">
                  <a:extLst>
                    <a:ext uri="{FF2B5EF4-FFF2-40B4-BE49-F238E27FC236}">
                      <a16:creationId xmlns:a16="http://schemas.microsoft.com/office/drawing/2014/main" id="{1A29008F-3504-4474-ACC3-590B59784309}"/>
                    </a:ext>
                  </a:extLst>
                </p:cNvPr>
                <p:cNvSpPr txBox="1"/>
                <p:nvPr/>
              </p:nvSpPr>
              <p:spPr>
                <a:xfrm>
                  <a:off x="6227870" y="1097692"/>
                  <a:ext cx="66793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GPS</a:t>
                  </a:r>
                </a:p>
              </p:txBody>
            </p:sp>
            <p:cxnSp>
              <p:nvCxnSpPr>
                <p:cNvPr id="298" name="Conector de Seta Reta 297">
                  <a:extLst>
                    <a:ext uri="{FF2B5EF4-FFF2-40B4-BE49-F238E27FC236}">
                      <a16:creationId xmlns:a16="http://schemas.microsoft.com/office/drawing/2014/main" id="{95619635-8DD5-4CA0-91A9-C3C54952E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2273" y="1597635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CaixaDeTexto 298">
                  <a:extLst>
                    <a:ext uri="{FF2B5EF4-FFF2-40B4-BE49-F238E27FC236}">
                      <a16:creationId xmlns:a16="http://schemas.microsoft.com/office/drawing/2014/main" id="{09D9C891-1968-4875-AA9C-6F0E08AA9C8E}"/>
                    </a:ext>
                  </a:extLst>
                </p:cNvPr>
                <p:cNvSpPr txBox="1"/>
                <p:nvPr/>
              </p:nvSpPr>
              <p:spPr>
                <a:xfrm>
                  <a:off x="6714369" y="1430338"/>
                  <a:ext cx="73072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GSM</a:t>
                  </a:r>
                </a:p>
              </p:txBody>
            </p:sp>
            <p:cxnSp>
              <p:nvCxnSpPr>
                <p:cNvPr id="303" name="Conector de Seta Reta 302">
                  <a:extLst>
                    <a:ext uri="{FF2B5EF4-FFF2-40B4-BE49-F238E27FC236}">
                      <a16:creationId xmlns:a16="http://schemas.microsoft.com/office/drawing/2014/main" id="{440B0B03-1E25-4B1E-8D0A-9EFD6F7E1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5520" y="16873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CaixaDeTexto 303">
                  <a:extLst>
                    <a:ext uri="{FF2B5EF4-FFF2-40B4-BE49-F238E27FC236}">
                      <a16:creationId xmlns:a16="http://schemas.microsoft.com/office/drawing/2014/main" id="{289C8824-1B8F-4EC8-A4BE-036D2B82EA5F}"/>
                    </a:ext>
                  </a:extLst>
                </p:cNvPr>
                <p:cNvSpPr txBox="1"/>
                <p:nvPr/>
              </p:nvSpPr>
              <p:spPr>
                <a:xfrm>
                  <a:off x="4175870" y="1434247"/>
                  <a:ext cx="554579" cy="222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mídias</a:t>
                  </a:r>
                </a:p>
              </p:txBody>
            </p:sp>
            <p:cxnSp>
              <p:nvCxnSpPr>
                <p:cNvPr id="305" name="Conector de Seta Reta 304">
                  <a:extLst>
                    <a:ext uri="{FF2B5EF4-FFF2-40B4-BE49-F238E27FC236}">
                      <a16:creationId xmlns:a16="http://schemas.microsoft.com/office/drawing/2014/main" id="{953064E4-44FE-4F0D-875B-6AABDA03F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18680" y="1457780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CaixaDeTexto 305">
                  <a:extLst>
                    <a:ext uri="{FF2B5EF4-FFF2-40B4-BE49-F238E27FC236}">
                      <a16:creationId xmlns:a16="http://schemas.microsoft.com/office/drawing/2014/main" id="{85032F57-1436-4CCE-AE01-C0E170BED8E5}"/>
                    </a:ext>
                  </a:extLst>
                </p:cNvPr>
                <p:cNvSpPr txBox="1"/>
                <p:nvPr/>
              </p:nvSpPr>
              <p:spPr>
                <a:xfrm>
                  <a:off x="5645106" y="1300072"/>
                  <a:ext cx="74931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bateria</a:t>
                  </a:r>
                </a:p>
              </p:txBody>
            </p:sp>
            <p:cxnSp>
              <p:nvCxnSpPr>
                <p:cNvPr id="308" name="Conector de Seta Reta 307">
                  <a:extLst>
                    <a:ext uri="{FF2B5EF4-FFF2-40B4-BE49-F238E27FC236}">
                      <a16:creationId xmlns:a16="http://schemas.microsoft.com/office/drawing/2014/main" id="{DD30123B-AEE9-4A7F-B9B2-9C40BC3DB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0762" y="1266467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CaixaDeTexto 309">
                  <a:extLst>
                    <a:ext uri="{FF2B5EF4-FFF2-40B4-BE49-F238E27FC236}">
                      <a16:creationId xmlns:a16="http://schemas.microsoft.com/office/drawing/2014/main" id="{3D93C979-2014-401C-BCE6-E1096F557633}"/>
                    </a:ext>
                  </a:extLst>
                </p:cNvPr>
                <p:cNvSpPr txBox="1"/>
                <p:nvPr/>
              </p:nvSpPr>
              <p:spPr>
                <a:xfrm>
                  <a:off x="5205764" y="1128401"/>
                  <a:ext cx="764755" cy="333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vidro elétrico</a:t>
                  </a:r>
                </a:p>
              </p:txBody>
            </p:sp>
            <p:pic>
              <p:nvPicPr>
                <p:cNvPr id="2049" name="Imagem 2048">
                  <a:extLst>
                    <a:ext uri="{FF2B5EF4-FFF2-40B4-BE49-F238E27FC236}">
                      <a16:creationId xmlns:a16="http://schemas.microsoft.com/office/drawing/2014/main" id="{04F8B70D-7FEF-4E9B-A0DA-5E04186F06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59348" y="1809402"/>
                  <a:ext cx="3572311" cy="1394156"/>
                </a:xfrm>
                <a:prstGeom prst="rect">
                  <a:avLst/>
                </a:prstGeom>
              </p:spPr>
            </p:pic>
          </p:grp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D71AFF79-7E47-4306-B29E-82FFBB7760ED}"/>
                  </a:ext>
                </a:extLst>
              </p:cNvPr>
              <p:cNvSpPr/>
              <p:nvPr/>
            </p:nvSpPr>
            <p:spPr>
              <a:xfrm>
                <a:off x="8921093" y="1157424"/>
                <a:ext cx="156917" cy="15810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8" name="Conector de Seta Reta 487">
              <a:extLst>
                <a:ext uri="{FF2B5EF4-FFF2-40B4-BE49-F238E27FC236}">
                  <a16:creationId xmlns:a16="http://schemas.microsoft.com/office/drawing/2014/main" id="{3C5BD865-6E95-4F47-92CB-F6DCB134C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956" y="720043"/>
              <a:ext cx="0" cy="8027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CaixaDeTexto 493">
              <a:extLst>
                <a:ext uri="{FF2B5EF4-FFF2-40B4-BE49-F238E27FC236}">
                  <a16:creationId xmlns:a16="http://schemas.microsoft.com/office/drawing/2014/main" id="{BF70EA82-9A14-41BA-9198-8E61EE841C28}"/>
                </a:ext>
              </a:extLst>
            </p:cNvPr>
            <p:cNvSpPr txBox="1"/>
            <p:nvPr/>
          </p:nvSpPr>
          <p:spPr>
            <a:xfrm>
              <a:off x="8194419" y="481973"/>
              <a:ext cx="5650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iluminação</a:t>
              </a:r>
            </a:p>
          </p:txBody>
        </p:sp>
      </p:grpSp>
      <p:sp>
        <p:nvSpPr>
          <p:cNvPr id="128" name="Elipse 127">
            <a:extLst>
              <a:ext uri="{FF2B5EF4-FFF2-40B4-BE49-F238E27FC236}">
                <a16:creationId xmlns:a16="http://schemas.microsoft.com/office/drawing/2014/main" id="{58DFB373-92A0-4748-9344-E065F423669C}"/>
              </a:ext>
            </a:extLst>
          </p:cNvPr>
          <p:cNvSpPr/>
          <p:nvPr/>
        </p:nvSpPr>
        <p:spPr>
          <a:xfrm>
            <a:off x="8700329" y="79884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6" name="Elipse 495">
            <a:extLst>
              <a:ext uri="{FF2B5EF4-FFF2-40B4-BE49-F238E27FC236}">
                <a16:creationId xmlns:a16="http://schemas.microsoft.com/office/drawing/2014/main" id="{7E01DE4F-C2DD-460E-93F6-A2AB3EA230B7}"/>
              </a:ext>
            </a:extLst>
          </p:cNvPr>
          <p:cNvSpPr/>
          <p:nvPr/>
        </p:nvSpPr>
        <p:spPr>
          <a:xfrm>
            <a:off x="8873793" y="90337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7" name="Elipse 496">
            <a:extLst>
              <a:ext uri="{FF2B5EF4-FFF2-40B4-BE49-F238E27FC236}">
                <a16:creationId xmlns:a16="http://schemas.microsoft.com/office/drawing/2014/main" id="{4CD1B63B-6593-40D3-9279-A3CE502AFCD0}"/>
              </a:ext>
            </a:extLst>
          </p:cNvPr>
          <p:cNvSpPr/>
          <p:nvPr/>
        </p:nvSpPr>
        <p:spPr>
          <a:xfrm>
            <a:off x="9158337" y="710679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8" name="Elipse 497">
            <a:extLst>
              <a:ext uri="{FF2B5EF4-FFF2-40B4-BE49-F238E27FC236}">
                <a16:creationId xmlns:a16="http://schemas.microsoft.com/office/drawing/2014/main" id="{E28634A6-0C9A-4EEA-933F-B4181A490FAE}"/>
              </a:ext>
            </a:extLst>
          </p:cNvPr>
          <p:cNvSpPr/>
          <p:nvPr/>
        </p:nvSpPr>
        <p:spPr>
          <a:xfrm>
            <a:off x="9274551" y="83725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9" name="Elipse 498">
            <a:extLst>
              <a:ext uri="{FF2B5EF4-FFF2-40B4-BE49-F238E27FC236}">
                <a16:creationId xmlns:a16="http://schemas.microsoft.com/office/drawing/2014/main" id="{8E651B0C-B0AC-476B-A5E7-E104997AAE07}"/>
              </a:ext>
            </a:extLst>
          </p:cNvPr>
          <p:cNvSpPr/>
          <p:nvPr/>
        </p:nvSpPr>
        <p:spPr>
          <a:xfrm>
            <a:off x="9498167" y="95320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66664AA9-7497-4166-AB56-17676222A2F3}"/>
              </a:ext>
            </a:extLst>
          </p:cNvPr>
          <p:cNvSpPr/>
          <p:nvPr/>
        </p:nvSpPr>
        <p:spPr>
          <a:xfrm>
            <a:off x="9981844" y="55578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9A95F21F-53F8-46D6-809B-3608718F27D5}"/>
              </a:ext>
            </a:extLst>
          </p:cNvPr>
          <p:cNvSpPr/>
          <p:nvPr/>
        </p:nvSpPr>
        <p:spPr>
          <a:xfrm>
            <a:off x="10322152" y="711900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185BE224-6E75-4371-9CB6-E753F183C792}"/>
              </a:ext>
            </a:extLst>
          </p:cNvPr>
          <p:cNvSpPr/>
          <p:nvPr/>
        </p:nvSpPr>
        <p:spPr>
          <a:xfrm>
            <a:off x="10435251" y="54278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4D1C2CC9-A0C2-42F7-B0D9-EBC5811835BB}"/>
              </a:ext>
            </a:extLst>
          </p:cNvPr>
          <p:cNvSpPr/>
          <p:nvPr/>
        </p:nvSpPr>
        <p:spPr>
          <a:xfrm>
            <a:off x="10816853" y="83054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5" name="Elipse 504">
            <a:extLst>
              <a:ext uri="{FF2B5EF4-FFF2-40B4-BE49-F238E27FC236}">
                <a16:creationId xmlns:a16="http://schemas.microsoft.com/office/drawing/2014/main" id="{4DFF3A4B-66A8-426B-9D95-2F252C47BBC8}"/>
              </a:ext>
            </a:extLst>
          </p:cNvPr>
          <p:cNvSpPr/>
          <p:nvPr/>
        </p:nvSpPr>
        <p:spPr>
          <a:xfrm>
            <a:off x="10956003" y="102750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1FB08D43-EBD3-49BF-A18B-966991690B8B}"/>
              </a:ext>
            </a:extLst>
          </p:cNvPr>
          <p:cNvSpPr/>
          <p:nvPr/>
        </p:nvSpPr>
        <p:spPr>
          <a:xfrm>
            <a:off x="10956003" y="111830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63316F2F-ACDA-4A2F-BCCA-9C695F5C062F}"/>
              </a:ext>
            </a:extLst>
          </p:cNvPr>
          <p:cNvSpPr/>
          <p:nvPr/>
        </p:nvSpPr>
        <p:spPr>
          <a:xfrm>
            <a:off x="10956003" y="120501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8F30C5B9-F764-434B-8B73-1C82E0B7168D}"/>
              </a:ext>
            </a:extLst>
          </p:cNvPr>
          <p:cNvSpPr/>
          <p:nvPr/>
        </p:nvSpPr>
        <p:spPr>
          <a:xfrm>
            <a:off x="10956003" y="129530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8F2533F9-0A22-4CD3-9D70-7FEDAE15C98C}"/>
              </a:ext>
            </a:extLst>
          </p:cNvPr>
          <p:cNvSpPr/>
          <p:nvPr/>
        </p:nvSpPr>
        <p:spPr>
          <a:xfrm>
            <a:off x="10956003" y="138422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4" name="Elipse 593">
            <a:extLst>
              <a:ext uri="{FF2B5EF4-FFF2-40B4-BE49-F238E27FC236}">
                <a16:creationId xmlns:a16="http://schemas.microsoft.com/office/drawing/2014/main" id="{97E68143-8AED-4D74-A08D-7898A4E2C361}"/>
              </a:ext>
            </a:extLst>
          </p:cNvPr>
          <p:cNvSpPr/>
          <p:nvPr/>
        </p:nvSpPr>
        <p:spPr>
          <a:xfrm>
            <a:off x="10956003" y="147470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Paralelogramo 141">
            <a:extLst>
              <a:ext uri="{FF2B5EF4-FFF2-40B4-BE49-F238E27FC236}">
                <a16:creationId xmlns:a16="http://schemas.microsoft.com/office/drawing/2014/main" id="{981F6EB9-1C72-4A9E-8B2E-DA498DF739EB}"/>
              </a:ext>
            </a:extLst>
          </p:cNvPr>
          <p:cNvSpPr/>
          <p:nvPr/>
        </p:nvSpPr>
        <p:spPr>
          <a:xfrm>
            <a:off x="4399921" y="1203233"/>
            <a:ext cx="1825667" cy="781728"/>
          </a:xfrm>
          <a:prstGeom prst="parallelogram">
            <a:avLst/>
          </a:prstGeom>
          <a:gradFill>
            <a:gsLst>
              <a:gs pos="0">
                <a:schemeClr val="tx1"/>
              </a:gs>
              <a:gs pos="39000">
                <a:schemeClr val="tx2">
                  <a:lumMod val="75000"/>
                </a:schemeClr>
              </a:gs>
              <a:gs pos="76000">
                <a:schemeClr val="tx2">
                  <a:lumMod val="75000"/>
                </a:schemeClr>
              </a:gs>
              <a:gs pos="100000">
                <a:srgbClr val="4472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EAC0E4C9-3931-42B1-9E13-560BE3BEB0A1}"/>
              </a:ext>
            </a:extLst>
          </p:cNvPr>
          <p:cNvSpPr txBox="1"/>
          <p:nvPr/>
        </p:nvSpPr>
        <p:spPr>
          <a:xfrm>
            <a:off x="3703803" y="333447"/>
            <a:ext cx="428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F0"/>
                </a:solidFill>
              </a:rPr>
              <a:t>OCB – </a:t>
            </a:r>
            <a:r>
              <a:rPr lang="pt-BR" b="1" dirty="0" err="1">
                <a:solidFill>
                  <a:srgbClr val="00B0F0"/>
                </a:solidFill>
              </a:rPr>
              <a:t>Onboard</a:t>
            </a:r>
            <a:r>
              <a:rPr lang="pt-BR" b="1" dirty="0">
                <a:solidFill>
                  <a:srgbClr val="00B0F0"/>
                </a:solidFill>
              </a:rPr>
              <a:t> Computer </a:t>
            </a:r>
            <a:r>
              <a:rPr lang="pt-BR" b="1" dirty="0" err="1">
                <a:solidFill>
                  <a:srgbClr val="00B0F0"/>
                </a:solidFill>
              </a:rPr>
              <a:t>Beetle</a:t>
            </a:r>
            <a:endParaRPr lang="pt-BR" b="1" dirty="0">
              <a:solidFill>
                <a:srgbClr val="00B0F0"/>
              </a:solidFill>
            </a:endParaRPr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A893F986-A126-4214-A59B-A304C8799AB7}"/>
              </a:ext>
            </a:extLst>
          </p:cNvPr>
          <p:cNvGrpSpPr/>
          <p:nvPr/>
        </p:nvGrpSpPr>
        <p:grpSpPr>
          <a:xfrm>
            <a:off x="3604224" y="349460"/>
            <a:ext cx="4305564" cy="471112"/>
            <a:chOff x="4283701" y="1167510"/>
            <a:chExt cx="4305564" cy="471112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6122C5A5-D482-4202-8F41-DCDFDB9591B2}"/>
                </a:ext>
              </a:extLst>
            </p:cNvPr>
            <p:cNvSpPr/>
            <p:nvPr/>
          </p:nvSpPr>
          <p:spPr>
            <a:xfrm>
              <a:off x="4283701" y="1168239"/>
              <a:ext cx="4284921" cy="59308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0 w 2700666"/>
                <a:gd name="connsiteY0" fmla="*/ 0 h 45719"/>
                <a:gd name="connsiteX1" fmla="*/ 2700666 w 2700666"/>
                <a:gd name="connsiteY1" fmla="*/ 0 h 45719"/>
                <a:gd name="connsiteX2" fmla="*/ 2608591 w 2700666"/>
                <a:gd name="connsiteY2" fmla="*/ 45719 h 45719"/>
                <a:gd name="connsiteX3" fmla="*/ 2381 w 2700666"/>
                <a:gd name="connsiteY3" fmla="*/ 475 h 45719"/>
                <a:gd name="connsiteX4" fmla="*/ 0 w 2700666"/>
                <a:gd name="connsiteY4" fmla="*/ 0 h 45719"/>
                <a:gd name="connsiteX0" fmla="*/ 0 w 2720027"/>
                <a:gd name="connsiteY0" fmla="*/ 0 h 80644"/>
                <a:gd name="connsiteX1" fmla="*/ 2720027 w 2720027"/>
                <a:gd name="connsiteY1" fmla="*/ 34925 h 80644"/>
                <a:gd name="connsiteX2" fmla="*/ 2627952 w 2720027"/>
                <a:gd name="connsiteY2" fmla="*/ 80644 h 80644"/>
                <a:gd name="connsiteX3" fmla="*/ 21742 w 2720027"/>
                <a:gd name="connsiteY3" fmla="*/ 35400 h 80644"/>
                <a:gd name="connsiteX4" fmla="*/ 0 w 2720027"/>
                <a:gd name="connsiteY4" fmla="*/ 0 h 80644"/>
                <a:gd name="connsiteX0" fmla="*/ 0 w 2720027"/>
                <a:gd name="connsiteY0" fmla="*/ 0 h 86200"/>
                <a:gd name="connsiteX1" fmla="*/ 2720027 w 2720027"/>
                <a:gd name="connsiteY1" fmla="*/ 34925 h 86200"/>
                <a:gd name="connsiteX2" fmla="*/ 2627952 w 2720027"/>
                <a:gd name="connsiteY2" fmla="*/ 80644 h 86200"/>
                <a:gd name="connsiteX3" fmla="*/ 32805 w 2720027"/>
                <a:gd name="connsiteY3" fmla="*/ 86200 h 86200"/>
                <a:gd name="connsiteX4" fmla="*/ 0 w 2720027"/>
                <a:gd name="connsiteY4" fmla="*/ 0 h 86200"/>
                <a:gd name="connsiteX0" fmla="*/ 3151 w 2687222"/>
                <a:gd name="connsiteY0" fmla="*/ 47625 h 51275"/>
                <a:gd name="connsiteX1" fmla="*/ 2687222 w 2687222"/>
                <a:gd name="connsiteY1" fmla="*/ 0 h 51275"/>
                <a:gd name="connsiteX2" fmla="*/ 2595147 w 2687222"/>
                <a:gd name="connsiteY2" fmla="*/ 45719 h 51275"/>
                <a:gd name="connsiteX3" fmla="*/ 0 w 2687222"/>
                <a:gd name="connsiteY3" fmla="*/ 51275 h 51275"/>
                <a:gd name="connsiteX4" fmla="*/ 3151 w 2687222"/>
                <a:gd name="connsiteY4" fmla="*/ 47625 h 51275"/>
                <a:gd name="connsiteX0" fmla="*/ 0 w 2693046"/>
                <a:gd name="connsiteY0" fmla="*/ 0 h 132339"/>
                <a:gd name="connsiteX1" fmla="*/ 2693046 w 2693046"/>
                <a:gd name="connsiteY1" fmla="*/ 81064 h 132339"/>
                <a:gd name="connsiteX2" fmla="*/ 2600971 w 2693046"/>
                <a:gd name="connsiteY2" fmla="*/ 126783 h 132339"/>
                <a:gd name="connsiteX3" fmla="*/ 5824 w 2693046"/>
                <a:gd name="connsiteY3" fmla="*/ 132339 h 132339"/>
                <a:gd name="connsiteX4" fmla="*/ 0 w 2693046"/>
                <a:gd name="connsiteY4" fmla="*/ 0 h 132339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8663"/>
                <a:gd name="connsiteX1" fmla="*/ 2693046 w 2693046"/>
                <a:gd name="connsiteY1" fmla="*/ 81064 h 128663"/>
                <a:gd name="connsiteX2" fmla="*/ 2600971 w 2693046"/>
                <a:gd name="connsiteY2" fmla="*/ 126783 h 128663"/>
                <a:gd name="connsiteX3" fmla="*/ 2832 w 2693046"/>
                <a:gd name="connsiteY3" fmla="*/ 128663 h 128663"/>
                <a:gd name="connsiteX4" fmla="*/ 0 w 2693046"/>
                <a:gd name="connsiteY4" fmla="*/ 0 h 12866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2833 w 2693046"/>
                <a:gd name="connsiteY3" fmla="*/ 124986 h 126783"/>
                <a:gd name="connsiteX4" fmla="*/ 0 w 2693046"/>
                <a:gd name="connsiteY4" fmla="*/ 0 h 126783"/>
                <a:gd name="connsiteX0" fmla="*/ 0 w 2693046"/>
                <a:gd name="connsiteY0" fmla="*/ 43949 h 55971"/>
                <a:gd name="connsiteX1" fmla="*/ 2693046 w 2693046"/>
                <a:gd name="connsiteY1" fmla="*/ 0 h 55971"/>
                <a:gd name="connsiteX2" fmla="*/ 2600971 w 2693046"/>
                <a:gd name="connsiteY2" fmla="*/ 45719 h 55971"/>
                <a:gd name="connsiteX3" fmla="*/ 2833 w 2693046"/>
                <a:gd name="connsiteY3" fmla="*/ 43922 h 55971"/>
                <a:gd name="connsiteX4" fmla="*/ 0 w 2693046"/>
                <a:gd name="connsiteY4" fmla="*/ 43949 h 55971"/>
                <a:gd name="connsiteX0" fmla="*/ 18141 w 2690246"/>
                <a:gd name="connsiteY0" fmla="*/ 43949 h 55972"/>
                <a:gd name="connsiteX1" fmla="*/ 2690246 w 2690246"/>
                <a:gd name="connsiteY1" fmla="*/ 0 h 55972"/>
                <a:gd name="connsiteX2" fmla="*/ 2598171 w 2690246"/>
                <a:gd name="connsiteY2" fmla="*/ 45719 h 55972"/>
                <a:gd name="connsiteX3" fmla="*/ 33 w 2690246"/>
                <a:gd name="connsiteY3" fmla="*/ 43922 h 55972"/>
                <a:gd name="connsiteX4" fmla="*/ 18141 w 2690246"/>
                <a:gd name="connsiteY4" fmla="*/ 43949 h 55972"/>
                <a:gd name="connsiteX0" fmla="*/ 0 w 2691550"/>
                <a:gd name="connsiteY0" fmla="*/ 43949 h 55972"/>
                <a:gd name="connsiteX1" fmla="*/ 2691550 w 2691550"/>
                <a:gd name="connsiteY1" fmla="*/ 0 h 55972"/>
                <a:gd name="connsiteX2" fmla="*/ 2599475 w 2691550"/>
                <a:gd name="connsiteY2" fmla="*/ 45719 h 55972"/>
                <a:gd name="connsiteX3" fmla="*/ 1337 w 2691550"/>
                <a:gd name="connsiteY3" fmla="*/ 43922 h 55972"/>
                <a:gd name="connsiteX4" fmla="*/ 0 w 2691550"/>
                <a:gd name="connsiteY4" fmla="*/ 43949 h 55972"/>
                <a:gd name="connsiteX0" fmla="*/ 71965 w 2690222"/>
                <a:gd name="connsiteY0" fmla="*/ 0 h 150681"/>
                <a:gd name="connsiteX1" fmla="*/ 2690222 w 2690222"/>
                <a:gd name="connsiteY1" fmla="*/ 104962 h 150681"/>
                <a:gd name="connsiteX2" fmla="*/ 2598147 w 2690222"/>
                <a:gd name="connsiteY2" fmla="*/ 150681 h 150681"/>
                <a:gd name="connsiteX3" fmla="*/ 9 w 2690222"/>
                <a:gd name="connsiteY3" fmla="*/ 148884 h 150681"/>
                <a:gd name="connsiteX4" fmla="*/ 71965 w 2690222"/>
                <a:gd name="connsiteY4" fmla="*/ 0 h 150681"/>
                <a:gd name="connsiteX0" fmla="*/ 71966 w 2690223"/>
                <a:gd name="connsiteY0" fmla="*/ 0 h 150681"/>
                <a:gd name="connsiteX1" fmla="*/ 2690223 w 2690223"/>
                <a:gd name="connsiteY1" fmla="*/ 104962 h 150681"/>
                <a:gd name="connsiteX2" fmla="*/ 2598148 w 2690223"/>
                <a:gd name="connsiteY2" fmla="*/ 150681 h 150681"/>
                <a:gd name="connsiteX3" fmla="*/ 10 w 2690223"/>
                <a:gd name="connsiteY3" fmla="*/ 148884 h 150681"/>
                <a:gd name="connsiteX4" fmla="*/ 71966 w 269022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0 w 2691550"/>
                <a:gd name="connsiteY0" fmla="*/ 45788 h 45788"/>
                <a:gd name="connsiteX1" fmla="*/ 2691550 w 2691550"/>
                <a:gd name="connsiteY1" fmla="*/ 0 h 45788"/>
                <a:gd name="connsiteX2" fmla="*/ 2599475 w 2691550"/>
                <a:gd name="connsiteY2" fmla="*/ 45719 h 45788"/>
                <a:gd name="connsiteX3" fmla="*/ 1337 w 2691550"/>
                <a:gd name="connsiteY3" fmla="*/ 43922 h 45788"/>
                <a:gd name="connsiteX4" fmla="*/ 0 w 2691550"/>
                <a:gd name="connsiteY4" fmla="*/ 45788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1550" h="45788">
                  <a:moveTo>
                    <a:pt x="0" y="45788"/>
                  </a:moveTo>
                  <a:lnTo>
                    <a:pt x="2691550" y="0"/>
                  </a:lnTo>
                  <a:lnTo>
                    <a:pt x="2599475" y="45719"/>
                  </a:lnTo>
                  <a:lnTo>
                    <a:pt x="1337" y="43922"/>
                  </a:lnTo>
                  <a:lnTo>
                    <a:pt x="0" y="4578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3">
              <a:extLst>
                <a:ext uri="{FF2B5EF4-FFF2-40B4-BE49-F238E27FC236}">
                  <a16:creationId xmlns:a16="http://schemas.microsoft.com/office/drawing/2014/main" id="{59E14749-D9CD-420A-B84C-B6F7B363CEC2}"/>
                </a:ext>
              </a:extLst>
            </p:cNvPr>
            <p:cNvSpPr/>
            <p:nvPr/>
          </p:nvSpPr>
          <p:spPr>
            <a:xfrm rot="16200000">
              <a:off x="8068439" y="1117795"/>
              <a:ext cx="471112" cy="570541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559932 w 2606209"/>
                <a:gd name="connsiteY0" fmla="*/ 0 h 69201"/>
                <a:gd name="connsiteX1" fmla="*/ 2606209 w 2606209"/>
                <a:gd name="connsiteY1" fmla="*/ 23482 h 69201"/>
                <a:gd name="connsiteX2" fmla="*/ 2606209 w 2606209"/>
                <a:gd name="connsiteY2" fmla="*/ 69201 h 69201"/>
                <a:gd name="connsiteX3" fmla="*/ -1 w 2606209"/>
                <a:gd name="connsiteY3" fmla="*/ 23957 h 69201"/>
                <a:gd name="connsiteX4" fmla="*/ 559932 w 2606209"/>
                <a:gd name="connsiteY4" fmla="*/ 0 h 69201"/>
                <a:gd name="connsiteX0" fmla="*/ 42019 w 2088296"/>
                <a:gd name="connsiteY0" fmla="*/ 0 h 69201"/>
                <a:gd name="connsiteX1" fmla="*/ 2088296 w 2088296"/>
                <a:gd name="connsiteY1" fmla="*/ 23482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22326 w 2088296"/>
                <a:gd name="connsiteY1" fmla="*/ 2540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52001 w 2088296"/>
                <a:gd name="connsiteY1" fmla="*/ 4674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633535"/>
                <a:gd name="connsiteY0" fmla="*/ 0 h 99262"/>
                <a:gd name="connsiteX1" fmla="*/ 2052001 w 2633535"/>
                <a:gd name="connsiteY1" fmla="*/ 46745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3535"/>
                <a:gd name="connsiteY0" fmla="*/ 0 h 99262"/>
                <a:gd name="connsiteX1" fmla="*/ 2477539 w 2633535"/>
                <a:gd name="connsiteY1" fmla="*/ 56548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6320"/>
                <a:gd name="connsiteY0" fmla="*/ 0 h 101263"/>
                <a:gd name="connsiteX1" fmla="*/ 2477539 w 2636320"/>
                <a:gd name="connsiteY1" fmla="*/ 56548 h 101263"/>
                <a:gd name="connsiteX2" fmla="*/ 2636322 w 2636320"/>
                <a:gd name="connsiteY2" fmla="*/ 101263 h 101263"/>
                <a:gd name="connsiteX3" fmla="*/ 3 w 2636320"/>
                <a:gd name="connsiteY3" fmla="*/ 1460 h 101263"/>
                <a:gd name="connsiteX4" fmla="*/ 42019 w 2636320"/>
                <a:gd name="connsiteY4" fmla="*/ 0 h 101263"/>
                <a:gd name="connsiteX0" fmla="*/ 42019 w 2477536"/>
                <a:gd name="connsiteY0" fmla="*/ 0 h 90324"/>
                <a:gd name="connsiteX1" fmla="*/ 2477539 w 2477536"/>
                <a:gd name="connsiteY1" fmla="*/ 56548 h 90324"/>
                <a:gd name="connsiteX2" fmla="*/ 2432317 w 2477536"/>
                <a:gd name="connsiteY2" fmla="*/ 90324 h 90324"/>
                <a:gd name="connsiteX3" fmla="*/ 3 w 2477536"/>
                <a:gd name="connsiteY3" fmla="*/ 1460 h 90324"/>
                <a:gd name="connsiteX4" fmla="*/ 42019 w 2477536"/>
                <a:gd name="connsiteY4" fmla="*/ 0 h 90324"/>
                <a:gd name="connsiteX0" fmla="*/ 42019 w 2565085"/>
                <a:gd name="connsiteY0" fmla="*/ 0 h 99407"/>
                <a:gd name="connsiteX1" fmla="*/ 2477539 w 2565085"/>
                <a:gd name="connsiteY1" fmla="*/ 56548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09915 w 2565085"/>
                <a:gd name="connsiteY1" fmla="*/ 55142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61750 w 2565085"/>
                <a:gd name="connsiteY1" fmla="*/ 67740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24739 w 2565085"/>
                <a:gd name="connsiteY1" fmla="*/ 65811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3 w 2608123"/>
                <a:gd name="connsiteY0" fmla="*/ 0 h 101437"/>
                <a:gd name="connsiteX1" fmla="*/ 2524733 w 2608123"/>
                <a:gd name="connsiteY1" fmla="*/ 65811 h 101437"/>
                <a:gd name="connsiteX2" fmla="*/ 2608122 w 2608123"/>
                <a:gd name="connsiteY2" fmla="*/ 101437 h 101437"/>
                <a:gd name="connsiteX3" fmla="*/ -3 w 2608123"/>
                <a:gd name="connsiteY3" fmla="*/ 1460 h 101437"/>
                <a:gd name="connsiteX4" fmla="*/ 42013 w 2608123"/>
                <a:gd name="connsiteY4" fmla="*/ 0 h 101437"/>
                <a:gd name="connsiteX0" fmla="*/ 0 w 2617596"/>
                <a:gd name="connsiteY0" fmla="*/ 0 h 100513"/>
                <a:gd name="connsiteX1" fmla="*/ 2534206 w 2617596"/>
                <a:gd name="connsiteY1" fmla="*/ 64887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  <a:gd name="connsiteX0" fmla="*/ 0 w 2617596"/>
                <a:gd name="connsiteY0" fmla="*/ 0 h 100513"/>
                <a:gd name="connsiteX1" fmla="*/ 2507758 w 2617596"/>
                <a:gd name="connsiteY1" fmla="*/ 73278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596" h="100513">
                  <a:moveTo>
                    <a:pt x="0" y="0"/>
                  </a:moveTo>
                  <a:lnTo>
                    <a:pt x="2507758" y="73278"/>
                  </a:lnTo>
                  <a:lnTo>
                    <a:pt x="2617595" y="100513"/>
                  </a:lnTo>
                  <a:lnTo>
                    <a:pt x="947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92" name="Picture 10" descr="Resultado de imagem para icon mute">
            <a:extLst>
              <a:ext uri="{FF2B5EF4-FFF2-40B4-BE49-F238E27FC236}">
                <a16:creationId xmlns:a16="http://schemas.microsoft.com/office/drawing/2014/main" id="{8806D00C-32DF-4E54-AA61-DD08A4B696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341" y="5594144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EF478CF-18EE-4159-90CD-00D36F5191C5}"/>
              </a:ext>
            </a:extLst>
          </p:cNvPr>
          <p:cNvGrpSpPr/>
          <p:nvPr/>
        </p:nvGrpSpPr>
        <p:grpSpPr>
          <a:xfrm>
            <a:off x="1849438" y="4717640"/>
            <a:ext cx="1440000" cy="1440000"/>
            <a:chOff x="2144969" y="5074519"/>
            <a:chExt cx="1440000" cy="1440000"/>
          </a:xfrm>
        </p:grpSpPr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79BEB9CD-E809-4161-8317-02F9C5F0F81C}"/>
                </a:ext>
              </a:extLst>
            </p:cNvPr>
            <p:cNvSpPr/>
            <p:nvPr/>
          </p:nvSpPr>
          <p:spPr>
            <a:xfrm>
              <a:off x="2144969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4" name="Imagem 203">
              <a:extLst>
                <a:ext uri="{FF2B5EF4-FFF2-40B4-BE49-F238E27FC236}">
                  <a16:creationId xmlns:a16="http://schemas.microsoft.com/office/drawing/2014/main" id="{75294C45-A19A-4F9B-A9D8-5E46047D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8545" y="6091549"/>
              <a:ext cx="535340" cy="247793"/>
            </a:xfrm>
            <a:prstGeom prst="rect">
              <a:avLst/>
            </a:prstGeom>
          </p:spPr>
        </p:pic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114CA866-3B08-45B3-B455-8DE429262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308" y="5474587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5C35BCA-1953-4A20-B10C-F31B24B7DABB}"/>
                </a:ext>
              </a:extLst>
            </p:cNvPr>
            <p:cNvGrpSpPr/>
            <p:nvPr/>
          </p:nvGrpSpPr>
          <p:grpSpPr>
            <a:xfrm flipH="1">
              <a:off x="2977820" y="5248632"/>
              <a:ext cx="467357" cy="1084155"/>
              <a:chOff x="3116433" y="5348770"/>
              <a:chExt cx="467357" cy="1084155"/>
            </a:xfrm>
          </p:grpSpPr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327375BC-1B1C-45ED-9CCE-FFEA33C25B86}"/>
                  </a:ext>
                </a:extLst>
              </p:cNvPr>
              <p:cNvGrpSpPr/>
              <p:nvPr/>
            </p:nvGrpSpPr>
            <p:grpSpPr>
              <a:xfrm>
                <a:off x="3116433" y="5348770"/>
                <a:ext cx="467357" cy="1084155"/>
                <a:chOff x="228744" y="4940177"/>
                <a:chExt cx="467357" cy="1084155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A7796AD2-9A3D-4371-B02D-984BDF11A7CE}"/>
                    </a:ext>
                  </a:extLst>
                </p:cNvPr>
                <p:cNvGrpSpPr/>
                <p:nvPr/>
              </p:nvGrpSpPr>
              <p:grpSpPr>
                <a:xfrm>
                  <a:off x="228744" y="4982880"/>
                  <a:ext cx="247554" cy="971477"/>
                  <a:chOff x="569215" y="5003846"/>
                  <a:chExt cx="247554" cy="971477"/>
                </a:xfrm>
              </p:grpSpPr>
              <p:cxnSp>
                <p:nvCxnSpPr>
                  <p:cNvPr id="139" name="Conector reto 138">
                    <a:extLst>
                      <a:ext uri="{FF2B5EF4-FFF2-40B4-BE49-F238E27FC236}">
                        <a16:creationId xmlns:a16="http://schemas.microsoft.com/office/drawing/2014/main" id="{6F2ABAEB-DF88-41F0-A501-1CD00B58E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385" y="5276817"/>
                    <a:ext cx="69466" cy="3150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Conector reto 140">
                    <a:extLst>
                      <a:ext uri="{FF2B5EF4-FFF2-40B4-BE49-F238E27FC236}">
                        <a16:creationId xmlns:a16="http://schemas.microsoft.com/office/drawing/2014/main" id="{7FEB6890-5D23-4AB8-8819-9B48E5F954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5197" y="5922685"/>
                    <a:ext cx="44666" cy="3821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ector reto 142">
                    <a:extLst>
                      <a:ext uri="{FF2B5EF4-FFF2-40B4-BE49-F238E27FC236}">
                        <a16:creationId xmlns:a16="http://schemas.microsoft.com/office/drawing/2014/main" id="{AB1CCFA7-FFC4-43F1-8C72-DC79C7794D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8084" y="5010989"/>
                    <a:ext cx="58685" cy="5154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ector reto 143">
                    <a:extLst>
                      <a:ext uri="{FF2B5EF4-FFF2-40B4-BE49-F238E27FC236}">
                        <a16:creationId xmlns:a16="http://schemas.microsoft.com/office/drawing/2014/main" id="{3905C24D-BEE6-4901-98D1-67119217B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777" y="5107199"/>
                    <a:ext cx="70557" cy="44663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ector reto 144">
                    <a:extLst>
                      <a:ext uri="{FF2B5EF4-FFF2-40B4-BE49-F238E27FC236}">
                        <a16:creationId xmlns:a16="http://schemas.microsoft.com/office/drawing/2014/main" id="{B7584264-591B-4F34-AA0A-2D5833DD2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943" y="5481815"/>
                    <a:ext cx="62853" cy="104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ector reto 145">
                    <a:extLst>
                      <a:ext uri="{FF2B5EF4-FFF2-40B4-BE49-F238E27FC236}">
                        <a16:creationId xmlns:a16="http://schemas.microsoft.com/office/drawing/2014/main" id="{5CE7A2FA-7801-42CC-81BC-DC240BA817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655" y="5708376"/>
                    <a:ext cx="73721" cy="17612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Forma Livre: Forma 146">
                    <a:extLst>
                      <a:ext uri="{FF2B5EF4-FFF2-40B4-BE49-F238E27FC236}">
                        <a16:creationId xmlns:a16="http://schemas.microsoft.com/office/drawing/2014/main" id="{DA3D6516-A035-4417-957C-6087FD1545E2}"/>
                      </a:ext>
                    </a:extLst>
                  </p:cNvPr>
                  <p:cNvSpPr/>
                  <p:nvPr/>
                </p:nvSpPr>
                <p:spPr>
                  <a:xfrm flipH="1">
                    <a:off x="569215" y="5003846"/>
                    <a:ext cx="201578" cy="971477"/>
                  </a:xfrm>
                  <a:custGeom>
                    <a:avLst/>
                    <a:gdLst>
                      <a:gd name="connsiteX0" fmla="*/ 6350 w 7810"/>
                      <a:gd name="connsiteY0" fmla="*/ 0 h 1073150"/>
                      <a:gd name="connsiteX1" fmla="*/ 0 w 7810"/>
                      <a:gd name="connsiteY1" fmla="*/ 1073150 h 1073150"/>
                      <a:gd name="connsiteX0" fmla="*/ 4659 w 8054"/>
                      <a:gd name="connsiteY0" fmla="*/ 0 h 9734"/>
                      <a:gd name="connsiteX1" fmla="*/ 0 w 8054"/>
                      <a:gd name="connsiteY1" fmla="*/ 9734 h 9734"/>
                      <a:gd name="connsiteX0" fmla="*/ 5785 w 14432"/>
                      <a:gd name="connsiteY0" fmla="*/ 0 h 10000"/>
                      <a:gd name="connsiteX1" fmla="*/ 0 w 14432"/>
                      <a:gd name="connsiteY1" fmla="*/ 10000 h 10000"/>
                      <a:gd name="connsiteX0" fmla="*/ 1885 w 12206"/>
                      <a:gd name="connsiteY0" fmla="*/ 0 h 9878"/>
                      <a:gd name="connsiteX1" fmla="*/ 0 w 12206"/>
                      <a:gd name="connsiteY1" fmla="*/ 9878 h 9878"/>
                      <a:gd name="connsiteX0" fmla="*/ 0 w 10528"/>
                      <a:gd name="connsiteY0" fmla="*/ 0 h 9692"/>
                      <a:gd name="connsiteX1" fmla="*/ 2324 w 10528"/>
                      <a:gd name="connsiteY1" fmla="*/ 9692 h 9692"/>
                      <a:gd name="connsiteX0" fmla="*/ 0 w 9906"/>
                      <a:gd name="connsiteY0" fmla="*/ 0 h 9714"/>
                      <a:gd name="connsiteX1" fmla="*/ 2047 w 9906"/>
                      <a:gd name="connsiteY1" fmla="*/ 9714 h 9714"/>
                      <a:gd name="connsiteX0" fmla="*/ 0 w 9143"/>
                      <a:gd name="connsiteY0" fmla="*/ 0 h 10000"/>
                      <a:gd name="connsiteX1" fmla="*/ 2066 w 9143"/>
                      <a:gd name="connsiteY1" fmla="*/ 10000 h 10000"/>
                      <a:gd name="connsiteX0" fmla="*/ 0 w 11263"/>
                      <a:gd name="connsiteY0" fmla="*/ 0 h 10000"/>
                      <a:gd name="connsiteX1" fmla="*/ 2260 w 11263"/>
                      <a:gd name="connsiteY1" fmla="*/ 10000 h 10000"/>
                      <a:gd name="connsiteX0" fmla="*/ 0 w 11197"/>
                      <a:gd name="connsiteY0" fmla="*/ 0 h 10000"/>
                      <a:gd name="connsiteX1" fmla="*/ 2260 w 11197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7" h="10000">
                        <a:moveTo>
                          <a:pt x="0" y="0"/>
                        </a:moveTo>
                        <a:cubicBezTo>
                          <a:pt x="15581" y="2496"/>
                          <a:pt x="13524" y="7773"/>
                          <a:pt x="2260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5CA923A1-DD8E-4E63-9F51-05546FE7457A}"/>
                    </a:ext>
                  </a:extLst>
                </p:cNvPr>
                <p:cNvSpPr txBox="1"/>
                <p:nvPr/>
              </p:nvSpPr>
              <p:spPr>
                <a:xfrm>
                  <a:off x="479435" y="4940177"/>
                  <a:ext cx="2166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5</a:t>
                  </a:r>
                </a:p>
              </p:txBody>
            </p:sp>
            <p:sp>
              <p:nvSpPr>
                <p:cNvPr id="127" name="CaixaDeTexto 126">
                  <a:extLst>
                    <a:ext uri="{FF2B5EF4-FFF2-40B4-BE49-F238E27FC236}">
                      <a16:creationId xmlns:a16="http://schemas.microsoft.com/office/drawing/2014/main" id="{E4E5AD39-1964-40E1-8B63-6D5F91358D54}"/>
                    </a:ext>
                  </a:extLst>
                </p:cNvPr>
                <p:cNvSpPr txBox="1"/>
                <p:nvPr/>
              </p:nvSpPr>
              <p:spPr>
                <a:xfrm>
                  <a:off x="358666" y="5026378"/>
                  <a:ext cx="2611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4</a:t>
                  </a:r>
                </a:p>
              </p:txBody>
            </p:sp>
            <p:sp>
              <p:nvSpPr>
                <p:cNvPr id="129" name="CaixaDeTexto 128">
                  <a:extLst>
                    <a:ext uri="{FF2B5EF4-FFF2-40B4-BE49-F238E27FC236}">
                      <a16:creationId xmlns:a16="http://schemas.microsoft.com/office/drawing/2014/main" id="{A0D6F581-9278-4B0A-BE3A-EFFD959DAE67}"/>
                    </a:ext>
                  </a:extLst>
                </p:cNvPr>
                <p:cNvSpPr txBox="1"/>
                <p:nvPr/>
              </p:nvSpPr>
              <p:spPr>
                <a:xfrm>
                  <a:off x="265184" y="5334303"/>
                  <a:ext cx="234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134" name="CaixaDeTexto 133">
                  <a:extLst>
                    <a:ext uri="{FF2B5EF4-FFF2-40B4-BE49-F238E27FC236}">
                      <a16:creationId xmlns:a16="http://schemas.microsoft.com/office/drawing/2014/main" id="{05D9B0F4-AAAB-45CE-A931-C7D0251FB6E7}"/>
                    </a:ext>
                  </a:extLst>
                </p:cNvPr>
                <p:cNvSpPr txBox="1"/>
                <p:nvPr/>
              </p:nvSpPr>
              <p:spPr>
                <a:xfrm>
                  <a:off x="368865" y="5778111"/>
                  <a:ext cx="3030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CBB806F9-B617-4C32-976B-34B742BEDE91}"/>
                  </a:ext>
                </a:extLst>
              </p:cNvPr>
              <p:cNvSpPr txBox="1"/>
              <p:nvPr/>
            </p:nvSpPr>
            <p:spPr>
              <a:xfrm>
                <a:off x="3163188" y="5592609"/>
                <a:ext cx="2611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3</a:t>
                </a:r>
              </a:p>
            </p:txBody>
          </p:sp>
          <p:sp>
            <p:nvSpPr>
              <p:cNvPr id="149" name="CaixaDeTexto 148">
                <a:extLst>
                  <a:ext uri="{FF2B5EF4-FFF2-40B4-BE49-F238E27FC236}">
                    <a16:creationId xmlns:a16="http://schemas.microsoft.com/office/drawing/2014/main" id="{DFD6468B-D886-464B-81EC-96461548DC6C}"/>
                  </a:ext>
                </a:extLst>
              </p:cNvPr>
              <p:cNvSpPr txBox="1"/>
              <p:nvPr/>
            </p:nvSpPr>
            <p:spPr>
              <a:xfrm>
                <a:off x="3171607" y="5970869"/>
                <a:ext cx="2441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A9130C6-88D5-4A41-A37C-F44CA3C518BB}"/>
                </a:ext>
              </a:extLst>
            </p:cNvPr>
            <p:cNvSpPr txBox="1"/>
            <p:nvPr/>
          </p:nvSpPr>
          <p:spPr>
            <a:xfrm>
              <a:off x="2381574" y="5263071"/>
              <a:ext cx="593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4971B7"/>
                  </a:solidFill>
                </a:rPr>
                <a:t>Hg/cm</a:t>
              </a:r>
              <a:r>
                <a:rPr lang="pt-BR" sz="1000" b="1" baseline="30000" dirty="0">
                  <a:solidFill>
                    <a:srgbClr val="4971B7"/>
                  </a:solidFill>
                </a:rPr>
                <a:t>2</a:t>
              </a:r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B07DB72E-4DBA-4A50-B056-6A70AA1E831D}"/>
                </a:ext>
              </a:extLst>
            </p:cNvPr>
            <p:cNvSpPr/>
            <p:nvPr/>
          </p:nvSpPr>
          <p:spPr>
            <a:xfrm>
              <a:off x="2270572" y="570037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DB8B56-9747-4E0E-B1AA-9062B236A4B9}"/>
              </a:ext>
            </a:extLst>
          </p:cNvPr>
          <p:cNvGrpSpPr/>
          <p:nvPr/>
        </p:nvGrpSpPr>
        <p:grpSpPr>
          <a:xfrm>
            <a:off x="7499243" y="4931274"/>
            <a:ext cx="1080000" cy="1080000"/>
            <a:chOff x="9726316" y="2158506"/>
            <a:chExt cx="1080000" cy="1080000"/>
          </a:xfrm>
        </p:grpSpPr>
        <p:cxnSp>
          <p:nvCxnSpPr>
            <p:cNvPr id="315" name="Conector reto 314">
              <a:extLst>
                <a:ext uri="{FF2B5EF4-FFF2-40B4-BE49-F238E27FC236}">
                  <a16:creationId xmlns:a16="http://schemas.microsoft.com/office/drawing/2014/main" id="{92C4A745-EE6B-45C5-AA04-B4166F406FDD}"/>
                </a:ext>
              </a:extLst>
            </p:cNvPr>
            <p:cNvCxnSpPr>
              <a:cxnSpLocks/>
            </p:cNvCxnSpPr>
            <p:nvPr/>
          </p:nvCxnSpPr>
          <p:spPr>
            <a:xfrm>
              <a:off x="9780316" y="2688435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6" name="Conector reto 315">
              <a:extLst>
                <a:ext uri="{FF2B5EF4-FFF2-40B4-BE49-F238E27FC236}">
                  <a16:creationId xmlns:a16="http://schemas.microsoft.com/office/drawing/2014/main" id="{72AEEF79-DF9F-4EA7-8505-5F94EE87AD82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033" y="2687912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7" name="Conector reto 316">
              <a:extLst>
                <a:ext uri="{FF2B5EF4-FFF2-40B4-BE49-F238E27FC236}">
                  <a16:creationId xmlns:a16="http://schemas.microsoft.com/office/drawing/2014/main" id="{7F8BC7B4-4AFC-4782-B95F-86840A61A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337" y="2203089"/>
              <a:ext cx="0" cy="1080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8" name="Conector reto 317">
              <a:extLst>
                <a:ext uri="{FF2B5EF4-FFF2-40B4-BE49-F238E27FC236}">
                  <a16:creationId xmlns:a16="http://schemas.microsoft.com/office/drawing/2014/main" id="{F94C7287-EDF4-4F67-850D-367BC4D11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8767" y="2334636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9" name="Conector reto 318">
              <a:extLst>
                <a:ext uri="{FF2B5EF4-FFF2-40B4-BE49-F238E27FC236}">
                  <a16:creationId xmlns:a16="http://schemas.microsoft.com/office/drawing/2014/main" id="{1E25E763-AE1C-4694-99D0-5436F6824F68}"/>
                </a:ext>
              </a:extLst>
            </p:cNvPr>
            <p:cNvCxnSpPr>
              <a:cxnSpLocks/>
            </p:cNvCxnSpPr>
            <p:nvPr/>
          </p:nvCxnSpPr>
          <p:spPr>
            <a:xfrm>
              <a:off x="9928373" y="2341305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28A5D833-C559-41D8-8CA9-4AB962FC45D1}"/>
                </a:ext>
              </a:extLst>
            </p:cNvPr>
            <p:cNvGrpSpPr/>
            <p:nvPr/>
          </p:nvGrpSpPr>
          <p:grpSpPr>
            <a:xfrm>
              <a:off x="9726316" y="2158506"/>
              <a:ext cx="1080000" cy="1080000"/>
              <a:chOff x="9303914" y="2573235"/>
              <a:chExt cx="1080000" cy="1080000"/>
            </a:xfrm>
          </p:grpSpPr>
          <p:grpSp>
            <p:nvGrpSpPr>
              <p:cNvPr id="258" name="Agrupar 257">
                <a:extLst>
                  <a:ext uri="{FF2B5EF4-FFF2-40B4-BE49-F238E27FC236}">
                    <a16:creationId xmlns:a16="http://schemas.microsoft.com/office/drawing/2014/main" id="{53765C5B-EAA5-4834-A42B-56ACF1318A14}"/>
                  </a:ext>
                </a:extLst>
              </p:cNvPr>
              <p:cNvGrpSpPr/>
              <p:nvPr/>
            </p:nvGrpSpPr>
            <p:grpSpPr>
              <a:xfrm>
                <a:off x="9303914" y="2573235"/>
                <a:ext cx="1080000" cy="1080000"/>
                <a:chOff x="889615" y="1247507"/>
                <a:chExt cx="1440000" cy="1440000"/>
              </a:xfrm>
            </p:grpSpPr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id="{F3F46998-925F-4124-B412-6C4A26342172}"/>
                    </a:ext>
                  </a:extLst>
                </p:cNvPr>
                <p:cNvSpPr/>
                <p:nvPr/>
              </p:nvSpPr>
              <p:spPr>
                <a:xfrm>
                  <a:off x="889615" y="124750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id="{C52753C2-26A1-430A-A782-6E61DD2948C8}"/>
                    </a:ext>
                  </a:extLst>
                </p:cNvPr>
                <p:cNvSpPr/>
                <p:nvPr/>
              </p:nvSpPr>
              <p:spPr>
                <a:xfrm>
                  <a:off x="961615" y="1319507"/>
                  <a:ext cx="1296000" cy="129600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Semicírculo 282">
                  <a:extLst>
                    <a:ext uri="{FF2B5EF4-FFF2-40B4-BE49-F238E27FC236}">
                      <a16:creationId xmlns:a16="http://schemas.microsoft.com/office/drawing/2014/main" id="{A3492953-7A7E-43E2-A31D-C31E9198B4A6}"/>
                    </a:ext>
                  </a:extLst>
                </p:cNvPr>
                <p:cNvSpPr/>
                <p:nvPr/>
              </p:nvSpPr>
              <p:spPr>
                <a:xfrm>
                  <a:off x="963016" y="1309254"/>
                  <a:ext cx="1296000" cy="1296000"/>
                </a:xfrm>
                <a:prstGeom prst="blockArc">
                  <a:avLst>
                    <a:gd name="adj1" fmla="val 10800000"/>
                    <a:gd name="adj2" fmla="val 8"/>
                    <a:gd name="adj3" fmla="val 7606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37B2FD43-6AC2-440D-8EE2-C20C54D157EC}"/>
                  </a:ext>
                </a:extLst>
              </p:cNvPr>
              <p:cNvGrpSpPr/>
              <p:nvPr/>
            </p:nvGrpSpPr>
            <p:grpSpPr>
              <a:xfrm>
                <a:off x="9383755" y="2668043"/>
                <a:ext cx="909250" cy="910217"/>
                <a:chOff x="9383755" y="2668043"/>
                <a:chExt cx="909250" cy="910217"/>
              </a:xfrm>
            </p:grpSpPr>
            <p:sp>
              <p:nvSpPr>
                <p:cNvPr id="238" name="CaixaDeTexto 237">
                  <a:extLst>
                    <a:ext uri="{FF2B5EF4-FFF2-40B4-BE49-F238E27FC236}">
                      <a16:creationId xmlns:a16="http://schemas.microsoft.com/office/drawing/2014/main" id="{C5F118E2-0790-4FF0-9660-D12ECC2D5438}"/>
                    </a:ext>
                  </a:extLst>
                </p:cNvPr>
                <p:cNvSpPr txBox="1"/>
                <p:nvPr/>
              </p:nvSpPr>
              <p:spPr>
                <a:xfrm>
                  <a:off x="9383755" y="2976130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V</a:t>
                  </a:r>
                </a:p>
              </p:txBody>
            </p:sp>
            <p:sp>
              <p:nvSpPr>
                <p:cNvPr id="288" name="CaixaDeTexto 287">
                  <a:extLst>
                    <a:ext uri="{FF2B5EF4-FFF2-40B4-BE49-F238E27FC236}">
                      <a16:creationId xmlns:a16="http://schemas.microsoft.com/office/drawing/2014/main" id="{4EDB8AD7-EDC7-4270-894D-28D401B7FE4F}"/>
                    </a:ext>
                  </a:extLst>
                </p:cNvPr>
                <p:cNvSpPr txBox="1"/>
                <p:nvPr/>
              </p:nvSpPr>
              <p:spPr>
                <a:xfrm>
                  <a:off x="10056021" y="2980384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289" name="CaixaDeTexto 288">
                  <a:extLst>
                    <a:ext uri="{FF2B5EF4-FFF2-40B4-BE49-F238E27FC236}">
                      <a16:creationId xmlns:a16="http://schemas.microsoft.com/office/drawing/2014/main" id="{1ECCBB23-F45F-4E9E-BD15-4C234594D566}"/>
                    </a:ext>
                  </a:extLst>
                </p:cNvPr>
                <p:cNvSpPr txBox="1"/>
                <p:nvPr/>
              </p:nvSpPr>
              <p:spPr>
                <a:xfrm>
                  <a:off x="9726844" y="2669435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½</a:t>
                  </a:r>
                </a:p>
              </p:txBody>
            </p:sp>
            <p:sp>
              <p:nvSpPr>
                <p:cNvPr id="290" name="CaixaDeTexto 289">
                  <a:extLst>
                    <a:ext uri="{FF2B5EF4-FFF2-40B4-BE49-F238E27FC236}">
                      <a16:creationId xmlns:a16="http://schemas.microsoft.com/office/drawing/2014/main" id="{9CC2158A-8447-47AE-8038-9EA5CE365174}"/>
                    </a:ext>
                  </a:extLst>
                </p:cNvPr>
                <p:cNvSpPr txBox="1"/>
                <p:nvPr/>
              </p:nvSpPr>
              <p:spPr>
                <a:xfrm>
                  <a:off x="9499757" y="2758039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¼</a:t>
                  </a:r>
                </a:p>
              </p:txBody>
            </p:sp>
            <p:sp>
              <p:nvSpPr>
                <p:cNvPr id="307" name="CaixaDeTexto 306">
                  <a:extLst>
                    <a:ext uri="{FF2B5EF4-FFF2-40B4-BE49-F238E27FC236}">
                      <a16:creationId xmlns:a16="http://schemas.microsoft.com/office/drawing/2014/main" id="{FBEF380D-A5E2-44B9-BDD7-6579A552DA95}"/>
                    </a:ext>
                  </a:extLst>
                </p:cNvPr>
                <p:cNvSpPr txBox="1"/>
                <p:nvPr/>
              </p:nvSpPr>
              <p:spPr>
                <a:xfrm>
                  <a:off x="9947818" y="2755658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¾</a:t>
                  </a:r>
                </a:p>
              </p:txBody>
            </p:sp>
            <p:sp>
              <p:nvSpPr>
                <p:cNvPr id="309" name="Elipse 308">
                  <a:extLst>
                    <a:ext uri="{FF2B5EF4-FFF2-40B4-BE49-F238E27FC236}">
                      <a16:creationId xmlns:a16="http://schemas.microsoft.com/office/drawing/2014/main" id="{DFB4C2B2-3B4E-4E4E-817D-514AF194CCF0}"/>
                    </a:ext>
                  </a:extLst>
                </p:cNvPr>
                <p:cNvSpPr/>
                <p:nvPr/>
              </p:nvSpPr>
              <p:spPr>
                <a:xfrm>
                  <a:off x="9593811" y="2902578"/>
                  <a:ext cx="504000" cy="504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2" name="Elipse 311">
                  <a:extLst>
                    <a:ext uri="{FF2B5EF4-FFF2-40B4-BE49-F238E27FC236}">
                      <a16:creationId xmlns:a16="http://schemas.microsoft.com/office/drawing/2014/main" id="{F3242B0E-8537-4BC3-AAC2-CCBD56D7D950}"/>
                    </a:ext>
                  </a:extLst>
                </p:cNvPr>
                <p:cNvSpPr/>
                <p:nvPr/>
              </p:nvSpPr>
              <p:spPr>
                <a:xfrm>
                  <a:off x="9632403" y="2937969"/>
                  <a:ext cx="432000" cy="432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3" name="Elipse 312">
                  <a:extLst>
                    <a:ext uri="{FF2B5EF4-FFF2-40B4-BE49-F238E27FC236}">
                      <a16:creationId xmlns:a16="http://schemas.microsoft.com/office/drawing/2014/main" id="{9072DF96-D058-48D2-A822-95BD24DE21A1}"/>
                    </a:ext>
                  </a:extLst>
                </p:cNvPr>
                <p:cNvSpPr/>
                <p:nvPr/>
              </p:nvSpPr>
              <p:spPr>
                <a:xfrm>
                  <a:off x="9669906" y="2971622"/>
                  <a:ext cx="360000" cy="360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4" name="Elipse 313">
                  <a:extLst>
                    <a:ext uri="{FF2B5EF4-FFF2-40B4-BE49-F238E27FC236}">
                      <a16:creationId xmlns:a16="http://schemas.microsoft.com/office/drawing/2014/main" id="{C3CB18DF-15CE-4544-9DB1-EE4D6748106A}"/>
                    </a:ext>
                  </a:extLst>
                </p:cNvPr>
                <p:cNvSpPr/>
                <p:nvPr/>
              </p:nvSpPr>
              <p:spPr>
                <a:xfrm>
                  <a:off x="9705737" y="3007622"/>
                  <a:ext cx="288000" cy="288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284" name="Conector reto 283">
                  <a:extLst>
                    <a:ext uri="{FF2B5EF4-FFF2-40B4-BE49-F238E27FC236}">
                      <a16:creationId xmlns:a16="http://schemas.microsoft.com/office/drawing/2014/main" id="{BD4EA830-DEA3-4E35-9E4E-3D6AE5274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46940" y="2668043"/>
                  <a:ext cx="108566" cy="479015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Elipse 286">
                  <a:extLst>
                    <a:ext uri="{FF2B5EF4-FFF2-40B4-BE49-F238E27FC236}">
                      <a16:creationId xmlns:a16="http://schemas.microsoft.com/office/drawing/2014/main" id="{1A95E2FD-68C7-47C3-894D-6CE8125A9BB2}"/>
                    </a:ext>
                  </a:extLst>
                </p:cNvPr>
                <p:cNvSpPr/>
                <p:nvPr/>
              </p:nvSpPr>
              <p:spPr>
                <a:xfrm>
                  <a:off x="9807085" y="3110195"/>
                  <a:ext cx="81173" cy="78805"/>
                </a:xfrm>
                <a:prstGeom prst="ellipse">
                  <a:avLst/>
                </a:prstGeom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44" name="Picture 2" descr="Resultado de imagem para bomba  combustivel icon">
                  <a:extLst>
                    <a:ext uri="{FF2B5EF4-FFF2-40B4-BE49-F238E27FC236}">
                      <a16:creationId xmlns:a16="http://schemas.microsoft.com/office/drawing/2014/main" id="{EADA584E-D0B3-418D-9D85-098109E0EE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94237" y="3429688"/>
                  <a:ext cx="138981" cy="1485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D8FAD7F-DAC3-42D2-BF7C-ACA87B4F0343}"/>
              </a:ext>
            </a:extLst>
          </p:cNvPr>
          <p:cNvGrpSpPr/>
          <p:nvPr/>
        </p:nvGrpSpPr>
        <p:grpSpPr>
          <a:xfrm>
            <a:off x="652058" y="5235200"/>
            <a:ext cx="1440000" cy="1440000"/>
            <a:chOff x="596043" y="5074519"/>
            <a:chExt cx="1440000" cy="1440000"/>
          </a:xfrm>
        </p:grpSpPr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B0795EB1-5D0D-431A-8238-37D7104CE15D}"/>
                </a:ext>
              </a:extLst>
            </p:cNvPr>
            <p:cNvSpPr/>
            <p:nvPr/>
          </p:nvSpPr>
          <p:spPr>
            <a:xfrm>
              <a:off x="596043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 descr="Imagem relacionada">
              <a:extLst>
                <a:ext uri="{FF2B5EF4-FFF2-40B4-BE49-F238E27FC236}">
                  <a16:creationId xmlns:a16="http://schemas.microsoft.com/office/drawing/2014/main" id="{7C360587-94E6-4DEE-BD2F-4983CD04D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242" y="6015616"/>
              <a:ext cx="482181" cy="48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356D18C-4F5A-47EB-9232-19A9535A3A28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5" y="5756757"/>
              <a:ext cx="7437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07754BD6-247F-43CB-92C2-AA8D40BC4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74" y="6002440"/>
              <a:ext cx="67623" cy="210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C3494766-580A-486D-85CE-90CB0CB1E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91" y="6194336"/>
              <a:ext cx="47916" cy="262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3BCA3DDA-20EC-44B2-91B2-F90D5BCB2C02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4" y="5400792"/>
              <a:ext cx="39836" cy="2810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4A4ED74-4FBE-44DD-9AC0-3167EFDBDAF7}"/>
                </a:ext>
              </a:extLst>
            </p:cNvPr>
            <p:cNvCxnSpPr>
              <a:cxnSpLocks/>
            </p:cNvCxnSpPr>
            <p:nvPr/>
          </p:nvCxnSpPr>
          <p:spPr>
            <a:xfrm>
              <a:off x="901250" y="5303999"/>
              <a:ext cx="58685" cy="515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41948052-7A28-4526-988A-2D44F646C86A}"/>
                </a:ext>
              </a:extLst>
            </p:cNvPr>
            <p:cNvCxnSpPr>
              <a:cxnSpLocks/>
            </p:cNvCxnSpPr>
            <p:nvPr/>
          </p:nvCxnSpPr>
          <p:spPr>
            <a:xfrm>
              <a:off x="741174" y="5572730"/>
              <a:ext cx="73505" cy="233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B8472755-A702-4002-8350-60B77509B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54" y="5905616"/>
              <a:ext cx="67875" cy="107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62F29ACA-DF7B-41CB-9713-4182D62DF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71" y="6098498"/>
              <a:ext cx="65108" cy="2695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4EDCA9FE-FDD1-4591-9F0A-48A92043D607}"/>
                </a:ext>
              </a:extLst>
            </p:cNvPr>
            <p:cNvSpPr/>
            <p:nvPr/>
          </p:nvSpPr>
          <p:spPr>
            <a:xfrm flipH="1">
              <a:off x="712381" y="5296856"/>
              <a:ext cx="201578" cy="971477"/>
            </a:xfrm>
            <a:custGeom>
              <a:avLst/>
              <a:gdLst>
                <a:gd name="connsiteX0" fmla="*/ 6350 w 7810"/>
                <a:gd name="connsiteY0" fmla="*/ 0 h 1073150"/>
                <a:gd name="connsiteX1" fmla="*/ 0 w 7810"/>
                <a:gd name="connsiteY1" fmla="*/ 1073150 h 1073150"/>
                <a:gd name="connsiteX0" fmla="*/ 4659 w 8054"/>
                <a:gd name="connsiteY0" fmla="*/ 0 h 9734"/>
                <a:gd name="connsiteX1" fmla="*/ 0 w 8054"/>
                <a:gd name="connsiteY1" fmla="*/ 9734 h 9734"/>
                <a:gd name="connsiteX0" fmla="*/ 5785 w 14432"/>
                <a:gd name="connsiteY0" fmla="*/ 0 h 10000"/>
                <a:gd name="connsiteX1" fmla="*/ 0 w 14432"/>
                <a:gd name="connsiteY1" fmla="*/ 10000 h 10000"/>
                <a:gd name="connsiteX0" fmla="*/ 1885 w 12206"/>
                <a:gd name="connsiteY0" fmla="*/ 0 h 9878"/>
                <a:gd name="connsiteX1" fmla="*/ 0 w 12206"/>
                <a:gd name="connsiteY1" fmla="*/ 9878 h 9878"/>
                <a:gd name="connsiteX0" fmla="*/ 0 w 10528"/>
                <a:gd name="connsiteY0" fmla="*/ 0 h 9692"/>
                <a:gd name="connsiteX1" fmla="*/ 2324 w 10528"/>
                <a:gd name="connsiteY1" fmla="*/ 9692 h 9692"/>
                <a:gd name="connsiteX0" fmla="*/ 0 w 9906"/>
                <a:gd name="connsiteY0" fmla="*/ 0 h 9714"/>
                <a:gd name="connsiteX1" fmla="*/ 2047 w 9906"/>
                <a:gd name="connsiteY1" fmla="*/ 9714 h 9714"/>
                <a:gd name="connsiteX0" fmla="*/ 0 w 9143"/>
                <a:gd name="connsiteY0" fmla="*/ 0 h 10000"/>
                <a:gd name="connsiteX1" fmla="*/ 2066 w 9143"/>
                <a:gd name="connsiteY1" fmla="*/ 10000 h 10000"/>
                <a:gd name="connsiteX0" fmla="*/ 0 w 11263"/>
                <a:gd name="connsiteY0" fmla="*/ 0 h 10000"/>
                <a:gd name="connsiteX1" fmla="*/ 2260 w 11263"/>
                <a:gd name="connsiteY1" fmla="*/ 10000 h 10000"/>
                <a:gd name="connsiteX0" fmla="*/ 0 w 11197"/>
                <a:gd name="connsiteY0" fmla="*/ 0 h 10000"/>
                <a:gd name="connsiteX1" fmla="*/ 2260 w 11197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7" h="10000">
                  <a:moveTo>
                    <a:pt x="0" y="0"/>
                  </a:moveTo>
                  <a:cubicBezTo>
                    <a:pt x="15581" y="2496"/>
                    <a:pt x="13524" y="7773"/>
                    <a:pt x="2260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D20CA41-8CA0-48E0-B2B5-D95975C93A08}"/>
                </a:ext>
              </a:extLst>
            </p:cNvPr>
            <p:cNvGrpSpPr/>
            <p:nvPr/>
          </p:nvGrpSpPr>
          <p:grpSpPr>
            <a:xfrm>
              <a:off x="693093" y="5249079"/>
              <a:ext cx="612273" cy="1031283"/>
              <a:chOff x="687650" y="5248632"/>
              <a:chExt cx="612273" cy="1031283"/>
            </a:xfrm>
          </p:grpSpPr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B93B3BD-7D52-4993-AF85-8BBCDC39A479}"/>
                  </a:ext>
                </a:extLst>
              </p:cNvPr>
              <p:cNvSpPr txBox="1"/>
              <p:nvPr/>
            </p:nvSpPr>
            <p:spPr>
              <a:xfrm>
                <a:off x="863749" y="524863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150</a:t>
                </a:r>
              </a:p>
            </p:txBody>
          </p:sp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F60B0BCE-024B-4233-A241-BCF914A977F9}"/>
                  </a:ext>
                </a:extLst>
              </p:cNvPr>
              <p:cNvSpPr txBox="1"/>
              <p:nvPr/>
            </p:nvSpPr>
            <p:spPr>
              <a:xfrm>
                <a:off x="716066" y="5475263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110</a:t>
                </a:r>
              </a:p>
            </p:txBody>
          </p: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CBE9C7C2-F1E0-4061-A9B2-A9F7AB401275}"/>
                  </a:ext>
                </a:extLst>
              </p:cNvPr>
              <p:cNvSpPr txBox="1"/>
              <p:nvPr/>
            </p:nvSpPr>
            <p:spPr>
              <a:xfrm>
                <a:off x="701054" y="578195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90</a:t>
                </a:r>
              </a:p>
            </p:txBody>
          </p:sp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0FB0AEB3-D219-43B3-82B5-2A85005FFC93}"/>
                  </a:ext>
                </a:extLst>
              </p:cNvPr>
              <p:cNvSpPr txBox="1"/>
              <p:nvPr/>
            </p:nvSpPr>
            <p:spPr>
              <a:xfrm>
                <a:off x="797355" y="607986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60</a:t>
                </a:r>
              </a:p>
            </p:txBody>
          </p: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FAB59560-A5B7-4F82-BDD7-8549F4F293BF}"/>
                  </a:ext>
                </a:extLst>
              </p:cNvPr>
              <p:cNvSpPr txBox="1"/>
              <p:nvPr/>
            </p:nvSpPr>
            <p:spPr>
              <a:xfrm>
                <a:off x="762735" y="5365891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130</a:t>
                </a:r>
              </a:p>
            </p:txBody>
          </p:sp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8B13D66D-982F-4E1B-89E1-F9FAFE5080B9}"/>
                  </a:ext>
                </a:extLst>
              </p:cNvPr>
              <p:cNvSpPr txBox="1"/>
              <p:nvPr/>
            </p:nvSpPr>
            <p:spPr>
              <a:xfrm>
                <a:off x="687650" y="565780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100</a:t>
                </a:r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0E61F0DA-67FA-46AA-A78E-7A68665D34F8}"/>
                  </a:ext>
                </a:extLst>
              </p:cNvPr>
              <p:cNvSpPr txBox="1"/>
              <p:nvPr/>
            </p:nvSpPr>
            <p:spPr>
              <a:xfrm>
                <a:off x="762436" y="5965900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70</a:t>
                </a:r>
              </a:p>
            </p:txBody>
          </p:sp>
        </p:grp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F587CDE9-C723-46ED-AAD0-578B4DCB02EB}"/>
                </a:ext>
              </a:extLst>
            </p:cNvPr>
            <p:cNvSpPr txBox="1"/>
            <p:nvPr/>
          </p:nvSpPr>
          <p:spPr>
            <a:xfrm>
              <a:off x="1171113" y="5269790"/>
              <a:ext cx="524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4971B7"/>
                  </a:solidFill>
                </a:rPr>
                <a:t>°C</a:t>
              </a:r>
              <a:endParaRPr lang="pt-BR" sz="1100" b="1" baseline="30000" dirty="0">
                <a:solidFill>
                  <a:srgbClr val="4971B7"/>
                </a:solidFill>
              </a:endParaRPr>
            </a:p>
          </p:txBody>
        </p:sp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4591FDFF-A3DB-4984-9891-09F206934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14" y="5798348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B19D043-50C9-46BF-B941-BB4519D8EA5E}"/>
                </a:ext>
              </a:extLst>
            </p:cNvPr>
            <p:cNvSpPr/>
            <p:nvPr/>
          </p:nvSpPr>
          <p:spPr>
            <a:xfrm>
              <a:off x="1694535" y="570263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98EF53E0-7D67-4D55-BB88-A7C99550D8D9}"/>
              </a:ext>
            </a:extLst>
          </p:cNvPr>
          <p:cNvGrpSpPr/>
          <p:nvPr/>
        </p:nvGrpSpPr>
        <p:grpSpPr>
          <a:xfrm>
            <a:off x="12958710" y="3801657"/>
            <a:ext cx="999586" cy="2279884"/>
            <a:chOff x="10982900" y="2133245"/>
            <a:chExt cx="1334868" cy="2547991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id="{0D9E93FC-435D-49E1-B728-B4C684C9F41A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B6232DB6-7177-4E96-A362-D25C6AA2C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D2E63ADC-6F8D-4766-8D3F-9FCD6917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A3860A6B-8F45-4948-A168-1774C4C45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to 324">
                <a:extLst>
                  <a:ext uri="{FF2B5EF4-FFF2-40B4-BE49-F238E27FC236}">
                    <a16:creationId xmlns:a16="http://schemas.microsoft.com/office/drawing/2014/main" id="{65BFE9A9-73B5-4106-BD93-4187A2A37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to 325">
                <a:extLst>
                  <a:ext uri="{FF2B5EF4-FFF2-40B4-BE49-F238E27FC236}">
                    <a16:creationId xmlns:a16="http://schemas.microsoft.com/office/drawing/2014/main" id="{53BD76F9-3AD6-4B10-950C-039BD6E81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to 326">
                <a:extLst>
                  <a:ext uri="{FF2B5EF4-FFF2-40B4-BE49-F238E27FC236}">
                    <a16:creationId xmlns:a16="http://schemas.microsoft.com/office/drawing/2014/main" id="{1AA40D78-312B-433E-9624-ECB4484B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E41ABFC0-A27C-4ADA-B847-D383E26AB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to 328">
                <a:extLst>
                  <a:ext uri="{FF2B5EF4-FFF2-40B4-BE49-F238E27FC236}">
                    <a16:creationId xmlns:a16="http://schemas.microsoft.com/office/drawing/2014/main" id="{6ECDBFD8-3526-48C6-8229-5A8AEA45A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to 329">
                <a:extLst>
                  <a:ext uri="{FF2B5EF4-FFF2-40B4-BE49-F238E27FC236}">
                    <a16:creationId xmlns:a16="http://schemas.microsoft.com/office/drawing/2014/main" id="{C0BD2FBC-8743-4DE1-8ADF-653E1F0A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CaixaDeTexto 330">
                <a:extLst>
                  <a:ext uri="{FF2B5EF4-FFF2-40B4-BE49-F238E27FC236}">
                    <a16:creationId xmlns:a16="http://schemas.microsoft.com/office/drawing/2014/main" id="{4DF40649-0E60-4646-8CC6-998FE8A1E055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332" name="CaixaDeTexto 331">
                <a:extLst>
                  <a:ext uri="{FF2B5EF4-FFF2-40B4-BE49-F238E27FC236}">
                    <a16:creationId xmlns:a16="http://schemas.microsoft.com/office/drawing/2014/main" id="{7EC3A751-12DF-4D9A-822E-54669345128D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333" name="CaixaDeTexto 332">
                <a:extLst>
                  <a:ext uri="{FF2B5EF4-FFF2-40B4-BE49-F238E27FC236}">
                    <a16:creationId xmlns:a16="http://schemas.microsoft.com/office/drawing/2014/main" id="{B5136E6C-2D7D-4C68-8DB3-BCD8A863A4D9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id="{4325AC3F-3454-4A6B-BFFB-56543C2632A4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344" name="CaixaDeTexto 343">
                  <a:extLst>
                    <a:ext uri="{FF2B5EF4-FFF2-40B4-BE49-F238E27FC236}">
                      <a16:creationId xmlns:a16="http://schemas.microsoft.com/office/drawing/2014/main" id="{4627F256-9025-4665-A2E6-5C3C5B7CDC41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345" name="Retângulo 344">
                  <a:extLst>
                    <a:ext uri="{FF2B5EF4-FFF2-40B4-BE49-F238E27FC236}">
                      <a16:creationId xmlns:a16="http://schemas.microsoft.com/office/drawing/2014/main" id="{6EEB002E-2449-4106-B46D-EA2167EF73D7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46" name="CaixaDeTexto 345">
                  <a:extLst>
                    <a:ext uri="{FF2B5EF4-FFF2-40B4-BE49-F238E27FC236}">
                      <a16:creationId xmlns:a16="http://schemas.microsoft.com/office/drawing/2014/main" id="{9E741716-9A8D-4DD1-ABD5-B7C9F68D9069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347" name="Fluxograma: Atraso 346">
                  <a:extLst>
                    <a:ext uri="{FF2B5EF4-FFF2-40B4-BE49-F238E27FC236}">
                      <a16:creationId xmlns:a16="http://schemas.microsoft.com/office/drawing/2014/main" id="{6A45733B-70EA-47B8-8E91-CFBC8D744098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48" name="Fluxograma: Atraso 347">
                  <a:extLst>
                    <a:ext uri="{FF2B5EF4-FFF2-40B4-BE49-F238E27FC236}">
                      <a16:creationId xmlns:a16="http://schemas.microsoft.com/office/drawing/2014/main" id="{3BF26EC8-6D20-4551-B4FA-FA54424C7EF1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335" name="Conector reto 334">
                <a:extLst>
                  <a:ext uri="{FF2B5EF4-FFF2-40B4-BE49-F238E27FC236}">
                    <a16:creationId xmlns:a16="http://schemas.microsoft.com/office/drawing/2014/main" id="{121E4D13-85E7-4FD0-86FD-28E75C6F7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to 335">
                <a:extLst>
                  <a:ext uri="{FF2B5EF4-FFF2-40B4-BE49-F238E27FC236}">
                    <a16:creationId xmlns:a16="http://schemas.microsoft.com/office/drawing/2014/main" id="{B3B2C9BA-6A9B-402B-BD71-DB3DDE50D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to 336">
                <a:extLst>
                  <a:ext uri="{FF2B5EF4-FFF2-40B4-BE49-F238E27FC236}">
                    <a16:creationId xmlns:a16="http://schemas.microsoft.com/office/drawing/2014/main" id="{5A4EA328-43C4-4A5F-AFA2-DC611D9FE1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F57CBEB0-86AD-42CD-9829-95F694CBE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to 338">
                <a:extLst>
                  <a:ext uri="{FF2B5EF4-FFF2-40B4-BE49-F238E27FC236}">
                    <a16:creationId xmlns:a16="http://schemas.microsoft.com/office/drawing/2014/main" id="{EED1C2B0-636C-48C8-A31A-745663F40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>
                <a:extLst>
                  <a:ext uri="{FF2B5EF4-FFF2-40B4-BE49-F238E27FC236}">
                    <a16:creationId xmlns:a16="http://schemas.microsoft.com/office/drawing/2014/main" id="{D83632BC-555A-4B43-BEE3-5D241695B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to 340">
                <a:extLst>
                  <a:ext uri="{FF2B5EF4-FFF2-40B4-BE49-F238E27FC236}">
                    <a16:creationId xmlns:a16="http://schemas.microsoft.com/office/drawing/2014/main" id="{7BE1B97F-50D5-4838-944B-243343D6B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reto 341">
                <a:extLst>
                  <a:ext uri="{FF2B5EF4-FFF2-40B4-BE49-F238E27FC236}">
                    <a16:creationId xmlns:a16="http://schemas.microsoft.com/office/drawing/2014/main" id="{4F9DF869-8012-4946-810E-D527AD0A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ector reto 342">
                <a:extLst>
                  <a:ext uri="{FF2B5EF4-FFF2-40B4-BE49-F238E27FC236}">
                    <a16:creationId xmlns:a16="http://schemas.microsoft.com/office/drawing/2014/main" id="{127A23F5-686C-4C58-8B29-004145E3B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4713" y="3406952"/>
                <a:ext cx="983849" cy="383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A3FC96D9-18C5-4753-9176-05EF7FC206F7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6CFFA67-1875-4B3D-BE37-3632B3C86206}"/>
              </a:ext>
            </a:extLst>
          </p:cNvPr>
          <p:cNvGrpSpPr/>
          <p:nvPr/>
        </p:nvGrpSpPr>
        <p:grpSpPr>
          <a:xfrm>
            <a:off x="107180" y="477919"/>
            <a:ext cx="1150143" cy="1846622"/>
            <a:chOff x="3273115" y="1573405"/>
            <a:chExt cx="1150143" cy="1990717"/>
          </a:xfrm>
        </p:grpSpPr>
        <p:grpSp>
          <p:nvGrpSpPr>
            <p:cNvPr id="423" name="Agrupar 422">
              <a:extLst>
                <a:ext uri="{FF2B5EF4-FFF2-40B4-BE49-F238E27FC236}">
                  <a16:creationId xmlns:a16="http://schemas.microsoft.com/office/drawing/2014/main" id="{DD94DEE2-A407-48E6-A870-9D06F86279F2}"/>
                </a:ext>
              </a:extLst>
            </p:cNvPr>
            <p:cNvGrpSpPr/>
            <p:nvPr/>
          </p:nvGrpSpPr>
          <p:grpSpPr>
            <a:xfrm>
              <a:off x="3273115" y="1573405"/>
              <a:ext cx="1150143" cy="428204"/>
              <a:chOff x="1141526" y="1366707"/>
              <a:chExt cx="1150143" cy="428204"/>
            </a:xfrm>
          </p:grpSpPr>
          <p:sp>
            <p:nvSpPr>
              <p:cNvPr id="424" name="Forma Livre: Forma 423">
                <a:extLst>
                  <a:ext uri="{FF2B5EF4-FFF2-40B4-BE49-F238E27FC236}">
                    <a16:creationId xmlns:a16="http://schemas.microsoft.com/office/drawing/2014/main" id="{075AB796-0661-4593-AAED-CAC2AD43DFED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5" name="Forma Livre: Forma 424">
                <a:extLst>
                  <a:ext uri="{FF2B5EF4-FFF2-40B4-BE49-F238E27FC236}">
                    <a16:creationId xmlns:a16="http://schemas.microsoft.com/office/drawing/2014/main" id="{A025F6B3-2A37-49E7-A9D0-E2458ADF19A5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6" name="Forma Livre: Forma 425">
                <a:extLst>
                  <a:ext uri="{FF2B5EF4-FFF2-40B4-BE49-F238E27FC236}">
                    <a16:creationId xmlns:a16="http://schemas.microsoft.com/office/drawing/2014/main" id="{14558E8E-CC80-4C53-BF02-DEC72C725ED1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7" name="Forma Livre: Forma 426">
                <a:extLst>
                  <a:ext uri="{FF2B5EF4-FFF2-40B4-BE49-F238E27FC236}">
                    <a16:creationId xmlns:a16="http://schemas.microsoft.com/office/drawing/2014/main" id="{4F6FD219-8C05-47E0-8D3F-EBD1A935B38B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28" name="Agrupar 427">
              <a:extLst>
                <a:ext uri="{FF2B5EF4-FFF2-40B4-BE49-F238E27FC236}">
                  <a16:creationId xmlns:a16="http://schemas.microsoft.com/office/drawing/2014/main" id="{17CF77EF-F316-4AD7-9A1B-21A309D7CD3F}"/>
                </a:ext>
              </a:extLst>
            </p:cNvPr>
            <p:cNvGrpSpPr/>
            <p:nvPr/>
          </p:nvGrpSpPr>
          <p:grpSpPr>
            <a:xfrm>
              <a:off x="3273115" y="2094243"/>
              <a:ext cx="1150143" cy="428204"/>
              <a:chOff x="1141526" y="1366707"/>
              <a:chExt cx="1150143" cy="428204"/>
            </a:xfrm>
          </p:grpSpPr>
          <p:sp>
            <p:nvSpPr>
              <p:cNvPr id="429" name="Forma Livre: Forma 428">
                <a:extLst>
                  <a:ext uri="{FF2B5EF4-FFF2-40B4-BE49-F238E27FC236}">
                    <a16:creationId xmlns:a16="http://schemas.microsoft.com/office/drawing/2014/main" id="{512BCF68-8C73-4EF4-BCA8-528D88F2AE7E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0" name="Forma Livre: Forma 429">
                <a:extLst>
                  <a:ext uri="{FF2B5EF4-FFF2-40B4-BE49-F238E27FC236}">
                    <a16:creationId xmlns:a16="http://schemas.microsoft.com/office/drawing/2014/main" id="{FA66AB0C-582B-4301-A72C-B5C091F5DCBF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1" name="Forma Livre: Forma 430">
                <a:extLst>
                  <a:ext uri="{FF2B5EF4-FFF2-40B4-BE49-F238E27FC236}">
                    <a16:creationId xmlns:a16="http://schemas.microsoft.com/office/drawing/2014/main" id="{78E773FE-420A-411D-B982-7E8CAF14091D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2" name="Forma Livre: Forma 431">
                <a:extLst>
                  <a:ext uri="{FF2B5EF4-FFF2-40B4-BE49-F238E27FC236}">
                    <a16:creationId xmlns:a16="http://schemas.microsoft.com/office/drawing/2014/main" id="{F51A5234-57FE-4AEF-9755-F6232A4718B0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3" name="Agrupar 432">
              <a:extLst>
                <a:ext uri="{FF2B5EF4-FFF2-40B4-BE49-F238E27FC236}">
                  <a16:creationId xmlns:a16="http://schemas.microsoft.com/office/drawing/2014/main" id="{3CCB5E8B-14CA-4F16-ACA4-0981275EB4EC}"/>
                </a:ext>
              </a:extLst>
            </p:cNvPr>
            <p:cNvGrpSpPr/>
            <p:nvPr/>
          </p:nvGrpSpPr>
          <p:grpSpPr>
            <a:xfrm>
              <a:off x="3273115" y="2615081"/>
              <a:ext cx="1150143" cy="428204"/>
              <a:chOff x="1141526" y="1366707"/>
              <a:chExt cx="1150143" cy="428204"/>
            </a:xfrm>
          </p:grpSpPr>
          <p:sp>
            <p:nvSpPr>
              <p:cNvPr id="434" name="Forma Livre: Forma 433">
                <a:extLst>
                  <a:ext uri="{FF2B5EF4-FFF2-40B4-BE49-F238E27FC236}">
                    <a16:creationId xmlns:a16="http://schemas.microsoft.com/office/drawing/2014/main" id="{CA89E9AD-DE4C-4C59-B81C-275FD1548043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5" name="Forma Livre: Forma 434">
                <a:extLst>
                  <a:ext uri="{FF2B5EF4-FFF2-40B4-BE49-F238E27FC236}">
                    <a16:creationId xmlns:a16="http://schemas.microsoft.com/office/drawing/2014/main" id="{504E2726-C65A-41D4-86D1-98E44C620A61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6" name="Forma Livre: Forma 435">
                <a:extLst>
                  <a:ext uri="{FF2B5EF4-FFF2-40B4-BE49-F238E27FC236}">
                    <a16:creationId xmlns:a16="http://schemas.microsoft.com/office/drawing/2014/main" id="{22BDDB38-BCC1-46C3-9053-CCDC5824CF29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7" name="Forma Livre: Forma 436">
                <a:extLst>
                  <a:ext uri="{FF2B5EF4-FFF2-40B4-BE49-F238E27FC236}">
                    <a16:creationId xmlns:a16="http://schemas.microsoft.com/office/drawing/2014/main" id="{82327E51-26B3-4E20-A595-0BE1F69ED823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8" name="Agrupar 437">
              <a:extLst>
                <a:ext uri="{FF2B5EF4-FFF2-40B4-BE49-F238E27FC236}">
                  <a16:creationId xmlns:a16="http://schemas.microsoft.com/office/drawing/2014/main" id="{11188236-FFE2-418B-896D-538F476FFAEF}"/>
                </a:ext>
              </a:extLst>
            </p:cNvPr>
            <p:cNvGrpSpPr/>
            <p:nvPr/>
          </p:nvGrpSpPr>
          <p:grpSpPr>
            <a:xfrm>
              <a:off x="3273115" y="3135918"/>
              <a:ext cx="1150143" cy="428204"/>
              <a:chOff x="1141526" y="1366707"/>
              <a:chExt cx="1150143" cy="428204"/>
            </a:xfrm>
          </p:grpSpPr>
          <p:sp>
            <p:nvSpPr>
              <p:cNvPr id="439" name="Forma Livre: Forma 438">
                <a:extLst>
                  <a:ext uri="{FF2B5EF4-FFF2-40B4-BE49-F238E27FC236}">
                    <a16:creationId xmlns:a16="http://schemas.microsoft.com/office/drawing/2014/main" id="{FA6BEE16-3E85-4576-AB6E-04A9666CADD8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0" name="Forma Livre: Forma 439">
                <a:extLst>
                  <a:ext uri="{FF2B5EF4-FFF2-40B4-BE49-F238E27FC236}">
                    <a16:creationId xmlns:a16="http://schemas.microsoft.com/office/drawing/2014/main" id="{112996FE-7C8C-454F-9C8E-C2F74CC6EE56}"/>
                  </a:ext>
                </a:extLst>
              </p:cNvPr>
              <p:cNvSpPr/>
              <p:nvPr/>
            </p:nvSpPr>
            <p:spPr>
              <a:xfrm>
                <a:off x="1240346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1" name="Forma Livre: Forma 440">
                <a:extLst>
                  <a:ext uri="{FF2B5EF4-FFF2-40B4-BE49-F238E27FC236}">
                    <a16:creationId xmlns:a16="http://schemas.microsoft.com/office/drawing/2014/main" id="{F94E62E2-505A-4FE8-9FFF-03F871160210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2" name="Forma Livre: Forma 441">
                <a:extLst>
                  <a:ext uri="{FF2B5EF4-FFF2-40B4-BE49-F238E27FC236}">
                    <a16:creationId xmlns:a16="http://schemas.microsoft.com/office/drawing/2014/main" id="{D358B9C1-4433-4731-8647-829EFE827A5F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44" name="Imagem 443">
            <a:extLst>
              <a:ext uri="{FF2B5EF4-FFF2-40B4-BE49-F238E27FC236}">
                <a16:creationId xmlns:a16="http://schemas.microsoft.com/office/drawing/2014/main" id="{B843E004-CE6F-4B67-B601-B9EB5BA8F7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326" y="981535"/>
            <a:ext cx="248153" cy="24815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343132-330F-41B7-81B8-916B4F916E4C}"/>
              </a:ext>
            </a:extLst>
          </p:cNvPr>
          <p:cNvSpPr txBox="1"/>
          <p:nvPr/>
        </p:nvSpPr>
        <p:spPr>
          <a:xfrm>
            <a:off x="731074" y="1064143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setup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FCD714D3-572D-49C3-9CF5-04BA3BDA8405}"/>
              </a:ext>
            </a:extLst>
          </p:cNvPr>
          <p:cNvGrpSpPr/>
          <p:nvPr/>
        </p:nvGrpSpPr>
        <p:grpSpPr>
          <a:xfrm>
            <a:off x="734146" y="2701958"/>
            <a:ext cx="3051725" cy="1517826"/>
            <a:chOff x="862258" y="2407562"/>
            <a:chExt cx="3051725" cy="1517826"/>
          </a:xfrm>
        </p:grpSpPr>
        <p:pic>
          <p:nvPicPr>
            <p:cNvPr id="12" name="Picture 4" descr="Imagem relacionada">
              <a:extLst>
                <a:ext uri="{FF2B5EF4-FFF2-40B4-BE49-F238E27FC236}">
                  <a16:creationId xmlns:a16="http://schemas.microsoft.com/office/drawing/2014/main" id="{927C0A6E-22A2-4C65-B618-2CA9D7F4A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98378">
              <a:off x="862258" y="2641001"/>
              <a:ext cx="1270603" cy="1263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0" name="Agrupar 199">
              <a:extLst>
                <a:ext uri="{FF2B5EF4-FFF2-40B4-BE49-F238E27FC236}">
                  <a16:creationId xmlns:a16="http://schemas.microsoft.com/office/drawing/2014/main" id="{5FA4793B-0BF7-4093-8EAC-ACDF23D48BE6}"/>
                </a:ext>
              </a:extLst>
            </p:cNvPr>
            <p:cNvGrpSpPr/>
            <p:nvPr/>
          </p:nvGrpSpPr>
          <p:grpSpPr>
            <a:xfrm>
              <a:off x="1167941" y="2434812"/>
              <a:ext cx="2681716" cy="280204"/>
              <a:chOff x="2939708" y="2096179"/>
              <a:chExt cx="1533322" cy="280204"/>
            </a:xfrm>
          </p:grpSpPr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EA2C7B37-5A22-4BF4-ABBF-857BD1296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9708" y="2096179"/>
                <a:ext cx="0" cy="28020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CDA4EBF5-4E74-46CB-95B2-1E8C1BB79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9708" y="2103321"/>
                <a:ext cx="1533322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4FB2E674-F2AF-4D2C-9B6B-ABE795183F11}"/>
                </a:ext>
              </a:extLst>
            </p:cNvPr>
            <p:cNvGrpSpPr/>
            <p:nvPr/>
          </p:nvGrpSpPr>
          <p:grpSpPr>
            <a:xfrm>
              <a:off x="2137018" y="2407562"/>
              <a:ext cx="1776965" cy="1517826"/>
              <a:chOff x="1952581" y="2605480"/>
              <a:chExt cx="1776965" cy="1517826"/>
            </a:xfrm>
          </p:grpSpPr>
          <p:sp>
            <p:nvSpPr>
              <p:cNvPr id="21" name="Retângulo: Cantos Diagonais Recortados 20">
                <a:extLst>
                  <a:ext uri="{FF2B5EF4-FFF2-40B4-BE49-F238E27FC236}">
                    <a16:creationId xmlns:a16="http://schemas.microsoft.com/office/drawing/2014/main" id="{CED74EB1-C48C-4246-8FA5-BAA83FB44DB8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3" name="Retângulo: Cantos Diagonais Recortados 20">
                <a:extLst>
                  <a:ext uri="{FF2B5EF4-FFF2-40B4-BE49-F238E27FC236}">
                    <a16:creationId xmlns:a16="http://schemas.microsoft.com/office/drawing/2014/main" id="{A1E9C258-05FD-4C57-A6E6-160626DB3404}"/>
                  </a:ext>
                </a:extLst>
              </p:cNvPr>
              <p:cNvSpPr/>
              <p:nvPr/>
            </p:nvSpPr>
            <p:spPr>
              <a:xfrm flipH="1">
                <a:off x="2867604" y="2654312"/>
                <a:ext cx="780907" cy="1265119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816232" y="2691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136041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pt-BR" sz="1100" dirty="0">
                  <a:solidFill>
                    <a:schemeClr val="accent1"/>
                  </a:solidFill>
                </a:endParaRPr>
              </a:p>
              <a:p>
                <a:r>
                  <a:rPr lang="pt-BR" sz="1000" dirty="0">
                    <a:solidFill>
                      <a:schemeClr val="accent1"/>
                    </a:solidFill>
                  </a:rPr>
                  <a:t>Velocidade</a:t>
                </a:r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rgbClr val="00B0F0"/>
                  </a:solidFill>
                </a:endParaRPr>
              </a:p>
              <a:p>
                <a:endParaRPr lang="pt-BR" sz="600" dirty="0">
                  <a:solidFill>
                    <a:srgbClr val="00B0F0"/>
                  </a:solidFill>
                </a:endParaRP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100  </a:t>
                </a:r>
                <a:r>
                  <a:rPr lang="pt-BR" sz="900" dirty="0">
                    <a:solidFill>
                      <a:schemeClr val="accent1"/>
                    </a:solidFill>
                  </a:rPr>
                  <a:t>km/h</a:t>
                </a:r>
              </a:p>
              <a:p>
                <a:endParaRPr lang="pt-BR" sz="900" dirty="0">
                  <a:solidFill>
                    <a:srgbClr val="00B0F0"/>
                  </a:solidFill>
                </a:endParaRP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90  </a:t>
                </a:r>
                <a:r>
                  <a:rPr lang="pt-BR" sz="900" dirty="0">
                    <a:solidFill>
                      <a:schemeClr val="accent1"/>
                    </a:solidFill>
                  </a:rPr>
                  <a:t>mph</a:t>
                </a:r>
              </a:p>
            </p:txBody>
          </p:sp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FDBDD374-1AFF-4E57-9C55-5AA74B945655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28" name="Agrupar 27">
                  <a:extLst>
                    <a:ext uri="{FF2B5EF4-FFF2-40B4-BE49-F238E27FC236}">
                      <a16:creationId xmlns:a16="http://schemas.microsoft.com/office/drawing/2014/main" id="{31A9075F-CB68-4E19-8ED1-38322807EEEA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15" name="Forma Livre: Forma 14">
                    <a:extLst>
                      <a:ext uri="{FF2B5EF4-FFF2-40B4-BE49-F238E27FC236}">
                        <a16:creationId xmlns:a16="http://schemas.microsoft.com/office/drawing/2014/main" id="{6D0151FE-702F-4233-8331-8B570D350BF8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Forma Livre: Forma 25">
                    <a:extLst>
                      <a:ext uri="{FF2B5EF4-FFF2-40B4-BE49-F238E27FC236}">
                        <a16:creationId xmlns:a16="http://schemas.microsoft.com/office/drawing/2014/main" id="{ECC899EE-F5A1-4724-9319-CFFC3FE0370E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382F5C02-17F6-4202-8B2C-384CE6A8955E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827E0CDC-08D2-420E-A479-FD0081FD4AA7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E0C9C1D5-96D6-40CF-9E73-ABB313868FC0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Elipse 377">
                  <a:extLst>
                    <a:ext uri="{FF2B5EF4-FFF2-40B4-BE49-F238E27FC236}">
                      <a16:creationId xmlns:a16="http://schemas.microsoft.com/office/drawing/2014/main" id="{D6C0A594-2B33-46DC-BD44-E0D0DB7D3B10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9" name="Elipse 378">
                  <a:extLst>
                    <a:ext uri="{FF2B5EF4-FFF2-40B4-BE49-F238E27FC236}">
                      <a16:creationId xmlns:a16="http://schemas.microsoft.com/office/drawing/2014/main" id="{D0D29585-9870-453D-B000-F836D0185780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135B7166-BECE-4080-911D-7875DCAF1632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1" name="Elipse 380">
                  <a:extLst>
                    <a:ext uri="{FF2B5EF4-FFF2-40B4-BE49-F238E27FC236}">
                      <a16:creationId xmlns:a16="http://schemas.microsoft.com/office/drawing/2014/main" id="{A7F73A37-E080-42E2-A8BB-CC15F0DDAE1B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F1363BF8-317A-4FDE-A159-7AA36C75D53B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54" name="Agrupar 53">
                  <a:extLst>
                    <a:ext uri="{FF2B5EF4-FFF2-40B4-BE49-F238E27FC236}">
                      <a16:creationId xmlns:a16="http://schemas.microsoft.com/office/drawing/2014/main" id="{DB7C7393-F1F0-4A5C-945D-A43C01CD9D6D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396" name="Forma Livre: Forma 395">
                    <a:extLst>
                      <a:ext uri="{FF2B5EF4-FFF2-40B4-BE49-F238E27FC236}">
                        <a16:creationId xmlns:a16="http://schemas.microsoft.com/office/drawing/2014/main" id="{A8AA7512-EB2F-4120-AC12-BA1E650BD4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52" name="Agrupar 51">
                    <a:extLst>
                      <a:ext uri="{FF2B5EF4-FFF2-40B4-BE49-F238E27FC236}">
                        <a16:creationId xmlns:a16="http://schemas.microsoft.com/office/drawing/2014/main" id="{AEDD40A6-ECBC-4C14-8652-9BBA6147B37E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400" name="Elipse 399">
                      <a:extLst>
                        <a:ext uri="{FF2B5EF4-FFF2-40B4-BE49-F238E27FC236}">
                          <a16:creationId xmlns:a16="http://schemas.microsoft.com/office/drawing/2014/main" id="{4500E4BB-8356-4ACF-BF6D-39D0A2A395C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1" name="Elipse 400">
                      <a:extLst>
                        <a:ext uri="{FF2B5EF4-FFF2-40B4-BE49-F238E27FC236}">
                          <a16:creationId xmlns:a16="http://schemas.microsoft.com/office/drawing/2014/main" id="{041C7340-052A-4FC9-916F-99EC19635AC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2" name="Elipse 401">
                      <a:extLst>
                        <a:ext uri="{FF2B5EF4-FFF2-40B4-BE49-F238E27FC236}">
                          <a16:creationId xmlns:a16="http://schemas.microsoft.com/office/drawing/2014/main" id="{18B80BC7-4B0A-4653-B688-0EB6D46C710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3" name="Elipse 402">
                      <a:extLst>
                        <a:ext uri="{FF2B5EF4-FFF2-40B4-BE49-F238E27FC236}">
                          <a16:creationId xmlns:a16="http://schemas.microsoft.com/office/drawing/2014/main" id="{7AAC0235-A6CA-4312-B8F4-261FEF1999B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4" name="Elipse 403">
                      <a:extLst>
                        <a:ext uri="{FF2B5EF4-FFF2-40B4-BE49-F238E27FC236}">
                          <a16:creationId xmlns:a16="http://schemas.microsoft.com/office/drawing/2014/main" id="{73599842-BEFD-4271-83FD-FC4493E8084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2F7B6DC7-D4BB-4EF6-B103-94C56BBE16C1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0CA8091F-7062-4D14-8C3E-728AB2030A06}"/>
                  </a:ext>
                </a:extLst>
              </p:cNvPr>
              <p:cNvSpPr/>
              <p:nvPr/>
            </p:nvSpPr>
            <p:spPr>
              <a:xfrm>
                <a:off x="2045910" y="2679345"/>
                <a:ext cx="88147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System Time </a:t>
                </a: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12:00:00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Longitude</a:t>
                </a: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N 25° 3’ 33.3’’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Latitude</a:t>
                </a: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S 25° 3’ 99.9’’</a:t>
                </a:r>
                <a:endParaRPr lang="pt-BR" sz="900" dirty="0"/>
              </a:p>
            </p:txBody>
          </p: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D8510877-13CE-4915-9DD4-A135EFE5210D}"/>
                  </a:ext>
                </a:extLst>
              </p:cNvPr>
              <p:cNvCxnSpPr/>
              <p:nvPr/>
            </p:nvCxnSpPr>
            <p:spPr>
              <a:xfrm>
                <a:off x="2883346" y="2788995"/>
                <a:ext cx="0" cy="1137279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1" name="Picture 4" descr="Resultado de imagem para icon phone">
            <a:extLst>
              <a:ext uri="{FF2B5EF4-FFF2-40B4-BE49-F238E27FC236}">
                <a16:creationId xmlns:a16="http://schemas.microsoft.com/office/drawing/2014/main" id="{8E68E213-B49B-4E90-B0CE-01BD1D77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836" b="98828" l="0" r="92969">
                        <a14:foregroundMark x1="195" y1="18750" x2="10547" y2="44336"/>
                        <a14:foregroundMark x1="16602" y1="23047" x2="16602" y2="23047"/>
                        <a14:foregroundMark x1="16602" y1="23047" x2="16602" y2="23047"/>
                        <a14:foregroundMark x1="16992" y1="23047" x2="16992" y2="23047"/>
                        <a14:foregroundMark x1="16992" y1="23047" x2="16992" y2="23047"/>
                        <a14:foregroundMark x1="13477" y1="17188" x2="14844" y2="36328"/>
                        <a14:foregroundMark x1="15234" y1="15820" x2="18555" y2="9961"/>
                        <a14:foregroundMark x1="11914" y1="9180" x2="22461" y2="12891"/>
                        <a14:foregroundMark x1="22461" y1="12891" x2="24414" y2="27539"/>
                        <a14:foregroundMark x1="25781" y1="22070" x2="28711" y2="22656"/>
                        <a14:foregroundMark x1="24805" y1="29688" x2="24805" y2="32227"/>
                        <a14:foregroundMark x1="26953" y1="15430" x2="25781" y2="14258"/>
                        <a14:foregroundMark x1="24805" y1="10352" x2="24805" y2="10742"/>
                        <a14:foregroundMark x1="18555" y1="9180" x2="18555" y2="9180"/>
                        <a14:foregroundMark x1="16602" y1="8789" x2="16602" y2="8789"/>
                        <a14:foregroundMark x1="16016" y1="7422" x2="16016" y2="7422"/>
                        <a14:foregroundMark x1="16016" y1="7031" x2="11914" y2="12109"/>
                        <a14:foregroundMark x1="12695" y1="8398" x2="18555" y2="8398"/>
                        <a14:foregroundMark x1="29883" y1="27539" x2="18555" y2="43555"/>
                        <a14:foregroundMark x1="30664" y1="30859" x2="20703" y2="46875"/>
                        <a14:foregroundMark x1="25781" y1="43555" x2="10547" y2="58594"/>
                        <a14:foregroundMark x1="21484" y1="46484" x2="21484" y2="69531"/>
                        <a14:foregroundMark x1="16602" y1="66992" x2="54102" y2="89648"/>
                        <a14:foregroundMark x1="26563" y1="70313" x2="79297" y2="88672"/>
                        <a14:foregroundMark x1="54102" y1="77930" x2="88867" y2="82422"/>
                        <a14:foregroundMark x1="82617" y1="79492" x2="90234" y2="93750"/>
                        <a14:foregroundMark x1="91016" y1="77930" x2="90625" y2="82031"/>
                        <a14:foregroundMark x1="91406" y1="77930" x2="91406" y2="77930"/>
                        <a14:foregroundMark x1="89844" y1="77344" x2="92773" y2="93750"/>
                        <a14:foregroundMark x1="93164" y1="83203" x2="93164" y2="83203"/>
                        <a14:foregroundMark x1="63477" y1="96289" x2="85547" y2="98828"/>
                        <a14:foregroundMark x1="86914" y1="96680" x2="52539" y2="92578"/>
                        <a14:foregroundMark x1="55078" y1="95898" x2="55078" y2="95898"/>
                        <a14:backgroundMark x1="54102" y1="42188" x2="54102" y2="42188"/>
                        <a14:backgroundMark x1="54102" y1="42578" x2="54102" y2="41406"/>
                        <a14:backgroundMark x1="53711" y1="41797" x2="60547" y2="48047"/>
                        <a14:backgroundMark x1="55859" y1="44336" x2="49609" y2="41406"/>
                        <a14:backgroundMark x1="61328" y1="49023" x2="55859" y2="47656"/>
                        <a14:backgroundMark x1="62500" y1="52344" x2="46680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2" y="48419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E80ED7C5-1480-45DA-8090-FFC0B2F4508E}"/>
              </a:ext>
            </a:extLst>
          </p:cNvPr>
          <p:cNvSpPr txBox="1"/>
          <p:nvPr/>
        </p:nvSpPr>
        <p:spPr>
          <a:xfrm>
            <a:off x="728391" y="582525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fone</a:t>
            </a:r>
          </a:p>
        </p:txBody>
      </p:sp>
      <p:pic>
        <p:nvPicPr>
          <p:cNvPr id="37" name="Picture 4" descr="Resultado de imagem para icon phone">
            <a:extLst>
              <a:ext uri="{FF2B5EF4-FFF2-40B4-BE49-F238E27FC236}">
                <a16:creationId xmlns:a16="http://schemas.microsoft.com/office/drawing/2014/main" id="{5C4913E4-D6C0-4703-A4A7-EC7A76C0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48" y="-27628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3606095-2BAA-4353-9502-5DCA9CAF1752}"/>
              </a:ext>
            </a:extLst>
          </p:cNvPr>
          <p:cNvSpPr/>
          <p:nvPr/>
        </p:nvSpPr>
        <p:spPr>
          <a:xfrm>
            <a:off x="105620" y="2458003"/>
            <a:ext cx="3669457" cy="4666187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15464" h="6360186">
                <a:moveTo>
                  <a:pt x="0" y="6358753"/>
                </a:moveTo>
                <a:lnTo>
                  <a:pt x="6015464" y="6360186"/>
                </a:lnTo>
                <a:lnTo>
                  <a:pt x="6011559" y="6311244"/>
                </a:lnTo>
                <a:lnTo>
                  <a:pt x="664842" y="6311247"/>
                </a:lnTo>
                <a:lnTo>
                  <a:pt x="305165" y="5974164"/>
                </a:lnTo>
                <a:cubicBezTo>
                  <a:pt x="307400" y="5405180"/>
                  <a:pt x="303755" y="5219284"/>
                  <a:pt x="302346" y="4464404"/>
                </a:cubicBezTo>
                <a:cubicBezTo>
                  <a:pt x="381212" y="4361971"/>
                  <a:pt x="425378" y="4242229"/>
                  <a:pt x="518123" y="4093636"/>
                </a:cubicBezTo>
                <a:cubicBezTo>
                  <a:pt x="518050" y="3169064"/>
                  <a:pt x="517976" y="2244491"/>
                  <a:pt x="517903" y="1319919"/>
                </a:cubicBezTo>
                <a:lnTo>
                  <a:pt x="230703" y="1130048"/>
                </a:lnTo>
                <a:cubicBezTo>
                  <a:pt x="233275" y="887266"/>
                  <a:pt x="230592" y="633088"/>
                  <a:pt x="230482" y="164243"/>
                </a:cubicBezTo>
                <a:cubicBezTo>
                  <a:pt x="73139" y="57432"/>
                  <a:pt x="122693" y="91192"/>
                  <a:pt x="4387" y="0"/>
                </a:cubicBezTo>
                <a:cubicBezTo>
                  <a:pt x="-1816" y="1978399"/>
                  <a:pt x="6203" y="4380354"/>
                  <a:pt x="0" y="6358753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339D929-BE32-4A09-8D1F-FEADD1A6DFCE}"/>
              </a:ext>
            </a:extLst>
          </p:cNvPr>
          <p:cNvSpPr/>
          <p:nvPr/>
        </p:nvSpPr>
        <p:spPr>
          <a:xfrm>
            <a:off x="283208" y="6924431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8750B58D-6FD3-45DC-BCCE-5E33BA27F1B8}"/>
              </a:ext>
            </a:extLst>
          </p:cNvPr>
          <p:cNvSpPr/>
          <p:nvPr/>
        </p:nvSpPr>
        <p:spPr>
          <a:xfrm>
            <a:off x="399818" y="7036893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3" name="Elipse 382">
            <a:extLst>
              <a:ext uri="{FF2B5EF4-FFF2-40B4-BE49-F238E27FC236}">
                <a16:creationId xmlns:a16="http://schemas.microsoft.com/office/drawing/2014/main" id="{EADBC027-218F-472A-9CC0-353AB3A0AB59}"/>
              </a:ext>
            </a:extLst>
          </p:cNvPr>
          <p:cNvSpPr/>
          <p:nvPr/>
        </p:nvSpPr>
        <p:spPr>
          <a:xfrm>
            <a:off x="338784" y="6974734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4" name="Elipse 383">
            <a:extLst>
              <a:ext uri="{FF2B5EF4-FFF2-40B4-BE49-F238E27FC236}">
                <a16:creationId xmlns:a16="http://schemas.microsoft.com/office/drawing/2014/main" id="{C8756509-4E39-43F9-A37A-F20A1E255934}"/>
              </a:ext>
            </a:extLst>
          </p:cNvPr>
          <p:cNvSpPr/>
          <p:nvPr/>
        </p:nvSpPr>
        <p:spPr>
          <a:xfrm>
            <a:off x="253725" y="7006261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F96A2453-5705-44B1-8E3C-17A9120291B0}"/>
              </a:ext>
            </a:extLst>
          </p:cNvPr>
          <p:cNvSpPr/>
          <p:nvPr/>
        </p:nvSpPr>
        <p:spPr>
          <a:xfrm>
            <a:off x="320784" y="7045893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apezoide 55">
            <a:extLst>
              <a:ext uri="{FF2B5EF4-FFF2-40B4-BE49-F238E27FC236}">
                <a16:creationId xmlns:a16="http://schemas.microsoft.com/office/drawing/2014/main" id="{9F0BB607-F5C9-4484-AF2D-28E4152B2358}"/>
              </a:ext>
            </a:extLst>
          </p:cNvPr>
          <p:cNvSpPr/>
          <p:nvPr/>
        </p:nvSpPr>
        <p:spPr>
          <a:xfrm rot="5400000">
            <a:off x="-832602" y="4492621"/>
            <a:ext cx="2177622" cy="117735"/>
          </a:xfrm>
          <a:custGeom>
            <a:avLst/>
            <a:gdLst>
              <a:gd name="connsiteX0" fmla="*/ 0 w 1965955"/>
              <a:gd name="connsiteY0" fmla="*/ 113501 h 113501"/>
              <a:gd name="connsiteX1" fmla="*/ 87143 w 1965955"/>
              <a:gd name="connsiteY1" fmla="*/ 0 h 113501"/>
              <a:gd name="connsiteX2" fmla="*/ 1878812 w 1965955"/>
              <a:gd name="connsiteY2" fmla="*/ 0 h 113501"/>
              <a:gd name="connsiteX3" fmla="*/ 1965955 w 1965955"/>
              <a:gd name="connsiteY3" fmla="*/ 113501 h 113501"/>
              <a:gd name="connsiteX4" fmla="*/ 0 w 1965955"/>
              <a:gd name="connsiteY4" fmla="*/ 113501 h 113501"/>
              <a:gd name="connsiteX0" fmla="*/ 0 w 2177622"/>
              <a:gd name="connsiteY0" fmla="*/ 113501 h 117735"/>
              <a:gd name="connsiteX1" fmla="*/ 87143 w 2177622"/>
              <a:gd name="connsiteY1" fmla="*/ 0 h 117735"/>
              <a:gd name="connsiteX2" fmla="*/ 1878812 w 2177622"/>
              <a:gd name="connsiteY2" fmla="*/ 0 h 117735"/>
              <a:gd name="connsiteX3" fmla="*/ 2177622 w 2177622"/>
              <a:gd name="connsiteY3" fmla="*/ 117735 h 117735"/>
              <a:gd name="connsiteX4" fmla="*/ 0 w 2177622"/>
              <a:gd name="connsiteY4" fmla="*/ 113501 h 11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622" h="117735">
                <a:moveTo>
                  <a:pt x="0" y="113501"/>
                </a:moveTo>
                <a:lnTo>
                  <a:pt x="87143" y="0"/>
                </a:lnTo>
                <a:lnTo>
                  <a:pt x="1878812" y="0"/>
                </a:lnTo>
                <a:lnTo>
                  <a:pt x="2177622" y="117735"/>
                </a:lnTo>
                <a:lnTo>
                  <a:pt x="0" y="113501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02FFF94-6181-478F-BEE2-CA41F90B5425}"/>
              </a:ext>
            </a:extLst>
          </p:cNvPr>
          <p:cNvGrpSpPr/>
          <p:nvPr/>
        </p:nvGrpSpPr>
        <p:grpSpPr>
          <a:xfrm>
            <a:off x="1612170" y="211931"/>
            <a:ext cx="1626306" cy="1665093"/>
            <a:chOff x="1662899" y="279270"/>
            <a:chExt cx="1626306" cy="1665093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1F6DCAC-528E-45A6-AB49-B4DE0E5B3AC2}"/>
                </a:ext>
              </a:extLst>
            </p:cNvPr>
            <p:cNvSpPr txBox="1"/>
            <p:nvPr/>
          </p:nvSpPr>
          <p:spPr>
            <a:xfrm>
              <a:off x="1662899" y="279270"/>
              <a:ext cx="16263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00" b="1" spc="600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31" name="Fluxograma: Cartão 30">
              <a:extLst>
                <a:ext uri="{FF2B5EF4-FFF2-40B4-BE49-F238E27FC236}">
                  <a16:creationId xmlns:a16="http://schemas.microsoft.com/office/drawing/2014/main" id="{2567BC8C-264A-4631-8678-180C88765FAD}"/>
                </a:ext>
              </a:extLst>
            </p:cNvPr>
            <p:cNvSpPr/>
            <p:nvPr/>
          </p:nvSpPr>
          <p:spPr>
            <a:xfrm>
              <a:off x="1844295" y="1419788"/>
              <a:ext cx="1183526" cy="313174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30 w 10030"/>
                <a:gd name="connsiteY0" fmla="*/ 2000 h 10000"/>
                <a:gd name="connsiteX1" fmla="*/ 0 w 10030"/>
                <a:gd name="connsiteY1" fmla="*/ 0 h 10000"/>
                <a:gd name="connsiteX2" fmla="*/ 10030 w 10030"/>
                <a:gd name="connsiteY2" fmla="*/ 0 h 10000"/>
                <a:gd name="connsiteX3" fmla="*/ 10030 w 10030"/>
                <a:gd name="connsiteY3" fmla="*/ 10000 h 10000"/>
                <a:gd name="connsiteX4" fmla="*/ 30 w 10030"/>
                <a:gd name="connsiteY4" fmla="*/ 10000 h 10000"/>
                <a:gd name="connsiteX5" fmla="*/ 30 w 10030"/>
                <a:gd name="connsiteY5" fmla="*/ 2000 h 10000"/>
                <a:gd name="connsiteX0" fmla="*/ 50 w 10030"/>
                <a:gd name="connsiteY0" fmla="*/ 6966 h 10000"/>
                <a:gd name="connsiteX1" fmla="*/ 0 w 10030"/>
                <a:gd name="connsiteY1" fmla="*/ 0 h 10000"/>
                <a:gd name="connsiteX2" fmla="*/ 10030 w 10030"/>
                <a:gd name="connsiteY2" fmla="*/ 0 h 10000"/>
                <a:gd name="connsiteX3" fmla="*/ 10030 w 10030"/>
                <a:gd name="connsiteY3" fmla="*/ 10000 h 10000"/>
                <a:gd name="connsiteX4" fmla="*/ 30 w 10030"/>
                <a:gd name="connsiteY4" fmla="*/ 10000 h 10000"/>
                <a:gd name="connsiteX5" fmla="*/ 50 w 10030"/>
                <a:gd name="connsiteY5" fmla="*/ 6966 h 10000"/>
                <a:gd name="connsiteX0" fmla="*/ 50 w 10030"/>
                <a:gd name="connsiteY0" fmla="*/ 6966 h 10061"/>
                <a:gd name="connsiteX1" fmla="*/ 0 w 10030"/>
                <a:gd name="connsiteY1" fmla="*/ 0 h 10061"/>
                <a:gd name="connsiteX2" fmla="*/ 10030 w 10030"/>
                <a:gd name="connsiteY2" fmla="*/ 0 h 10061"/>
                <a:gd name="connsiteX3" fmla="*/ 10030 w 10030"/>
                <a:gd name="connsiteY3" fmla="*/ 10000 h 10061"/>
                <a:gd name="connsiteX4" fmla="*/ 1135 w 10030"/>
                <a:gd name="connsiteY4" fmla="*/ 10061 h 10061"/>
                <a:gd name="connsiteX5" fmla="*/ 50 w 10030"/>
                <a:gd name="connsiteY5" fmla="*/ 6966 h 10061"/>
                <a:gd name="connsiteX0" fmla="*/ 50 w 10030"/>
                <a:gd name="connsiteY0" fmla="*/ 6966 h 10061"/>
                <a:gd name="connsiteX1" fmla="*/ 0 w 10030"/>
                <a:gd name="connsiteY1" fmla="*/ 0 h 10061"/>
                <a:gd name="connsiteX2" fmla="*/ 10030 w 10030"/>
                <a:gd name="connsiteY2" fmla="*/ 0 h 10061"/>
                <a:gd name="connsiteX3" fmla="*/ 10030 w 10030"/>
                <a:gd name="connsiteY3" fmla="*/ 10000 h 10061"/>
                <a:gd name="connsiteX4" fmla="*/ 1135 w 10030"/>
                <a:gd name="connsiteY4" fmla="*/ 10061 h 10061"/>
                <a:gd name="connsiteX5" fmla="*/ 50 w 10030"/>
                <a:gd name="connsiteY5" fmla="*/ 6966 h 10061"/>
                <a:gd name="connsiteX0" fmla="*/ 50 w 10030"/>
                <a:gd name="connsiteY0" fmla="*/ 6966 h 10061"/>
                <a:gd name="connsiteX1" fmla="*/ 0 w 10030"/>
                <a:gd name="connsiteY1" fmla="*/ 0 h 10061"/>
                <a:gd name="connsiteX2" fmla="*/ 10030 w 10030"/>
                <a:gd name="connsiteY2" fmla="*/ 0 h 10061"/>
                <a:gd name="connsiteX3" fmla="*/ 10030 w 10030"/>
                <a:gd name="connsiteY3" fmla="*/ 10000 h 10061"/>
                <a:gd name="connsiteX4" fmla="*/ 1135 w 10030"/>
                <a:gd name="connsiteY4" fmla="*/ 10061 h 10061"/>
                <a:gd name="connsiteX5" fmla="*/ 50 w 10030"/>
                <a:gd name="connsiteY5" fmla="*/ 6966 h 10061"/>
                <a:gd name="connsiteX0" fmla="*/ 3 w 9983"/>
                <a:gd name="connsiteY0" fmla="*/ 6966 h 10061"/>
                <a:gd name="connsiteX1" fmla="*/ 13 w 9983"/>
                <a:gd name="connsiteY1" fmla="*/ 61 h 10061"/>
                <a:gd name="connsiteX2" fmla="*/ 9983 w 9983"/>
                <a:gd name="connsiteY2" fmla="*/ 0 h 10061"/>
                <a:gd name="connsiteX3" fmla="*/ 9983 w 9983"/>
                <a:gd name="connsiteY3" fmla="*/ 10000 h 10061"/>
                <a:gd name="connsiteX4" fmla="*/ 1088 w 9983"/>
                <a:gd name="connsiteY4" fmla="*/ 10061 h 10061"/>
                <a:gd name="connsiteX5" fmla="*/ 3 w 9983"/>
                <a:gd name="connsiteY5" fmla="*/ 6966 h 10061"/>
                <a:gd name="connsiteX0" fmla="*/ 10 w 10007"/>
                <a:gd name="connsiteY0" fmla="*/ 6924 h 10000"/>
                <a:gd name="connsiteX1" fmla="*/ 0 w 10007"/>
                <a:gd name="connsiteY1" fmla="*/ 61 h 10000"/>
                <a:gd name="connsiteX2" fmla="*/ 10007 w 10007"/>
                <a:gd name="connsiteY2" fmla="*/ 0 h 10000"/>
                <a:gd name="connsiteX3" fmla="*/ 10007 w 10007"/>
                <a:gd name="connsiteY3" fmla="*/ 9939 h 10000"/>
                <a:gd name="connsiteX4" fmla="*/ 1097 w 10007"/>
                <a:gd name="connsiteY4" fmla="*/ 10000 h 10000"/>
                <a:gd name="connsiteX5" fmla="*/ 10 w 10007"/>
                <a:gd name="connsiteY5" fmla="*/ 6924 h 10000"/>
                <a:gd name="connsiteX0" fmla="*/ 10 w 10007"/>
                <a:gd name="connsiteY0" fmla="*/ 6924 h 10000"/>
                <a:gd name="connsiteX1" fmla="*/ 0 w 10007"/>
                <a:gd name="connsiteY1" fmla="*/ 61 h 10000"/>
                <a:gd name="connsiteX2" fmla="*/ 10007 w 10007"/>
                <a:gd name="connsiteY2" fmla="*/ 0 h 10000"/>
                <a:gd name="connsiteX3" fmla="*/ 10007 w 10007"/>
                <a:gd name="connsiteY3" fmla="*/ 9939 h 10000"/>
                <a:gd name="connsiteX4" fmla="*/ 1097 w 10007"/>
                <a:gd name="connsiteY4" fmla="*/ 10000 h 10000"/>
                <a:gd name="connsiteX5" fmla="*/ 10 w 10007"/>
                <a:gd name="connsiteY5" fmla="*/ 692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7" h="10000">
                  <a:moveTo>
                    <a:pt x="10" y="6924"/>
                  </a:moveTo>
                  <a:cubicBezTo>
                    <a:pt x="0" y="6261"/>
                    <a:pt x="10" y="724"/>
                    <a:pt x="0" y="61"/>
                  </a:cubicBezTo>
                  <a:lnTo>
                    <a:pt x="10007" y="0"/>
                  </a:lnTo>
                  <a:lnTo>
                    <a:pt x="10007" y="9939"/>
                  </a:lnTo>
                  <a:lnTo>
                    <a:pt x="1097" y="10000"/>
                  </a:lnTo>
                  <a:lnTo>
                    <a:pt x="10" y="692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Agency FB" panose="020B0503020202020204" pitchFamily="34" charset="0"/>
                </a:rPr>
                <a:t>SETEMBRO</a:t>
              </a:r>
              <a:endParaRPr lang="pt-BR" sz="12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1C0FE02-1A07-4CA4-B51D-C1032CAB8FB9}"/>
                </a:ext>
              </a:extLst>
            </p:cNvPr>
            <p:cNvSpPr txBox="1"/>
            <p:nvPr/>
          </p:nvSpPr>
          <p:spPr>
            <a:xfrm flipH="1">
              <a:off x="1827090" y="1682753"/>
              <a:ext cx="1294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bg1"/>
                  </a:solidFill>
                </a:rPr>
                <a:t>Segunda-feira</a:t>
              </a:r>
            </a:p>
          </p:txBody>
        </p:sp>
      </p:grpSp>
      <p:grpSp>
        <p:nvGrpSpPr>
          <p:cNvPr id="386" name="Agrupar 385">
            <a:extLst>
              <a:ext uri="{FF2B5EF4-FFF2-40B4-BE49-F238E27FC236}">
                <a16:creationId xmlns:a16="http://schemas.microsoft.com/office/drawing/2014/main" id="{3E2A3105-C79F-4502-B01D-9ACEFC408257}"/>
              </a:ext>
            </a:extLst>
          </p:cNvPr>
          <p:cNvGrpSpPr/>
          <p:nvPr/>
        </p:nvGrpSpPr>
        <p:grpSpPr>
          <a:xfrm>
            <a:off x="12608880" y="2977637"/>
            <a:ext cx="205623" cy="2534371"/>
            <a:chOff x="5193508" y="2457946"/>
            <a:chExt cx="205623" cy="2534371"/>
          </a:xfrm>
          <a:solidFill>
            <a:schemeClr val="bg2">
              <a:lumMod val="90000"/>
            </a:schemeClr>
          </a:solidFill>
        </p:grpSpPr>
        <p:sp>
          <p:nvSpPr>
            <p:cNvPr id="387" name="Forma Livre: Forma 386">
              <a:extLst>
                <a:ext uri="{FF2B5EF4-FFF2-40B4-BE49-F238E27FC236}">
                  <a16:creationId xmlns:a16="http://schemas.microsoft.com/office/drawing/2014/main" id="{380FDA03-E828-4A2E-96A5-1C25E843D0BC}"/>
                </a:ext>
              </a:extLst>
            </p:cNvPr>
            <p:cNvSpPr>
              <a:spLocks/>
            </p:cNvSpPr>
            <p:nvPr/>
          </p:nvSpPr>
          <p:spPr>
            <a:xfrm>
              <a:off x="5199803" y="2457946"/>
              <a:ext cx="198486" cy="2534371"/>
            </a:xfrm>
            <a:custGeom>
              <a:avLst/>
              <a:gdLst>
                <a:gd name="connsiteX0" fmla="*/ 190918 w 200967"/>
                <a:gd name="connsiteY0" fmla="*/ 0 h 2507064"/>
                <a:gd name="connsiteX1" fmla="*/ 200967 w 200967"/>
                <a:gd name="connsiteY1" fmla="*/ 396910 h 2507064"/>
                <a:gd name="connsiteX2" fmla="*/ 120580 w 200967"/>
                <a:gd name="connsiteY2" fmla="*/ 447152 h 2507064"/>
                <a:gd name="connsiteX3" fmla="*/ 125604 w 200967"/>
                <a:gd name="connsiteY3" fmla="*/ 909376 h 2507064"/>
                <a:gd name="connsiteX4" fmla="*/ 200967 w 200967"/>
                <a:gd name="connsiteY4" fmla="*/ 1004835 h 2507064"/>
                <a:gd name="connsiteX5" fmla="*/ 195943 w 200967"/>
                <a:gd name="connsiteY5" fmla="*/ 2507064 h 2507064"/>
                <a:gd name="connsiteX6" fmla="*/ 160773 w 200967"/>
                <a:gd name="connsiteY6" fmla="*/ 2507064 h 2507064"/>
                <a:gd name="connsiteX7" fmla="*/ 0 w 200967"/>
                <a:gd name="connsiteY7" fmla="*/ 2326193 h 2507064"/>
                <a:gd name="connsiteX8" fmla="*/ 0 w 200967"/>
                <a:gd name="connsiteY8" fmla="*/ 150725 h 2507064"/>
                <a:gd name="connsiteX9" fmla="*/ 190918 w 200967"/>
                <a:gd name="connsiteY9" fmla="*/ 0 h 2507064"/>
                <a:gd name="connsiteX0" fmla="*/ 190918 w 200967"/>
                <a:gd name="connsiteY0" fmla="*/ 0 h 2507064"/>
                <a:gd name="connsiteX1" fmla="*/ 200967 w 200967"/>
                <a:gd name="connsiteY1" fmla="*/ 396910 h 2507064"/>
                <a:gd name="connsiteX2" fmla="*/ 120580 w 200967"/>
                <a:gd name="connsiteY2" fmla="*/ 447152 h 2507064"/>
                <a:gd name="connsiteX3" fmla="*/ 125604 w 200967"/>
                <a:gd name="connsiteY3" fmla="*/ 909376 h 2507064"/>
                <a:gd name="connsiteX4" fmla="*/ 200967 w 200967"/>
                <a:gd name="connsiteY4" fmla="*/ 1004835 h 2507064"/>
                <a:gd name="connsiteX5" fmla="*/ 195943 w 200967"/>
                <a:gd name="connsiteY5" fmla="*/ 2507064 h 2507064"/>
                <a:gd name="connsiteX6" fmla="*/ 160773 w 200967"/>
                <a:gd name="connsiteY6" fmla="*/ 2507064 h 2507064"/>
                <a:gd name="connsiteX7" fmla="*/ 0 w 200967"/>
                <a:gd name="connsiteY7" fmla="*/ 2326193 h 2507064"/>
                <a:gd name="connsiteX8" fmla="*/ 0 w 200967"/>
                <a:gd name="connsiteY8" fmla="*/ 150725 h 2507064"/>
                <a:gd name="connsiteX9" fmla="*/ 141828 w 200967"/>
                <a:gd name="connsiteY9" fmla="*/ 8583 h 2507064"/>
                <a:gd name="connsiteX10" fmla="*/ 190918 w 200967"/>
                <a:gd name="connsiteY10" fmla="*/ 0 h 2507064"/>
                <a:gd name="connsiteX0" fmla="*/ 202824 w 202824"/>
                <a:gd name="connsiteY0" fmla="*/ 0 h 2507064"/>
                <a:gd name="connsiteX1" fmla="*/ 200967 w 202824"/>
                <a:gd name="connsiteY1" fmla="*/ 396910 h 2507064"/>
                <a:gd name="connsiteX2" fmla="*/ 120580 w 202824"/>
                <a:gd name="connsiteY2" fmla="*/ 447152 h 2507064"/>
                <a:gd name="connsiteX3" fmla="*/ 125604 w 202824"/>
                <a:gd name="connsiteY3" fmla="*/ 909376 h 2507064"/>
                <a:gd name="connsiteX4" fmla="*/ 200967 w 202824"/>
                <a:gd name="connsiteY4" fmla="*/ 1004835 h 2507064"/>
                <a:gd name="connsiteX5" fmla="*/ 195943 w 202824"/>
                <a:gd name="connsiteY5" fmla="*/ 2507064 h 2507064"/>
                <a:gd name="connsiteX6" fmla="*/ 160773 w 202824"/>
                <a:gd name="connsiteY6" fmla="*/ 2507064 h 2507064"/>
                <a:gd name="connsiteX7" fmla="*/ 0 w 202824"/>
                <a:gd name="connsiteY7" fmla="*/ 2326193 h 2507064"/>
                <a:gd name="connsiteX8" fmla="*/ 0 w 202824"/>
                <a:gd name="connsiteY8" fmla="*/ 150725 h 2507064"/>
                <a:gd name="connsiteX9" fmla="*/ 141828 w 202824"/>
                <a:gd name="connsiteY9" fmla="*/ 8583 h 2507064"/>
                <a:gd name="connsiteX10" fmla="*/ 202824 w 202824"/>
                <a:gd name="connsiteY10" fmla="*/ 0 h 2507064"/>
                <a:gd name="connsiteX0" fmla="*/ 202824 w 202824"/>
                <a:gd name="connsiteY0" fmla="*/ 0 h 2509445"/>
                <a:gd name="connsiteX1" fmla="*/ 200967 w 202824"/>
                <a:gd name="connsiteY1" fmla="*/ 399291 h 2509445"/>
                <a:gd name="connsiteX2" fmla="*/ 120580 w 202824"/>
                <a:gd name="connsiteY2" fmla="*/ 449533 h 2509445"/>
                <a:gd name="connsiteX3" fmla="*/ 125604 w 202824"/>
                <a:gd name="connsiteY3" fmla="*/ 911757 h 2509445"/>
                <a:gd name="connsiteX4" fmla="*/ 200967 w 202824"/>
                <a:gd name="connsiteY4" fmla="*/ 1007216 h 2509445"/>
                <a:gd name="connsiteX5" fmla="*/ 195943 w 202824"/>
                <a:gd name="connsiteY5" fmla="*/ 2509445 h 2509445"/>
                <a:gd name="connsiteX6" fmla="*/ 160773 w 202824"/>
                <a:gd name="connsiteY6" fmla="*/ 2509445 h 2509445"/>
                <a:gd name="connsiteX7" fmla="*/ 0 w 202824"/>
                <a:gd name="connsiteY7" fmla="*/ 2328574 h 2509445"/>
                <a:gd name="connsiteX8" fmla="*/ 0 w 202824"/>
                <a:gd name="connsiteY8" fmla="*/ 153106 h 2509445"/>
                <a:gd name="connsiteX9" fmla="*/ 141828 w 202824"/>
                <a:gd name="connsiteY9" fmla="*/ 10964 h 2509445"/>
                <a:gd name="connsiteX10" fmla="*/ 202824 w 202824"/>
                <a:gd name="connsiteY10" fmla="*/ 0 h 2509445"/>
                <a:gd name="connsiteX0" fmla="*/ 202824 w 205729"/>
                <a:gd name="connsiteY0" fmla="*/ 0 h 2509445"/>
                <a:gd name="connsiteX1" fmla="*/ 205729 w 205729"/>
                <a:gd name="connsiteY1" fmla="*/ 401672 h 2509445"/>
                <a:gd name="connsiteX2" fmla="*/ 120580 w 205729"/>
                <a:gd name="connsiteY2" fmla="*/ 449533 h 2509445"/>
                <a:gd name="connsiteX3" fmla="*/ 125604 w 205729"/>
                <a:gd name="connsiteY3" fmla="*/ 911757 h 2509445"/>
                <a:gd name="connsiteX4" fmla="*/ 200967 w 205729"/>
                <a:gd name="connsiteY4" fmla="*/ 1007216 h 2509445"/>
                <a:gd name="connsiteX5" fmla="*/ 195943 w 205729"/>
                <a:gd name="connsiteY5" fmla="*/ 2509445 h 2509445"/>
                <a:gd name="connsiteX6" fmla="*/ 160773 w 205729"/>
                <a:gd name="connsiteY6" fmla="*/ 2509445 h 2509445"/>
                <a:gd name="connsiteX7" fmla="*/ 0 w 205729"/>
                <a:gd name="connsiteY7" fmla="*/ 2328574 h 2509445"/>
                <a:gd name="connsiteX8" fmla="*/ 0 w 205729"/>
                <a:gd name="connsiteY8" fmla="*/ 153106 h 2509445"/>
                <a:gd name="connsiteX9" fmla="*/ 141828 w 205729"/>
                <a:gd name="connsiteY9" fmla="*/ 10964 h 2509445"/>
                <a:gd name="connsiteX10" fmla="*/ 202824 w 205729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0580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41828 w 202983"/>
                <a:gd name="connsiteY9" fmla="*/ 10964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41828 w 202983"/>
                <a:gd name="connsiteY9" fmla="*/ 10964 h 2509445"/>
                <a:gd name="connsiteX10" fmla="*/ 202824 w 202983"/>
                <a:gd name="connsiteY10" fmla="*/ 0 h 2509445"/>
                <a:gd name="connsiteX0" fmla="*/ 202824 w 202983"/>
                <a:gd name="connsiteY0" fmla="*/ 5705 h 2515150"/>
                <a:gd name="connsiteX1" fmla="*/ 200967 w 202983"/>
                <a:gd name="connsiteY1" fmla="*/ 407377 h 2515150"/>
                <a:gd name="connsiteX2" fmla="*/ 122962 w 202983"/>
                <a:gd name="connsiteY2" fmla="*/ 455238 h 2515150"/>
                <a:gd name="connsiteX3" fmla="*/ 125604 w 202983"/>
                <a:gd name="connsiteY3" fmla="*/ 917462 h 2515150"/>
                <a:gd name="connsiteX4" fmla="*/ 200967 w 202983"/>
                <a:gd name="connsiteY4" fmla="*/ 1012921 h 2515150"/>
                <a:gd name="connsiteX5" fmla="*/ 195943 w 202983"/>
                <a:gd name="connsiteY5" fmla="*/ 2515150 h 2515150"/>
                <a:gd name="connsiteX6" fmla="*/ 160773 w 202983"/>
                <a:gd name="connsiteY6" fmla="*/ 2515150 h 2515150"/>
                <a:gd name="connsiteX7" fmla="*/ 0 w 202983"/>
                <a:gd name="connsiteY7" fmla="*/ 2334279 h 2515150"/>
                <a:gd name="connsiteX8" fmla="*/ 0 w 202983"/>
                <a:gd name="connsiteY8" fmla="*/ 158811 h 2515150"/>
                <a:gd name="connsiteX9" fmla="*/ 158497 w 202983"/>
                <a:gd name="connsiteY9" fmla="*/ 0 h 2515150"/>
                <a:gd name="connsiteX10" fmla="*/ 202824 w 202983"/>
                <a:gd name="connsiteY10" fmla="*/ 5705 h 2515150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6202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09375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18460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0580 w 202983"/>
                <a:gd name="connsiteY2" fmla="*/ 461439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6131 w 206290"/>
                <a:gd name="connsiteY0" fmla="*/ 0 h 2509445"/>
                <a:gd name="connsiteX1" fmla="*/ 204274 w 206290"/>
                <a:gd name="connsiteY1" fmla="*/ 365953 h 2509445"/>
                <a:gd name="connsiteX2" fmla="*/ 126269 w 206290"/>
                <a:gd name="connsiteY2" fmla="*/ 444770 h 2509445"/>
                <a:gd name="connsiteX3" fmla="*/ 124148 w 206290"/>
                <a:gd name="connsiteY3" fmla="*/ 906994 h 2509445"/>
                <a:gd name="connsiteX4" fmla="*/ 204274 w 206290"/>
                <a:gd name="connsiteY4" fmla="*/ 98816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7042 w 206290"/>
                <a:gd name="connsiteY9" fmla="*/ 1439 h 2509445"/>
                <a:gd name="connsiteX10" fmla="*/ 206131 w 206290"/>
                <a:gd name="connsiteY10" fmla="*/ 0 h 2509445"/>
                <a:gd name="connsiteX0" fmla="*/ 206131 w 206290"/>
                <a:gd name="connsiteY0" fmla="*/ 0 h 2509445"/>
                <a:gd name="connsiteX1" fmla="*/ 204274 w 206290"/>
                <a:gd name="connsiteY1" fmla="*/ 365953 h 2509445"/>
                <a:gd name="connsiteX2" fmla="*/ 126269 w 206290"/>
                <a:gd name="connsiteY2" fmla="*/ 444770 h 2509445"/>
                <a:gd name="connsiteX3" fmla="*/ 124148 w 206290"/>
                <a:gd name="connsiteY3" fmla="*/ 906994 h 2509445"/>
                <a:gd name="connsiteX4" fmla="*/ 204274 w 206290"/>
                <a:gd name="connsiteY4" fmla="*/ 98816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0428 w 206290"/>
                <a:gd name="connsiteY9" fmla="*/ 10835 h 2509445"/>
                <a:gd name="connsiteX10" fmla="*/ 206131 w 206290"/>
                <a:gd name="connsiteY10" fmla="*/ 0 h 2509445"/>
                <a:gd name="connsiteX0" fmla="*/ 206131 w 206290"/>
                <a:gd name="connsiteY0" fmla="*/ 0 h 2509445"/>
                <a:gd name="connsiteX1" fmla="*/ 204274 w 206290"/>
                <a:gd name="connsiteY1" fmla="*/ 365953 h 2509445"/>
                <a:gd name="connsiteX2" fmla="*/ 116348 w 206290"/>
                <a:gd name="connsiteY2" fmla="*/ 419714 h 2509445"/>
                <a:gd name="connsiteX3" fmla="*/ 124148 w 206290"/>
                <a:gd name="connsiteY3" fmla="*/ 906994 h 2509445"/>
                <a:gd name="connsiteX4" fmla="*/ 204274 w 206290"/>
                <a:gd name="connsiteY4" fmla="*/ 98816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0428 w 206290"/>
                <a:gd name="connsiteY9" fmla="*/ 10835 h 2509445"/>
                <a:gd name="connsiteX10" fmla="*/ 206131 w 206290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16348 w 207582"/>
                <a:gd name="connsiteY2" fmla="*/ 419714 h 2509445"/>
                <a:gd name="connsiteX3" fmla="*/ 124148 w 207582"/>
                <a:gd name="connsiteY3" fmla="*/ 906994 h 2509445"/>
                <a:gd name="connsiteX4" fmla="*/ 204274 w 207582"/>
                <a:gd name="connsiteY4" fmla="*/ 98816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16348 w 207582"/>
                <a:gd name="connsiteY2" fmla="*/ 419714 h 2509445"/>
                <a:gd name="connsiteX3" fmla="*/ 107611 w 207582"/>
                <a:gd name="connsiteY3" fmla="*/ 916390 h 2509445"/>
                <a:gd name="connsiteX4" fmla="*/ 204274 w 207582"/>
                <a:gd name="connsiteY4" fmla="*/ 98816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16348 w 207582"/>
                <a:gd name="connsiteY2" fmla="*/ 419714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09733 w 207582"/>
                <a:gd name="connsiteY2" fmla="*/ 419714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03119 w 207582"/>
                <a:gd name="connsiteY2" fmla="*/ 422846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06426 w 207582"/>
                <a:gd name="connsiteY2" fmla="*/ 432242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6290"/>
                <a:gd name="connsiteY0" fmla="*/ 0 h 2509445"/>
                <a:gd name="connsiteX1" fmla="*/ 204275 w 206290"/>
                <a:gd name="connsiteY1" fmla="*/ 347161 h 2509445"/>
                <a:gd name="connsiteX2" fmla="*/ 106426 w 206290"/>
                <a:gd name="connsiteY2" fmla="*/ 432242 h 2509445"/>
                <a:gd name="connsiteX3" fmla="*/ 107611 w 206290"/>
                <a:gd name="connsiteY3" fmla="*/ 916390 h 2509445"/>
                <a:gd name="connsiteX4" fmla="*/ 204274 w 206290"/>
                <a:gd name="connsiteY4" fmla="*/ 100382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0428 w 206290"/>
                <a:gd name="connsiteY9" fmla="*/ 10835 h 2509445"/>
                <a:gd name="connsiteX10" fmla="*/ 206131 w 206290"/>
                <a:gd name="connsiteY10" fmla="*/ 0 h 2509445"/>
                <a:gd name="connsiteX0" fmla="*/ 203650 w 204275"/>
                <a:gd name="connsiteY0" fmla="*/ 0 h 2500049"/>
                <a:gd name="connsiteX1" fmla="*/ 204275 w 204275"/>
                <a:gd name="connsiteY1" fmla="*/ 337765 h 2500049"/>
                <a:gd name="connsiteX2" fmla="*/ 106426 w 204275"/>
                <a:gd name="connsiteY2" fmla="*/ 422846 h 2500049"/>
                <a:gd name="connsiteX3" fmla="*/ 107611 w 204275"/>
                <a:gd name="connsiteY3" fmla="*/ 906994 h 2500049"/>
                <a:gd name="connsiteX4" fmla="*/ 204274 w 204275"/>
                <a:gd name="connsiteY4" fmla="*/ 994430 h 2500049"/>
                <a:gd name="connsiteX5" fmla="*/ 201631 w 204275"/>
                <a:gd name="connsiteY5" fmla="*/ 2500049 h 2500049"/>
                <a:gd name="connsiteX6" fmla="*/ 164080 w 204275"/>
                <a:gd name="connsiteY6" fmla="*/ 2500049 h 2500049"/>
                <a:gd name="connsiteX7" fmla="*/ 0 w 204275"/>
                <a:gd name="connsiteY7" fmla="*/ 2334967 h 2500049"/>
                <a:gd name="connsiteX8" fmla="*/ 3307 w 204275"/>
                <a:gd name="connsiteY8" fmla="*/ 143710 h 2500049"/>
                <a:gd name="connsiteX9" fmla="*/ 150428 w 204275"/>
                <a:gd name="connsiteY9" fmla="*/ 1439 h 2500049"/>
                <a:gd name="connsiteX10" fmla="*/ 203650 w 204275"/>
                <a:gd name="connsiteY10" fmla="*/ 0 h 2500049"/>
                <a:gd name="connsiteX0" fmla="*/ 203650 w 204275"/>
                <a:gd name="connsiteY0" fmla="*/ 0 h 2500049"/>
                <a:gd name="connsiteX1" fmla="*/ 204275 w 204275"/>
                <a:gd name="connsiteY1" fmla="*/ 337765 h 2500049"/>
                <a:gd name="connsiteX2" fmla="*/ 106426 w 204275"/>
                <a:gd name="connsiteY2" fmla="*/ 422846 h 2500049"/>
                <a:gd name="connsiteX3" fmla="*/ 107611 w 204275"/>
                <a:gd name="connsiteY3" fmla="*/ 906994 h 2500049"/>
                <a:gd name="connsiteX4" fmla="*/ 204274 w 204275"/>
                <a:gd name="connsiteY4" fmla="*/ 994430 h 2500049"/>
                <a:gd name="connsiteX5" fmla="*/ 201631 w 204275"/>
                <a:gd name="connsiteY5" fmla="*/ 2500049 h 2500049"/>
                <a:gd name="connsiteX6" fmla="*/ 164080 w 204275"/>
                <a:gd name="connsiteY6" fmla="*/ 2500049 h 2500049"/>
                <a:gd name="connsiteX7" fmla="*/ 0 w 204275"/>
                <a:gd name="connsiteY7" fmla="*/ 2334967 h 2500049"/>
                <a:gd name="connsiteX8" fmla="*/ 3307 w 204275"/>
                <a:gd name="connsiteY8" fmla="*/ 141361 h 2500049"/>
                <a:gd name="connsiteX9" fmla="*/ 150428 w 204275"/>
                <a:gd name="connsiteY9" fmla="*/ 1439 h 2500049"/>
                <a:gd name="connsiteX10" fmla="*/ 203650 w 204275"/>
                <a:gd name="connsiteY10" fmla="*/ 0 h 2500049"/>
                <a:gd name="connsiteX0" fmla="*/ 203650 w 204275"/>
                <a:gd name="connsiteY0" fmla="*/ 0 h 2500049"/>
                <a:gd name="connsiteX1" fmla="*/ 204275 w 204275"/>
                <a:gd name="connsiteY1" fmla="*/ 337765 h 2500049"/>
                <a:gd name="connsiteX2" fmla="*/ 111386 w 204275"/>
                <a:gd name="connsiteY2" fmla="*/ 422846 h 2500049"/>
                <a:gd name="connsiteX3" fmla="*/ 107611 w 204275"/>
                <a:gd name="connsiteY3" fmla="*/ 906994 h 2500049"/>
                <a:gd name="connsiteX4" fmla="*/ 204274 w 204275"/>
                <a:gd name="connsiteY4" fmla="*/ 994430 h 2500049"/>
                <a:gd name="connsiteX5" fmla="*/ 201631 w 204275"/>
                <a:gd name="connsiteY5" fmla="*/ 2500049 h 2500049"/>
                <a:gd name="connsiteX6" fmla="*/ 164080 w 204275"/>
                <a:gd name="connsiteY6" fmla="*/ 2500049 h 2500049"/>
                <a:gd name="connsiteX7" fmla="*/ 0 w 204275"/>
                <a:gd name="connsiteY7" fmla="*/ 2334967 h 2500049"/>
                <a:gd name="connsiteX8" fmla="*/ 3307 w 204275"/>
                <a:gd name="connsiteY8" fmla="*/ 141361 h 2500049"/>
                <a:gd name="connsiteX9" fmla="*/ 150428 w 204275"/>
                <a:gd name="connsiteY9" fmla="*/ 1439 h 2500049"/>
                <a:gd name="connsiteX10" fmla="*/ 203650 w 204275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1386 w 204274"/>
                <a:gd name="connsiteY2" fmla="*/ 422846 h 2500049"/>
                <a:gd name="connsiteX3" fmla="*/ 107611 w 204274"/>
                <a:gd name="connsiteY3" fmla="*/ 906994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1386 w 204274"/>
                <a:gd name="connsiteY2" fmla="*/ 422846 h 2500049"/>
                <a:gd name="connsiteX3" fmla="*/ 112572 w 204274"/>
                <a:gd name="connsiteY3" fmla="*/ 897598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3866 w 204274"/>
                <a:gd name="connsiteY2" fmla="*/ 425195 h 2500049"/>
                <a:gd name="connsiteX3" fmla="*/ 112572 w 204274"/>
                <a:gd name="connsiteY3" fmla="*/ 897598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3866 w 204274"/>
                <a:gd name="connsiteY2" fmla="*/ 425195 h 2500049"/>
                <a:gd name="connsiteX3" fmla="*/ 115053 w 204274"/>
                <a:gd name="connsiteY3" fmla="*/ 895250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6755"/>
                <a:gd name="connsiteY0" fmla="*/ 0 h 2500049"/>
                <a:gd name="connsiteX1" fmla="*/ 201794 w 206755"/>
                <a:gd name="connsiteY1" fmla="*/ 342462 h 2500049"/>
                <a:gd name="connsiteX2" fmla="*/ 113866 w 206755"/>
                <a:gd name="connsiteY2" fmla="*/ 425195 h 2500049"/>
                <a:gd name="connsiteX3" fmla="*/ 115053 w 206755"/>
                <a:gd name="connsiteY3" fmla="*/ 895250 h 2500049"/>
                <a:gd name="connsiteX4" fmla="*/ 206755 w 206755"/>
                <a:gd name="connsiteY4" fmla="*/ 989732 h 2500049"/>
                <a:gd name="connsiteX5" fmla="*/ 201631 w 206755"/>
                <a:gd name="connsiteY5" fmla="*/ 2500049 h 2500049"/>
                <a:gd name="connsiteX6" fmla="*/ 164080 w 206755"/>
                <a:gd name="connsiteY6" fmla="*/ 2500049 h 2500049"/>
                <a:gd name="connsiteX7" fmla="*/ 0 w 206755"/>
                <a:gd name="connsiteY7" fmla="*/ 2334967 h 2500049"/>
                <a:gd name="connsiteX8" fmla="*/ 3307 w 206755"/>
                <a:gd name="connsiteY8" fmla="*/ 141361 h 2500049"/>
                <a:gd name="connsiteX9" fmla="*/ 150428 w 206755"/>
                <a:gd name="connsiteY9" fmla="*/ 1439 h 2500049"/>
                <a:gd name="connsiteX10" fmla="*/ 203650 w 206755"/>
                <a:gd name="connsiteY10" fmla="*/ 0 h 250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55" h="2500049">
                  <a:moveTo>
                    <a:pt x="203650" y="0"/>
                  </a:moveTo>
                  <a:cubicBezTo>
                    <a:pt x="204618" y="133891"/>
                    <a:pt x="200826" y="208571"/>
                    <a:pt x="201794" y="342462"/>
                  </a:cubicBezTo>
                  <a:lnTo>
                    <a:pt x="113866" y="425195"/>
                  </a:lnTo>
                  <a:cubicBezTo>
                    <a:pt x="115541" y="579270"/>
                    <a:pt x="113378" y="741175"/>
                    <a:pt x="115053" y="895250"/>
                  </a:cubicBezTo>
                  <a:lnTo>
                    <a:pt x="206755" y="989732"/>
                  </a:lnTo>
                  <a:cubicBezTo>
                    <a:pt x="205080" y="1490475"/>
                    <a:pt x="203306" y="1999306"/>
                    <a:pt x="201631" y="2500049"/>
                  </a:cubicBezTo>
                  <a:lnTo>
                    <a:pt x="164080" y="2500049"/>
                  </a:lnTo>
                  <a:lnTo>
                    <a:pt x="0" y="2334967"/>
                  </a:lnTo>
                  <a:cubicBezTo>
                    <a:pt x="1102" y="1604548"/>
                    <a:pt x="2205" y="871780"/>
                    <a:pt x="3307" y="141361"/>
                  </a:cubicBezTo>
                  <a:lnTo>
                    <a:pt x="150428" y="1439"/>
                  </a:lnTo>
                  <a:lnTo>
                    <a:pt x="203650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8" name="Conector reto 387">
              <a:extLst>
                <a:ext uri="{FF2B5EF4-FFF2-40B4-BE49-F238E27FC236}">
                  <a16:creationId xmlns:a16="http://schemas.microsoft.com/office/drawing/2014/main" id="{D9F55441-6DEB-4167-B875-6FCA4AF4BBD1}"/>
                </a:ext>
              </a:extLst>
            </p:cNvPr>
            <p:cNvCxnSpPr>
              <a:cxnSpLocks/>
            </p:cNvCxnSpPr>
            <p:nvPr/>
          </p:nvCxnSpPr>
          <p:spPr>
            <a:xfrm>
              <a:off x="5262331" y="2532127"/>
              <a:ext cx="136800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ector reto 388">
              <a:extLst>
                <a:ext uri="{FF2B5EF4-FFF2-40B4-BE49-F238E27FC236}">
                  <a16:creationId xmlns:a16="http://schemas.microsoft.com/office/drawing/2014/main" id="{F793E68A-6B33-4F22-8CEB-DE73AD49A88F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13" y="2613664"/>
              <a:ext cx="1872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ector reto 389">
              <a:extLst>
                <a:ext uri="{FF2B5EF4-FFF2-40B4-BE49-F238E27FC236}">
                  <a16:creationId xmlns:a16="http://schemas.microsoft.com/office/drawing/2014/main" id="{F9F4E674-DE12-4FFE-8FA2-C1FE0E8EA4A9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2" y="2695201"/>
              <a:ext cx="1872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ector reto 390">
              <a:extLst>
                <a:ext uri="{FF2B5EF4-FFF2-40B4-BE49-F238E27FC236}">
                  <a16:creationId xmlns:a16="http://schemas.microsoft.com/office/drawing/2014/main" id="{D92B4946-FB91-4056-8ED0-4DF835D81FD3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13" y="2776738"/>
              <a:ext cx="1872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ector reto 391">
              <a:extLst>
                <a:ext uri="{FF2B5EF4-FFF2-40B4-BE49-F238E27FC236}">
                  <a16:creationId xmlns:a16="http://schemas.microsoft.com/office/drawing/2014/main" id="{FEE5F653-4EDE-467D-9559-D73C8E6D7DCE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2" y="2858275"/>
              <a:ext cx="1368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ector reto 392">
              <a:extLst>
                <a:ext uri="{FF2B5EF4-FFF2-40B4-BE49-F238E27FC236}">
                  <a16:creationId xmlns:a16="http://schemas.microsoft.com/office/drawing/2014/main" id="{06DFE6FA-2396-42C8-897A-8A685B5A7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651" y="2939812"/>
              <a:ext cx="108000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ector reto 393">
              <a:extLst>
                <a:ext uri="{FF2B5EF4-FFF2-40B4-BE49-F238E27FC236}">
                  <a16:creationId xmlns:a16="http://schemas.microsoft.com/office/drawing/2014/main" id="{ACB81680-2262-4F94-99E3-4BC3487D5EB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021349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ector reto 394">
              <a:extLst>
                <a:ext uri="{FF2B5EF4-FFF2-40B4-BE49-F238E27FC236}">
                  <a16:creationId xmlns:a16="http://schemas.microsoft.com/office/drawing/2014/main" id="{FF1E346A-BF49-4D0E-827E-AFB7A4FA61E8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102886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ector reto 396">
              <a:extLst>
                <a:ext uri="{FF2B5EF4-FFF2-40B4-BE49-F238E27FC236}">
                  <a16:creationId xmlns:a16="http://schemas.microsoft.com/office/drawing/2014/main" id="{4981F3AE-60EB-413F-BF70-C4EB481A53DE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184423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ector reto 397">
              <a:extLst>
                <a:ext uri="{FF2B5EF4-FFF2-40B4-BE49-F238E27FC236}">
                  <a16:creationId xmlns:a16="http://schemas.microsoft.com/office/drawing/2014/main" id="{AD561883-DBC5-474E-BFF9-A10CDF0D343C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265960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ector reto 398">
              <a:extLst>
                <a:ext uri="{FF2B5EF4-FFF2-40B4-BE49-F238E27FC236}">
                  <a16:creationId xmlns:a16="http://schemas.microsoft.com/office/drawing/2014/main" id="{B63F57F8-00D1-46F9-A938-18C60E3379C1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347497"/>
              <a:ext cx="108000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ector reto 404">
              <a:extLst>
                <a:ext uri="{FF2B5EF4-FFF2-40B4-BE49-F238E27FC236}">
                  <a16:creationId xmlns:a16="http://schemas.microsoft.com/office/drawing/2014/main" id="{735A980C-4AD3-4991-A67E-474E4BDDD865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429034"/>
              <a:ext cx="180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ector reto 405">
              <a:extLst>
                <a:ext uri="{FF2B5EF4-FFF2-40B4-BE49-F238E27FC236}">
                  <a16:creationId xmlns:a16="http://schemas.microsoft.com/office/drawing/2014/main" id="{B6F07443-0E00-4BD1-81B4-97CF3D975524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510571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B0C88AC1-683F-4FB1-AAC6-33BBD4568035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592108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0F4B49C6-CAD8-4574-A45A-8676D082A20F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673645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7F4BB417-E718-408D-B62E-BDDD58C7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755182"/>
              <a:ext cx="202983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77777623-6A89-4904-89EB-FBBEC7F6785E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836719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DAC524C1-7F4B-4800-8493-396C2F55CD09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918256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BFA26BA2-1F25-4DD3-A54F-9DF2EC9CAC9F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999793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8ED61355-6520-496F-A8BD-B6F8736F3249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081330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ector reto 421">
              <a:extLst>
                <a:ext uri="{FF2B5EF4-FFF2-40B4-BE49-F238E27FC236}">
                  <a16:creationId xmlns:a16="http://schemas.microsoft.com/office/drawing/2014/main" id="{D34B559D-91EA-469B-B702-484585E6B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162867"/>
              <a:ext cx="202983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ector reto 445">
              <a:extLst>
                <a:ext uri="{FF2B5EF4-FFF2-40B4-BE49-F238E27FC236}">
                  <a16:creationId xmlns:a16="http://schemas.microsoft.com/office/drawing/2014/main" id="{8E4EB556-383B-4931-BC3C-A37819DA7674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244404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Conector reto 446">
              <a:extLst>
                <a:ext uri="{FF2B5EF4-FFF2-40B4-BE49-F238E27FC236}">
                  <a16:creationId xmlns:a16="http://schemas.microsoft.com/office/drawing/2014/main" id="{A3398B24-6DC1-455E-83C7-0AA712432BAE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325941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ector reto 447">
              <a:extLst>
                <a:ext uri="{FF2B5EF4-FFF2-40B4-BE49-F238E27FC236}">
                  <a16:creationId xmlns:a16="http://schemas.microsoft.com/office/drawing/2014/main" id="{9C234576-7BFF-4746-8AEE-131911E2F7ED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407478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ector reto 448">
              <a:extLst>
                <a:ext uri="{FF2B5EF4-FFF2-40B4-BE49-F238E27FC236}">
                  <a16:creationId xmlns:a16="http://schemas.microsoft.com/office/drawing/2014/main" id="{A92E34D3-FE9D-4782-8A0C-1638EEDB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489015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ector reto 449">
              <a:extLst>
                <a:ext uri="{FF2B5EF4-FFF2-40B4-BE49-F238E27FC236}">
                  <a16:creationId xmlns:a16="http://schemas.microsoft.com/office/drawing/2014/main" id="{0CD98438-1E68-4D21-B044-73927BE91D1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570552"/>
              <a:ext cx="202983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ector reto 450">
              <a:extLst>
                <a:ext uri="{FF2B5EF4-FFF2-40B4-BE49-F238E27FC236}">
                  <a16:creationId xmlns:a16="http://schemas.microsoft.com/office/drawing/2014/main" id="{247AE316-BD64-427C-BDD0-4362D8124C0C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652089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ector reto 451">
              <a:extLst>
                <a:ext uri="{FF2B5EF4-FFF2-40B4-BE49-F238E27FC236}">
                  <a16:creationId xmlns:a16="http://schemas.microsoft.com/office/drawing/2014/main" id="{5BD4D5FA-1FFA-454E-8F95-B4331B93229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733626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ector reto 452">
              <a:extLst>
                <a:ext uri="{FF2B5EF4-FFF2-40B4-BE49-F238E27FC236}">
                  <a16:creationId xmlns:a16="http://schemas.microsoft.com/office/drawing/2014/main" id="{B8E1DC57-3C7C-4102-8955-8BC7F2A6AC4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815163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onector reto 453">
              <a:extLst>
                <a:ext uri="{FF2B5EF4-FFF2-40B4-BE49-F238E27FC236}">
                  <a16:creationId xmlns:a16="http://schemas.microsoft.com/office/drawing/2014/main" id="{A066FBEB-7A76-491E-B406-E1C15D867B6C}"/>
                </a:ext>
              </a:extLst>
            </p:cNvPr>
            <p:cNvCxnSpPr>
              <a:cxnSpLocks/>
            </p:cNvCxnSpPr>
            <p:nvPr/>
          </p:nvCxnSpPr>
          <p:spPr>
            <a:xfrm>
              <a:off x="5252345" y="4896706"/>
              <a:ext cx="1368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5" name="Forma Livre: Forma 454">
            <a:extLst>
              <a:ext uri="{FF2B5EF4-FFF2-40B4-BE49-F238E27FC236}">
                <a16:creationId xmlns:a16="http://schemas.microsoft.com/office/drawing/2014/main" id="{E474CD8D-F962-46C1-95E2-6C8DAC9924FD}"/>
              </a:ext>
            </a:extLst>
          </p:cNvPr>
          <p:cNvSpPr/>
          <p:nvPr/>
        </p:nvSpPr>
        <p:spPr>
          <a:xfrm>
            <a:off x="11856035" y="2719744"/>
            <a:ext cx="216000" cy="2556000"/>
          </a:xfrm>
          <a:custGeom>
            <a:avLst/>
            <a:gdLst>
              <a:gd name="connsiteX0" fmla="*/ 190918 w 200967"/>
              <a:gd name="connsiteY0" fmla="*/ 0 h 2507064"/>
              <a:gd name="connsiteX1" fmla="*/ 200967 w 200967"/>
              <a:gd name="connsiteY1" fmla="*/ 396910 h 2507064"/>
              <a:gd name="connsiteX2" fmla="*/ 120580 w 200967"/>
              <a:gd name="connsiteY2" fmla="*/ 447152 h 2507064"/>
              <a:gd name="connsiteX3" fmla="*/ 125604 w 200967"/>
              <a:gd name="connsiteY3" fmla="*/ 909376 h 2507064"/>
              <a:gd name="connsiteX4" fmla="*/ 200967 w 200967"/>
              <a:gd name="connsiteY4" fmla="*/ 1004835 h 2507064"/>
              <a:gd name="connsiteX5" fmla="*/ 195943 w 200967"/>
              <a:gd name="connsiteY5" fmla="*/ 2507064 h 2507064"/>
              <a:gd name="connsiteX6" fmla="*/ 160773 w 200967"/>
              <a:gd name="connsiteY6" fmla="*/ 2507064 h 2507064"/>
              <a:gd name="connsiteX7" fmla="*/ 0 w 200967"/>
              <a:gd name="connsiteY7" fmla="*/ 2326193 h 2507064"/>
              <a:gd name="connsiteX8" fmla="*/ 0 w 200967"/>
              <a:gd name="connsiteY8" fmla="*/ 150725 h 2507064"/>
              <a:gd name="connsiteX9" fmla="*/ 190918 w 200967"/>
              <a:gd name="connsiteY9" fmla="*/ 0 h 2507064"/>
              <a:gd name="connsiteX0" fmla="*/ 190918 w 200967"/>
              <a:gd name="connsiteY0" fmla="*/ 0 h 2507064"/>
              <a:gd name="connsiteX1" fmla="*/ 200967 w 200967"/>
              <a:gd name="connsiteY1" fmla="*/ 396910 h 2507064"/>
              <a:gd name="connsiteX2" fmla="*/ 120580 w 200967"/>
              <a:gd name="connsiteY2" fmla="*/ 447152 h 2507064"/>
              <a:gd name="connsiteX3" fmla="*/ 125604 w 200967"/>
              <a:gd name="connsiteY3" fmla="*/ 909376 h 2507064"/>
              <a:gd name="connsiteX4" fmla="*/ 200967 w 200967"/>
              <a:gd name="connsiteY4" fmla="*/ 1004835 h 2507064"/>
              <a:gd name="connsiteX5" fmla="*/ 195943 w 200967"/>
              <a:gd name="connsiteY5" fmla="*/ 2507064 h 2507064"/>
              <a:gd name="connsiteX6" fmla="*/ 160773 w 200967"/>
              <a:gd name="connsiteY6" fmla="*/ 2507064 h 2507064"/>
              <a:gd name="connsiteX7" fmla="*/ 0 w 200967"/>
              <a:gd name="connsiteY7" fmla="*/ 2326193 h 2507064"/>
              <a:gd name="connsiteX8" fmla="*/ 0 w 200967"/>
              <a:gd name="connsiteY8" fmla="*/ 150725 h 2507064"/>
              <a:gd name="connsiteX9" fmla="*/ 141828 w 200967"/>
              <a:gd name="connsiteY9" fmla="*/ 8583 h 2507064"/>
              <a:gd name="connsiteX10" fmla="*/ 190918 w 200967"/>
              <a:gd name="connsiteY10" fmla="*/ 0 h 2507064"/>
              <a:gd name="connsiteX0" fmla="*/ 202824 w 202824"/>
              <a:gd name="connsiteY0" fmla="*/ 0 h 2507064"/>
              <a:gd name="connsiteX1" fmla="*/ 200967 w 202824"/>
              <a:gd name="connsiteY1" fmla="*/ 396910 h 2507064"/>
              <a:gd name="connsiteX2" fmla="*/ 120580 w 202824"/>
              <a:gd name="connsiteY2" fmla="*/ 447152 h 2507064"/>
              <a:gd name="connsiteX3" fmla="*/ 125604 w 202824"/>
              <a:gd name="connsiteY3" fmla="*/ 909376 h 2507064"/>
              <a:gd name="connsiteX4" fmla="*/ 200967 w 202824"/>
              <a:gd name="connsiteY4" fmla="*/ 1004835 h 2507064"/>
              <a:gd name="connsiteX5" fmla="*/ 195943 w 202824"/>
              <a:gd name="connsiteY5" fmla="*/ 2507064 h 2507064"/>
              <a:gd name="connsiteX6" fmla="*/ 160773 w 202824"/>
              <a:gd name="connsiteY6" fmla="*/ 2507064 h 2507064"/>
              <a:gd name="connsiteX7" fmla="*/ 0 w 202824"/>
              <a:gd name="connsiteY7" fmla="*/ 2326193 h 2507064"/>
              <a:gd name="connsiteX8" fmla="*/ 0 w 202824"/>
              <a:gd name="connsiteY8" fmla="*/ 150725 h 2507064"/>
              <a:gd name="connsiteX9" fmla="*/ 141828 w 202824"/>
              <a:gd name="connsiteY9" fmla="*/ 8583 h 2507064"/>
              <a:gd name="connsiteX10" fmla="*/ 202824 w 202824"/>
              <a:gd name="connsiteY10" fmla="*/ 0 h 2507064"/>
              <a:gd name="connsiteX0" fmla="*/ 202824 w 202824"/>
              <a:gd name="connsiteY0" fmla="*/ 0 h 2509445"/>
              <a:gd name="connsiteX1" fmla="*/ 200967 w 202824"/>
              <a:gd name="connsiteY1" fmla="*/ 399291 h 2509445"/>
              <a:gd name="connsiteX2" fmla="*/ 120580 w 202824"/>
              <a:gd name="connsiteY2" fmla="*/ 449533 h 2509445"/>
              <a:gd name="connsiteX3" fmla="*/ 125604 w 202824"/>
              <a:gd name="connsiteY3" fmla="*/ 911757 h 2509445"/>
              <a:gd name="connsiteX4" fmla="*/ 200967 w 202824"/>
              <a:gd name="connsiteY4" fmla="*/ 1007216 h 2509445"/>
              <a:gd name="connsiteX5" fmla="*/ 195943 w 202824"/>
              <a:gd name="connsiteY5" fmla="*/ 2509445 h 2509445"/>
              <a:gd name="connsiteX6" fmla="*/ 160773 w 202824"/>
              <a:gd name="connsiteY6" fmla="*/ 2509445 h 2509445"/>
              <a:gd name="connsiteX7" fmla="*/ 0 w 202824"/>
              <a:gd name="connsiteY7" fmla="*/ 2328574 h 2509445"/>
              <a:gd name="connsiteX8" fmla="*/ 0 w 202824"/>
              <a:gd name="connsiteY8" fmla="*/ 153106 h 2509445"/>
              <a:gd name="connsiteX9" fmla="*/ 141828 w 202824"/>
              <a:gd name="connsiteY9" fmla="*/ 10964 h 2509445"/>
              <a:gd name="connsiteX10" fmla="*/ 202824 w 202824"/>
              <a:gd name="connsiteY10" fmla="*/ 0 h 2509445"/>
              <a:gd name="connsiteX0" fmla="*/ 202824 w 205729"/>
              <a:gd name="connsiteY0" fmla="*/ 0 h 2509445"/>
              <a:gd name="connsiteX1" fmla="*/ 205729 w 205729"/>
              <a:gd name="connsiteY1" fmla="*/ 401672 h 2509445"/>
              <a:gd name="connsiteX2" fmla="*/ 120580 w 205729"/>
              <a:gd name="connsiteY2" fmla="*/ 449533 h 2509445"/>
              <a:gd name="connsiteX3" fmla="*/ 125604 w 205729"/>
              <a:gd name="connsiteY3" fmla="*/ 911757 h 2509445"/>
              <a:gd name="connsiteX4" fmla="*/ 200967 w 205729"/>
              <a:gd name="connsiteY4" fmla="*/ 1007216 h 2509445"/>
              <a:gd name="connsiteX5" fmla="*/ 195943 w 205729"/>
              <a:gd name="connsiteY5" fmla="*/ 2509445 h 2509445"/>
              <a:gd name="connsiteX6" fmla="*/ 160773 w 205729"/>
              <a:gd name="connsiteY6" fmla="*/ 2509445 h 2509445"/>
              <a:gd name="connsiteX7" fmla="*/ 0 w 205729"/>
              <a:gd name="connsiteY7" fmla="*/ 2328574 h 2509445"/>
              <a:gd name="connsiteX8" fmla="*/ 0 w 205729"/>
              <a:gd name="connsiteY8" fmla="*/ 153106 h 2509445"/>
              <a:gd name="connsiteX9" fmla="*/ 141828 w 205729"/>
              <a:gd name="connsiteY9" fmla="*/ 10964 h 2509445"/>
              <a:gd name="connsiteX10" fmla="*/ 202824 w 205729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0580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41828 w 202983"/>
              <a:gd name="connsiteY9" fmla="*/ 10964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41828 w 202983"/>
              <a:gd name="connsiteY9" fmla="*/ 10964 h 2509445"/>
              <a:gd name="connsiteX10" fmla="*/ 202824 w 202983"/>
              <a:gd name="connsiteY10" fmla="*/ 0 h 2509445"/>
              <a:gd name="connsiteX0" fmla="*/ 202824 w 202983"/>
              <a:gd name="connsiteY0" fmla="*/ 5705 h 2515150"/>
              <a:gd name="connsiteX1" fmla="*/ 200967 w 202983"/>
              <a:gd name="connsiteY1" fmla="*/ 407377 h 2515150"/>
              <a:gd name="connsiteX2" fmla="*/ 122962 w 202983"/>
              <a:gd name="connsiteY2" fmla="*/ 455238 h 2515150"/>
              <a:gd name="connsiteX3" fmla="*/ 125604 w 202983"/>
              <a:gd name="connsiteY3" fmla="*/ 917462 h 2515150"/>
              <a:gd name="connsiteX4" fmla="*/ 200967 w 202983"/>
              <a:gd name="connsiteY4" fmla="*/ 1012921 h 2515150"/>
              <a:gd name="connsiteX5" fmla="*/ 195943 w 202983"/>
              <a:gd name="connsiteY5" fmla="*/ 2515150 h 2515150"/>
              <a:gd name="connsiteX6" fmla="*/ 160773 w 202983"/>
              <a:gd name="connsiteY6" fmla="*/ 2515150 h 2515150"/>
              <a:gd name="connsiteX7" fmla="*/ 0 w 202983"/>
              <a:gd name="connsiteY7" fmla="*/ 2334279 h 2515150"/>
              <a:gd name="connsiteX8" fmla="*/ 0 w 202983"/>
              <a:gd name="connsiteY8" fmla="*/ 158811 h 2515150"/>
              <a:gd name="connsiteX9" fmla="*/ 158497 w 202983"/>
              <a:gd name="connsiteY9" fmla="*/ 0 h 2515150"/>
              <a:gd name="connsiteX10" fmla="*/ 202824 w 202983"/>
              <a:gd name="connsiteY10" fmla="*/ 5705 h 2515150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6202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09375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18460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0580 w 202983"/>
              <a:gd name="connsiteY2" fmla="*/ 461439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983" h="2509445">
                <a:moveTo>
                  <a:pt x="202824" y="0"/>
                </a:moveTo>
                <a:cubicBezTo>
                  <a:pt x="203792" y="133891"/>
                  <a:pt x="199999" y="232062"/>
                  <a:pt x="200967" y="365953"/>
                </a:cubicBezTo>
                <a:lnTo>
                  <a:pt x="122962" y="444770"/>
                </a:lnTo>
                <a:cubicBezTo>
                  <a:pt x="124637" y="598845"/>
                  <a:pt x="119166" y="752919"/>
                  <a:pt x="120841" y="906994"/>
                </a:cubicBezTo>
                <a:lnTo>
                  <a:pt x="200967" y="988166"/>
                </a:lnTo>
                <a:cubicBezTo>
                  <a:pt x="199292" y="1488909"/>
                  <a:pt x="199999" y="2008702"/>
                  <a:pt x="198324" y="2509445"/>
                </a:cubicBezTo>
                <a:lnTo>
                  <a:pt x="160773" y="2509445"/>
                </a:lnTo>
                <a:lnTo>
                  <a:pt x="0" y="2338099"/>
                </a:lnTo>
                <a:lnTo>
                  <a:pt x="0" y="153106"/>
                </a:lnTo>
                <a:lnTo>
                  <a:pt x="153735" y="1439"/>
                </a:lnTo>
                <a:lnTo>
                  <a:pt x="202824" y="0"/>
                </a:ln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30A10CE-C023-41AE-BCCA-91DF055521AB}"/>
              </a:ext>
            </a:extLst>
          </p:cNvPr>
          <p:cNvGrpSpPr/>
          <p:nvPr/>
        </p:nvGrpSpPr>
        <p:grpSpPr>
          <a:xfrm>
            <a:off x="11654668" y="3403881"/>
            <a:ext cx="163074" cy="1188076"/>
            <a:chOff x="11583601" y="961043"/>
            <a:chExt cx="163074" cy="1188076"/>
          </a:xfrm>
        </p:grpSpPr>
        <p:sp>
          <p:nvSpPr>
            <p:cNvPr id="489" name="Trapezoide 63">
              <a:extLst>
                <a:ext uri="{FF2B5EF4-FFF2-40B4-BE49-F238E27FC236}">
                  <a16:creationId xmlns:a16="http://schemas.microsoft.com/office/drawing/2014/main" id="{94B270AA-63E0-436E-BD47-F4BD0DB74EB6}"/>
                </a:ext>
              </a:extLst>
            </p:cNvPr>
            <p:cNvSpPr/>
            <p:nvPr/>
          </p:nvSpPr>
          <p:spPr>
            <a:xfrm rot="16200000">
              <a:off x="11071100" y="1473544"/>
              <a:ext cx="1188076" cy="163074"/>
            </a:xfrm>
            <a:custGeom>
              <a:avLst/>
              <a:gdLst>
                <a:gd name="connsiteX0" fmla="*/ 0 w 1187035"/>
                <a:gd name="connsiteY0" fmla="*/ 163074 h 163074"/>
                <a:gd name="connsiteX1" fmla="*/ 164594 w 1187035"/>
                <a:gd name="connsiteY1" fmla="*/ 0 h 163074"/>
                <a:gd name="connsiteX2" fmla="*/ 1022441 w 1187035"/>
                <a:gd name="connsiteY2" fmla="*/ 0 h 163074"/>
                <a:gd name="connsiteX3" fmla="*/ 1187035 w 1187035"/>
                <a:gd name="connsiteY3" fmla="*/ 163074 h 163074"/>
                <a:gd name="connsiteX4" fmla="*/ 0 w 1187035"/>
                <a:gd name="connsiteY4" fmla="*/ 163074 h 163074"/>
                <a:gd name="connsiteX0" fmla="*/ 0 w 1187035"/>
                <a:gd name="connsiteY0" fmla="*/ 163074 h 163074"/>
                <a:gd name="connsiteX1" fmla="*/ 164594 w 1187035"/>
                <a:gd name="connsiteY1" fmla="*/ 0 h 163074"/>
                <a:gd name="connsiteX2" fmla="*/ 1022441 w 1187035"/>
                <a:gd name="connsiteY2" fmla="*/ 0 h 163074"/>
                <a:gd name="connsiteX3" fmla="*/ 1186933 w 1187035"/>
                <a:gd name="connsiteY3" fmla="*/ 111360 h 163074"/>
                <a:gd name="connsiteX4" fmla="*/ 1187035 w 1187035"/>
                <a:gd name="connsiteY4" fmla="*/ 163074 h 163074"/>
                <a:gd name="connsiteX5" fmla="*/ 0 w 1187035"/>
                <a:gd name="connsiteY5" fmla="*/ 163074 h 163074"/>
                <a:gd name="connsiteX0" fmla="*/ 0 w 1187035"/>
                <a:gd name="connsiteY0" fmla="*/ 163074 h 163074"/>
                <a:gd name="connsiteX1" fmla="*/ 164594 w 1187035"/>
                <a:gd name="connsiteY1" fmla="*/ 0 h 163074"/>
                <a:gd name="connsiteX2" fmla="*/ 1022441 w 1187035"/>
                <a:gd name="connsiteY2" fmla="*/ 0 h 163074"/>
                <a:gd name="connsiteX3" fmla="*/ 1186933 w 1187035"/>
                <a:gd name="connsiteY3" fmla="*/ 111360 h 163074"/>
                <a:gd name="connsiteX4" fmla="*/ 1187035 w 1187035"/>
                <a:gd name="connsiteY4" fmla="*/ 163074 h 163074"/>
                <a:gd name="connsiteX5" fmla="*/ 0 w 1187035"/>
                <a:gd name="connsiteY5" fmla="*/ 163074 h 163074"/>
                <a:gd name="connsiteX0" fmla="*/ 389 w 1187424"/>
                <a:gd name="connsiteY0" fmla="*/ 163074 h 163074"/>
                <a:gd name="connsiteX1" fmla="*/ 3047 w 1187424"/>
                <a:gd name="connsiteY1" fmla="*/ 124060 h 163074"/>
                <a:gd name="connsiteX2" fmla="*/ 164983 w 1187424"/>
                <a:gd name="connsiteY2" fmla="*/ 0 h 163074"/>
                <a:gd name="connsiteX3" fmla="*/ 1022830 w 1187424"/>
                <a:gd name="connsiteY3" fmla="*/ 0 h 163074"/>
                <a:gd name="connsiteX4" fmla="*/ 1187322 w 1187424"/>
                <a:gd name="connsiteY4" fmla="*/ 111360 h 163074"/>
                <a:gd name="connsiteX5" fmla="*/ 1187424 w 1187424"/>
                <a:gd name="connsiteY5" fmla="*/ 163074 h 163074"/>
                <a:gd name="connsiteX6" fmla="*/ 389 w 1187424"/>
                <a:gd name="connsiteY6" fmla="*/ 163074 h 163074"/>
                <a:gd name="connsiteX0" fmla="*/ 0 w 1187035"/>
                <a:gd name="connsiteY0" fmla="*/ 163074 h 163074"/>
                <a:gd name="connsiteX1" fmla="*/ 2658 w 1187035"/>
                <a:gd name="connsiteY1" fmla="*/ 124060 h 163074"/>
                <a:gd name="connsiteX2" fmla="*/ 164594 w 1187035"/>
                <a:gd name="connsiteY2" fmla="*/ 0 h 163074"/>
                <a:gd name="connsiteX3" fmla="*/ 1022441 w 1187035"/>
                <a:gd name="connsiteY3" fmla="*/ 0 h 163074"/>
                <a:gd name="connsiteX4" fmla="*/ 1186933 w 1187035"/>
                <a:gd name="connsiteY4" fmla="*/ 111360 h 163074"/>
                <a:gd name="connsiteX5" fmla="*/ 1187035 w 1187035"/>
                <a:gd name="connsiteY5" fmla="*/ 163074 h 163074"/>
                <a:gd name="connsiteX6" fmla="*/ 0 w 1187035"/>
                <a:gd name="connsiteY6" fmla="*/ 163074 h 163074"/>
                <a:gd name="connsiteX0" fmla="*/ 0 w 1187035"/>
                <a:gd name="connsiteY0" fmla="*/ 163074 h 163074"/>
                <a:gd name="connsiteX1" fmla="*/ 2658 w 1187035"/>
                <a:gd name="connsiteY1" fmla="*/ 124060 h 163074"/>
                <a:gd name="connsiteX2" fmla="*/ 164594 w 1187035"/>
                <a:gd name="connsiteY2" fmla="*/ 0 h 163074"/>
                <a:gd name="connsiteX3" fmla="*/ 1022441 w 1187035"/>
                <a:gd name="connsiteY3" fmla="*/ 3 h 163074"/>
                <a:gd name="connsiteX4" fmla="*/ 1186933 w 1187035"/>
                <a:gd name="connsiteY4" fmla="*/ 111360 h 163074"/>
                <a:gd name="connsiteX5" fmla="*/ 1187035 w 1187035"/>
                <a:gd name="connsiteY5" fmla="*/ 163074 h 163074"/>
                <a:gd name="connsiteX6" fmla="*/ 0 w 1187035"/>
                <a:gd name="connsiteY6" fmla="*/ 163074 h 163074"/>
                <a:gd name="connsiteX0" fmla="*/ 0 w 1187035"/>
                <a:gd name="connsiteY0" fmla="*/ 163074 h 163074"/>
                <a:gd name="connsiteX1" fmla="*/ 2658 w 1187035"/>
                <a:gd name="connsiteY1" fmla="*/ 124060 h 163074"/>
                <a:gd name="connsiteX2" fmla="*/ 164594 w 1187035"/>
                <a:gd name="connsiteY2" fmla="*/ 0 h 163074"/>
                <a:gd name="connsiteX3" fmla="*/ 1022441 w 1187035"/>
                <a:gd name="connsiteY3" fmla="*/ 3 h 163074"/>
                <a:gd name="connsiteX4" fmla="*/ 1186933 w 1187035"/>
                <a:gd name="connsiteY4" fmla="*/ 111360 h 163074"/>
                <a:gd name="connsiteX5" fmla="*/ 1187035 w 1187035"/>
                <a:gd name="connsiteY5" fmla="*/ 163074 h 163074"/>
                <a:gd name="connsiteX6" fmla="*/ 0 w 1187035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1041 w 1188076"/>
                <a:gd name="connsiteY0" fmla="*/ 163074 h 163074"/>
                <a:gd name="connsiteX1" fmla="*/ 523 w 1188076"/>
                <a:gd name="connsiteY1" fmla="*/ 120888 h 163074"/>
                <a:gd name="connsiteX2" fmla="*/ 165635 w 1188076"/>
                <a:gd name="connsiteY2" fmla="*/ 0 h 163074"/>
                <a:gd name="connsiteX3" fmla="*/ 1023482 w 1188076"/>
                <a:gd name="connsiteY3" fmla="*/ 3 h 163074"/>
                <a:gd name="connsiteX4" fmla="*/ 1187974 w 1188076"/>
                <a:gd name="connsiteY4" fmla="*/ 111360 h 163074"/>
                <a:gd name="connsiteX5" fmla="*/ 1188076 w 1188076"/>
                <a:gd name="connsiteY5" fmla="*/ 163074 h 163074"/>
                <a:gd name="connsiteX6" fmla="*/ 1041 w 1188076"/>
                <a:gd name="connsiteY6" fmla="*/ 163074 h 1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076" h="163074">
                  <a:moveTo>
                    <a:pt x="1041" y="163074"/>
                  </a:moveTo>
                  <a:cubicBezTo>
                    <a:pt x="782" y="141981"/>
                    <a:pt x="-806" y="140395"/>
                    <a:pt x="523" y="120888"/>
                  </a:cubicBezTo>
                  <a:lnTo>
                    <a:pt x="165635" y="0"/>
                  </a:lnTo>
                  <a:lnTo>
                    <a:pt x="1023482" y="3"/>
                  </a:lnTo>
                  <a:lnTo>
                    <a:pt x="1187974" y="111360"/>
                  </a:lnTo>
                  <a:lnTo>
                    <a:pt x="1188076" y="163074"/>
                  </a:lnTo>
                  <a:lnTo>
                    <a:pt x="1041" y="16307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  <a:effectLst>
              <a:glow rad="508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0" name="Retângulo: Cantos Diagonais Arredondados 489">
              <a:extLst>
                <a:ext uri="{FF2B5EF4-FFF2-40B4-BE49-F238E27FC236}">
                  <a16:creationId xmlns:a16="http://schemas.microsoft.com/office/drawing/2014/main" id="{E3D992AF-86C1-4E89-86F4-F79D942F1524}"/>
                </a:ext>
              </a:extLst>
            </p:cNvPr>
            <p:cNvSpPr/>
            <p:nvPr/>
          </p:nvSpPr>
          <p:spPr>
            <a:xfrm rot="10800000">
              <a:off x="11609574" y="1124117"/>
              <a:ext cx="111126" cy="111587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1" name="Triângulo isósceles 490">
              <a:extLst>
                <a:ext uri="{FF2B5EF4-FFF2-40B4-BE49-F238E27FC236}">
                  <a16:creationId xmlns:a16="http://schemas.microsoft.com/office/drawing/2014/main" id="{5918262E-5E8F-4F6A-90D6-8466AF9DD576}"/>
                </a:ext>
              </a:extLst>
            </p:cNvPr>
            <p:cNvSpPr/>
            <p:nvPr/>
          </p:nvSpPr>
          <p:spPr>
            <a:xfrm>
              <a:off x="11629137" y="1143145"/>
              <a:ext cx="72000" cy="7200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2" name="Retângulo: Cantos Diagonais Arredondados 491">
              <a:extLst>
                <a:ext uri="{FF2B5EF4-FFF2-40B4-BE49-F238E27FC236}">
                  <a16:creationId xmlns:a16="http://schemas.microsoft.com/office/drawing/2014/main" id="{7EFCADC4-EA72-432C-877E-49EDB36CF23E}"/>
                </a:ext>
              </a:extLst>
            </p:cNvPr>
            <p:cNvSpPr/>
            <p:nvPr/>
          </p:nvSpPr>
          <p:spPr>
            <a:xfrm flipH="1">
              <a:off x="11609574" y="1873825"/>
              <a:ext cx="111126" cy="111587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3" name="Triângulo isósceles 492">
              <a:extLst>
                <a:ext uri="{FF2B5EF4-FFF2-40B4-BE49-F238E27FC236}">
                  <a16:creationId xmlns:a16="http://schemas.microsoft.com/office/drawing/2014/main" id="{EA9C45DE-D31B-4F1D-A8F8-0F518D9DF460}"/>
                </a:ext>
              </a:extLst>
            </p:cNvPr>
            <p:cNvSpPr/>
            <p:nvPr/>
          </p:nvSpPr>
          <p:spPr>
            <a:xfrm rot="10800000" flipH="1">
              <a:off x="11629137" y="1892853"/>
              <a:ext cx="72000" cy="7200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A33C0239-127A-44DF-B683-7156678A4153}"/>
              </a:ext>
            </a:extLst>
          </p:cNvPr>
          <p:cNvSpPr txBox="1"/>
          <p:nvPr/>
        </p:nvSpPr>
        <p:spPr>
          <a:xfrm>
            <a:off x="4404947" y="1167486"/>
            <a:ext cx="1815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00B0F0"/>
                </a:solidFill>
                <a:latin typeface="DS-Digital" pitchFamily="2" charset="0"/>
              </a:rPr>
              <a:t>20:18</a:t>
            </a:r>
          </a:p>
        </p:txBody>
      </p:sp>
      <p:sp>
        <p:nvSpPr>
          <p:cNvPr id="596" name="Trapezoide 63">
            <a:extLst>
              <a:ext uri="{FF2B5EF4-FFF2-40B4-BE49-F238E27FC236}">
                <a16:creationId xmlns:a16="http://schemas.microsoft.com/office/drawing/2014/main" id="{B5187743-E892-41D0-A18D-2F1391F91013}"/>
              </a:ext>
            </a:extLst>
          </p:cNvPr>
          <p:cNvSpPr/>
          <p:nvPr/>
        </p:nvSpPr>
        <p:spPr>
          <a:xfrm rot="16200000">
            <a:off x="11484204" y="3963213"/>
            <a:ext cx="504000" cy="73855"/>
          </a:xfrm>
          <a:custGeom>
            <a:avLst/>
            <a:gdLst>
              <a:gd name="connsiteX0" fmla="*/ 0 w 1187035"/>
              <a:gd name="connsiteY0" fmla="*/ 163074 h 163074"/>
              <a:gd name="connsiteX1" fmla="*/ 164594 w 1187035"/>
              <a:gd name="connsiteY1" fmla="*/ 0 h 163074"/>
              <a:gd name="connsiteX2" fmla="*/ 1022441 w 1187035"/>
              <a:gd name="connsiteY2" fmla="*/ 0 h 163074"/>
              <a:gd name="connsiteX3" fmla="*/ 1187035 w 1187035"/>
              <a:gd name="connsiteY3" fmla="*/ 163074 h 163074"/>
              <a:gd name="connsiteX4" fmla="*/ 0 w 1187035"/>
              <a:gd name="connsiteY4" fmla="*/ 163074 h 163074"/>
              <a:gd name="connsiteX0" fmla="*/ 0 w 1187035"/>
              <a:gd name="connsiteY0" fmla="*/ 163074 h 163074"/>
              <a:gd name="connsiteX1" fmla="*/ 164594 w 1187035"/>
              <a:gd name="connsiteY1" fmla="*/ 0 h 163074"/>
              <a:gd name="connsiteX2" fmla="*/ 1022441 w 1187035"/>
              <a:gd name="connsiteY2" fmla="*/ 0 h 163074"/>
              <a:gd name="connsiteX3" fmla="*/ 1186933 w 1187035"/>
              <a:gd name="connsiteY3" fmla="*/ 111360 h 163074"/>
              <a:gd name="connsiteX4" fmla="*/ 1187035 w 1187035"/>
              <a:gd name="connsiteY4" fmla="*/ 163074 h 163074"/>
              <a:gd name="connsiteX5" fmla="*/ 0 w 1187035"/>
              <a:gd name="connsiteY5" fmla="*/ 163074 h 163074"/>
              <a:gd name="connsiteX0" fmla="*/ 0 w 1187035"/>
              <a:gd name="connsiteY0" fmla="*/ 163074 h 163074"/>
              <a:gd name="connsiteX1" fmla="*/ 164594 w 1187035"/>
              <a:gd name="connsiteY1" fmla="*/ 0 h 163074"/>
              <a:gd name="connsiteX2" fmla="*/ 1022441 w 1187035"/>
              <a:gd name="connsiteY2" fmla="*/ 0 h 163074"/>
              <a:gd name="connsiteX3" fmla="*/ 1186933 w 1187035"/>
              <a:gd name="connsiteY3" fmla="*/ 111360 h 163074"/>
              <a:gd name="connsiteX4" fmla="*/ 1187035 w 1187035"/>
              <a:gd name="connsiteY4" fmla="*/ 163074 h 163074"/>
              <a:gd name="connsiteX5" fmla="*/ 0 w 1187035"/>
              <a:gd name="connsiteY5" fmla="*/ 163074 h 163074"/>
              <a:gd name="connsiteX0" fmla="*/ 389 w 1187424"/>
              <a:gd name="connsiteY0" fmla="*/ 163074 h 163074"/>
              <a:gd name="connsiteX1" fmla="*/ 3047 w 1187424"/>
              <a:gd name="connsiteY1" fmla="*/ 124060 h 163074"/>
              <a:gd name="connsiteX2" fmla="*/ 164983 w 1187424"/>
              <a:gd name="connsiteY2" fmla="*/ 0 h 163074"/>
              <a:gd name="connsiteX3" fmla="*/ 1022830 w 1187424"/>
              <a:gd name="connsiteY3" fmla="*/ 0 h 163074"/>
              <a:gd name="connsiteX4" fmla="*/ 1187322 w 1187424"/>
              <a:gd name="connsiteY4" fmla="*/ 111360 h 163074"/>
              <a:gd name="connsiteX5" fmla="*/ 1187424 w 1187424"/>
              <a:gd name="connsiteY5" fmla="*/ 163074 h 163074"/>
              <a:gd name="connsiteX6" fmla="*/ 389 w 1187424"/>
              <a:gd name="connsiteY6" fmla="*/ 163074 h 163074"/>
              <a:gd name="connsiteX0" fmla="*/ 0 w 1187035"/>
              <a:gd name="connsiteY0" fmla="*/ 163074 h 163074"/>
              <a:gd name="connsiteX1" fmla="*/ 2658 w 1187035"/>
              <a:gd name="connsiteY1" fmla="*/ 124060 h 163074"/>
              <a:gd name="connsiteX2" fmla="*/ 164594 w 1187035"/>
              <a:gd name="connsiteY2" fmla="*/ 0 h 163074"/>
              <a:gd name="connsiteX3" fmla="*/ 1022441 w 1187035"/>
              <a:gd name="connsiteY3" fmla="*/ 0 h 163074"/>
              <a:gd name="connsiteX4" fmla="*/ 1186933 w 1187035"/>
              <a:gd name="connsiteY4" fmla="*/ 111360 h 163074"/>
              <a:gd name="connsiteX5" fmla="*/ 1187035 w 1187035"/>
              <a:gd name="connsiteY5" fmla="*/ 163074 h 163074"/>
              <a:gd name="connsiteX6" fmla="*/ 0 w 1187035"/>
              <a:gd name="connsiteY6" fmla="*/ 163074 h 163074"/>
              <a:gd name="connsiteX0" fmla="*/ 0 w 1187035"/>
              <a:gd name="connsiteY0" fmla="*/ 163074 h 163074"/>
              <a:gd name="connsiteX1" fmla="*/ 2658 w 1187035"/>
              <a:gd name="connsiteY1" fmla="*/ 124060 h 163074"/>
              <a:gd name="connsiteX2" fmla="*/ 164594 w 1187035"/>
              <a:gd name="connsiteY2" fmla="*/ 0 h 163074"/>
              <a:gd name="connsiteX3" fmla="*/ 1022441 w 1187035"/>
              <a:gd name="connsiteY3" fmla="*/ 3 h 163074"/>
              <a:gd name="connsiteX4" fmla="*/ 1186933 w 1187035"/>
              <a:gd name="connsiteY4" fmla="*/ 111360 h 163074"/>
              <a:gd name="connsiteX5" fmla="*/ 1187035 w 1187035"/>
              <a:gd name="connsiteY5" fmla="*/ 163074 h 163074"/>
              <a:gd name="connsiteX6" fmla="*/ 0 w 1187035"/>
              <a:gd name="connsiteY6" fmla="*/ 163074 h 163074"/>
              <a:gd name="connsiteX0" fmla="*/ 0 w 1187035"/>
              <a:gd name="connsiteY0" fmla="*/ 163074 h 163074"/>
              <a:gd name="connsiteX1" fmla="*/ 2658 w 1187035"/>
              <a:gd name="connsiteY1" fmla="*/ 124060 h 163074"/>
              <a:gd name="connsiteX2" fmla="*/ 164594 w 1187035"/>
              <a:gd name="connsiteY2" fmla="*/ 0 h 163074"/>
              <a:gd name="connsiteX3" fmla="*/ 1022441 w 1187035"/>
              <a:gd name="connsiteY3" fmla="*/ 3 h 163074"/>
              <a:gd name="connsiteX4" fmla="*/ 1186933 w 1187035"/>
              <a:gd name="connsiteY4" fmla="*/ 111360 h 163074"/>
              <a:gd name="connsiteX5" fmla="*/ 1187035 w 1187035"/>
              <a:gd name="connsiteY5" fmla="*/ 163074 h 163074"/>
              <a:gd name="connsiteX6" fmla="*/ 0 w 1187035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1041 w 1188076"/>
              <a:gd name="connsiteY0" fmla="*/ 163074 h 163074"/>
              <a:gd name="connsiteX1" fmla="*/ 523 w 1188076"/>
              <a:gd name="connsiteY1" fmla="*/ 120888 h 163074"/>
              <a:gd name="connsiteX2" fmla="*/ 165635 w 1188076"/>
              <a:gd name="connsiteY2" fmla="*/ 0 h 163074"/>
              <a:gd name="connsiteX3" fmla="*/ 1023482 w 1188076"/>
              <a:gd name="connsiteY3" fmla="*/ 3 h 163074"/>
              <a:gd name="connsiteX4" fmla="*/ 1187974 w 1188076"/>
              <a:gd name="connsiteY4" fmla="*/ 111360 h 163074"/>
              <a:gd name="connsiteX5" fmla="*/ 1188076 w 1188076"/>
              <a:gd name="connsiteY5" fmla="*/ 163074 h 163074"/>
              <a:gd name="connsiteX6" fmla="*/ 1041 w 1188076"/>
              <a:gd name="connsiteY6" fmla="*/ 163074 h 16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8076" h="163074">
                <a:moveTo>
                  <a:pt x="1041" y="163074"/>
                </a:moveTo>
                <a:cubicBezTo>
                  <a:pt x="782" y="141981"/>
                  <a:pt x="-806" y="140395"/>
                  <a:pt x="523" y="120888"/>
                </a:cubicBezTo>
                <a:lnTo>
                  <a:pt x="165635" y="0"/>
                </a:lnTo>
                <a:lnTo>
                  <a:pt x="1023482" y="3"/>
                </a:lnTo>
                <a:lnTo>
                  <a:pt x="1187974" y="111360"/>
                </a:lnTo>
                <a:lnTo>
                  <a:pt x="1188076" y="163074"/>
                </a:lnTo>
                <a:lnTo>
                  <a:pt x="1041" y="163074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02DF4CF4-0248-4957-8EAE-BBB6D240EF61}"/>
              </a:ext>
            </a:extLst>
          </p:cNvPr>
          <p:cNvCxnSpPr/>
          <p:nvPr/>
        </p:nvCxnSpPr>
        <p:spPr>
          <a:xfrm>
            <a:off x="4395361" y="2028469"/>
            <a:ext cx="1635288" cy="0"/>
          </a:xfrm>
          <a:prstGeom prst="line">
            <a:avLst/>
          </a:prstGeom>
          <a:ln w="92075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Forma Livre: Forma 521">
            <a:extLst>
              <a:ext uri="{FF2B5EF4-FFF2-40B4-BE49-F238E27FC236}">
                <a16:creationId xmlns:a16="http://schemas.microsoft.com/office/drawing/2014/main" id="{50111B28-9279-480B-A35C-5251A61EE168}"/>
              </a:ext>
            </a:extLst>
          </p:cNvPr>
          <p:cNvSpPr/>
          <p:nvPr/>
        </p:nvSpPr>
        <p:spPr>
          <a:xfrm flipH="1">
            <a:off x="4133712" y="6241676"/>
            <a:ext cx="7944127" cy="899056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9051211"/>
              <a:gd name="connsiteY0" fmla="*/ 6358753 h 6360186"/>
              <a:gd name="connsiteX1" fmla="*/ 6015464 w 9051211"/>
              <a:gd name="connsiteY1" fmla="*/ 6360186 h 6360186"/>
              <a:gd name="connsiteX2" fmla="*/ 9051211 w 9051211"/>
              <a:gd name="connsiteY2" fmla="*/ 6190071 h 6360186"/>
              <a:gd name="connsiteX3" fmla="*/ 664842 w 9051211"/>
              <a:gd name="connsiteY3" fmla="*/ 6311247 h 6360186"/>
              <a:gd name="connsiteX4" fmla="*/ 305165 w 9051211"/>
              <a:gd name="connsiteY4" fmla="*/ 5974164 h 6360186"/>
              <a:gd name="connsiteX5" fmla="*/ 302345 w 9051211"/>
              <a:gd name="connsiteY5" fmla="*/ 4262448 h 6360186"/>
              <a:gd name="connsiteX6" fmla="*/ 518123 w 9051211"/>
              <a:gd name="connsiteY6" fmla="*/ 4093636 h 6360186"/>
              <a:gd name="connsiteX7" fmla="*/ 517903 w 9051211"/>
              <a:gd name="connsiteY7" fmla="*/ 1319919 h 6360186"/>
              <a:gd name="connsiteX8" fmla="*/ 230703 w 9051211"/>
              <a:gd name="connsiteY8" fmla="*/ 1130048 h 6360186"/>
              <a:gd name="connsiteX9" fmla="*/ 230482 w 9051211"/>
              <a:gd name="connsiteY9" fmla="*/ 164243 h 6360186"/>
              <a:gd name="connsiteX10" fmla="*/ 4387 w 9051211"/>
              <a:gd name="connsiteY10" fmla="*/ 0 h 6360186"/>
              <a:gd name="connsiteX11" fmla="*/ 0 w 9051211"/>
              <a:gd name="connsiteY11" fmla="*/ 6358753 h 6360186"/>
              <a:gd name="connsiteX0" fmla="*/ 0 w 9055116"/>
              <a:gd name="connsiteY0" fmla="*/ 6358753 h 6360186"/>
              <a:gd name="connsiteX1" fmla="*/ 9055116 w 9055116"/>
              <a:gd name="connsiteY1" fmla="*/ 6360186 h 6360186"/>
              <a:gd name="connsiteX2" fmla="*/ 9051211 w 9055116"/>
              <a:gd name="connsiteY2" fmla="*/ 6190071 h 6360186"/>
              <a:gd name="connsiteX3" fmla="*/ 664842 w 9055116"/>
              <a:gd name="connsiteY3" fmla="*/ 6311247 h 6360186"/>
              <a:gd name="connsiteX4" fmla="*/ 305165 w 9055116"/>
              <a:gd name="connsiteY4" fmla="*/ 5974164 h 6360186"/>
              <a:gd name="connsiteX5" fmla="*/ 302345 w 9055116"/>
              <a:gd name="connsiteY5" fmla="*/ 4262448 h 6360186"/>
              <a:gd name="connsiteX6" fmla="*/ 518123 w 9055116"/>
              <a:gd name="connsiteY6" fmla="*/ 4093636 h 6360186"/>
              <a:gd name="connsiteX7" fmla="*/ 517903 w 9055116"/>
              <a:gd name="connsiteY7" fmla="*/ 1319919 h 6360186"/>
              <a:gd name="connsiteX8" fmla="*/ 230703 w 9055116"/>
              <a:gd name="connsiteY8" fmla="*/ 1130048 h 6360186"/>
              <a:gd name="connsiteX9" fmla="*/ 230482 w 9055116"/>
              <a:gd name="connsiteY9" fmla="*/ 164243 h 6360186"/>
              <a:gd name="connsiteX10" fmla="*/ 4387 w 9055116"/>
              <a:gd name="connsiteY10" fmla="*/ 0 h 6360186"/>
              <a:gd name="connsiteX11" fmla="*/ 0 w 9055116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302345 w 9055490"/>
              <a:gd name="connsiteY5" fmla="*/ 4262448 h 6360186"/>
              <a:gd name="connsiteX6" fmla="*/ 518123 w 9055490"/>
              <a:gd name="connsiteY6" fmla="*/ 4093636 h 6360186"/>
              <a:gd name="connsiteX7" fmla="*/ 517903 w 9055490"/>
              <a:gd name="connsiteY7" fmla="*/ 1319919 h 6360186"/>
              <a:gd name="connsiteX8" fmla="*/ 230703 w 9055490"/>
              <a:gd name="connsiteY8" fmla="*/ 1130048 h 6360186"/>
              <a:gd name="connsiteX9" fmla="*/ 230482 w 9055490"/>
              <a:gd name="connsiteY9" fmla="*/ 164243 h 6360186"/>
              <a:gd name="connsiteX10" fmla="*/ 4387 w 9055490"/>
              <a:gd name="connsiteY10" fmla="*/ 0 h 6360186"/>
              <a:gd name="connsiteX11" fmla="*/ 0 w 9055490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8123 w 9055490"/>
              <a:gd name="connsiteY5" fmla="*/ 4093636 h 6360186"/>
              <a:gd name="connsiteX6" fmla="*/ 517903 w 9055490"/>
              <a:gd name="connsiteY6" fmla="*/ 1319919 h 6360186"/>
              <a:gd name="connsiteX7" fmla="*/ 230703 w 9055490"/>
              <a:gd name="connsiteY7" fmla="*/ 1130048 h 6360186"/>
              <a:gd name="connsiteX8" fmla="*/ 230482 w 9055490"/>
              <a:gd name="connsiteY8" fmla="*/ 164243 h 6360186"/>
              <a:gd name="connsiteX9" fmla="*/ 4387 w 9055490"/>
              <a:gd name="connsiteY9" fmla="*/ 0 h 6360186"/>
              <a:gd name="connsiteX10" fmla="*/ 0 w 9055490"/>
              <a:gd name="connsiteY10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7903 w 9055490"/>
              <a:gd name="connsiteY5" fmla="*/ 1319919 h 6360186"/>
              <a:gd name="connsiteX6" fmla="*/ 230703 w 9055490"/>
              <a:gd name="connsiteY6" fmla="*/ 1130048 h 6360186"/>
              <a:gd name="connsiteX7" fmla="*/ 230482 w 9055490"/>
              <a:gd name="connsiteY7" fmla="*/ 164243 h 6360186"/>
              <a:gd name="connsiteX8" fmla="*/ 4387 w 9055490"/>
              <a:gd name="connsiteY8" fmla="*/ 0 h 6360186"/>
              <a:gd name="connsiteX9" fmla="*/ 0 w 9055490"/>
              <a:gd name="connsiteY9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703 w 9055490"/>
              <a:gd name="connsiteY5" fmla="*/ 1130048 h 6360186"/>
              <a:gd name="connsiteX6" fmla="*/ 230482 w 9055490"/>
              <a:gd name="connsiteY6" fmla="*/ 164243 h 6360186"/>
              <a:gd name="connsiteX7" fmla="*/ 4387 w 9055490"/>
              <a:gd name="connsiteY7" fmla="*/ 0 h 6360186"/>
              <a:gd name="connsiteX8" fmla="*/ 0 w 9055490"/>
              <a:gd name="connsiteY8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482 w 9055490"/>
              <a:gd name="connsiteY5" fmla="*/ 164243 h 6360186"/>
              <a:gd name="connsiteX6" fmla="*/ 4387 w 9055490"/>
              <a:gd name="connsiteY6" fmla="*/ 0 h 6360186"/>
              <a:gd name="connsiteX7" fmla="*/ 0 w 9055490"/>
              <a:gd name="connsiteY7" fmla="*/ 6358753 h 6360186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598197 w 9653687"/>
              <a:gd name="connsiteY0" fmla="*/ 384589 h 386022"/>
              <a:gd name="connsiteX1" fmla="*/ 9653313 w 9653687"/>
              <a:gd name="connsiteY1" fmla="*/ 386022 h 386022"/>
              <a:gd name="connsiteX2" fmla="*/ 9653311 w 9653687"/>
              <a:gd name="connsiteY2" fmla="*/ 329508 h 386022"/>
              <a:gd name="connsiteX3" fmla="*/ 1263039 w 9653687"/>
              <a:gd name="connsiteY3" fmla="*/ 337083 h 386022"/>
              <a:gd name="connsiteX4" fmla="*/ 903362 w 9653687"/>
              <a:gd name="connsiteY4" fmla="*/ 0 h 386022"/>
              <a:gd name="connsiteX5" fmla="*/ 598197 w 9653687"/>
              <a:gd name="connsiteY5" fmla="*/ 384589 h 386022"/>
              <a:gd name="connsiteX0" fmla="*/ 598196 w 9653685"/>
              <a:gd name="connsiteY0" fmla="*/ 384589 h 386022"/>
              <a:gd name="connsiteX1" fmla="*/ 9653311 w 9653685"/>
              <a:gd name="connsiteY1" fmla="*/ 386022 h 386022"/>
              <a:gd name="connsiteX2" fmla="*/ 9653309 w 9653685"/>
              <a:gd name="connsiteY2" fmla="*/ 329508 h 386022"/>
              <a:gd name="connsiteX3" fmla="*/ 1263037 w 9653685"/>
              <a:gd name="connsiteY3" fmla="*/ 337083 h 386022"/>
              <a:gd name="connsiteX4" fmla="*/ 903360 w 9653685"/>
              <a:gd name="connsiteY4" fmla="*/ 0 h 386022"/>
              <a:gd name="connsiteX5" fmla="*/ 598196 w 9653685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1221017 h 1222450"/>
              <a:gd name="connsiteX1" fmla="*/ 9055115 w 9055489"/>
              <a:gd name="connsiteY1" fmla="*/ 1222450 h 1222450"/>
              <a:gd name="connsiteX2" fmla="*/ 9055113 w 9055489"/>
              <a:gd name="connsiteY2" fmla="*/ 1165936 h 1222450"/>
              <a:gd name="connsiteX3" fmla="*/ 664841 w 9055489"/>
              <a:gd name="connsiteY3" fmla="*/ 1173511 h 1222450"/>
              <a:gd name="connsiteX4" fmla="*/ 305164 w 9055489"/>
              <a:gd name="connsiteY4" fmla="*/ 836428 h 1222450"/>
              <a:gd name="connsiteX5" fmla="*/ 1528 w 9055489"/>
              <a:gd name="connsiteY5" fmla="*/ 4004 h 1222450"/>
              <a:gd name="connsiteX6" fmla="*/ 0 w 9055489"/>
              <a:gd name="connsiteY6" fmla="*/ 1221017 h 1222450"/>
              <a:gd name="connsiteX0" fmla="*/ 0 w 9055489"/>
              <a:gd name="connsiteY0" fmla="*/ 1217012 h 1218445"/>
              <a:gd name="connsiteX1" fmla="*/ 9055115 w 9055489"/>
              <a:gd name="connsiteY1" fmla="*/ 1218445 h 1218445"/>
              <a:gd name="connsiteX2" fmla="*/ 9055113 w 9055489"/>
              <a:gd name="connsiteY2" fmla="*/ 1161931 h 1218445"/>
              <a:gd name="connsiteX3" fmla="*/ 664841 w 9055489"/>
              <a:gd name="connsiteY3" fmla="*/ 1169506 h 1218445"/>
              <a:gd name="connsiteX4" fmla="*/ 305164 w 9055489"/>
              <a:gd name="connsiteY4" fmla="*/ 832423 h 1218445"/>
              <a:gd name="connsiteX5" fmla="*/ 1528 w 9055489"/>
              <a:gd name="connsiteY5" fmla="*/ -1 h 1218445"/>
              <a:gd name="connsiteX6" fmla="*/ 0 w 9055489"/>
              <a:gd name="connsiteY6" fmla="*/ 1217012 h 1218445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305164 w 9055489"/>
              <a:gd name="connsiteY4" fmla="*/ 832424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0396 w 9055489"/>
              <a:gd name="connsiteY4" fmla="*/ 1518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217013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664841 w 9055489"/>
              <a:gd name="connsiteY5" fmla="*/ 1169507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025542 w 9055489"/>
              <a:gd name="connsiteY4" fmla="*/ 470633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1256 w 9055489"/>
              <a:gd name="connsiteY4" fmla="*/ 714062 h 1218446"/>
              <a:gd name="connsiteX5" fmla="*/ 5025542 w 9055489"/>
              <a:gd name="connsiteY5" fmla="*/ 470633 h 1218446"/>
              <a:gd name="connsiteX6" fmla="*/ 1051613 w 9055489"/>
              <a:gd name="connsiteY6" fmla="*/ 493353 h 1218446"/>
              <a:gd name="connsiteX7" fmla="*/ 1047400 w 9055489"/>
              <a:gd name="connsiteY7" fmla="*/ 250965 h 1218446"/>
              <a:gd name="connsiteX8" fmla="*/ 660396 w 9055489"/>
              <a:gd name="connsiteY8" fmla="*/ 1518 h 1218446"/>
              <a:gd name="connsiteX9" fmla="*/ 1528 w 9055489"/>
              <a:gd name="connsiteY9" fmla="*/ 0 h 1218446"/>
              <a:gd name="connsiteX10" fmla="*/ 0 w 9055489"/>
              <a:gd name="connsiteY10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129516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8144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4682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5548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51154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7062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6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3858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7383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1210 w 9055115"/>
              <a:gd name="connsiteY3" fmla="*/ 1165177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34228 w 9055115"/>
              <a:gd name="connsiteY7" fmla="*/ 476042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89111 h 1285287"/>
              <a:gd name="connsiteX1" fmla="*/ 263072 w 9055115"/>
              <a:gd name="connsiteY1" fmla="*/ 1283992 h 1285287"/>
              <a:gd name="connsiteX2" fmla="*/ 9055115 w 9055115"/>
              <a:gd name="connsiteY2" fmla="*/ 1285287 h 1285287"/>
              <a:gd name="connsiteX3" fmla="*/ 9055113 w 9055115"/>
              <a:gd name="connsiteY3" fmla="*/ 1228773 h 1285287"/>
              <a:gd name="connsiteX4" fmla="*/ 5371664 w 9055115"/>
              <a:gd name="connsiteY4" fmla="*/ 1227733 h 1285287"/>
              <a:gd name="connsiteX5" fmla="*/ 5369064 w 9055115"/>
              <a:gd name="connsiteY5" fmla="*/ 787394 h 1285287"/>
              <a:gd name="connsiteX6" fmla="*/ 5025542 w 9055115"/>
              <a:gd name="connsiteY6" fmla="*/ 537474 h 1285287"/>
              <a:gd name="connsiteX7" fmla="*/ 4396976 w 9055115"/>
              <a:gd name="connsiteY7" fmla="*/ 14019 h 1285287"/>
              <a:gd name="connsiteX8" fmla="*/ 2132617 w 9055115"/>
              <a:gd name="connsiteY8" fmla="*/ 326461 h 1285287"/>
              <a:gd name="connsiteX9" fmla="*/ 1815880 w 9055115"/>
              <a:gd name="connsiteY9" fmla="*/ 68359 h 1285287"/>
              <a:gd name="connsiteX10" fmla="*/ 1528 w 9055115"/>
              <a:gd name="connsiteY10" fmla="*/ 66841 h 1285287"/>
              <a:gd name="connsiteX11" fmla="*/ 0 w 9055115"/>
              <a:gd name="connsiteY11" fmla="*/ 1089111 h 1285287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075092 h 1271268"/>
              <a:gd name="connsiteX1" fmla="*/ 263072 w 9055115"/>
              <a:gd name="connsiteY1" fmla="*/ 1269973 h 1271268"/>
              <a:gd name="connsiteX2" fmla="*/ 9055115 w 9055115"/>
              <a:gd name="connsiteY2" fmla="*/ 1271268 h 1271268"/>
              <a:gd name="connsiteX3" fmla="*/ 9055113 w 9055115"/>
              <a:gd name="connsiteY3" fmla="*/ 1214754 h 1271268"/>
              <a:gd name="connsiteX4" fmla="*/ 5371664 w 9055115"/>
              <a:gd name="connsiteY4" fmla="*/ 1213714 h 1271268"/>
              <a:gd name="connsiteX5" fmla="*/ 5369064 w 9055115"/>
              <a:gd name="connsiteY5" fmla="*/ 773375 h 1271268"/>
              <a:gd name="connsiteX6" fmla="*/ 5025542 w 9055115"/>
              <a:gd name="connsiteY6" fmla="*/ 523455 h 1271268"/>
              <a:gd name="connsiteX7" fmla="*/ 4396976 w 9055115"/>
              <a:gd name="connsiteY7" fmla="*/ 0 h 1271268"/>
              <a:gd name="connsiteX8" fmla="*/ 1815880 w 9055115"/>
              <a:gd name="connsiteY8" fmla="*/ 54340 h 1271268"/>
              <a:gd name="connsiteX9" fmla="*/ 1528 w 9055115"/>
              <a:gd name="connsiteY9" fmla="*/ 52822 h 1271268"/>
              <a:gd name="connsiteX10" fmla="*/ 0 w 9055115"/>
              <a:gd name="connsiteY10" fmla="*/ 1075092 h 1271268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815880 w 9055115"/>
              <a:gd name="connsiteY8" fmla="*/ 8519 h 1225447"/>
              <a:gd name="connsiteX9" fmla="*/ 1528 w 9055115"/>
              <a:gd name="connsiteY9" fmla="*/ 7001 h 1225447"/>
              <a:gd name="connsiteX10" fmla="*/ 0 w 9055115"/>
              <a:gd name="connsiteY10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03496 w 9055115"/>
              <a:gd name="connsiteY6" fmla="*/ 431813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58041 w 9055115"/>
              <a:gd name="connsiteY5" fmla="*/ 58092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599253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12978982"/>
              <a:gd name="connsiteY0" fmla="*/ 1029271 h 1225447"/>
              <a:gd name="connsiteX1" fmla="*/ 263072 w 12978982"/>
              <a:gd name="connsiteY1" fmla="*/ 1224152 h 1225447"/>
              <a:gd name="connsiteX2" fmla="*/ 9055115 w 12978982"/>
              <a:gd name="connsiteY2" fmla="*/ 1225447 h 1225447"/>
              <a:gd name="connsiteX3" fmla="*/ 12978982 w 12978982"/>
              <a:gd name="connsiteY3" fmla="*/ 1168933 h 1225447"/>
              <a:gd name="connsiteX4" fmla="*/ 5371664 w 12978982"/>
              <a:gd name="connsiteY4" fmla="*/ 1167893 h 1225447"/>
              <a:gd name="connsiteX5" fmla="*/ 5369064 w 12978982"/>
              <a:gd name="connsiteY5" fmla="*/ 599253 h 1225447"/>
              <a:gd name="connsiteX6" fmla="*/ 4705595 w 12978982"/>
              <a:gd name="connsiteY6" fmla="*/ 0 h 1225447"/>
              <a:gd name="connsiteX7" fmla="*/ 1528 w 12978982"/>
              <a:gd name="connsiteY7" fmla="*/ 7001 h 1225447"/>
              <a:gd name="connsiteX8" fmla="*/ 0 w 12978982"/>
              <a:gd name="connsiteY8" fmla="*/ 1029271 h 1225447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68933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59768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2978982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68933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3072" h="1225447">
                <a:moveTo>
                  <a:pt x="0" y="1029271"/>
                </a:moveTo>
                <a:lnTo>
                  <a:pt x="263072" y="1224152"/>
                </a:lnTo>
                <a:lnTo>
                  <a:pt x="13023072" y="1225447"/>
                </a:lnTo>
                <a:cubicBezTo>
                  <a:pt x="13021770" y="1168742"/>
                  <a:pt x="13012050" y="1188025"/>
                  <a:pt x="13012049" y="1159768"/>
                </a:cubicBezTo>
                <a:cubicBezTo>
                  <a:pt x="12617614" y="1168749"/>
                  <a:pt x="5686311" y="1163149"/>
                  <a:pt x="5371664" y="1167893"/>
                </a:cubicBezTo>
                <a:cubicBezTo>
                  <a:pt x="5368896" y="999121"/>
                  <a:pt x="5372967" y="736116"/>
                  <a:pt x="5369064" y="599253"/>
                </a:cubicBezTo>
                <a:lnTo>
                  <a:pt x="4705595" y="0"/>
                </a:lnTo>
                <a:lnTo>
                  <a:pt x="1528" y="7001"/>
                </a:lnTo>
                <a:cubicBezTo>
                  <a:pt x="1019" y="412672"/>
                  <a:pt x="509" y="623600"/>
                  <a:pt x="0" y="1029271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1" name="Agrupar 560">
            <a:extLst>
              <a:ext uri="{FF2B5EF4-FFF2-40B4-BE49-F238E27FC236}">
                <a16:creationId xmlns:a16="http://schemas.microsoft.com/office/drawing/2014/main" id="{DF6850AD-2CD5-4EDD-B2F9-E59A633B599C}"/>
              </a:ext>
            </a:extLst>
          </p:cNvPr>
          <p:cNvGrpSpPr>
            <a:grpSpLocks noChangeAspect="1"/>
          </p:cNvGrpSpPr>
          <p:nvPr/>
        </p:nvGrpSpPr>
        <p:grpSpPr>
          <a:xfrm>
            <a:off x="8909536" y="6682439"/>
            <a:ext cx="3151985" cy="353045"/>
            <a:chOff x="6860430" y="6139347"/>
            <a:chExt cx="4502864" cy="504350"/>
          </a:xfrm>
        </p:grpSpPr>
        <p:sp>
          <p:nvSpPr>
            <p:cNvPr id="562" name="CaixaDeTexto 561">
              <a:extLst>
                <a:ext uri="{FF2B5EF4-FFF2-40B4-BE49-F238E27FC236}">
                  <a16:creationId xmlns:a16="http://schemas.microsoft.com/office/drawing/2014/main" id="{6AE1B6C9-6AC4-4BDA-AE4B-7A259FCA1B56}"/>
                </a:ext>
              </a:extLst>
            </p:cNvPr>
            <p:cNvSpPr txBox="1"/>
            <p:nvPr/>
          </p:nvSpPr>
          <p:spPr>
            <a:xfrm>
              <a:off x="6860430" y="6139347"/>
              <a:ext cx="420625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86</a:t>
              </a:r>
            </a:p>
          </p:txBody>
        </p:sp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id="{E4A61D05-EC1B-43E4-88B7-568593F7ADEF}"/>
                </a:ext>
              </a:extLst>
            </p:cNvPr>
            <p:cNvGrpSpPr/>
            <p:nvPr/>
          </p:nvGrpSpPr>
          <p:grpSpPr>
            <a:xfrm>
              <a:off x="7067868" y="6139352"/>
              <a:ext cx="4035985" cy="504345"/>
              <a:chOff x="7067868" y="6139352"/>
              <a:chExt cx="4035985" cy="504345"/>
            </a:xfrm>
          </p:grpSpPr>
          <p:cxnSp>
            <p:nvCxnSpPr>
              <p:cNvPr id="565" name="Conector reto 564">
                <a:extLst>
                  <a:ext uri="{FF2B5EF4-FFF2-40B4-BE49-F238E27FC236}">
                    <a16:creationId xmlns:a16="http://schemas.microsoft.com/office/drawing/2014/main" id="{6018C90C-7D19-4438-A912-002A6ECEA49B}"/>
                  </a:ext>
                </a:extLst>
              </p:cNvPr>
              <p:cNvCxnSpPr/>
              <p:nvPr/>
            </p:nvCxnSpPr>
            <p:spPr>
              <a:xfrm>
                <a:off x="7067868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ector reto 565">
                <a:extLst>
                  <a:ext uri="{FF2B5EF4-FFF2-40B4-BE49-F238E27FC236}">
                    <a16:creationId xmlns:a16="http://schemas.microsoft.com/office/drawing/2014/main" id="{E70CAB25-E0FA-4780-8655-E6BA5D9E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Conector reto 566">
                <a:extLst>
                  <a:ext uri="{FF2B5EF4-FFF2-40B4-BE49-F238E27FC236}">
                    <a16:creationId xmlns:a16="http://schemas.microsoft.com/office/drawing/2014/main" id="{836FB4B7-EFB5-4454-8F87-2C42B40D8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17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ector reto 567">
                <a:extLst>
                  <a:ext uri="{FF2B5EF4-FFF2-40B4-BE49-F238E27FC236}">
                    <a16:creationId xmlns:a16="http://schemas.microsoft.com/office/drawing/2014/main" id="{5750AC10-DE40-40DA-B874-4F26DDDC2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43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ector reto 568">
                <a:extLst>
                  <a:ext uri="{FF2B5EF4-FFF2-40B4-BE49-F238E27FC236}">
                    <a16:creationId xmlns:a16="http://schemas.microsoft.com/office/drawing/2014/main" id="{61E28AA8-ABCA-45E7-A6B8-A0DB5F8EDE78}"/>
                  </a:ext>
                </a:extLst>
              </p:cNvPr>
              <p:cNvCxnSpPr/>
              <p:nvPr/>
            </p:nvCxnSpPr>
            <p:spPr>
              <a:xfrm>
                <a:off x="807898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ector reto 569">
                <a:extLst>
                  <a:ext uri="{FF2B5EF4-FFF2-40B4-BE49-F238E27FC236}">
                    <a16:creationId xmlns:a16="http://schemas.microsoft.com/office/drawing/2014/main" id="{24804328-99F6-4221-9EAD-CD72B6D55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95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ector reto 570">
                <a:extLst>
                  <a:ext uri="{FF2B5EF4-FFF2-40B4-BE49-F238E27FC236}">
                    <a16:creationId xmlns:a16="http://schemas.microsoft.com/office/drawing/2014/main" id="{CE6D5D23-CAB2-4CDB-A41B-1C1C66DF55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121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ector reto 571">
                <a:extLst>
                  <a:ext uri="{FF2B5EF4-FFF2-40B4-BE49-F238E27FC236}">
                    <a16:creationId xmlns:a16="http://schemas.microsoft.com/office/drawing/2014/main" id="{FB2B7538-F210-4C68-8227-13F40B1EE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724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Conector reto 572">
                <a:extLst>
                  <a:ext uri="{FF2B5EF4-FFF2-40B4-BE49-F238E27FC236}">
                    <a16:creationId xmlns:a16="http://schemas.microsoft.com/office/drawing/2014/main" id="{9A776E41-D5FA-4E6A-ACDE-7648F2002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549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Conector reto 573">
                <a:extLst>
                  <a:ext uri="{FF2B5EF4-FFF2-40B4-BE49-F238E27FC236}">
                    <a16:creationId xmlns:a16="http://schemas.microsoft.com/office/drawing/2014/main" id="{683CC83D-0A29-4929-A137-275331948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375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Conector reto 574">
                <a:extLst>
                  <a:ext uri="{FF2B5EF4-FFF2-40B4-BE49-F238E27FC236}">
                    <a16:creationId xmlns:a16="http://schemas.microsoft.com/office/drawing/2014/main" id="{BE3F4474-9161-4BD3-8BD5-A64E8BCC8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201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Conector reto 575">
                <a:extLst>
                  <a:ext uri="{FF2B5EF4-FFF2-40B4-BE49-F238E27FC236}">
                    <a16:creationId xmlns:a16="http://schemas.microsoft.com/office/drawing/2014/main" id="{CD68568F-6055-4455-B796-CD4834350476}"/>
                  </a:ext>
                </a:extLst>
              </p:cNvPr>
              <p:cNvCxnSpPr/>
              <p:nvPr/>
            </p:nvCxnSpPr>
            <p:spPr>
              <a:xfrm>
                <a:off x="908349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Conector reto 576">
                <a:extLst>
                  <a:ext uri="{FF2B5EF4-FFF2-40B4-BE49-F238E27FC236}">
                    <a16:creationId xmlns:a16="http://schemas.microsoft.com/office/drawing/2014/main" id="{511D4D93-5FD4-4898-8152-089438221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016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Conector reto 577">
                <a:extLst>
                  <a:ext uri="{FF2B5EF4-FFF2-40B4-BE49-F238E27FC236}">
                    <a16:creationId xmlns:a16="http://schemas.microsoft.com/office/drawing/2014/main" id="{E2C9102F-8F3A-40B6-905F-935C2919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78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Conector reto 578">
                <a:extLst>
                  <a:ext uri="{FF2B5EF4-FFF2-40B4-BE49-F238E27FC236}">
                    <a16:creationId xmlns:a16="http://schemas.microsoft.com/office/drawing/2014/main" id="{CD4B8C9D-C420-48BE-B872-520B8EB97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174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Conector reto 579">
                <a:extLst>
                  <a:ext uri="{FF2B5EF4-FFF2-40B4-BE49-F238E27FC236}">
                    <a16:creationId xmlns:a16="http://schemas.microsoft.com/office/drawing/2014/main" id="{D996B478-5011-416C-8E36-E9CC5E0F2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00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Conector reto 580">
                <a:extLst>
                  <a:ext uri="{FF2B5EF4-FFF2-40B4-BE49-F238E27FC236}">
                    <a16:creationId xmlns:a16="http://schemas.microsoft.com/office/drawing/2014/main" id="{B36605AE-6761-4EF3-8973-7E24C18D4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2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Conector reto 581">
                <a:extLst>
                  <a:ext uri="{FF2B5EF4-FFF2-40B4-BE49-F238E27FC236}">
                    <a16:creationId xmlns:a16="http://schemas.microsoft.com/office/drawing/2014/main" id="{403AE4F8-D5CC-4017-8EB7-6DCA1689C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5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Conector reto 582">
                <a:extLst>
                  <a:ext uri="{FF2B5EF4-FFF2-40B4-BE49-F238E27FC236}">
                    <a16:creationId xmlns:a16="http://schemas.microsoft.com/office/drawing/2014/main" id="{6CA58904-CC81-4913-9E38-DA0E48AD9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608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ector reto 583">
                <a:extLst>
                  <a:ext uri="{FF2B5EF4-FFF2-40B4-BE49-F238E27FC236}">
                    <a16:creationId xmlns:a16="http://schemas.microsoft.com/office/drawing/2014/main" id="{CC8A8A98-16D9-4028-A260-457D7858F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3049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Conector reto 584">
                <a:extLst>
                  <a:ext uri="{FF2B5EF4-FFF2-40B4-BE49-F238E27FC236}">
                    <a16:creationId xmlns:a16="http://schemas.microsoft.com/office/drawing/2014/main" id="{9D366355-9B07-4702-9CB1-539447910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13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Conector reto 585">
                <a:extLst>
                  <a:ext uri="{FF2B5EF4-FFF2-40B4-BE49-F238E27FC236}">
                    <a16:creationId xmlns:a16="http://schemas.microsoft.com/office/drawing/2014/main" id="{41EA9F7B-496F-4E18-A803-7DF31AC61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95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Conector reto 586">
                <a:extLst>
                  <a:ext uri="{FF2B5EF4-FFF2-40B4-BE49-F238E27FC236}">
                    <a16:creationId xmlns:a16="http://schemas.microsoft.com/office/drawing/2014/main" id="{83728E2E-6931-4CC5-84E7-3B9E743FE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78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ector reto 587">
                <a:extLst>
                  <a:ext uri="{FF2B5EF4-FFF2-40B4-BE49-F238E27FC236}">
                    <a16:creationId xmlns:a16="http://schemas.microsoft.com/office/drawing/2014/main" id="{A50B9B85-576B-4082-A225-C4EA62CA0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434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ector reto 588">
                <a:extLst>
                  <a:ext uri="{FF2B5EF4-FFF2-40B4-BE49-F238E27FC236}">
                    <a16:creationId xmlns:a16="http://schemas.microsoft.com/office/drawing/2014/main" id="{F84725F2-C00B-4B5B-B49F-29451CDE0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2608" y="6400736"/>
                <a:ext cx="1245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CaixaDeTexto 589">
                <a:extLst>
                  <a:ext uri="{FF2B5EF4-FFF2-40B4-BE49-F238E27FC236}">
                    <a16:creationId xmlns:a16="http://schemas.microsoft.com/office/drawing/2014/main" id="{7990BF58-6A86-47E4-8E14-2E4F8EBF1A5D}"/>
                  </a:ext>
                </a:extLst>
              </p:cNvPr>
              <p:cNvSpPr txBox="1"/>
              <p:nvPr/>
            </p:nvSpPr>
            <p:spPr>
              <a:xfrm>
                <a:off x="7862903" y="6140875"/>
                <a:ext cx="433050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92</a:t>
                </a:r>
              </a:p>
            </p:txBody>
          </p:sp>
          <p:sp>
            <p:nvSpPr>
              <p:cNvPr id="591" name="CaixaDeTexto 590">
                <a:extLst>
                  <a:ext uri="{FF2B5EF4-FFF2-40B4-BE49-F238E27FC236}">
                    <a16:creationId xmlns:a16="http://schemas.microsoft.com/office/drawing/2014/main" id="{CA3791F6-310F-46AC-9B84-7CD7C23CD64E}"/>
                  </a:ext>
                </a:extLst>
              </p:cNvPr>
              <p:cNvSpPr txBox="1"/>
              <p:nvPr/>
            </p:nvSpPr>
            <p:spPr>
              <a:xfrm>
                <a:off x="8870653" y="6139353"/>
                <a:ext cx="426341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98</a:t>
                </a:r>
              </a:p>
            </p:txBody>
          </p:sp>
          <p:sp>
            <p:nvSpPr>
              <p:cNvPr id="592" name="CaixaDeTexto 591">
                <a:extLst>
                  <a:ext uri="{FF2B5EF4-FFF2-40B4-BE49-F238E27FC236}">
                    <a16:creationId xmlns:a16="http://schemas.microsoft.com/office/drawing/2014/main" id="{26ED1A69-DB6E-43A5-96B8-DC775D7964D9}"/>
                  </a:ext>
                </a:extLst>
              </p:cNvPr>
              <p:cNvSpPr txBox="1"/>
              <p:nvPr/>
            </p:nvSpPr>
            <p:spPr>
              <a:xfrm>
                <a:off x="9823377" y="6139352"/>
                <a:ext cx="545665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104</a:t>
                </a:r>
              </a:p>
            </p:txBody>
          </p:sp>
        </p:grpSp>
        <p:sp>
          <p:nvSpPr>
            <p:cNvPr id="564" name="CaixaDeTexto 563">
              <a:extLst>
                <a:ext uri="{FF2B5EF4-FFF2-40B4-BE49-F238E27FC236}">
                  <a16:creationId xmlns:a16="http://schemas.microsoft.com/office/drawing/2014/main" id="{267BB743-F7FA-49EC-A7CF-750FA752E62F}"/>
                </a:ext>
              </a:extLst>
            </p:cNvPr>
            <p:cNvSpPr txBox="1"/>
            <p:nvPr/>
          </p:nvSpPr>
          <p:spPr>
            <a:xfrm>
              <a:off x="10855232" y="6151150"/>
              <a:ext cx="508062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593" name="CaixaDeTexto 592">
            <a:extLst>
              <a:ext uri="{FF2B5EF4-FFF2-40B4-BE49-F238E27FC236}">
                <a16:creationId xmlns:a16="http://schemas.microsoft.com/office/drawing/2014/main" id="{72344D33-ECFA-4E18-9D44-1FEAEDDE01F7}"/>
              </a:ext>
            </a:extLst>
          </p:cNvPr>
          <p:cNvSpPr txBox="1"/>
          <p:nvPr/>
        </p:nvSpPr>
        <p:spPr>
          <a:xfrm>
            <a:off x="10780082" y="6215592"/>
            <a:ext cx="13743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102.3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  <a:r>
              <a:rPr lang="pt-BR" sz="1050" b="1" dirty="0">
                <a:solidFill>
                  <a:srgbClr val="00B0F0"/>
                </a:solidFill>
              </a:rPr>
              <a:t>MHz</a:t>
            </a:r>
            <a:endParaRPr lang="pt-BR" sz="1200" b="1" dirty="0">
              <a:solidFill>
                <a:srgbClr val="00B0F0"/>
              </a:solidFill>
            </a:endParaRPr>
          </a:p>
        </p:txBody>
      </p:sp>
      <p:cxnSp>
        <p:nvCxnSpPr>
          <p:cNvPr id="218" name="Conector reto 217">
            <a:extLst>
              <a:ext uri="{FF2B5EF4-FFF2-40B4-BE49-F238E27FC236}">
                <a16:creationId xmlns:a16="http://schemas.microsoft.com/office/drawing/2014/main" id="{AFCA83C2-02B6-4EB3-814E-CD9033FA15B4}"/>
              </a:ext>
            </a:extLst>
          </p:cNvPr>
          <p:cNvCxnSpPr/>
          <p:nvPr/>
        </p:nvCxnSpPr>
        <p:spPr>
          <a:xfrm flipH="1">
            <a:off x="10885252" y="6641099"/>
            <a:ext cx="11907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5" name="Imagem 444">
            <a:extLst>
              <a:ext uri="{FF2B5EF4-FFF2-40B4-BE49-F238E27FC236}">
                <a16:creationId xmlns:a16="http://schemas.microsoft.com/office/drawing/2014/main" id="{061EAD9D-2757-4CB6-8E43-B8142DEAFDA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04" r="23585"/>
          <a:stretch/>
        </p:blipFill>
        <p:spPr>
          <a:xfrm>
            <a:off x="11568081" y="1873771"/>
            <a:ext cx="396000" cy="396006"/>
          </a:xfrm>
          <a:prstGeom prst="rect">
            <a:avLst/>
          </a:prstGeom>
          <a:noFill/>
        </p:spPr>
      </p:pic>
      <p:sp>
        <p:nvSpPr>
          <p:cNvPr id="685" name="Elipse 684">
            <a:extLst>
              <a:ext uri="{FF2B5EF4-FFF2-40B4-BE49-F238E27FC236}">
                <a16:creationId xmlns:a16="http://schemas.microsoft.com/office/drawing/2014/main" id="{49CCFC09-4CD1-4608-8453-95E67EEE97F7}"/>
              </a:ext>
            </a:extLst>
          </p:cNvPr>
          <p:cNvSpPr/>
          <p:nvPr/>
        </p:nvSpPr>
        <p:spPr>
          <a:xfrm>
            <a:off x="10653832" y="69150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6" name="Conector de Seta Reta 685">
            <a:extLst>
              <a:ext uri="{FF2B5EF4-FFF2-40B4-BE49-F238E27FC236}">
                <a16:creationId xmlns:a16="http://schemas.microsoft.com/office/drawing/2014/main" id="{ECDB8883-B743-4D58-88F4-B1365967478B}"/>
              </a:ext>
            </a:extLst>
          </p:cNvPr>
          <p:cNvCxnSpPr>
            <a:cxnSpLocks/>
          </p:cNvCxnSpPr>
          <p:nvPr/>
        </p:nvCxnSpPr>
        <p:spPr>
          <a:xfrm flipV="1">
            <a:off x="10690372" y="766997"/>
            <a:ext cx="0" cy="1106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CaixaDeTexto 686">
            <a:extLst>
              <a:ext uri="{FF2B5EF4-FFF2-40B4-BE49-F238E27FC236}">
                <a16:creationId xmlns:a16="http://schemas.microsoft.com/office/drawing/2014/main" id="{1A9286E0-5698-4297-81E0-D0101A776CA3}"/>
              </a:ext>
            </a:extLst>
          </p:cNvPr>
          <p:cNvSpPr txBox="1"/>
          <p:nvPr/>
        </p:nvSpPr>
        <p:spPr>
          <a:xfrm>
            <a:off x="10661309" y="628246"/>
            <a:ext cx="11271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pressão/temperatura pneus</a:t>
            </a: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D3509CA-D71F-4CD1-AC45-C8EA88C18A08}"/>
              </a:ext>
            </a:extLst>
          </p:cNvPr>
          <p:cNvGrpSpPr/>
          <p:nvPr/>
        </p:nvGrpSpPr>
        <p:grpSpPr>
          <a:xfrm>
            <a:off x="12660929" y="281206"/>
            <a:ext cx="2056890" cy="2369452"/>
            <a:chOff x="8959099" y="2993094"/>
            <a:chExt cx="2056890" cy="2369452"/>
          </a:xfrm>
        </p:grpSpPr>
        <p:grpSp>
          <p:nvGrpSpPr>
            <p:cNvPr id="682" name="Agrupar 681">
              <a:extLst>
                <a:ext uri="{FF2B5EF4-FFF2-40B4-BE49-F238E27FC236}">
                  <a16:creationId xmlns:a16="http://schemas.microsoft.com/office/drawing/2014/main" id="{C6634035-C3F4-4422-86AC-1F0EB3FF44E8}"/>
                </a:ext>
              </a:extLst>
            </p:cNvPr>
            <p:cNvGrpSpPr/>
            <p:nvPr/>
          </p:nvGrpSpPr>
          <p:grpSpPr>
            <a:xfrm>
              <a:off x="10409249" y="4508397"/>
              <a:ext cx="556054" cy="690056"/>
              <a:chOff x="1952581" y="2605480"/>
              <a:chExt cx="1776965" cy="1517826"/>
            </a:xfrm>
          </p:grpSpPr>
          <p:sp>
            <p:nvSpPr>
              <p:cNvPr id="683" name="Retângulo: Cantos Diagonais Recortados 20">
                <a:extLst>
                  <a:ext uri="{FF2B5EF4-FFF2-40B4-BE49-F238E27FC236}">
                    <a16:creationId xmlns:a16="http://schemas.microsoft.com/office/drawing/2014/main" id="{C7526EEA-EE64-4437-9A76-76041C1D00DE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684" name="Agrupar 683">
                <a:extLst>
                  <a:ext uri="{FF2B5EF4-FFF2-40B4-BE49-F238E27FC236}">
                    <a16:creationId xmlns:a16="http://schemas.microsoft.com/office/drawing/2014/main" id="{8DDCFB7E-66B2-47C3-84B0-8B905F5C294B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698" name="Agrupar 697">
                  <a:extLst>
                    <a:ext uri="{FF2B5EF4-FFF2-40B4-BE49-F238E27FC236}">
                      <a16:creationId xmlns:a16="http://schemas.microsoft.com/office/drawing/2014/main" id="{495AF28F-E381-404C-9AD7-68D2B1E56662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705" name="Forma Livre: Forma 704">
                    <a:extLst>
                      <a:ext uri="{FF2B5EF4-FFF2-40B4-BE49-F238E27FC236}">
                        <a16:creationId xmlns:a16="http://schemas.microsoft.com/office/drawing/2014/main" id="{F2936697-C59E-444F-ABCD-A8EBA0F0A109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6" name="Forma Livre: Forma 705">
                    <a:extLst>
                      <a:ext uri="{FF2B5EF4-FFF2-40B4-BE49-F238E27FC236}">
                        <a16:creationId xmlns:a16="http://schemas.microsoft.com/office/drawing/2014/main" id="{1F6117E6-76AE-4ADB-ACE5-70F74D60E50A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7" name="Retângulo 706">
                    <a:extLst>
                      <a:ext uri="{FF2B5EF4-FFF2-40B4-BE49-F238E27FC236}">
                        <a16:creationId xmlns:a16="http://schemas.microsoft.com/office/drawing/2014/main" id="{0AEB8B4C-7493-49AE-AD7C-66E26BEF02D9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9" name="Elipse 698">
                  <a:extLst>
                    <a:ext uri="{FF2B5EF4-FFF2-40B4-BE49-F238E27FC236}">
                      <a16:creationId xmlns:a16="http://schemas.microsoft.com/office/drawing/2014/main" id="{0D7DDA29-0EC2-4D39-BA9B-4CD6E9FC6B30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0" name="Elipse 699">
                  <a:extLst>
                    <a:ext uri="{FF2B5EF4-FFF2-40B4-BE49-F238E27FC236}">
                      <a16:creationId xmlns:a16="http://schemas.microsoft.com/office/drawing/2014/main" id="{EBD742F1-AC24-41E1-B639-D1070CAB91F0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1" name="Elipse 700">
                  <a:extLst>
                    <a:ext uri="{FF2B5EF4-FFF2-40B4-BE49-F238E27FC236}">
                      <a16:creationId xmlns:a16="http://schemas.microsoft.com/office/drawing/2014/main" id="{9455F17B-28AA-4BD7-AC5A-ED279B16B9EB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2" name="Elipse 701">
                  <a:extLst>
                    <a:ext uri="{FF2B5EF4-FFF2-40B4-BE49-F238E27FC236}">
                      <a16:creationId xmlns:a16="http://schemas.microsoft.com/office/drawing/2014/main" id="{BC3D7624-9CEB-44A5-BA44-5A30D49AF577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3" name="Elipse 702">
                  <a:extLst>
                    <a:ext uri="{FF2B5EF4-FFF2-40B4-BE49-F238E27FC236}">
                      <a16:creationId xmlns:a16="http://schemas.microsoft.com/office/drawing/2014/main" id="{41989779-3D4A-4975-99CA-C8FEF68D007A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4" name="Elipse 703">
                  <a:extLst>
                    <a:ext uri="{FF2B5EF4-FFF2-40B4-BE49-F238E27FC236}">
                      <a16:creationId xmlns:a16="http://schemas.microsoft.com/office/drawing/2014/main" id="{1067BA3B-2D5A-4D6E-BBD1-4B8465E09283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88" name="Agrupar 687">
                <a:extLst>
                  <a:ext uri="{FF2B5EF4-FFF2-40B4-BE49-F238E27FC236}">
                    <a16:creationId xmlns:a16="http://schemas.microsoft.com/office/drawing/2014/main" id="{807B1A55-556D-4FB9-9BBA-E130EC47657D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689" name="Agrupar 688">
                  <a:extLst>
                    <a:ext uri="{FF2B5EF4-FFF2-40B4-BE49-F238E27FC236}">
                      <a16:creationId xmlns:a16="http://schemas.microsoft.com/office/drawing/2014/main" id="{4AB01AFE-2BDB-41A2-A7F9-6055AC6B0B05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691" name="Forma Livre: Forma 690">
                    <a:extLst>
                      <a:ext uri="{FF2B5EF4-FFF2-40B4-BE49-F238E27FC236}">
                        <a16:creationId xmlns:a16="http://schemas.microsoft.com/office/drawing/2014/main" id="{87918728-53FD-4542-8A93-DF55FDB750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92" name="Agrupar 691">
                    <a:extLst>
                      <a:ext uri="{FF2B5EF4-FFF2-40B4-BE49-F238E27FC236}">
                        <a16:creationId xmlns:a16="http://schemas.microsoft.com/office/drawing/2014/main" id="{E51557B1-0948-49CE-8F11-0761E835B427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693" name="Elipse 692">
                      <a:extLst>
                        <a:ext uri="{FF2B5EF4-FFF2-40B4-BE49-F238E27FC236}">
                          <a16:creationId xmlns:a16="http://schemas.microsoft.com/office/drawing/2014/main" id="{C88CE80E-BA73-4F8E-B577-80F2296C0B5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4" name="Elipse 693">
                      <a:extLst>
                        <a:ext uri="{FF2B5EF4-FFF2-40B4-BE49-F238E27FC236}">
                          <a16:creationId xmlns:a16="http://schemas.microsoft.com/office/drawing/2014/main" id="{FFEF0FAD-AA47-4A32-B5C1-29DF81AA95C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5" name="Elipse 694">
                      <a:extLst>
                        <a:ext uri="{FF2B5EF4-FFF2-40B4-BE49-F238E27FC236}">
                          <a16:creationId xmlns:a16="http://schemas.microsoft.com/office/drawing/2014/main" id="{D7B0E8FA-497E-41E7-83BB-04056AE5AE3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6" name="Elipse 695">
                      <a:extLst>
                        <a:ext uri="{FF2B5EF4-FFF2-40B4-BE49-F238E27FC236}">
                          <a16:creationId xmlns:a16="http://schemas.microsoft.com/office/drawing/2014/main" id="{7D7A13F4-9EA9-4F0C-8BB4-41C8D03EA0C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7" name="Elipse 696">
                      <a:extLst>
                        <a:ext uri="{FF2B5EF4-FFF2-40B4-BE49-F238E27FC236}">
                          <a16:creationId xmlns:a16="http://schemas.microsoft.com/office/drawing/2014/main" id="{99F2C047-DCC6-4F2B-B7C3-FDB217186B2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90" name="Forma Livre: Forma 689">
                  <a:extLst>
                    <a:ext uri="{FF2B5EF4-FFF2-40B4-BE49-F238E27FC236}">
                      <a16:creationId xmlns:a16="http://schemas.microsoft.com/office/drawing/2014/main" id="{04F19990-B529-4A11-8178-3E736EB7D3AD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54" name="Agrupar 653">
              <a:extLst>
                <a:ext uri="{FF2B5EF4-FFF2-40B4-BE49-F238E27FC236}">
                  <a16:creationId xmlns:a16="http://schemas.microsoft.com/office/drawing/2014/main" id="{CDB57C63-0F67-44A9-838C-A561934E7D7B}"/>
                </a:ext>
              </a:extLst>
            </p:cNvPr>
            <p:cNvGrpSpPr/>
            <p:nvPr/>
          </p:nvGrpSpPr>
          <p:grpSpPr>
            <a:xfrm>
              <a:off x="10397986" y="3383793"/>
              <a:ext cx="556054" cy="690056"/>
              <a:chOff x="1952581" y="2605480"/>
              <a:chExt cx="1776965" cy="1517826"/>
            </a:xfrm>
          </p:grpSpPr>
          <p:sp>
            <p:nvSpPr>
              <p:cNvPr id="655" name="Retângulo: Cantos Diagonais Recortados 20">
                <a:extLst>
                  <a:ext uri="{FF2B5EF4-FFF2-40B4-BE49-F238E27FC236}">
                    <a16:creationId xmlns:a16="http://schemas.microsoft.com/office/drawing/2014/main" id="{59B55CF2-DF1B-49C0-AF8E-24CFE99F685C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657" name="Agrupar 656">
                <a:extLst>
                  <a:ext uri="{FF2B5EF4-FFF2-40B4-BE49-F238E27FC236}">
                    <a16:creationId xmlns:a16="http://schemas.microsoft.com/office/drawing/2014/main" id="{5470C1D6-5356-4D8F-97D6-2A5A8998C2EC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670" name="Agrupar 669">
                  <a:extLst>
                    <a:ext uri="{FF2B5EF4-FFF2-40B4-BE49-F238E27FC236}">
                      <a16:creationId xmlns:a16="http://schemas.microsoft.com/office/drawing/2014/main" id="{451A46BB-3DC3-4935-9243-0D847A7C96B6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677" name="Forma Livre: Forma 676">
                    <a:extLst>
                      <a:ext uri="{FF2B5EF4-FFF2-40B4-BE49-F238E27FC236}">
                        <a16:creationId xmlns:a16="http://schemas.microsoft.com/office/drawing/2014/main" id="{ECEB9708-4668-44C6-98E2-78F58FF57B56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8" name="Forma Livre: Forma 677">
                    <a:extLst>
                      <a:ext uri="{FF2B5EF4-FFF2-40B4-BE49-F238E27FC236}">
                        <a16:creationId xmlns:a16="http://schemas.microsoft.com/office/drawing/2014/main" id="{B25F1CA4-EEC8-49D8-A75B-D8FCFBB24A4F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Retângulo 678">
                    <a:extLst>
                      <a:ext uri="{FF2B5EF4-FFF2-40B4-BE49-F238E27FC236}">
                        <a16:creationId xmlns:a16="http://schemas.microsoft.com/office/drawing/2014/main" id="{D2E21BD4-1AFC-462C-9897-524C20292D6A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71" name="Elipse 670">
                  <a:extLst>
                    <a:ext uri="{FF2B5EF4-FFF2-40B4-BE49-F238E27FC236}">
                      <a16:creationId xmlns:a16="http://schemas.microsoft.com/office/drawing/2014/main" id="{7C1E4998-EB60-453C-8819-019D8A54B92E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2" name="Elipse 671">
                  <a:extLst>
                    <a:ext uri="{FF2B5EF4-FFF2-40B4-BE49-F238E27FC236}">
                      <a16:creationId xmlns:a16="http://schemas.microsoft.com/office/drawing/2014/main" id="{3CBEF01C-EE59-48D6-9E10-4FBFE503B02C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3" name="Elipse 672">
                  <a:extLst>
                    <a:ext uri="{FF2B5EF4-FFF2-40B4-BE49-F238E27FC236}">
                      <a16:creationId xmlns:a16="http://schemas.microsoft.com/office/drawing/2014/main" id="{EA12E109-79C6-4A89-94BF-47ED2F38E776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4" name="Elipse 673">
                  <a:extLst>
                    <a:ext uri="{FF2B5EF4-FFF2-40B4-BE49-F238E27FC236}">
                      <a16:creationId xmlns:a16="http://schemas.microsoft.com/office/drawing/2014/main" id="{D2141E49-B6DD-41A6-BD23-62D7D8D3F4D5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5" name="Elipse 674">
                  <a:extLst>
                    <a:ext uri="{FF2B5EF4-FFF2-40B4-BE49-F238E27FC236}">
                      <a16:creationId xmlns:a16="http://schemas.microsoft.com/office/drawing/2014/main" id="{9D6E4B42-D4A1-46C5-93AC-4C1524F57BE4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6" name="Elipse 675">
                  <a:extLst>
                    <a:ext uri="{FF2B5EF4-FFF2-40B4-BE49-F238E27FC236}">
                      <a16:creationId xmlns:a16="http://schemas.microsoft.com/office/drawing/2014/main" id="{5BC38E2B-E7C0-41D9-8E44-A8DF45349C2C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58" name="Agrupar 657">
                <a:extLst>
                  <a:ext uri="{FF2B5EF4-FFF2-40B4-BE49-F238E27FC236}">
                    <a16:creationId xmlns:a16="http://schemas.microsoft.com/office/drawing/2014/main" id="{3E1319AA-F7D4-4E65-AF34-20DA09DADD8A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661" name="Agrupar 660">
                  <a:extLst>
                    <a:ext uri="{FF2B5EF4-FFF2-40B4-BE49-F238E27FC236}">
                      <a16:creationId xmlns:a16="http://schemas.microsoft.com/office/drawing/2014/main" id="{371D9EDE-55C8-48B3-9547-57E9DD2A152C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663" name="Forma Livre: Forma 662">
                    <a:extLst>
                      <a:ext uri="{FF2B5EF4-FFF2-40B4-BE49-F238E27FC236}">
                        <a16:creationId xmlns:a16="http://schemas.microsoft.com/office/drawing/2014/main" id="{4725A994-10B0-4755-BF8A-C381D1E6EB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64" name="Agrupar 663">
                    <a:extLst>
                      <a:ext uri="{FF2B5EF4-FFF2-40B4-BE49-F238E27FC236}">
                        <a16:creationId xmlns:a16="http://schemas.microsoft.com/office/drawing/2014/main" id="{6AF2B181-63E7-4308-A16E-EE741CDC4775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665" name="Elipse 664">
                      <a:extLst>
                        <a:ext uri="{FF2B5EF4-FFF2-40B4-BE49-F238E27FC236}">
                          <a16:creationId xmlns:a16="http://schemas.microsoft.com/office/drawing/2014/main" id="{EF4AD996-8B09-4AC2-B42F-CA406BB5217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6" name="Elipse 665">
                      <a:extLst>
                        <a:ext uri="{FF2B5EF4-FFF2-40B4-BE49-F238E27FC236}">
                          <a16:creationId xmlns:a16="http://schemas.microsoft.com/office/drawing/2014/main" id="{0DA40F10-217F-417C-B4FF-AE16D05B770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7" name="Elipse 666">
                      <a:extLst>
                        <a:ext uri="{FF2B5EF4-FFF2-40B4-BE49-F238E27FC236}">
                          <a16:creationId xmlns:a16="http://schemas.microsoft.com/office/drawing/2014/main" id="{5A2F6CD7-01C2-40C6-A13E-FF6437E0421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8" name="Elipse 667">
                      <a:extLst>
                        <a:ext uri="{FF2B5EF4-FFF2-40B4-BE49-F238E27FC236}">
                          <a16:creationId xmlns:a16="http://schemas.microsoft.com/office/drawing/2014/main" id="{54D5434D-55F0-4C93-B7A7-78F215FDFD0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9" name="Elipse 668">
                      <a:extLst>
                        <a:ext uri="{FF2B5EF4-FFF2-40B4-BE49-F238E27FC236}">
                          <a16:creationId xmlns:a16="http://schemas.microsoft.com/office/drawing/2014/main" id="{C9231E2D-6BF1-431B-9345-F36108F19E9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62" name="Forma Livre: Forma 661">
                  <a:extLst>
                    <a:ext uri="{FF2B5EF4-FFF2-40B4-BE49-F238E27FC236}">
                      <a16:creationId xmlns:a16="http://schemas.microsoft.com/office/drawing/2014/main" id="{3F026F6F-38D4-40A9-8AF1-5AA1354B7901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512" name="Imagem 511" descr="Uma imagem contendo texto, livro&#10;&#10;Descrição gerada com muito alta confiança">
              <a:extLst>
                <a:ext uri="{FF2B5EF4-FFF2-40B4-BE49-F238E27FC236}">
                  <a16:creationId xmlns:a16="http://schemas.microsoft.com/office/drawing/2014/main" id="{D90FFF05-4F3B-4C70-AD9E-977B20ED4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1D3463"/>
                </a:clrFrom>
                <a:clrTo>
                  <a:srgbClr val="1D3463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8" t="51122" r="37094" b="12768"/>
            <a:stretch/>
          </p:blipFill>
          <p:spPr>
            <a:xfrm rot="5400000">
              <a:off x="8779492" y="3754369"/>
              <a:ext cx="2369452" cy="846902"/>
            </a:xfrm>
            <a:prstGeom prst="rect">
              <a:avLst/>
            </a:prstGeom>
            <a:ln>
              <a:noFill/>
            </a:ln>
            <a:effectLst/>
          </p:spPr>
        </p:pic>
        <p:cxnSp>
          <p:nvCxnSpPr>
            <p:cNvPr id="530" name="Conector reto 529">
              <a:extLst>
                <a:ext uri="{FF2B5EF4-FFF2-40B4-BE49-F238E27FC236}">
                  <a16:creationId xmlns:a16="http://schemas.microsoft.com/office/drawing/2014/main" id="{D921DD20-0021-447B-8ECB-8EDF39FCD0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226" y="3405898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CaixaDeTexto 530">
              <a:extLst>
                <a:ext uri="{FF2B5EF4-FFF2-40B4-BE49-F238E27FC236}">
                  <a16:creationId xmlns:a16="http://schemas.microsoft.com/office/drawing/2014/main" id="{C9085D4F-CEA5-4108-A37D-1A923055A11A}"/>
                </a:ext>
              </a:extLst>
            </p:cNvPr>
            <p:cNvSpPr txBox="1"/>
            <p:nvPr/>
          </p:nvSpPr>
          <p:spPr>
            <a:xfrm>
              <a:off x="10421864" y="3620355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533" name="CaixaDeTexto 532">
              <a:extLst>
                <a:ext uri="{FF2B5EF4-FFF2-40B4-BE49-F238E27FC236}">
                  <a16:creationId xmlns:a16="http://schemas.microsoft.com/office/drawing/2014/main" id="{E28D0691-0843-4FB5-A59C-4659DAF02DC4}"/>
                </a:ext>
              </a:extLst>
            </p:cNvPr>
            <p:cNvSpPr txBox="1"/>
            <p:nvPr/>
          </p:nvSpPr>
          <p:spPr>
            <a:xfrm>
              <a:off x="10421864" y="3791054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  <p:pic>
          <p:nvPicPr>
            <p:cNvPr id="1028" name="Picture 4" descr="TPMS system failure icon">
              <a:extLst>
                <a:ext uri="{FF2B5EF4-FFF2-40B4-BE49-F238E27FC236}">
                  <a16:creationId xmlns:a16="http://schemas.microsoft.com/office/drawing/2014/main" id="{66E59E50-FDB3-4A9E-816C-8EA9A7578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121" y="3448591"/>
              <a:ext cx="216000" cy="16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8" name="Picture 2" descr="Ãcone de aviso de baixa pressÃ£o TPMS">
              <a:extLst>
                <a:ext uri="{FF2B5EF4-FFF2-40B4-BE49-F238E27FC236}">
                  <a16:creationId xmlns:a16="http://schemas.microsoft.com/office/drawing/2014/main" id="{DC91D4AB-76D8-424B-982E-4D5EA0851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10435284" y="4589388"/>
              <a:ext cx="216000" cy="15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8" name="Conector reto 707">
              <a:extLst>
                <a:ext uri="{FF2B5EF4-FFF2-40B4-BE49-F238E27FC236}">
                  <a16:creationId xmlns:a16="http://schemas.microsoft.com/office/drawing/2014/main" id="{BD491841-C1CF-48C7-BFB7-FF4AA7CFD5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489" y="4530502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CaixaDeTexto 708">
              <a:extLst>
                <a:ext uri="{FF2B5EF4-FFF2-40B4-BE49-F238E27FC236}">
                  <a16:creationId xmlns:a16="http://schemas.microsoft.com/office/drawing/2014/main" id="{D68F5ED8-644C-44D0-9BB6-C34877968377}"/>
                </a:ext>
              </a:extLst>
            </p:cNvPr>
            <p:cNvSpPr txBox="1"/>
            <p:nvPr/>
          </p:nvSpPr>
          <p:spPr>
            <a:xfrm>
              <a:off x="10433127" y="4744959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710" name="CaixaDeTexto 709">
              <a:extLst>
                <a:ext uri="{FF2B5EF4-FFF2-40B4-BE49-F238E27FC236}">
                  <a16:creationId xmlns:a16="http://schemas.microsoft.com/office/drawing/2014/main" id="{F5EB573C-D07F-4629-A791-40AFB4FD4AC6}"/>
                </a:ext>
              </a:extLst>
            </p:cNvPr>
            <p:cNvSpPr txBox="1"/>
            <p:nvPr/>
          </p:nvSpPr>
          <p:spPr>
            <a:xfrm>
              <a:off x="10433127" y="4915658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  <p:grpSp>
          <p:nvGrpSpPr>
            <p:cNvPr id="739" name="Agrupar 738">
              <a:extLst>
                <a:ext uri="{FF2B5EF4-FFF2-40B4-BE49-F238E27FC236}">
                  <a16:creationId xmlns:a16="http://schemas.microsoft.com/office/drawing/2014/main" id="{0ACB7DF6-E7C7-45F9-BD15-87866F68024C}"/>
                </a:ext>
              </a:extLst>
            </p:cNvPr>
            <p:cNvGrpSpPr/>
            <p:nvPr/>
          </p:nvGrpSpPr>
          <p:grpSpPr>
            <a:xfrm flipH="1">
              <a:off x="8970362" y="4507315"/>
              <a:ext cx="556054" cy="690056"/>
              <a:chOff x="1952581" y="2605480"/>
              <a:chExt cx="1776965" cy="1517826"/>
            </a:xfrm>
          </p:grpSpPr>
          <p:sp>
            <p:nvSpPr>
              <p:cNvPr id="740" name="Retângulo: Cantos Diagonais Recortados 20">
                <a:extLst>
                  <a:ext uri="{FF2B5EF4-FFF2-40B4-BE49-F238E27FC236}">
                    <a16:creationId xmlns:a16="http://schemas.microsoft.com/office/drawing/2014/main" id="{8A8F2B8A-9741-4228-ADAE-A9FDBAA4C9BA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1" name="Agrupar 740">
                <a:extLst>
                  <a:ext uri="{FF2B5EF4-FFF2-40B4-BE49-F238E27FC236}">
                    <a16:creationId xmlns:a16="http://schemas.microsoft.com/office/drawing/2014/main" id="{F9A90392-6880-4AA5-8F94-BDF7AB599D62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752" name="Agrupar 751">
                  <a:extLst>
                    <a:ext uri="{FF2B5EF4-FFF2-40B4-BE49-F238E27FC236}">
                      <a16:creationId xmlns:a16="http://schemas.microsoft.com/office/drawing/2014/main" id="{2BCDE578-CA10-40DF-9A9D-DEC2781B94D4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759" name="Forma Livre: Forma 758">
                    <a:extLst>
                      <a:ext uri="{FF2B5EF4-FFF2-40B4-BE49-F238E27FC236}">
                        <a16:creationId xmlns:a16="http://schemas.microsoft.com/office/drawing/2014/main" id="{C8399986-C40B-4A82-8F70-C03D8F4546F4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0" name="Forma Livre: Forma 759">
                    <a:extLst>
                      <a:ext uri="{FF2B5EF4-FFF2-40B4-BE49-F238E27FC236}">
                        <a16:creationId xmlns:a16="http://schemas.microsoft.com/office/drawing/2014/main" id="{A311907C-429E-4123-9C39-B537D628C075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1" name="Retângulo 760">
                    <a:extLst>
                      <a:ext uri="{FF2B5EF4-FFF2-40B4-BE49-F238E27FC236}">
                        <a16:creationId xmlns:a16="http://schemas.microsoft.com/office/drawing/2014/main" id="{A6A50B75-69B7-4A82-9CC9-F27A14AC4185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53" name="Elipse 752">
                  <a:extLst>
                    <a:ext uri="{FF2B5EF4-FFF2-40B4-BE49-F238E27FC236}">
                      <a16:creationId xmlns:a16="http://schemas.microsoft.com/office/drawing/2014/main" id="{36224086-724A-4C77-AF62-8649722C39B7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4" name="Elipse 753">
                  <a:extLst>
                    <a:ext uri="{FF2B5EF4-FFF2-40B4-BE49-F238E27FC236}">
                      <a16:creationId xmlns:a16="http://schemas.microsoft.com/office/drawing/2014/main" id="{0B9B98E7-EFBD-4500-87C6-B4A4B2EBF904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5" name="Elipse 754">
                  <a:extLst>
                    <a:ext uri="{FF2B5EF4-FFF2-40B4-BE49-F238E27FC236}">
                      <a16:creationId xmlns:a16="http://schemas.microsoft.com/office/drawing/2014/main" id="{56166D91-CD24-45ED-A2C1-07626CA69F62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6" name="Elipse 755">
                  <a:extLst>
                    <a:ext uri="{FF2B5EF4-FFF2-40B4-BE49-F238E27FC236}">
                      <a16:creationId xmlns:a16="http://schemas.microsoft.com/office/drawing/2014/main" id="{74B62780-784E-430E-88B2-A33198882506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7" name="Elipse 756">
                  <a:extLst>
                    <a:ext uri="{FF2B5EF4-FFF2-40B4-BE49-F238E27FC236}">
                      <a16:creationId xmlns:a16="http://schemas.microsoft.com/office/drawing/2014/main" id="{3EEE83FE-734E-46D7-9CEF-F8BF25EF8996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8" name="Elipse 757">
                  <a:extLst>
                    <a:ext uri="{FF2B5EF4-FFF2-40B4-BE49-F238E27FC236}">
                      <a16:creationId xmlns:a16="http://schemas.microsoft.com/office/drawing/2014/main" id="{AB84620D-1395-4652-98D8-9BC13FAE1A18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42" name="Agrupar 741">
                <a:extLst>
                  <a:ext uri="{FF2B5EF4-FFF2-40B4-BE49-F238E27FC236}">
                    <a16:creationId xmlns:a16="http://schemas.microsoft.com/office/drawing/2014/main" id="{ECAA90EC-E46A-43BE-852E-EA7F33B8205F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743" name="Agrupar 742">
                  <a:extLst>
                    <a:ext uri="{FF2B5EF4-FFF2-40B4-BE49-F238E27FC236}">
                      <a16:creationId xmlns:a16="http://schemas.microsoft.com/office/drawing/2014/main" id="{381FFB11-2C8F-4C7F-86C5-C98913DB184F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745" name="Forma Livre: Forma 744">
                    <a:extLst>
                      <a:ext uri="{FF2B5EF4-FFF2-40B4-BE49-F238E27FC236}">
                        <a16:creationId xmlns:a16="http://schemas.microsoft.com/office/drawing/2014/main" id="{E6B755FF-07FE-4068-8DF1-B278743EA3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46" name="Agrupar 745">
                    <a:extLst>
                      <a:ext uri="{FF2B5EF4-FFF2-40B4-BE49-F238E27FC236}">
                        <a16:creationId xmlns:a16="http://schemas.microsoft.com/office/drawing/2014/main" id="{5D1057A1-3D81-486B-91C7-D7260B803713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747" name="Elipse 746">
                      <a:extLst>
                        <a:ext uri="{FF2B5EF4-FFF2-40B4-BE49-F238E27FC236}">
                          <a16:creationId xmlns:a16="http://schemas.microsoft.com/office/drawing/2014/main" id="{04587CC3-F65C-4508-A9CA-9C7B50FF287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8" name="Elipse 747">
                      <a:extLst>
                        <a:ext uri="{FF2B5EF4-FFF2-40B4-BE49-F238E27FC236}">
                          <a16:creationId xmlns:a16="http://schemas.microsoft.com/office/drawing/2014/main" id="{94A1F874-FC1A-47BC-B433-CEEA39280CD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9" name="Elipse 748">
                      <a:extLst>
                        <a:ext uri="{FF2B5EF4-FFF2-40B4-BE49-F238E27FC236}">
                          <a16:creationId xmlns:a16="http://schemas.microsoft.com/office/drawing/2014/main" id="{37FD717F-3D74-4C5A-AC4B-30CFDF5EA7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50" name="Elipse 749">
                      <a:extLst>
                        <a:ext uri="{FF2B5EF4-FFF2-40B4-BE49-F238E27FC236}">
                          <a16:creationId xmlns:a16="http://schemas.microsoft.com/office/drawing/2014/main" id="{C58B81AA-68AD-473E-8408-376C05B2C42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51" name="Elipse 750">
                      <a:extLst>
                        <a:ext uri="{FF2B5EF4-FFF2-40B4-BE49-F238E27FC236}">
                          <a16:creationId xmlns:a16="http://schemas.microsoft.com/office/drawing/2014/main" id="{94C49804-549E-46D0-AE7C-2B15F0EAA68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44" name="Forma Livre: Forma 743">
                  <a:extLst>
                    <a:ext uri="{FF2B5EF4-FFF2-40B4-BE49-F238E27FC236}">
                      <a16:creationId xmlns:a16="http://schemas.microsoft.com/office/drawing/2014/main" id="{78F3F2B3-7B09-4E3A-BA90-119616059097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2" name="Agrupar 761">
              <a:extLst>
                <a:ext uri="{FF2B5EF4-FFF2-40B4-BE49-F238E27FC236}">
                  <a16:creationId xmlns:a16="http://schemas.microsoft.com/office/drawing/2014/main" id="{884A9D3A-56DB-4811-AFA6-8B9A99B8A00E}"/>
                </a:ext>
              </a:extLst>
            </p:cNvPr>
            <p:cNvGrpSpPr/>
            <p:nvPr/>
          </p:nvGrpSpPr>
          <p:grpSpPr>
            <a:xfrm flipH="1">
              <a:off x="8959099" y="3382711"/>
              <a:ext cx="556054" cy="690056"/>
              <a:chOff x="1952581" y="2605480"/>
              <a:chExt cx="1776965" cy="1517826"/>
            </a:xfrm>
          </p:grpSpPr>
          <p:sp>
            <p:nvSpPr>
              <p:cNvPr id="763" name="Retângulo: Cantos Diagonais Recortados 20">
                <a:extLst>
                  <a:ext uri="{FF2B5EF4-FFF2-40B4-BE49-F238E27FC236}">
                    <a16:creationId xmlns:a16="http://schemas.microsoft.com/office/drawing/2014/main" id="{25D22A6D-E5C1-4D74-8C48-4DBA16C0BCA8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64" name="Agrupar 763">
                <a:extLst>
                  <a:ext uri="{FF2B5EF4-FFF2-40B4-BE49-F238E27FC236}">
                    <a16:creationId xmlns:a16="http://schemas.microsoft.com/office/drawing/2014/main" id="{F2573E40-8E23-481F-9DC5-9902A6581E69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775" name="Agrupar 774">
                  <a:extLst>
                    <a:ext uri="{FF2B5EF4-FFF2-40B4-BE49-F238E27FC236}">
                      <a16:creationId xmlns:a16="http://schemas.microsoft.com/office/drawing/2014/main" id="{87D5F345-0078-46CE-B8BB-8AC797081616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782" name="Forma Livre: Forma 781">
                    <a:extLst>
                      <a:ext uri="{FF2B5EF4-FFF2-40B4-BE49-F238E27FC236}">
                        <a16:creationId xmlns:a16="http://schemas.microsoft.com/office/drawing/2014/main" id="{B49D9723-FF6A-4526-BC5D-7C1099E75F60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3" name="Forma Livre: Forma 782">
                    <a:extLst>
                      <a:ext uri="{FF2B5EF4-FFF2-40B4-BE49-F238E27FC236}">
                        <a16:creationId xmlns:a16="http://schemas.microsoft.com/office/drawing/2014/main" id="{43B95828-C70C-4367-B61E-8177B354BE44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4" name="Retângulo 783">
                    <a:extLst>
                      <a:ext uri="{FF2B5EF4-FFF2-40B4-BE49-F238E27FC236}">
                        <a16:creationId xmlns:a16="http://schemas.microsoft.com/office/drawing/2014/main" id="{1462E56E-E2D1-4676-A8C7-A64AF86BDB3A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6" name="Elipse 775">
                  <a:extLst>
                    <a:ext uri="{FF2B5EF4-FFF2-40B4-BE49-F238E27FC236}">
                      <a16:creationId xmlns:a16="http://schemas.microsoft.com/office/drawing/2014/main" id="{74F2ECA8-390B-454D-941F-FED35680BDFD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7" name="Elipse 776">
                  <a:extLst>
                    <a:ext uri="{FF2B5EF4-FFF2-40B4-BE49-F238E27FC236}">
                      <a16:creationId xmlns:a16="http://schemas.microsoft.com/office/drawing/2014/main" id="{CFFDAA4A-A3BC-481F-993C-A2401D6C4CB3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8" name="Elipse 777">
                  <a:extLst>
                    <a:ext uri="{FF2B5EF4-FFF2-40B4-BE49-F238E27FC236}">
                      <a16:creationId xmlns:a16="http://schemas.microsoft.com/office/drawing/2014/main" id="{B86C42FE-A52E-4389-AA0A-E94E42A0EE1B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9" name="Elipse 778">
                  <a:extLst>
                    <a:ext uri="{FF2B5EF4-FFF2-40B4-BE49-F238E27FC236}">
                      <a16:creationId xmlns:a16="http://schemas.microsoft.com/office/drawing/2014/main" id="{6E4434BF-1461-479D-8E96-AC67CFAAFC7A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0" name="Elipse 779">
                  <a:extLst>
                    <a:ext uri="{FF2B5EF4-FFF2-40B4-BE49-F238E27FC236}">
                      <a16:creationId xmlns:a16="http://schemas.microsoft.com/office/drawing/2014/main" id="{5F9A0C28-AE93-4269-80ED-69F0A31A458F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1" name="Elipse 780">
                  <a:extLst>
                    <a:ext uri="{FF2B5EF4-FFF2-40B4-BE49-F238E27FC236}">
                      <a16:creationId xmlns:a16="http://schemas.microsoft.com/office/drawing/2014/main" id="{81A43B38-0F30-4156-ACD2-230DC8D466D6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5" name="Agrupar 764">
                <a:extLst>
                  <a:ext uri="{FF2B5EF4-FFF2-40B4-BE49-F238E27FC236}">
                    <a16:creationId xmlns:a16="http://schemas.microsoft.com/office/drawing/2014/main" id="{315F6EF5-9563-42ED-9332-89D5E177E6C2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766" name="Agrupar 765">
                  <a:extLst>
                    <a:ext uri="{FF2B5EF4-FFF2-40B4-BE49-F238E27FC236}">
                      <a16:creationId xmlns:a16="http://schemas.microsoft.com/office/drawing/2014/main" id="{6D07DDFA-6DE6-44CB-823A-F9B617E4DE18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768" name="Forma Livre: Forma 767">
                    <a:extLst>
                      <a:ext uri="{FF2B5EF4-FFF2-40B4-BE49-F238E27FC236}">
                        <a16:creationId xmlns:a16="http://schemas.microsoft.com/office/drawing/2014/main" id="{C6862F66-F3AD-405F-96F5-16EAE99DBD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69" name="Agrupar 768">
                    <a:extLst>
                      <a:ext uri="{FF2B5EF4-FFF2-40B4-BE49-F238E27FC236}">
                        <a16:creationId xmlns:a16="http://schemas.microsoft.com/office/drawing/2014/main" id="{2E512BFF-5F3D-4D0F-A380-3FA540527CF1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770" name="Elipse 769">
                      <a:extLst>
                        <a:ext uri="{FF2B5EF4-FFF2-40B4-BE49-F238E27FC236}">
                          <a16:creationId xmlns:a16="http://schemas.microsoft.com/office/drawing/2014/main" id="{A6D918C1-1217-4461-9F46-6AE51BA867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1" name="Elipse 770">
                      <a:extLst>
                        <a:ext uri="{FF2B5EF4-FFF2-40B4-BE49-F238E27FC236}">
                          <a16:creationId xmlns:a16="http://schemas.microsoft.com/office/drawing/2014/main" id="{AA612515-FF7A-4C01-89D7-6D1B63BAA25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2" name="Elipse 771">
                      <a:extLst>
                        <a:ext uri="{FF2B5EF4-FFF2-40B4-BE49-F238E27FC236}">
                          <a16:creationId xmlns:a16="http://schemas.microsoft.com/office/drawing/2014/main" id="{D044F939-E2F0-4A3F-8F17-4756C3968D0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3" name="Elipse 772">
                      <a:extLst>
                        <a:ext uri="{FF2B5EF4-FFF2-40B4-BE49-F238E27FC236}">
                          <a16:creationId xmlns:a16="http://schemas.microsoft.com/office/drawing/2014/main" id="{18469D28-A73D-4720-B394-12B06BB7DB8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4" name="Elipse 773">
                      <a:extLst>
                        <a:ext uri="{FF2B5EF4-FFF2-40B4-BE49-F238E27FC236}">
                          <a16:creationId xmlns:a16="http://schemas.microsoft.com/office/drawing/2014/main" id="{DAA55028-F3F6-4182-AF82-FDDA3E81C61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67" name="Forma Livre: Forma 766">
                  <a:extLst>
                    <a:ext uri="{FF2B5EF4-FFF2-40B4-BE49-F238E27FC236}">
                      <a16:creationId xmlns:a16="http://schemas.microsoft.com/office/drawing/2014/main" id="{1E51ED86-3BC4-419A-8B0A-7F2A114D49E8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785" name="Conector reto 784">
              <a:extLst>
                <a:ext uri="{FF2B5EF4-FFF2-40B4-BE49-F238E27FC236}">
                  <a16:creationId xmlns:a16="http://schemas.microsoft.com/office/drawing/2014/main" id="{B0D192F7-D3BD-4F84-AD17-DB369D3B2BA7}"/>
                </a:ext>
              </a:extLst>
            </p:cNvPr>
            <p:cNvCxnSpPr>
              <a:cxnSpLocks/>
            </p:cNvCxnSpPr>
            <p:nvPr/>
          </p:nvCxnSpPr>
          <p:spPr>
            <a:xfrm>
              <a:off x="9248825" y="3402704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6" name="CaixaDeTexto 785">
              <a:extLst>
                <a:ext uri="{FF2B5EF4-FFF2-40B4-BE49-F238E27FC236}">
                  <a16:creationId xmlns:a16="http://schemas.microsoft.com/office/drawing/2014/main" id="{8C0E0EA2-1A66-4DD3-8029-A32472A458CA}"/>
                </a:ext>
              </a:extLst>
            </p:cNvPr>
            <p:cNvSpPr txBox="1"/>
            <p:nvPr/>
          </p:nvSpPr>
          <p:spPr>
            <a:xfrm>
              <a:off x="8982977" y="3619273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787" name="CaixaDeTexto 786">
              <a:extLst>
                <a:ext uri="{FF2B5EF4-FFF2-40B4-BE49-F238E27FC236}">
                  <a16:creationId xmlns:a16="http://schemas.microsoft.com/office/drawing/2014/main" id="{937B43D2-B7F8-4839-867C-C5AC92393B6A}"/>
                </a:ext>
              </a:extLst>
            </p:cNvPr>
            <p:cNvSpPr txBox="1"/>
            <p:nvPr/>
          </p:nvSpPr>
          <p:spPr>
            <a:xfrm>
              <a:off x="8982977" y="3789972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  <p:pic>
          <p:nvPicPr>
            <p:cNvPr id="788" name="Picture 4" descr="TPMS system failure icon">
              <a:extLst>
                <a:ext uri="{FF2B5EF4-FFF2-40B4-BE49-F238E27FC236}">
                  <a16:creationId xmlns:a16="http://schemas.microsoft.com/office/drawing/2014/main" id="{D1C6C59A-E940-4FF0-9A92-34371A67E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906" y="3448591"/>
              <a:ext cx="216000" cy="16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9" name="Picture 2" descr="Ãcone de aviso de baixa pressÃ£o TPMS">
              <a:extLst>
                <a:ext uri="{FF2B5EF4-FFF2-40B4-BE49-F238E27FC236}">
                  <a16:creationId xmlns:a16="http://schemas.microsoft.com/office/drawing/2014/main" id="{CA451C7F-ADCD-43F7-867D-4290B49CB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9247069" y="4589388"/>
              <a:ext cx="216000" cy="15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0" name="Conector reto 789">
              <a:extLst>
                <a:ext uri="{FF2B5EF4-FFF2-40B4-BE49-F238E27FC236}">
                  <a16:creationId xmlns:a16="http://schemas.microsoft.com/office/drawing/2014/main" id="{28B21565-121E-4105-9F5D-30841CAF4B49}"/>
                </a:ext>
              </a:extLst>
            </p:cNvPr>
            <p:cNvCxnSpPr>
              <a:cxnSpLocks/>
            </p:cNvCxnSpPr>
            <p:nvPr/>
          </p:nvCxnSpPr>
          <p:spPr>
            <a:xfrm>
              <a:off x="9260088" y="4527308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CaixaDeTexto 790">
              <a:extLst>
                <a:ext uri="{FF2B5EF4-FFF2-40B4-BE49-F238E27FC236}">
                  <a16:creationId xmlns:a16="http://schemas.microsoft.com/office/drawing/2014/main" id="{9EF29205-EC9D-49C5-B0D9-06BC6B4B0B1A}"/>
                </a:ext>
              </a:extLst>
            </p:cNvPr>
            <p:cNvSpPr txBox="1"/>
            <p:nvPr/>
          </p:nvSpPr>
          <p:spPr>
            <a:xfrm>
              <a:off x="8994240" y="4743877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792" name="CaixaDeTexto 791">
              <a:extLst>
                <a:ext uri="{FF2B5EF4-FFF2-40B4-BE49-F238E27FC236}">
                  <a16:creationId xmlns:a16="http://schemas.microsoft.com/office/drawing/2014/main" id="{72C69080-AB60-4D8B-BEDC-552C47846752}"/>
                </a:ext>
              </a:extLst>
            </p:cNvPr>
            <p:cNvSpPr txBox="1"/>
            <p:nvPr/>
          </p:nvSpPr>
          <p:spPr>
            <a:xfrm>
              <a:off x="8994240" y="4914576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</p:grpSp>
      <p:pic>
        <p:nvPicPr>
          <p:cNvPr id="630" name="Imagem 629">
            <a:extLst>
              <a:ext uri="{FF2B5EF4-FFF2-40B4-BE49-F238E27FC236}">
                <a16:creationId xmlns:a16="http://schemas.microsoft.com/office/drawing/2014/main" id="{B2608577-DA47-4F88-A15F-4DFE694D25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98685" y="6190005"/>
            <a:ext cx="179323" cy="18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A73F1A85-6E66-4DEC-B0A7-5C1FC81AB4A7}"/>
              </a:ext>
            </a:extLst>
          </p:cNvPr>
          <p:cNvGrpSpPr/>
          <p:nvPr/>
        </p:nvGrpSpPr>
        <p:grpSpPr>
          <a:xfrm>
            <a:off x="9215120" y="6339453"/>
            <a:ext cx="1553812" cy="267846"/>
            <a:chOff x="8987007" y="5908342"/>
            <a:chExt cx="1553812" cy="267846"/>
          </a:xfrm>
        </p:grpSpPr>
        <p:pic>
          <p:nvPicPr>
            <p:cNvPr id="617" name="Imagem 616">
              <a:extLst>
                <a:ext uri="{FF2B5EF4-FFF2-40B4-BE49-F238E27FC236}">
                  <a16:creationId xmlns:a16="http://schemas.microsoft.com/office/drawing/2014/main" id="{A0BDC346-E0F7-49CA-9206-CC834DF4E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31878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18" name="Imagem 617">
              <a:extLst>
                <a:ext uri="{FF2B5EF4-FFF2-40B4-BE49-F238E27FC236}">
                  <a16:creationId xmlns:a16="http://schemas.microsoft.com/office/drawing/2014/main" id="{3B3506CF-6200-45A4-860C-3B2F6CD7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06994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4" name="Imagem 623">
              <a:extLst>
                <a:ext uri="{FF2B5EF4-FFF2-40B4-BE49-F238E27FC236}">
                  <a16:creationId xmlns:a16="http://schemas.microsoft.com/office/drawing/2014/main" id="{802238EC-1466-4884-8CB1-CC6B9A11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821106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7" name="Imagem 626">
              <a:extLst>
                <a:ext uri="{FF2B5EF4-FFF2-40B4-BE49-F238E27FC236}">
                  <a16:creationId xmlns:a16="http://schemas.microsoft.com/office/drawing/2014/main" id="{DBFBD8DD-5320-4FC9-BEAA-2FC1C9455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572265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8" name="Imagem 627">
              <a:extLst>
                <a:ext uri="{FF2B5EF4-FFF2-40B4-BE49-F238E27FC236}">
                  <a16:creationId xmlns:a16="http://schemas.microsoft.com/office/drawing/2014/main" id="{D0307D16-0DDA-4677-814F-D7CF5821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074583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9" name="Imagem 628">
              <a:extLst>
                <a:ext uri="{FF2B5EF4-FFF2-40B4-BE49-F238E27FC236}">
                  <a16:creationId xmlns:a16="http://schemas.microsoft.com/office/drawing/2014/main" id="{E8A5B86E-8D0D-48DA-B730-BE78711E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323424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35C678FE-CCD8-4EBF-AA84-68E0315DCA40}"/>
                </a:ext>
              </a:extLst>
            </p:cNvPr>
            <p:cNvSpPr/>
            <p:nvPr/>
          </p:nvSpPr>
          <p:spPr>
            <a:xfrm>
              <a:off x="8987007" y="5908342"/>
              <a:ext cx="1553812" cy="26784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>
              <a:glow rad="12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41" name="Agrupar 640">
            <a:extLst>
              <a:ext uri="{FF2B5EF4-FFF2-40B4-BE49-F238E27FC236}">
                <a16:creationId xmlns:a16="http://schemas.microsoft.com/office/drawing/2014/main" id="{36435F8E-2BF2-45A3-A6EC-819A4E7EE258}"/>
              </a:ext>
            </a:extLst>
          </p:cNvPr>
          <p:cNvGrpSpPr/>
          <p:nvPr/>
        </p:nvGrpSpPr>
        <p:grpSpPr>
          <a:xfrm rot="16200000">
            <a:off x="6103200" y="2235358"/>
            <a:ext cx="2826170" cy="1484558"/>
            <a:chOff x="903376" y="2605480"/>
            <a:chExt cx="2826170" cy="1484558"/>
          </a:xfrm>
        </p:grpSpPr>
        <p:sp>
          <p:nvSpPr>
            <p:cNvPr id="642" name="Retângulo: Cantos Diagonais Recortados 20">
              <a:extLst>
                <a:ext uri="{FF2B5EF4-FFF2-40B4-BE49-F238E27FC236}">
                  <a16:creationId xmlns:a16="http://schemas.microsoft.com/office/drawing/2014/main" id="{C1316290-67A6-4013-9A96-3FA2C4548896}"/>
                </a:ext>
              </a:extLst>
            </p:cNvPr>
            <p:cNvSpPr/>
            <p:nvPr/>
          </p:nvSpPr>
          <p:spPr>
            <a:xfrm flipH="1">
              <a:off x="903376" y="2655597"/>
              <a:ext cx="2743449" cy="1434441"/>
            </a:xfrm>
            <a:custGeom>
              <a:avLst/>
              <a:gdLst>
                <a:gd name="connsiteX0" fmla="*/ 0 w 816232"/>
                <a:gd name="connsiteY0" fmla="*/ 0 h 1434441"/>
                <a:gd name="connsiteX1" fmla="*/ 680191 w 816232"/>
                <a:gd name="connsiteY1" fmla="*/ 0 h 1434441"/>
                <a:gd name="connsiteX2" fmla="*/ 816232 w 816232"/>
                <a:gd name="connsiteY2" fmla="*/ 1360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816232 w 816232"/>
                <a:gd name="connsiteY1" fmla="*/ 13604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7454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5073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269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398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8653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852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81424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232" h="1434441">
                  <a:moveTo>
                    <a:pt x="0" y="0"/>
                  </a:moveTo>
                  <a:lnTo>
                    <a:pt x="754371" y="1878"/>
                  </a:lnTo>
                  <a:lnTo>
                    <a:pt x="816232" y="126516"/>
                  </a:lnTo>
                  <a:lnTo>
                    <a:pt x="816232" y="1434441"/>
                  </a:lnTo>
                  <a:lnTo>
                    <a:pt x="816232" y="1434441"/>
                  </a:lnTo>
                  <a:lnTo>
                    <a:pt x="81424" y="1434441"/>
                  </a:lnTo>
                  <a:lnTo>
                    <a:pt x="0" y="129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40000"/>
              </a:srgbClr>
            </a:solidFill>
            <a:ln w="47625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endParaRPr lang="pt-BR" sz="900" dirty="0">
                <a:solidFill>
                  <a:schemeClr val="accent1"/>
                </a:solidFill>
              </a:endParaRPr>
            </a:p>
            <a:p>
              <a:endParaRPr lang="pt-BR" sz="900" dirty="0">
                <a:solidFill>
                  <a:schemeClr val="accent1"/>
                </a:solidFill>
              </a:endParaRPr>
            </a:p>
          </p:txBody>
        </p:sp>
        <p:grpSp>
          <p:nvGrpSpPr>
            <p:cNvPr id="644" name="Agrupar 643">
              <a:extLst>
                <a:ext uri="{FF2B5EF4-FFF2-40B4-BE49-F238E27FC236}">
                  <a16:creationId xmlns:a16="http://schemas.microsoft.com/office/drawing/2014/main" id="{3A7D1D9D-E566-4668-8972-FE55DCA55861}"/>
                </a:ext>
              </a:extLst>
            </p:cNvPr>
            <p:cNvGrpSpPr/>
            <p:nvPr/>
          </p:nvGrpSpPr>
          <p:grpSpPr>
            <a:xfrm>
              <a:off x="2703240" y="2605480"/>
              <a:ext cx="1026306" cy="933500"/>
              <a:chOff x="2719545" y="861394"/>
              <a:chExt cx="3800965" cy="2637046"/>
            </a:xfrm>
          </p:grpSpPr>
          <p:grpSp>
            <p:nvGrpSpPr>
              <p:cNvPr id="680" name="Agrupar 679">
                <a:extLst>
                  <a:ext uri="{FF2B5EF4-FFF2-40B4-BE49-F238E27FC236}">
                    <a16:creationId xmlns:a16="http://schemas.microsoft.com/office/drawing/2014/main" id="{C2E196DD-17EC-45B3-8325-8306F58A2A5B}"/>
                  </a:ext>
                </a:extLst>
              </p:cNvPr>
              <p:cNvGrpSpPr/>
              <p:nvPr/>
            </p:nvGrpSpPr>
            <p:grpSpPr>
              <a:xfrm>
                <a:off x="2719545" y="861394"/>
                <a:ext cx="3800965" cy="2637046"/>
                <a:chOff x="2688080" y="2610170"/>
                <a:chExt cx="1039626" cy="860037"/>
              </a:xfrm>
            </p:grpSpPr>
            <p:sp>
              <p:nvSpPr>
                <p:cNvPr id="716" name="Forma Livre: Forma 715">
                  <a:extLst>
                    <a:ext uri="{FF2B5EF4-FFF2-40B4-BE49-F238E27FC236}">
                      <a16:creationId xmlns:a16="http://schemas.microsoft.com/office/drawing/2014/main" id="{0D10B61E-C949-4907-8360-EF3D216EA398}"/>
                    </a:ext>
                  </a:extLst>
                </p:cNvPr>
                <p:cNvSpPr/>
                <p:nvPr/>
              </p:nvSpPr>
              <p:spPr>
                <a:xfrm>
                  <a:off x="2688080" y="2611904"/>
                  <a:ext cx="1027233" cy="775293"/>
                </a:xfrm>
                <a:custGeom>
                  <a:avLst/>
                  <a:gdLst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0 w 419100"/>
                    <a:gd name="connsiteY11" fmla="*/ 9525 h 333375"/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1197 w 419100"/>
                    <a:gd name="connsiteY11" fmla="*/ 21576 h 333375"/>
                    <a:gd name="connsiteX12" fmla="*/ 0 w 419100"/>
                    <a:gd name="connsiteY12" fmla="*/ 9525 h 333375"/>
                    <a:gd name="connsiteX0" fmla="*/ 0 w 418195"/>
                    <a:gd name="connsiteY0" fmla="*/ 3295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3295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3007 w 418195"/>
                    <a:gd name="connsiteY11" fmla="*/ 15345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0956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79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79 h 333375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93478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455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274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8326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5610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1990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7836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3285 w 396764"/>
                    <a:gd name="connsiteY2" fmla="*/ 70094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3285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552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733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643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76001 w 392238"/>
                    <a:gd name="connsiteY2" fmla="*/ 73209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81863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824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4332 h 340643"/>
                    <a:gd name="connsiteX1" fmla="*/ 381863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4332 h 340643"/>
                    <a:gd name="connsiteX1" fmla="*/ 379148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5370 h 341681"/>
                    <a:gd name="connsiteX1" fmla="*/ 38005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1431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2111"/>
                    <a:gd name="connsiteX1" fmla="*/ 381863 w 392238"/>
                    <a:gd name="connsiteY1" fmla="*/ 0 h 342111"/>
                    <a:gd name="connsiteX2" fmla="*/ 381431 w 392238"/>
                    <a:gd name="connsiteY2" fmla="*/ 74247 h 342111"/>
                    <a:gd name="connsiteX3" fmla="*/ 392001 w 392238"/>
                    <a:gd name="connsiteY3" fmla="*/ 81391 h 342111"/>
                    <a:gd name="connsiteX4" fmla="*/ 392238 w 392238"/>
                    <a:gd name="connsiteY4" fmla="*/ 113385 h 342111"/>
                    <a:gd name="connsiteX5" fmla="*/ 380095 w 392238"/>
                    <a:gd name="connsiteY5" fmla="*/ 126635 h 342111"/>
                    <a:gd name="connsiteX6" fmla="*/ 380179 w 392238"/>
                    <a:gd name="connsiteY6" fmla="*/ 341681 h 342111"/>
                    <a:gd name="connsiteX7" fmla="*/ 352747 w 392238"/>
                    <a:gd name="connsiteY7" fmla="*/ 342111 h 342111"/>
                    <a:gd name="connsiteX8" fmla="*/ 351520 w 392238"/>
                    <a:gd name="connsiteY8" fmla="*/ 100441 h 342111"/>
                    <a:gd name="connsiteX9" fmla="*/ 261366 w 392238"/>
                    <a:gd name="connsiteY9" fmla="*/ 38223 h 342111"/>
                    <a:gd name="connsiteX10" fmla="*/ 181141 w 392238"/>
                    <a:gd name="connsiteY10" fmla="*/ 35304 h 342111"/>
                    <a:gd name="connsiteX11" fmla="*/ 180070 w 392238"/>
                    <a:gd name="connsiteY11" fmla="*/ 21860 h 342111"/>
                    <a:gd name="connsiteX12" fmla="*/ 292 w 392238"/>
                    <a:gd name="connsiteY12" fmla="*/ 20536 h 342111"/>
                    <a:gd name="connsiteX13" fmla="*/ 0 w 392238"/>
                    <a:gd name="connsiteY13" fmla="*/ 5370 h 342111"/>
                    <a:gd name="connsiteX0" fmla="*/ 1509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509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6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2612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7810 w 391946"/>
                    <a:gd name="connsiteY0" fmla="*/ 1217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7810 w 391946"/>
                    <a:gd name="connsiteY13" fmla="*/ 1217 h 342111"/>
                    <a:gd name="connsiteX0" fmla="*/ 17810 w 391946"/>
                    <a:gd name="connsiteY0" fmla="*/ 1217 h 341681"/>
                    <a:gd name="connsiteX1" fmla="*/ 381571 w 391946"/>
                    <a:gd name="connsiteY1" fmla="*/ 0 h 341681"/>
                    <a:gd name="connsiteX2" fmla="*/ 381139 w 391946"/>
                    <a:gd name="connsiteY2" fmla="*/ 74247 h 341681"/>
                    <a:gd name="connsiteX3" fmla="*/ 391709 w 391946"/>
                    <a:gd name="connsiteY3" fmla="*/ 81391 h 341681"/>
                    <a:gd name="connsiteX4" fmla="*/ 391946 w 391946"/>
                    <a:gd name="connsiteY4" fmla="*/ 113385 h 341681"/>
                    <a:gd name="connsiteX5" fmla="*/ 379803 w 391946"/>
                    <a:gd name="connsiteY5" fmla="*/ 126635 h 341681"/>
                    <a:gd name="connsiteX6" fmla="*/ 379887 w 391946"/>
                    <a:gd name="connsiteY6" fmla="*/ 341681 h 341681"/>
                    <a:gd name="connsiteX7" fmla="*/ 351550 w 391946"/>
                    <a:gd name="connsiteY7" fmla="*/ 311998 h 341681"/>
                    <a:gd name="connsiteX8" fmla="*/ 351228 w 391946"/>
                    <a:gd name="connsiteY8" fmla="*/ 100441 h 341681"/>
                    <a:gd name="connsiteX9" fmla="*/ 261074 w 391946"/>
                    <a:gd name="connsiteY9" fmla="*/ 38223 h 341681"/>
                    <a:gd name="connsiteX10" fmla="*/ 180849 w 391946"/>
                    <a:gd name="connsiteY10" fmla="*/ 35304 h 341681"/>
                    <a:gd name="connsiteX11" fmla="*/ 179778 w 391946"/>
                    <a:gd name="connsiteY11" fmla="*/ 21860 h 341681"/>
                    <a:gd name="connsiteX12" fmla="*/ 0 w 391946"/>
                    <a:gd name="connsiteY12" fmla="*/ 20535 h 341681"/>
                    <a:gd name="connsiteX13" fmla="*/ 17810 w 391946"/>
                    <a:gd name="connsiteY13" fmla="*/ 1217 h 341681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51550 w 391946"/>
                    <a:gd name="connsiteY7" fmla="*/ 311998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64805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100441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97326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5710 w 391946"/>
                    <a:gd name="connsiteY8" fmla="*/ 99403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408108"/>
                    <a:gd name="connsiteY0" fmla="*/ 1217 h 344797"/>
                    <a:gd name="connsiteX1" fmla="*/ 381571 w 408108"/>
                    <a:gd name="connsiteY1" fmla="*/ 0 h 344797"/>
                    <a:gd name="connsiteX2" fmla="*/ 380290 w 408108"/>
                    <a:gd name="connsiteY2" fmla="*/ 23471 h 344797"/>
                    <a:gd name="connsiteX3" fmla="*/ 381139 w 408108"/>
                    <a:gd name="connsiteY3" fmla="*/ 74247 h 344797"/>
                    <a:gd name="connsiteX4" fmla="*/ 391709 w 408108"/>
                    <a:gd name="connsiteY4" fmla="*/ 81391 h 344797"/>
                    <a:gd name="connsiteX5" fmla="*/ 391946 w 408108"/>
                    <a:gd name="connsiteY5" fmla="*/ 113385 h 344797"/>
                    <a:gd name="connsiteX6" fmla="*/ 379803 w 408108"/>
                    <a:gd name="connsiteY6" fmla="*/ 126635 h 344797"/>
                    <a:gd name="connsiteX7" fmla="*/ 379887 w 408108"/>
                    <a:gd name="connsiteY7" fmla="*/ 344797 h 344797"/>
                    <a:gd name="connsiteX8" fmla="*/ 366032 w 408108"/>
                    <a:gd name="connsiteY8" fmla="*/ 327574 h 344797"/>
                    <a:gd name="connsiteX9" fmla="*/ 365710 w 408108"/>
                    <a:gd name="connsiteY9" fmla="*/ 99403 h 344797"/>
                    <a:gd name="connsiteX10" fmla="*/ 261074 w 408108"/>
                    <a:gd name="connsiteY10" fmla="*/ 38223 h 344797"/>
                    <a:gd name="connsiteX11" fmla="*/ 180849 w 408108"/>
                    <a:gd name="connsiteY11" fmla="*/ 35304 h 344797"/>
                    <a:gd name="connsiteX12" fmla="*/ 179778 w 408108"/>
                    <a:gd name="connsiteY12" fmla="*/ 21860 h 344797"/>
                    <a:gd name="connsiteX13" fmla="*/ 0 w 408108"/>
                    <a:gd name="connsiteY13" fmla="*/ 20535 h 344797"/>
                    <a:gd name="connsiteX14" fmla="*/ 17810 w 408108"/>
                    <a:gd name="connsiteY14" fmla="*/ 1217 h 344797"/>
                    <a:gd name="connsiteX0" fmla="*/ 17810 w 392737"/>
                    <a:gd name="connsiteY0" fmla="*/ 2256 h 345836"/>
                    <a:gd name="connsiteX1" fmla="*/ 358943 w 392737"/>
                    <a:gd name="connsiteY1" fmla="*/ 0 h 345836"/>
                    <a:gd name="connsiteX2" fmla="*/ 380290 w 392737"/>
                    <a:gd name="connsiteY2" fmla="*/ 24510 h 345836"/>
                    <a:gd name="connsiteX3" fmla="*/ 381139 w 392737"/>
                    <a:gd name="connsiteY3" fmla="*/ 75286 h 345836"/>
                    <a:gd name="connsiteX4" fmla="*/ 391709 w 392737"/>
                    <a:gd name="connsiteY4" fmla="*/ 82430 h 345836"/>
                    <a:gd name="connsiteX5" fmla="*/ 391946 w 392737"/>
                    <a:gd name="connsiteY5" fmla="*/ 114424 h 345836"/>
                    <a:gd name="connsiteX6" fmla="*/ 379803 w 392737"/>
                    <a:gd name="connsiteY6" fmla="*/ 127674 h 345836"/>
                    <a:gd name="connsiteX7" fmla="*/ 379887 w 392737"/>
                    <a:gd name="connsiteY7" fmla="*/ 345836 h 345836"/>
                    <a:gd name="connsiteX8" fmla="*/ 366032 w 392737"/>
                    <a:gd name="connsiteY8" fmla="*/ 328613 h 345836"/>
                    <a:gd name="connsiteX9" fmla="*/ 365710 w 392737"/>
                    <a:gd name="connsiteY9" fmla="*/ 100442 h 345836"/>
                    <a:gd name="connsiteX10" fmla="*/ 261074 w 392737"/>
                    <a:gd name="connsiteY10" fmla="*/ 39262 h 345836"/>
                    <a:gd name="connsiteX11" fmla="*/ 180849 w 392737"/>
                    <a:gd name="connsiteY11" fmla="*/ 36343 h 345836"/>
                    <a:gd name="connsiteX12" fmla="*/ 179778 w 392737"/>
                    <a:gd name="connsiteY12" fmla="*/ 22899 h 345836"/>
                    <a:gd name="connsiteX13" fmla="*/ 0 w 392737"/>
                    <a:gd name="connsiteY13" fmla="*/ 21574 h 345836"/>
                    <a:gd name="connsiteX14" fmla="*/ 17810 w 392737"/>
                    <a:gd name="connsiteY14" fmla="*/ 2256 h 345836"/>
                    <a:gd name="connsiteX0" fmla="*/ 17810 w 391946"/>
                    <a:gd name="connsiteY0" fmla="*/ 2265 h 345845"/>
                    <a:gd name="connsiteX1" fmla="*/ 358943 w 391946"/>
                    <a:gd name="connsiteY1" fmla="*/ 9 h 345845"/>
                    <a:gd name="connsiteX2" fmla="*/ 380290 w 391946"/>
                    <a:gd name="connsiteY2" fmla="*/ 24519 h 345845"/>
                    <a:gd name="connsiteX3" fmla="*/ 381139 w 391946"/>
                    <a:gd name="connsiteY3" fmla="*/ 75295 h 345845"/>
                    <a:gd name="connsiteX4" fmla="*/ 391709 w 391946"/>
                    <a:gd name="connsiteY4" fmla="*/ 82439 h 345845"/>
                    <a:gd name="connsiteX5" fmla="*/ 391946 w 391946"/>
                    <a:gd name="connsiteY5" fmla="*/ 114433 h 345845"/>
                    <a:gd name="connsiteX6" fmla="*/ 379803 w 391946"/>
                    <a:gd name="connsiteY6" fmla="*/ 127683 h 345845"/>
                    <a:gd name="connsiteX7" fmla="*/ 379887 w 391946"/>
                    <a:gd name="connsiteY7" fmla="*/ 345845 h 345845"/>
                    <a:gd name="connsiteX8" fmla="*/ 366032 w 391946"/>
                    <a:gd name="connsiteY8" fmla="*/ 328622 h 345845"/>
                    <a:gd name="connsiteX9" fmla="*/ 365710 w 391946"/>
                    <a:gd name="connsiteY9" fmla="*/ 100451 h 345845"/>
                    <a:gd name="connsiteX10" fmla="*/ 261074 w 391946"/>
                    <a:gd name="connsiteY10" fmla="*/ 39271 h 345845"/>
                    <a:gd name="connsiteX11" fmla="*/ 180849 w 391946"/>
                    <a:gd name="connsiteY11" fmla="*/ 36352 h 345845"/>
                    <a:gd name="connsiteX12" fmla="*/ 179778 w 391946"/>
                    <a:gd name="connsiteY12" fmla="*/ 22908 h 345845"/>
                    <a:gd name="connsiteX13" fmla="*/ 0 w 391946"/>
                    <a:gd name="connsiteY13" fmla="*/ 21583 h 345845"/>
                    <a:gd name="connsiteX14" fmla="*/ 17810 w 391946"/>
                    <a:gd name="connsiteY14" fmla="*/ 2265 h 345845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5943 w 391946"/>
                    <a:gd name="connsiteY0" fmla="*/ 9078 h 346582"/>
                    <a:gd name="connsiteX1" fmla="*/ 358943 w 391946"/>
                    <a:gd name="connsiteY1" fmla="*/ 746 h 346582"/>
                    <a:gd name="connsiteX2" fmla="*/ 381195 w 391946"/>
                    <a:gd name="connsiteY2" fmla="*/ 17987 h 346582"/>
                    <a:gd name="connsiteX3" fmla="*/ 381139 w 391946"/>
                    <a:gd name="connsiteY3" fmla="*/ 76032 h 346582"/>
                    <a:gd name="connsiteX4" fmla="*/ 391709 w 391946"/>
                    <a:gd name="connsiteY4" fmla="*/ 83176 h 346582"/>
                    <a:gd name="connsiteX5" fmla="*/ 391946 w 391946"/>
                    <a:gd name="connsiteY5" fmla="*/ 115170 h 346582"/>
                    <a:gd name="connsiteX6" fmla="*/ 379803 w 391946"/>
                    <a:gd name="connsiteY6" fmla="*/ 128420 h 346582"/>
                    <a:gd name="connsiteX7" fmla="*/ 379887 w 391946"/>
                    <a:gd name="connsiteY7" fmla="*/ 346582 h 346582"/>
                    <a:gd name="connsiteX8" fmla="*/ 366032 w 391946"/>
                    <a:gd name="connsiteY8" fmla="*/ 329359 h 346582"/>
                    <a:gd name="connsiteX9" fmla="*/ 365710 w 391946"/>
                    <a:gd name="connsiteY9" fmla="*/ 101188 h 346582"/>
                    <a:gd name="connsiteX10" fmla="*/ 261074 w 391946"/>
                    <a:gd name="connsiteY10" fmla="*/ 40008 h 346582"/>
                    <a:gd name="connsiteX11" fmla="*/ 180849 w 391946"/>
                    <a:gd name="connsiteY11" fmla="*/ 37089 h 346582"/>
                    <a:gd name="connsiteX12" fmla="*/ 179778 w 391946"/>
                    <a:gd name="connsiteY12" fmla="*/ 23645 h 346582"/>
                    <a:gd name="connsiteX13" fmla="*/ 0 w 391946"/>
                    <a:gd name="connsiteY13" fmla="*/ 22320 h 346582"/>
                    <a:gd name="connsiteX14" fmla="*/ 15943 w 391946"/>
                    <a:gd name="connsiteY14" fmla="*/ 9078 h 346582"/>
                    <a:gd name="connsiteX0" fmla="*/ 15943 w 391946"/>
                    <a:gd name="connsiteY0" fmla="*/ 2752 h 340256"/>
                    <a:gd name="connsiteX1" fmla="*/ 365478 w 391946"/>
                    <a:gd name="connsiteY1" fmla="*/ 1510 h 340256"/>
                    <a:gd name="connsiteX2" fmla="*/ 381195 w 391946"/>
                    <a:gd name="connsiteY2" fmla="*/ 11661 h 340256"/>
                    <a:gd name="connsiteX3" fmla="*/ 381139 w 391946"/>
                    <a:gd name="connsiteY3" fmla="*/ 69706 h 340256"/>
                    <a:gd name="connsiteX4" fmla="*/ 391709 w 391946"/>
                    <a:gd name="connsiteY4" fmla="*/ 76850 h 340256"/>
                    <a:gd name="connsiteX5" fmla="*/ 391946 w 391946"/>
                    <a:gd name="connsiteY5" fmla="*/ 108844 h 340256"/>
                    <a:gd name="connsiteX6" fmla="*/ 379803 w 391946"/>
                    <a:gd name="connsiteY6" fmla="*/ 122094 h 340256"/>
                    <a:gd name="connsiteX7" fmla="*/ 379887 w 391946"/>
                    <a:gd name="connsiteY7" fmla="*/ 340256 h 340256"/>
                    <a:gd name="connsiteX8" fmla="*/ 366032 w 391946"/>
                    <a:gd name="connsiteY8" fmla="*/ 323033 h 340256"/>
                    <a:gd name="connsiteX9" fmla="*/ 365710 w 391946"/>
                    <a:gd name="connsiteY9" fmla="*/ 94862 h 340256"/>
                    <a:gd name="connsiteX10" fmla="*/ 261074 w 391946"/>
                    <a:gd name="connsiteY10" fmla="*/ 33682 h 340256"/>
                    <a:gd name="connsiteX11" fmla="*/ 180849 w 391946"/>
                    <a:gd name="connsiteY11" fmla="*/ 30763 h 340256"/>
                    <a:gd name="connsiteX12" fmla="*/ 179778 w 391946"/>
                    <a:gd name="connsiteY12" fmla="*/ 17319 h 340256"/>
                    <a:gd name="connsiteX13" fmla="*/ 0 w 391946"/>
                    <a:gd name="connsiteY13" fmla="*/ 15994 h 340256"/>
                    <a:gd name="connsiteX14" fmla="*/ 15943 w 391946"/>
                    <a:gd name="connsiteY14" fmla="*/ 2752 h 340256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1195 w 391946"/>
                    <a:gd name="connsiteY2" fmla="*/ 8909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0262 w 391946"/>
                    <a:gd name="connsiteY2" fmla="*/ 17011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005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709"/>
                    <a:gd name="connsiteY0" fmla="*/ 229 h 337733"/>
                    <a:gd name="connsiteX1" fmla="*/ 365478 w 391709"/>
                    <a:gd name="connsiteY1" fmla="*/ 0 h 337733"/>
                    <a:gd name="connsiteX2" fmla="*/ 381501 w 391709"/>
                    <a:gd name="connsiteY2" fmla="*/ 13517 h 337733"/>
                    <a:gd name="connsiteX3" fmla="*/ 381139 w 391709"/>
                    <a:gd name="connsiteY3" fmla="*/ 67183 h 337733"/>
                    <a:gd name="connsiteX4" fmla="*/ 391709 w 391709"/>
                    <a:gd name="connsiteY4" fmla="*/ 74327 h 337733"/>
                    <a:gd name="connsiteX5" fmla="*/ 390461 w 391709"/>
                    <a:gd name="connsiteY5" fmla="*/ 107336 h 337733"/>
                    <a:gd name="connsiteX6" fmla="*/ 379803 w 391709"/>
                    <a:gd name="connsiteY6" fmla="*/ 119571 h 337733"/>
                    <a:gd name="connsiteX7" fmla="*/ 379887 w 391709"/>
                    <a:gd name="connsiteY7" fmla="*/ 337733 h 337733"/>
                    <a:gd name="connsiteX8" fmla="*/ 366032 w 391709"/>
                    <a:gd name="connsiteY8" fmla="*/ 320510 h 337733"/>
                    <a:gd name="connsiteX9" fmla="*/ 365710 w 391709"/>
                    <a:gd name="connsiteY9" fmla="*/ 92339 h 337733"/>
                    <a:gd name="connsiteX10" fmla="*/ 261074 w 391709"/>
                    <a:gd name="connsiteY10" fmla="*/ 31159 h 337733"/>
                    <a:gd name="connsiteX11" fmla="*/ 180849 w 391709"/>
                    <a:gd name="connsiteY11" fmla="*/ 28240 h 337733"/>
                    <a:gd name="connsiteX12" fmla="*/ 179778 w 391709"/>
                    <a:gd name="connsiteY12" fmla="*/ 14796 h 337733"/>
                    <a:gd name="connsiteX13" fmla="*/ 0 w 391709"/>
                    <a:gd name="connsiteY13" fmla="*/ 13471 h 337733"/>
                    <a:gd name="connsiteX14" fmla="*/ 15943 w 39170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224 w 390461"/>
                    <a:gd name="connsiteY4" fmla="*/ 73311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6032 w 390461"/>
                    <a:gd name="connsiteY8" fmla="*/ 320510 h 337733"/>
                    <a:gd name="connsiteX9" fmla="*/ 365710 w 390461"/>
                    <a:gd name="connsiteY9" fmla="*/ 92339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1187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280 w 390719"/>
                    <a:gd name="connsiteY8" fmla="*/ 320848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270 w 390719"/>
                    <a:gd name="connsiteY8" fmla="*/ 321525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850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444 w 390719"/>
                    <a:gd name="connsiteY9" fmla="*/ 93016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196 w 390719"/>
                    <a:gd name="connsiteY9" fmla="*/ 94370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171 w 390461"/>
                    <a:gd name="connsiteY2" fmla="*/ 13968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216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43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30478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0461" h="337955">
                      <a:moveTo>
                        <a:pt x="15283" y="0"/>
                      </a:moveTo>
                      <a:lnTo>
                        <a:pt x="365478" y="222"/>
                      </a:lnTo>
                      <a:lnTo>
                        <a:pt x="381501" y="13739"/>
                      </a:lnTo>
                      <a:cubicBezTo>
                        <a:pt x="381429" y="26113"/>
                        <a:pt x="380969" y="55043"/>
                        <a:pt x="381139" y="67405"/>
                      </a:cubicBezTo>
                      <a:lnTo>
                        <a:pt x="390389" y="74888"/>
                      </a:lnTo>
                      <a:lnTo>
                        <a:pt x="390461" y="107558"/>
                      </a:lnTo>
                      <a:lnTo>
                        <a:pt x="379803" y="119793"/>
                      </a:lnTo>
                      <a:cubicBezTo>
                        <a:pt x="379831" y="192514"/>
                        <a:pt x="379859" y="265234"/>
                        <a:pt x="379887" y="337955"/>
                      </a:cubicBezTo>
                      <a:lnTo>
                        <a:pt x="367518" y="322086"/>
                      </a:lnTo>
                      <a:cubicBezTo>
                        <a:pt x="367976" y="207323"/>
                        <a:pt x="367480" y="209016"/>
                        <a:pt x="367691" y="94254"/>
                      </a:cubicBezTo>
                      <a:lnTo>
                        <a:pt x="258433" y="29124"/>
                      </a:lnTo>
                      <a:lnTo>
                        <a:pt x="180849" y="28462"/>
                      </a:lnTo>
                      <a:cubicBezTo>
                        <a:pt x="180794" y="24327"/>
                        <a:pt x="180823" y="18702"/>
                        <a:pt x="180768" y="14567"/>
                      </a:cubicBezTo>
                      <a:cubicBezTo>
                        <a:pt x="152592" y="13028"/>
                        <a:pt x="28176" y="15232"/>
                        <a:pt x="0" y="13693"/>
                      </a:cubicBezTo>
                      <a:cubicBezTo>
                        <a:pt x="8954" y="4484"/>
                        <a:pt x="3613" y="9209"/>
                        <a:pt x="1528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7" name="Forma Livre: Forma 716">
                  <a:extLst>
                    <a:ext uri="{FF2B5EF4-FFF2-40B4-BE49-F238E27FC236}">
                      <a16:creationId xmlns:a16="http://schemas.microsoft.com/office/drawing/2014/main" id="{30F8042B-1994-48D3-B9EF-CD3E2378EB67}"/>
                    </a:ext>
                  </a:extLst>
                </p:cNvPr>
                <p:cNvSpPr/>
                <p:nvPr/>
              </p:nvSpPr>
              <p:spPr>
                <a:xfrm>
                  <a:off x="2871588" y="2610170"/>
                  <a:ext cx="856118" cy="860037"/>
                </a:xfrm>
                <a:custGeom>
                  <a:avLst/>
                  <a:gdLst>
                    <a:gd name="connsiteX0" fmla="*/ 0 w 926307"/>
                    <a:gd name="connsiteY0" fmla="*/ 2381 h 900113"/>
                    <a:gd name="connsiteX1" fmla="*/ 57150 w 926307"/>
                    <a:gd name="connsiteY1" fmla="*/ 90488 h 900113"/>
                    <a:gd name="connsiteX2" fmla="*/ 471488 w 926307"/>
                    <a:gd name="connsiteY2" fmla="*/ 90488 h 900113"/>
                    <a:gd name="connsiteX3" fmla="*/ 466725 w 926307"/>
                    <a:gd name="connsiteY3" fmla="*/ 204788 h 900113"/>
                    <a:gd name="connsiteX4" fmla="*/ 523875 w 926307"/>
                    <a:gd name="connsiteY4" fmla="*/ 250031 h 900113"/>
                    <a:gd name="connsiteX5" fmla="*/ 735807 w 926307"/>
                    <a:gd name="connsiteY5" fmla="*/ 257175 h 900113"/>
                    <a:gd name="connsiteX6" fmla="*/ 776288 w 926307"/>
                    <a:gd name="connsiteY6" fmla="*/ 311944 h 900113"/>
                    <a:gd name="connsiteX7" fmla="*/ 771525 w 926307"/>
                    <a:gd name="connsiteY7" fmla="*/ 381000 h 900113"/>
                    <a:gd name="connsiteX8" fmla="*/ 697707 w 926307"/>
                    <a:gd name="connsiteY8" fmla="*/ 438150 h 900113"/>
                    <a:gd name="connsiteX9" fmla="*/ 707232 w 926307"/>
                    <a:gd name="connsiteY9" fmla="*/ 762000 h 900113"/>
                    <a:gd name="connsiteX10" fmla="*/ 845344 w 926307"/>
                    <a:gd name="connsiteY10" fmla="*/ 900113 h 900113"/>
                    <a:gd name="connsiteX11" fmla="*/ 902494 w 926307"/>
                    <a:gd name="connsiteY11" fmla="*/ 819150 h 900113"/>
                    <a:gd name="connsiteX12" fmla="*/ 926307 w 926307"/>
                    <a:gd name="connsiteY12" fmla="*/ 778669 h 900113"/>
                    <a:gd name="connsiteX13" fmla="*/ 919163 w 926307"/>
                    <a:gd name="connsiteY13" fmla="*/ 61913 h 900113"/>
                    <a:gd name="connsiteX14" fmla="*/ 788194 w 926307"/>
                    <a:gd name="connsiteY14" fmla="*/ 0 h 900113"/>
                    <a:gd name="connsiteX15" fmla="*/ 0 w 926307"/>
                    <a:gd name="connsiteY15" fmla="*/ 2381 h 900113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902494 w 926307"/>
                    <a:gd name="connsiteY11" fmla="*/ 819150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6300 w 926307"/>
                    <a:gd name="connsiteY11" fmla="*/ 871537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8681"/>
                    <a:gd name="connsiteX1" fmla="*/ 57150 w 926307"/>
                    <a:gd name="connsiteY1" fmla="*/ 90488 h 878681"/>
                    <a:gd name="connsiteX2" fmla="*/ 471488 w 926307"/>
                    <a:gd name="connsiteY2" fmla="*/ 90488 h 878681"/>
                    <a:gd name="connsiteX3" fmla="*/ 466725 w 926307"/>
                    <a:gd name="connsiteY3" fmla="*/ 204788 h 878681"/>
                    <a:gd name="connsiteX4" fmla="*/ 523875 w 926307"/>
                    <a:gd name="connsiteY4" fmla="*/ 250031 h 878681"/>
                    <a:gd name="connsiteX5" fmla="*/ 735807 w 926307"/>
                    <a:gd name="connsiteY5" fmla="*/ 257175 h 878681"/>
                    <a:gd name="connsiteX6" fmla="*/ 776288 w 926307"/>
                    <a:gd name="connsiteY6" fmla="*/ 311944 h 878681"/>
                    <a:gd name="connsiteX7" fmla="*/ 771525 w 926307"/>
                    <a:gd name="connsiteY7" fmla="*/ 381000 h 878681"/>
                    <a:gd name="connsiteX8" fmla="*/ 697707 w 926307"/>
                    <a:gd name="connsiteY8" fmla="*/ 438150 h 878681"/>
                    <a:gd name="connsiteX9" fmla="*/ 707232 w 926307"/>
                    <a:gd name="connsiteY9" fmla="*/ 762000 h 878681"/>
                    <a:gd name="connsiteX10" fmla="*/ 819150 w 926307"/>
                    <a:gd name="connsiteY10" fmla="*/ 876301 h 878681"/>
                    <a:gd name="connsiteX11" fmla="*/ 876300 w 926307"/>
                    <a:gd name="connsiteY11" fmla="*/ 878681 h 878681"/>
                    <a:gd name="connsiteX12" fmla="*/ 926307 w 926307"/>
                    <a:gd name="connsiteY12" fmla="*/ 778669 h 878681"/>
                    <a:gd name="connsiteX13" fmla="*/ 919163 w 926307"/>
                    <a:gd name="connsiteY13" fmla="*/ 61913 h 878681"/>
                    <a:gd name="connsiteX14" fmla="*/ 788194 w 926307"/>
                    <a:gd name="connsiteY14" fmla="*/ 0 h 878681"/>
                    <a:gd name="connsiteX15" fmla="*/ 0 w 926307"/>
                    <a:gd name="connsiteY15" fmla="*/ 2381 h 87868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4769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21544 w 926307"/>
                    <a:gd name="connsiteY13" fmla="*/ 88107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70131"/>
                    <a:gd name="connsiteY0" fmla="*/ 2381 h 876301"/>
                    <a:gd name="connsiteX1" fmla="*/ 91449 w 970131"/>
                    <a:gd name="connsiteY1" fmla="*/ 95250 h 876301"/>
                    <a:gd name="connsiteX2" fmla="*/ 508168 w 970131"/>
                    <a:gd name="connsiteY2" fmla="*/ 95250 h 876301"/>
                    <a:gd name="connsiteX3" fmla="*/ 510549 w 970131"/>
                    <a:gd name="connsiteY3" fmla="*/ 204788 h 876301"/>
                    <a:gd name="connsiteX4" fmla="*/ 567699 w 970131"/>
                    <a:gd name="connsiteY4" fmla="*/ 250031 h 876301"/>
                    <a:gd name="connsiteX5" fmla="*/ 782012 w 970131"/>
                    <a:gd name="connsiteY5" fmla="*/ 252412 h 876301"/>
                    <a:gd name="connsiteX6" fmla="*/ 820112 w 970131"/>
                    <a:gd name="connsiteY6" fmla="*/ 311944 h 876301"/>
                    <a:gd name="connsiteX7" fmla="*/ 815349 w 970131"/>
                    <a:gd name="connsiteY7" fmla="*/ 381000 h 876301"/>
                    <a:gd name="connsiteX8" fmla="*/ 741531 w 970131"/>
                    <a:gd name="connsiteY8" fmla="*/ 438150 h 876301"/>
                    <a:gd name="connsiteX9" fmla="*/ 743912 w 970131"/>
                    <a:gd name="connsiteY9" fmla="*/ 759619 h 876301"/>
                    <a:gd name="connsiteX10" fmla="*/ 862974 w 970131"/>
                    <a:gd name="connsiteY10" fmla="*/ 876301 h 876301"/>
                    <a:gd name="connsiteX11" fmla="*/ 922506 w 970131"/>
                    <a:gd name="connsiteY11" fmla="*/ 876299 h 876301"/>
                    <a:gd name="connsiteX12" fmla="*/ 970131 w 970131"/>
                    <a:gd name="connsiteY12" fmla="*/ 778669 h 876301"/>
                    <a:gd name="connsiteX13" fmla="*/ 965368 w 970131"/>
                    <a:gd name="connsiteY13" fmla="*/ 88107 h 876301"/>
                    <a:gd name="connsiteX14" fmla="*/ 832018 w 970131"/>
                    <a:gd name="connsiteY14" fmla="*/ 0 h 876301"/>
                    <a:gd name="connsiteX15" fmla="*/ 0 w 970131"/>
                    <a:gd name="connsiteY15" fmla="*/ 2381 h 876301"/>
                    <a:gd name="connsiteX0" fmla="*/ 0 w 972566"/>
                    <a:gd name="connsiteY0" fmla="*/ 16322 h 876301"/>
                    <a:gd name="connsiteX1" fmla="*/ 93884 w 972566"/>
                    <a:gd name="connsiteY1" fmla="*/ 95250 h 876301"/>
                    <a:gd name="connsiteX2" fmla="*/ 510603 w 972566"/>
                    <a:gd name="connsiteY2" fmla="*/ 95250 h 876301"/>
                    <a:gd name="connsiteX3" fmla="*/ 512984 w 972566"/>
                    <a:gd name="connsiteY3" fmla="*/ 204788 h 876301"/>
                    <a:gd name="connsiteX4" fmla="*/ 570134 w 972566"/>
                    <a:gd name="connsiteY4" fmla="*/ 250031 h 876301"/>
                    <a:gd name="connsiteX5" fmla="*/ 784447 w 972566"/>
                    <a:gd name="connsiteY5" fmla="*/ 252412 h 876301"/>
                    <a:gd name="connsiteX6" fmla="*/ 822547 w 972566"/>
                    <a:gd name="connsiteY6" fmla="*/ 311944 h 876301"/>
                    <a:gd name="connsiteX7" fmla="*/ 817784 w 972566"/>
                    <a:gd name="connsiteY7" fmla="*/ 381000 h 876301"/>
                    <a:gd name="connsiteX8" fmla="*/ 743966 w 972566"/>
                    <a:gd name="connsiteY8" fmla="*/ 438150 h 876301"/>
                    <a:gd name="connsiteX9" fmla="*/ 746347 w 972566"/>
                    <a:gd name="connsiteY9" fmla="*/ 759619 h 876301"/>
                    <a:gd name="connsiteX10" fmla="*/ 865409 w 972566"/>
                    <a:gd name="connsiteY10" fmla="*/ 876301 h 876301"/>
                    <a:gd name="connsiteX11" fmla="*/ 924941 w 972566"/>
                    <a:gd name="connsiteY11" fmla="*/ 876299 h 876301"/>
                    <a:gd name="connsiteX12" fmla="*/ 972566 w 972566"/>
                    <a:gd name="connsiteY12" fmla="*/ 778669 h 876301"/>
                    <a:gd name="connsiteX13" fmla="*/ 967803 w 972566"/>
                    <a:gd name="connsiteY13" fmla="*/ 88107 h 876301"/>
                    <a:gd name="connsiteX14" fmla="*/ 834453 w 972566"/>
                    <a:gd name="connsiteY14" fmla="*/ 0 h 876301"/>
                    <a:gd name="connsiteX15" fmla="*/ 0 w 972566"/>
                    <a:gd name="connsiteY15" fmla="*/ 16322 h 876301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2984 w 972566"/>
                    <a:gd name="connsiteY3" fmla="*/ 188524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36416 w 972566"/>
                    <a:gd name="connsiteY4" fmla="*/ 236874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16618 w 972566"/>
                    <a:gd name="connsiteY4" fmla="*/ 19234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6807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217839 w 972566"/>
                    <a:gd name="connsiteY1" fmla="*/ 76915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848611"/>
                    <a:gd name="connsiteY0" fmla="*/ 58 h 860037"/>
                    <a:gd name="connsiteX1" fmla="*/ 93884 w 848611"/>
                    <a:gd name="connsiteY1" fmla="*/ 76915 h 860037"/>
                    <a:gd name="connsiteX2" fmla="*/ 448626 w 848611"/>
                    <a:gd name="connsiteY2" fmla="*/ 78986 h 860037"/>
                    <a:gd name="connsiteX3" fmla="*/ 447563 w 848611"/>
                    <a:gd name="connsiteY3" fmla="*/ 198878 h 860037"/>
                    <a:gd name="connsiteX4" fmla="*/ 523652 w 848611"/>
                    <a:gd name="connsiteY4" fmla="*/ 235838 h 860037"/>
                    <a:gd name="connsiteX5" fmla="*/ 660492 w 848611"/>
                    <a:gd name="connsiteY5" fmla="*/ 236148 h 860037"/>
                    <a:gd name="connsiteX6" fmla="*/ 698592 w 848611"/>
                    <a:gd name="connsiteY6" fmla="*/ 295680 h 860037"/>
                    <a:gd name="connsiteX7" fmla="*/ 693829 w 848611"/>
                    <a:gd name="connsiteY7" fmla="*/ 364736 h 860037"/>
                    <a:gd name="connsiteX8" fmla="*/ 620011 w 848611"/>
                    <a:gd name="connsiteY8" fmla="*/ 421886 h 860037"/>
                    <a:gd name="connsiteX9" fmla="*/ 622392 w 848611"/>
                    <a:gd name="connsiteY9" fmla="*/ 743355 h 860037"/>
                    <a:gd name="connsiteX10" fmla="*/ 741454 w 848611"/>
                    <a:gd name="connsiteY10" fmla="*/ 860037 h 860037"/>
                    <a:gd name="connsiteX11" fmla="*/ 800986 w 848611"/>
                    <a:gd name="connsiteY11" fmla="*/ 860035 h 860037"/>
                    <a:gd name="connsiteX12" fmla="*/ 848611 w 848611"/>
                    <a:gd name="connsiteY12" fmla="*/ 762405 h 860037"/>
                    <a:gd name="connsiteX13" fmla="*/ 843848 w 848611"/>
                    <a:gd name="connsiteY13" fmla="*/ 71843 h 860037"/>
                    <a:gd name="connsiteX14" fmla="*/ 742148 w 848611"/>
                    <a:gd name="connsiteY14" fmla="*/ 0 h 860037"/>
                    <a:gd name="connsiteX15" fmla="*/ 0 w 848611"/>
                    <a:gd name="connsiteY15" fmla="*/ 58 h 86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8611" h="860037">
                      <a:moveTo>
                        <a:pt x="0" y="58"/>
                      </a:moveTo>
                      <a:lnTo>
                        <a:pt x="93884" y="76915"/>
                      </a:lnTo>
                      <a:lnTo>
                        <a:pt x="448626" y="78986"/>
                      </a:lnTo>
                      <a:cubicBezTo>
                        <a:pt x="448272" y="118260"/>
                        <a:pt x="447917" y="159604"/>
                        <a:pt x="447563" y="198878"/>
                      </a:cubicBezTo>
                      <a:lnTo>
                        <a:pt x="523652" y="235838"/>
                      </a:lnTo>
                      <a:lnTo>
                        <a:pt x="660492" y="236148"/>
                      </a:lnTo>
                      <a:lnTo>
                        <a:pt x="698592" y="295680"/>
                      </a:lnTo>
                      <a:lnTo>
                        <a:pt x="693829" y="364736"/>
                      </a:lnTo>
                      <a:lnTo>
                        <a:pt x="620011" y="421886"/>
                      </a:lnTo>
                      <a:cubicBezTo>
                        <a:pt x="620805" y="529042"/>
                        <a:pt x="621598" y="636199"/>
                        <a:pt x="622392" y="743355"/>
                      </a:cubicBezTo>
                      <a:lnTo>
                        <a:pt x="741454" y="860037"/>
                      </a:lnTo>
                      <a:lnTo>
                        <a:pt x="800986" y="860035"/>
                      </a:lnTo>
                      <a:lnTo>
                        <a:pt x="848611" y="762405"/>
                      </a:lnTo>
                      <a:cubicBezTo>
                        <a:pt x="846230" y="523486"/>
                        <a:pt x="846229" y="310762"/>
                        <a:pt x="843848" y="71843"/>
                      </a:cubicBezTo>
                      <a:lnTo>
                        <a:pt x="742148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4472C4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8" name="Retângulo 717">
                  <a:extLst>
                    <a:ext uri="{FF2B5EF4-FFF2-40B4-BE49-F238E27FC236}">
                      <a16:creationId xmlns:a16="http://schemas.microsoft.com/office/drawing/2014/main" id="{3B1B04CD-67EB-4684-A245-106CCB9F495F}"/>
                    </a:ext>
                  </a:extLst>
                </p:cNvPr>
                <p:cNvSpPr/>
                <p:nvPr/>
              </p:nvSpPr>
              <p:spPr>
                <a:xfrm rot="5400000">
                  <a:off x="3411024" y="3142596"/>
                  <a:ext cx="312927" cy="100417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dirty="0"/>
                    <a:t>LOG</a:t>
                  </a:r>
                </a:p>
              </p:txBody>
            </p:sp>
          </p:grpSp>
          <p:sp>
            <p:nvSpPr>
              <p:cNvPr id="681" name="Elipse 680">
                <a:extLst>
                  <a:ext uri="{FF2B5EF4-FFF2-40B4-BE49-F238E27FC236}">
                    <a16:creationId xmlns:a16="http://schemas.microsoft.com/office/drawing/2014/main" id="{63351F0E-63D8-4D26-B631-A0643D902903}"/>
                  </a:ext>
                </a:extLst>
              </p:cNvPr>
              <p:cNvSpPr/>
              <p:nvPr/>
            </p:nvSpPr>
            <p:spPr>
              <a:xfrm>
                <a:off x="5524098" y="101162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1" name="Elipse 710">
                <a:extLst>
                  <a:ext uri="{FF2B5EF4-FFF2-40B4-BE49-F238E27FC236}">
                    <a16:creationId xmlns:a16="http://schemas.microsoft.com/office/drawing/2014/main" id="{9ED730C9-A30C-4C76-8472-C74D7EB77AE5}"/>
                  </a:ext>
                </a:extLst>
              </p:cNvPr>
              <p:cNvSpPr/>
              <p:nvPr/>
            </p:nvSpPr>
            <p:spPr>
              <a:xfrm>
                <a:off x="5767193" y="1143867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2" name="Elipse 711">
                <a:extLst>
                  <a:ext uri="{FF2B5EF4-FFF2-40B4-BE49-F238E27FC236}">
                    <a16:creationId xmlns:a16="http://schemas.microsoft.com/office/drawing/2014/main" id="{01F632A6-84FE-4A69-9E8B-2EC0D0D87E21}"/>
                  </a:ext>
                </a:extLst>
              </p:cNvPr>
              <p:cNvSpPr/>
              <p:nvPr/>
            </p:nvSpPr>
            <p:spPr>
              <a:xfrm>
                <a:off x="5763734" y="904371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3" name="Elipse 712">
                <a:extLst>
                  <a:ext uri="{FF2B5EF4-FFF2-40B4-BE49-F238E27FC236}">
                    <a16:creationId xmlns:a16="http://schemas.microsoft.com/office/drawing/2014/main" id="{136AEC03-37B4-44E0-8E32-756F639334BA}"/>
                  </a:ext>
                </a:extLst>
              </p:cNvPr>
              <p:cNvSpPr/>
              <p:nvPr/>
            </p:nvSpPr>
            <p:spPr>
              <a:xfrm>
                <a:off x="5996762" y="1011412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4" name="Elipse 713">
                <a:extLst>
                  <a:ext uri="{FF2B5EF4-FFF2-40B4-BE49-F238E27FC236}">
                    <a16:creationId xmlns:a16="http://schemas.microsoft.com/office/drawing/2014/main" id="{B5934F97-68D3-4F29-A4AB-2693BBE3611B}"/>
                  </a:ext>
                </a:extLst>
              </p:cNvPr>
              <p:cNvSpPr/>
              <p:nvPr/>
            </p:nvSpPr>
            <p:spPr>
              <a:xfrm>
                <a:off x="5998364" y="1273325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5" name="Elipse 714">
                <a:extLst>
                  <a:ext uri="{FF2B5EF4-FFF2-40B4-BE49-F238E27FC236}">
                    <a16:creationId xmlns:a16="http://schemas.microsoft.com/office/drawing/2014/main" id="{F4BFF8A3-DBF5-42D5-893F-84A7A25263AD}"/>
                  </a:ext>
                </a:extLst>
              </p:cNvPr>
              <p:cNvSpPr/>
              <p:nvPr/>
            </p:nvSpPr>
            <p:spPr>
              <a:xfrm>
                <a:off x="6198367" y="113324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721" name="Conector reto 720">
            <a:extLst>
              <a:ext uri="{FF2B5EF4-FFF2-40B4-BE49-F238E27FC236}">
                <a16:creationId xmlns:a16="http://schemas.microsoft.com/office/drawing/2014/main" id="{8DBB172F-3A3A-4F9D-9270-068D5068A529}"/>
              </a:ext>
            </a:extLst>
          </p:cNvPr>
          <p:cNvCxnSpPr>
            <a:cxnSpLocks/>
          </p:cNvCxnSpPr>
          <p:nvPr/>
        </p:nvCxnSpPr>
        <p:spPr>
          <a:xfrm>
            <a:off x="7699792" y="1631671"/>
            <a:ext cx="662343" cy="0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A74278A-6851-4526-AD68-B8BAD11EEFAC}"/>
              </a:ext>
            </a:extLst>
          </p:cNvPr>
          <p:cNvSpPr txBox="1"/>
          <p:nvPr/>
        </p:nvSpPr>
        <p:spPr>
          <a:xfrm>
            <a:off x="6963013" y="1818309"/>
            <a:ext cx="12218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Configurando Monitor. 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Sensores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Temperatura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Iluminação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GPS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</a:t>
            </a: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50" name="Agrupar 849">
            <a:extLst>
              <a:ext uri="{FF2B5EF4-FFF2-40B4-BE49-F238E27FC236}">
                <a16:creationId xmlns:a16="http://schemas.microsoft.com/office/drawing/2014/main" id="{F1496398-9295-41B3-9FE3-64A63BA411DA}"/>
              </a:ext>
            </a:extLst>
          </p:cNvPr>
          <p:cNvGrpSpPr/>
          <p:nvPr/>
        </p:nvGrpSpPr>
        <p:grpSpPr>
          <a:xfrm>
            <a:off x="5646136" y="6577447"/>
            <a:ext cx="900000" cy="360000"/>
            <a:chOff x="14035857" y="2476286"/>
            <a:chExt cx="900000" cy="360000"/>
          </a:xfrm>
        </p:grpSpPr>
        <p:grpSp>
          <p:nvGrpSpPr>
            <p:cNvPr id="851" name="Agrupar 850">
              <a:extLst>
                <a:ext uri="{FF2B5EF4-FFF2-40B4-BE49-F238E27FC236}">
                  <a16:creationId xmlns:a16="http://schemas.microsoft.com/office/drawing/2014/main" id="{3CE31E8D-C6A9-4821-8AFC-C97E917D538B}"/>
                </a:ext>
              </a:extLst>
            </p:cNvPr>
            <p:cNvGrpSpPr/>
            <p:nvPr/>
          </p:nvGrpSpPr>
          <p:grpSpPr>
            <a:xfrm>
              <a:off x="14035857" y="2476286"/>
              <a:ext cx="900000" cy="360000"/>
              <a:chOff x="7712870" y="674484"/>
              <a:chExt cx="631029" cy="211341"/>
            </a:xfrm>
          </p:grpSpPr>
          <p:grpSp>
            <p:nvGrpSpPr>
              <p:cNvPr id="853" name="Agrupar 852">
                <a:extLst>
                  <a:ext uri="{FF2B5EF4-FFF2-40B4-BE49-F238E27FC236}">
                    <a16:creationId xmlns:a16="http://schemas.microsoft.com/office/drawing/2014/main" id="{70954FF9-C9B5-45E6-8361-74B4BD3719DB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55" name="Forma Livre: Forma 854">
                  <a:extLst>
                    <a:ext uri="{FF2B5EF4-FFF2-40B4-BE49-F238E27FC236}">
                      <a16:creationId xmlns:a16="http://schemas.microsoft.com/office/drawing/2014/main" id="{2BAE8643-B329-4D17-AA5B-4E05C3CF981E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56" name="Forma Livre: Forma 855">
                  <a:extLst>
                    <a:ext uri="{FF2B5EF4-FFF2-40B4-BE49-F238E27FC236}">
                      <a16:creationId xmlns:a16="http://schemas.microsoft.com/office/drawing/2014/main" id="{535865E7-F126-4BA3-A983-56D68B356AD8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54" name="Retângulo 853">
                <a:extLst>
                  <a:ext uri="{FF2B5EF4-FFF2-40B4-BE49-F238E27FC236}">
                    <a16:creationId xmlns:a16="http://schemas.microsoft.com/office/drawing/2014/main" id="{64291615-4088-4148-B87D-0D628FC5377E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2" name="CaixaDeTexto 851">
              <a:extLst>
                <a:ext uri="{FF2B5EF4-FFF2-40B4-BE49-F238E27FC236}">
                  <a16:creationId xmlns:a16="http://schemas.microsoft.com/office/drawing/2014/main" id="{CC22BE37-9828-4C60-ACE4-F2D28344F866}"/>
                </a:ext>
              </a:extLst>
            </p:cNvPr>
            <p:cNvSpPr txBox="1"/>
            <p:nvPr/>
          </p:nvSpPr>
          <p:spPr>
            <a:xfrm>
              <a:off x="14077716" y="248582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SD</a:t>
              </a:r>
            </a:p>
          </p:txBody>
        </p:sp>
      </p:grpSp>
      <p:grpSp>
        <p:nvGrpSpPr>
          <p:cNvPr id="857" name="Agrupar 856">
            <a:extLst>
              <a:ext uri="{FF2B5EF4-FFF2-40B4-BE49-F238E27FC236}">
                <a16:creationId xmlns:a16="http://schemas.microsoft.com/office/drawing/2014/main" id="{111615F7-FD4D-4D36-B1F5-043A056C6667}"/>
              </a:ext>
            </a:extLst>
          </p:cNvPr>
          <p:cNvGrpSpPr/>
          <p:nvPr/>
        </p:nvGrpSpPr>
        <p:grpSpPr>
          <a:xfrm>
            <a:off x="6585356" y="6577447"/>
            <a:ext cx="900000" cy="360000"/>
            <a:chOff x="15019889" y="2477197"/>
            <a:chExt cx="900000" cy="360000"/>
          </a:xfrm>
        </p:grpSpPr>
        <p:grpSp>
          <p:nvGrpSpPr>
            <p:cNvPr id="858" name="Agrupar 857">
              <a:extLst>
                <a:ext uri="{FF2B5EF4-FFF2-40B4-BE49-F238E27FC236}">
                  <a16:creationId xmlns:a16="http://schemas.microsoft.com/office/drawing/2014/main" id="{B1FB0C20-801D-4816-9274-383C660092FE}"/>
                </a:ext>
              </a:extLst>
            </p:cNvPr>
            <p:cNvGrpSpPr/>
            <p:nvPr/>
          </p:nvGrpSpPr>
          <p:grpSpPr>
            <a:xfrm>
              <a:off x="15019889" y="2477197"/>
              <a:ext cx="900000" cy="360000"/>
              <a:chOff x="7712870" y="674484"/>
              <a:chExt cx="631029" cy="211341"/>
            </a:xfrm>
          </p:grpSpPr>
          <p:grpSp>
            <p:nvGrpSpPr>
              <p:cNvPr id="860" name="Agrupar 859">
                <a:extLst>
                  <a:ext uri="{FF2B5EF4-FFF2-40B4-BE49-F238E27FC236}">
                    <a16:creationId xmlns:a16="http://schemas.microsoft.com/office/drawing/2014/main" id="{A246BF8E-1AB2-4EDF-AEB8-96AED92757C8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62" name="Forma Livre: Forma 861">
                  <a:extLst>
                    <a:ext uri="{FF2B5EF4-FFF2-40B4-BE49-F238E27FC236}">
                      <a16:creationId xmlns:a16="http://schemas.microsoft.com/office/drawing/2014/main" id="{E37CA42B-DE4E-41F5-9DF8-A7B47AAACC31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63" name="Forma Livre: Forma 862">
                  <a:extLst>
                    <a:ext uri="{FF2B5EF4-FFF2-40B4-BE49-F238E27FC236}">
                      <a16:creationId xmlns:a16="http://schemas.microsoft.com/office/drawing/2014/main" id="{F3EA918C-8AD4-4F9A-BE77-D315C539379B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61" name="Retângulo 860">
                <a:extLst>
                  <a:ext uri="{FF2B5EF4-FFF2-40B4-BE49-F238E27FC236}">
                    <a16:creationId xmlns:a16="http://schemas.microsoft.com/office/drawing/2014/main" id="{6162DEA8-6DA5-4E85-93FE-D937A2A258AF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9" name="CaixaDeTexto 858">
              <a:extLst>
                <a:ext uri="{FF2B5EF4-FFF2-40B4-BE49-F238E27FC236}">
                  <a16:creationId xmlns:a16="http://schemas.microsoft.com/office/drawing/2014/main" id="{578F2DCB-E34D-4187-97BA-A755EC14307A}"/>
                </a:ext>
              </a:extLst>
            </p:cNvPr>
            <p:cNvSpPr txBox="1"/>
            <p:nvPr/>
          </p:nvSpPr>
          <p:spPr>
            <a:xfrm>
              <a:off x="15061748" y="2486739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USB</a:t>
              </a:r>
            </a:p>
          </p:txBody>
        </p:sp>
      </p:grpSp>
      <p:grpSp>
        <p:nvGrpSpPr>
          <p:cNvPr id="864" name="Agrupar 863">
            <a:extLst>
              <a:ext uri="{FF2B5EF4-FFF2-40B4-BE49-F238E27FC236}">
                <a16:creationId xmlns:a16="http://schemas.microsoft.com/office/drawing/2014/main" id="{750D3715-0CDE-473D-AFE1-D55E03B8A7CF}"/>
              </a:ext>
            </a:extLst>
          </p:cNvPr>
          <p:cNvGrpSpPr/>
          <p:nvPr/>
        </p:nvGrpSpPr>
        <p:grpSpPr>
          <a:xfrm>
            <a:off x="7524575" y="6577447"/>
            <a:ext cx="900000" cy="360000"/>
            <a:chOff x="16011521" y="2472746"/>
            <a:chExt cx="900000" cy="360000"/>
          </a:xfrm>
        </p:grpSpPr>
        <p:grpSp>
          <p:nvGrpSpPr>
            <p:cNvPr id="865" name="Agrupar 864">
              <a:extLst>
                <a:ext uri="{FF2B5EF4-FFF2-40B4-BE49-F238E27FC236}">
                  <a16:creationId xmlns:a16="http://schemas.microsoft.com/office/drawing/2014/main" id="{B530F08B-59C1-4F6E-A81E-B5F50300E4BF}"/>
                </a:ext>
              </a:extLst>
            </p:cNvPr>
            <p:cNvGrpSpPr/>
            <p:nvPr/>
          </p:nvGrpSpPr>
          <p:grpSpPr>
            <a:xfrm>
              <a:off x="16011521" y="2472746"/>
              <a:ext cx="900000" cy="360000"/>
              <a:chOff x="7712870" y="674484"/>
              <a:chExt cx="631029" cy="211341"/>
            </a:xfrm>
          </p:grpSpPr>
          <p:grpSp>
            <p:nvGrpSpPr>
              <p:cNvPr id="867" name="Agrupar 866">
                <a:extLst>
                  <a:ext uri="{FF2B5EF4-FFF2-40B4-BE49-F238E27FC236}">
                    <a16:creationId xmlns:a16="http://schemas.microsoft.com/office/drawing/2014/main" id="{20FE03D9-88DE-4ED7-BA4B-8EE2215A7557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69" name="Forma Livre: Forma 868">
                  <a:extLst>
                    <a:ext uri="{FF2B5EF4-FFF2-40B4-BE49-F238E27FC236}">
                      <a16:creationId xmlns:a16="http://schemas.microsoft.com/office/drawing/2014/main" id="{3CB281D9-D1DC-4D16-8BE4-4FCF1BB66553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70" name="Forma Livre: Forma 869">
                  <a:extLst>
                    <a:ext uri="{FF2B5EF4-FFF2-40B4-BE49-F238E27FC236}">
                      <a16:creationId xmlns:a16="http://schemas.microsoft.com/office/drawing/2014/main" id="{3BB1C2BF-CA58-4EED-B0FE-F8183CF3D1D5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68" name="Retângulo 867">
                <a:extLst>
                  <a:ext uri="{FF2B5EF4-FFF2-40B4-BE49-F238E27FC236}">
                    <a16:creationId xmlns:a16="http://schemas.microsoft.com/office/drawing/2014/main" id="{31A067A4-3D67-47B9-AF14-266471F36F73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66" name="CaixaDeTexto 865">
              <a:extLst>
                <a:ext uri="{FF2B5EF4-FFF2-40B4-BE49-F238E27FC236}">
                  <a16:creationId xmlns:a16="http://schemas.microsoft.com/office/drawing/2014/main" id="{47F8C170-DE43-42E4-B5C9-37D23E7DFEA8}"/>
                </a:ext>
              </a:extLst>
            </p:cNvPr>
            <p:cNvSpPr txBox="1"/>
            <p:nvPr/>
          </p:nvSpPr>
          <p:spPr>
            <a:xfrm>
              <a:off x="16053380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Auxiliar</a:t>
              </a:r>
            </a:p>
          </p:txBody>
        </p:sp>
      </p:grpSp>
      <p:grpSp>
        <p:nvGrpSpPr>
          <p:cNvPr id="871" name="Agrupar 870">
            <a:extLst>
              <a:ext uri="{FF2B5EF4-FFF2-40B4-BE49-F238E27FC236}">
                <a16:creationId xmlns:a16="http://schemas.microsoft.com/office/drawing/2014/main" id="{B65A3C9E-B8D8-404B-8C44-B0D6E69C09A9}"/>
              </a:ext>
            </a:extLst>
          </p:cNvPr>
          <p:cNvGrpSpPr/>
          <p:nvPr/>
        </p:nvGrpSpPr>
        <p:grpSpPr>
          <a:xfrm>
            <a:off x="4711679" y="6577447"/>
            <a:ext cx="900000" cy="360000"/>
            <a:chOff x="13050972" y="2472746"/>
            <a:chExt cx="900000" cy="360000"/>
          </a:xfrm>
        </p:grpSpPr>
        <p:grpSp>
          <p:nvGrpSpPr>
            <p:cNvPr id="872" name="Agrupar 871">
              <a:extLst>
                <a:ext uri="{FF2B5EF4-FFF2-40B4-BE49-F238E27FC236}">
                  <a16:creationId xmlns:a16="http://schemas.microsoft.com/office/drawing/2014/main" id="{CC9411CE-15B6-4972-B5A9-EACD6A0A94C6}"/>
                </a:ext>
              </a:extLst>
            </p:cNvPr>
            <p:cNvGrpSpPr/>
            <p:nvPr/>
          </p:nvGrpSpPr>
          <p:grpSpPr>
            <a:xfrm>
              <a:off x="13050972" y="2472746"/>
              <a:ext cx="900000" cy="360000"/>
              <a:chOff x="7712870" y="674484"/>
              <a:chExt cx="631029" cy="211341"/>
            </a:xfrm>
          </p:grpSpPr>
          <p:grpSp>
            <p:nvGrpSpPr>
              <p:cNvPr id="874" name="Agrupar 873">
                <a:extLst>
                  <a:ext uri="{FF2B5EF4-FFF2-40B4-BE49-F238E27FC236}">
                    <a16:creationId xmlns:a16="http://schemas.microsoft.com/office/drawing/2014/main" id="{4311D101-7561-476C-B347-332B473923B3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76" name="Forma Livre: Forma 875">
                  <a:extLst>
                    <a:ext uri="{FF2B5EF4-FFF2-40B4-BE49-F238E27FC236}">
                      <a16:creationId xmlns:a16="http://schemas.microsoft.com/office/drawing/2014/main" id="{872ACED3-0732-4877-B00B-D586373744AD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77" name="Forma Livre: Forma 876">
                  <a:extLst>
                    <a:ext uri="{FF2B5EF4-FFF2-40B4-BE49-F238E27FC236}">
                      <a16:creationId xmlns:a16="http://schemas.microsoft.com/office/drawing/2014/main" id="{15AC4F3E-2EC3-4C8C-A7CA-25189A18B586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rgbClr val="E88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75" name="Retângulo 874">
                <a:extLst>
                  <a:ext uri="{FF2B5EF4-FFF2-40B4-BE49-F238E27FC236}">
                    <a16:creationId xmlns:a16="http://schemas.microsoft.com/office/drawing/2014/main" id="{62CA7324-4610-463D-B057-F610A4F6256C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3" name="CaixaDeTexto 872">
              <a:extLst>
                <a:ext uri="{FF2B5EF4-FFF2-40B4-BE49-F238E27FC236}">
                  <a16:creationId xmlns:a16="http://schemas.microsoft.com/office/drawing/2014/main" id="{8DB94CA8-A3B0-444A-96CD-E054DD581319}"/>
                </a:ext>
              </a:extLst>
            </p:cNvPr>
            <p:cNvSpPr txBox="1"/>
            <p:nvPr/>
          </p:nvSpPr>
          <p:spPr>
            <a:xfrm>
              <a:off x="13092831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Rádio</a:t>
              </a:r>
            </a:p>
          </p:txBody>
        </p:sp>
      </p:grpSp>
      <p:cxnSp>
        <p:nvCxnSpPr>
          <p:cNvPr id="878" name="Conector reto 877">
            <a:extLst>
              <a:ext uri="{FF2B5EF4-FFF2-40B4-BE49-F238E27FC236}">
                <a16:creationId xmlns:a16="http://schemas.microsoft.com/office/drawing/2014/main" id="{F144954F-DD75-431C-B09D-7712AF73EA84}"/>
              </a:ext>
            </a:extLst>
          </p:cNvPr>
          <p:cNvCxnSpPr/>
          <p:nvPr/>
        </p:nvCxnSpPr>
        <p:spPr>
          <a:xfrm>
            <a:off x="10960521" y="6784174"/>
            <a:ext cx="0" cy="2520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80" name="Retângulo: Cantos Diagonais Recortados 20">
            <a:extLst>
              <a:ext uri="{FF2B5EF4-FFF2-40B4-BE49-F238E27FC236}">
                <a16:creationId xmlns:a16="http://schemas.microsoft.com/office/drawing/2014/main" id="{9878CD24-C75C-432A-8AC9-58BA9FBEECA3}"/>
              </a:ext>
            </a:extLst>
          </p:cNvPr>
          <p:cNvSpPr/>
          <p:nvPr/>
        </p:nvSpPr>
        <p:spPr>
          <a:xfrm rot="16200000" flipH="1">
            <a:off x="4061264" y="2427588"/>
            <a:ext cx="2255160" cy="2098459"/>
          </a:xfrm>
          <a:custGeom>
            <a:avLst/>
            <a:gdLst>
              <a:gd name="connsiteX0" fmla="*/ 0 w 816232"/>
              <a:gd name="connsiteY0" fmla="*/ 0 h 1434441"/>
              <a:gd name="connsiteX1" fmla="*/ 680191 w 816232"/>
              <a:gd name="connsiteY1" fmla="*/ 0 h 1434441"/>
              <a:gd name="connsiteX2" fmla="*/ 816232 w 816232"/>
              <a:gd name="connsiteY2" fmla="*/ 136041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136041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  <a:gd name="connsiteX0" fmla="*/ 0 w 816232"/>
              <a:gd name="connsiteY0" fmla="*/ 0 h 1434441"/>
              <a:gd name="connsiteX1" fmla="*/ 816232 w 816232"/>
              <a:gd name="connsiteY1" fmla="*/ 136041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0 h 1434441"/>
              <a:gd name="connsiteX1" fmla="*/ 816232 w 816232"/>
              <a:gd name="connsiteY1" fmla="*/ 7454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0 h 1434441"/>
              <a:gd name="connsiteX1" fmla="*/ 816232 w 816232"/>
              <a:gd name="connsiteY1" fmla="*/ 5073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0 h 1434441"/>
              <a:gd name="connsiteX1" fmla="*/ 816232 w 816232"/>
              <a:gd name="connsiteY1" fmla="*/ 2691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1297 h 1435738"/>
              <a:gd name="connsiteX1" fmla="*/ 752764 w 816232"/>
              <a:gd name="connsiteY1" fmla="*/ 0 h 1435738"/>
              <a:gd name="connsiteX2" fmla="*/ 816232 w 816232"/>
              <a:gd name="connsiteY2" fmla="*/ 3988 h 1435738"/>
              <a:gd name="connsiteX3" fmla="*/ 816232 w 816232"/>
              <a:gd name="connsiteY3" fmla="*/ 1435738 h 1435738"/>
              <a:gd name="connsiteX4" fmla="*/ 816232 w 816232"/>
              <a:gd name="connsiteY4" fmla="*/ 1435738 h 1435738"/>
              <a:gd name="connsiteX5" fmla="*/ 136041 w 816232"/>
              <a:gd name="connsiteY5" fmla="*/ 1435738 h 1435738"/>
              <a:gd name="connsiteX6" fmla="*/ 0 w 816232"/>
              <a:gd name="connsiteY6" fmla="*/ 1299697 h 1435738"/>
              <a:gd name="connsiteX7" fmla="*/ 0 w 816232"/>
              <a:gd name="connsiteY7" fmla="*/ 1297 h 1435738"/>
              <a:gd name="connsiteX0" fmla="*/ 0 w 816232"/>
              <a:gd name="connsiteY0" fmla="*/ 1297 h 1435738"/>
              <a:gd name="connsiteX1" fmla="*/ 752764 w 816232"/>
              <a:gd name="connsiteY1" fmla="*/ 0 h 1435738"/>
              <a:gd name="connsiteX2" fmla="*/ 816232 w 816232"/>
              <a:gd name="connsiteY2" fmla="*/ 86538 h 1435738"/>
              <a:gd name="connsiteX3" fmla="*/ 816232 w 816232"/>
              <a:gd name="connsiteY3" fmla="*/ 1435738 h 1435738"/>
              <a:gd name="connsiteX4" fmla="*/ 816232 w 816232"/>
              <a:gd name="connsiteY4" fmla="*/ 1435738 h 1435738"/>
              <a:gd name="connsiteX5" fmla="*/ 136041 w 816232"/>
              <a:gd name="connsiteY5" fmla="*/ 1435738 h 1435738"/>
              <a:gd name="connsiteX6" fmla="*/ 0 w 816232"/>
              <a:gd name="connsiteY6" fmla="*/ 1299697 h 1435738"/>
              <a:gd name="connsiteX7" fmla="*/ 0 w 816232"/>
              <a:gd name="connsiteY7" fmla="*/ 1297 h 1435738"/>
              <a:gd name="connsiteX0" fmla="*/ 0 w 816232"/>
              <a:gd name="connsiteY0" fmla="*/ 0 h 1434441"/>
              <a:gd name="connsiteX1" fmla="*/ 754371 w 816232"/>
              <a:gd name="connsiteY1" fmla="*/ 1878 h 1434441"/>
              <a:gd name="connsiteX2" fmla="*/ 816232 w 816232"/>
              <a:gd name="connsiteY2" fmla="*/ 85241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136041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  <a:gd name="connsiteX0" fmla="*/ 0 w 816232"/>
              <a:gd name="connsiteY0" fmla="*/ 0 h 1434441"/>
              <a:gd name="connsiteX1" fmla="*/ 754371 w 816232"/>
              <a:gd name="connsiteY1" fmla="*/ 1878 h 1434441"/>
              <a:gd name="connsiteX2" fmla="*/ 816232 w 816232"/>
              <a:gd name="connsiteY2" fmla="*/ 126516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136041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  <a:gd name="connsiteX0" fmla="*/ 0 w 816232"/>
              <a:gd name="connsiteY0" fmla="*/ 0 h 1434441"/>
              <a:gd name="connsiteX1" fmla="*/ 754371 w 816232"/>
              <a:gd name="connsiteY1" fmla="*/ 1878 h 1434441"/>
              <a:gd name="connsiteX2" fmla="*/ 816232 w 816232"/>
              <a:gd name="connsiteY2" fmla="*/ 126516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81424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232" h="1434441">
                <a:moveTo>
                  <a:pt x="0" y="0"/>
                </a:moveTo>
                <a:lnTo>
                  <a:pt x="754371" y="1878"/>
                </a:lnTo>
                <a:lnTo>
                  <a:pt x="816232" y="126516"/>
                </a:lnTo>
                <a:lnTo>
                  <a:pt x="816232" y="1434441"/>
                </a:lnTo>
                <a:lnTo>
                  <a:pt x="816232" y="1434441"/>
                </a:lnTo>
                <a:lnTo>
                  <a:pt x="81424" y="1434441"/>
                </a:lnTo>
                <a:lnTo>
                  <a:pt x="0" y="1298400"/>
                </a:lnTo>
                <a:lnTo>
                  <a:pt x="0" y="0"/>
                </a:lnTo>
                <a:close/>
              </a:path>
            </a:pathLst>
          </a:custGeom>
          <a:solidFill>
            <a:srgbClr val="2F5597">
              <a:alpha val="40000"/>
            </a:srgbClr>
          </a:solidFill>
          <a:ln w="47625"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accent1"/>
                </a:solidFill>
              </a:rPr>
              <a:t>  </a:t>
            </a:r>
          </a:p>
          <a:p>
            <a:r>
              <a:rPr lang="pt-BR" sz="900" dirty="0">
                <a:solidFill>
                  <a:schemeClr val="accent1"/>
                </a:solidFill>
              </a:rPr>
              <a:t>  </a:t>
            </a:r>
          </a:p>
          <a:p>
            <a:endParaRPr lang="pt-BR" sz="900" dirty="0">
              <a:solidFill>
                <a:schemeClr val="accent1"/>
              </a:solidFill>
            </a:endParaRPr>
          </a:p>
          <a:p>
            <a:endParaRPr lang="pt-BR" sz="900" dirty="0">
              <a:solidFill>
                <a:schemeClr val="accent1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238C649-F994-4BC0-84EB-96F3D157B822}"/>
              </a:ext>
            </a:extLst>
          </p:cNvPr>
          <p:cNvSpPr txBox="1"/>
          <p:nvPr/>
        </p:nvSpPr>
        <p:spPr>
          <a:xfrm>
            <a:off x="4145216" y="282851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30,0°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19D2A1F-D88A-4A07-9309-B5DC1182D0C8}"/>
              </a:ext>
            </a:extLst>
          </p:cNvPr>
          <p:cNvSpPr txBox="1"/>
          <p:nvPr/>
        </p:nvSpPr>
        <p:spPr>
          <a:xfrm>
            <a:off x="5225212" y="2875730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    20,0°</a:t>
            </a:r>
          </a:p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  35,0°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D898967-52D0-43E1-AFA3-052ACDFD7ED0}"/>
              </a:ext>
            </a:extLst>
          </p:cNvPr>
          <p:cNvSpPr txBox="1"/>
          <p:nvPr/>
        </p:nvSpPr>
        <p:spPr>
          <a:xfrm>
            <a:off x="4139493" y="2590910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Interna</a:t>
            </a:r>
          </a:p>
        </p:txBody>
      </p:sp>
      <p:sp>
        <p:nvSpPr>
          <p:cNvPr id="892" name="CaixaDeTexto 891">
            <a:extLst>
              <a:ext uri="{FF2B5EF4-FFF2-40B4-BE49-F238E27FC236}">
                <a16:creationId xmlns:a16="http://schemas.microsoft.com/office/drawing/2014/main" id="{4B448F82-8D9C-4555-8056-B42FA1412680}"/>
              </a:ext>
            </a:extLst>
          </p:cNvPr>
          <p:cNvSpPr txBox="1"/>
          <p:nvPr/>
        </p:nvSpPr>
        <p:spPr>
          <a:xfrm>
            <a:off x="4151345" y="3718735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30,0°</a:t>
            </a:r>
          </a:p>
        </p:txBody>
      </p:sp>
      <p:sp>
        <p:nvSpPr>
          <p:cNvPr id="893" name="CaixaDeTexto 892">
            <a:extLst>
              <a:ext uri="{FF2B5EF4-FFF2-40B4-BE49-F238E27FC236}">
                <a16:creationId xmlns:a16="http://schemas.microsoft.com/office/drawing/2014/main" id="{1F164CAF-C98E-40C9-96CE-600C5DED1300}"/>
              </a:ext>
            </a:extLst>
          </p:cNvPr>
          <p:cNvSpPr txBox="1"/>
          <p:nvPr/>
        </p:nvSpPr>
        <p:spPr>
          <a:xfrm>
            <a:off x="5231341" y="3765951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    20,0°</a:t>
            </a:r>
          </a:p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  35,0°</a:t>
            </a:r>
          </a:p>
        </p:txBody>
      </p:sp>
      <p:sp>
        <p:nvSpPr>
          <p:cNvPr id="894" name="CaixaDeTexto 893">
            <a:extLst>
              <a:ext uri="{FF2B5EF4-FFF2-40B4-BE49-F238E27FC236}">
                <a16:creationId xmlns:a16="http://schemas.microsoft.com/office/drawing/2014/main" id="{6EFEE97A-AB3C-4EA2-84EB-8B100F56E337}"/>
              </a:ext>
            </a:extLst>
          </p:cNvPr>
          <p:cNvSpPr txBox="1"/>
          <p:nvPr/>
        </p:nvSpPr>
        <p:spPr>
          <a:xfrm>
            <a:off x="4145624" y="3481131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Externa</a:t>
            </a:r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67838C55-7521-4B07-8B3C-FDB077204464}"/>
              </a:ext>
            </a:extLst>
          </p:cNvPr>
          <p:cNvCxnSpPr>
            <a:cxnSpLocks/>
          </p:cNvCxnSpPr>
          <p:nvPr/>
        </p:nvCxnSpPr>
        <p:spPr>
          <a:xfrm flipV="1">
            <a:off x="4489500" y="3480567"/>
            <a:ext cx="14064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80E0605C-B592-405C-9F60-E9F498305868}"/>
              </a:ext>
            </a:extLst>
          </p:cNvPr>
          <p:cNvGrpSpPr/>
          <p:nvPr/>
        </p:nvGrpSpPr>
        <p:grpSpPr>
          <a:xfrm>
            <a:off x="12281142" y="2874583"/>
            <a:ext cx="198486" cy="2534385"/>
            <a:chOff x="12254291" y="297204"/>
            <a:chExt cx="198486" cy="2534385"/>
          </a:xfrm>
        </p:grpSpPr>
        <p:grpSp>
          <p:nvGrpSpPr>
            <p:cNvPr id="456" name="Agrupar 455">
              <a:extLst>
                <a:ext uri="{FF2B5EF4-FFF2-40B4-BE49-F238E27FC236}">
                  <a16:creationId xmlns:a16="http://schemas.microsoft.com/office/drawing/2014/main" id="{D1C21D2F-E53C-45AA-A38C-03EAB3B3B8A4}"/>
                </a:ext>
              </a:extLst>
            </p:cNvPr>
            <p:cNvGrpSpPr/>
            <p:nvPr/>
          </p:nvGrpSpPr>
          <p:grpSpPr>
            <a:xfrm>
              <a:off x="12254291" y="297218"/>
              <a:ext cx="198486" cy="2534371"/>
              <a:chOff x="5199803" y="2457946"/>
              <a:chExt cx="198486" cy="2534371"/>
            </a:xfrm>
          </p:grpSpPr>
          <p:sp>
            <p:nvSpPr>
              <p:cNvPr id="457" name="Forma Livre: Forma 456">
                <a:extLst>
                  <a:ext uri="{FF2B5EF4-FFF2-40B4-BE49-F238E27FC236}">
                    <a16:creationId xmlns:a16="http://schemas.microsoft.com/office/drawing/2014/main" id="{EC8DFF76-6C26-42D2-8062-BA1531E07F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99803" y="2457946"/>
                <a:ext cx="198486" cy="2534371"/>
              </a:xfrm>
              <a:custGeom>
                <a:avLst/>
                <a:gdLst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90918 w 200967"/>
                  <a:gd name="connsiteY9" fmla="*/ 0 h 2507064"/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41828 w 200967"/>
                  <a:gd name="connsiteY9" fmla="*/ 8583 h 2507064"/>
                  <a:gd name="connsiteX10" fmla="*/ 190918 w 200967"/>
                  <a:gd name="connsiteY10" fmla="*/ 0 h 2507064"/>
                  <a:gd name="connsiteX0" fmla="*/ 202824 w 202824"/>
                  <a:gd name="connsiteY0" fmla="*/ 0 h 2507064"/>
                  <a:gd name="connsiteX1" fmla="*/ 200967 w 202824"/>
                  <a:gd name="connsiteY1" fmla="*/ 396910 h 2507064"/>
                  <a:gd name="connsiteX2" fmla="*/ 120580 w 202824"/>
                  <a:gd name="connsiteY2" fmla="*/ 447152 h 2507064"/>
                  <a:gd name="connsiteX3" fmla="*/ 125604 w 202824"/>
                  <a:gd name="connsiteY3" fmla="*/ 909376 h 2507064"/>
                  <a:gd name="connsiteX4" fmla="*/ 200967 w 202824"/>
                  <a:gd name="connsiteY4" fmla="*/ 1004835 h 2507064"/>
                  <a:gd name="connsiteX5" fmla="*/ 195943 w 202824"/>
                  <a:gd name="connsiteY5" fmla="*/ 2507064 h 2507064"/>
                  <a:gd name="connsiteX6" fmla="*/ 160773 w 202824"/>
                  <a:gd name="connsiteY6" fmla="*/ 2507064 h 2507064"/>
                  <a:gd name="connsiteX7" fmla="*/ 0 w 202824"/>
                  <a:gd name="connsiteY7" fmla="*/ 2326193 h 2507064"/>
                  <a:gd name="connsiteX8" fmla="*/ 0 w 202824"/>
                  <a:gd name="connsiteY8" fmla="*/ 150725 h 2507064"/>
                  <a:gd name="connsiteX9" fmla="*/ 141828 w 202824"/>
                  <a:gd name="connsiteY9" fmla="*/ 8583 h 2507064"/>
                  <a:gd name="connsiteX10" fmla="*/ 202824 w 202824"/>
                  <a:gd name="connsiteY10" fmla="*/ 0 h 2507064"/>
                  <a:gd name="connsiteX0" fmla="*/ 202824 w 202824"/>
                  <a:gd name="connsiteY0" fmla="*/ 0 h 2509445"/>
                  <a:gd name="connsiteX1" fmla="*/ 200967 w 202824"/>
                  <a:gd name="connsiteY1" fmla="*/ 399291 h 2509445"/>
                  <a:gd name="connsiteX2" fmla="*/ 120580 w 202824"/>
                  <a:gd name="connsiteY2" fmla="*/ 449533 h 2509445"/>
                  <a:gd name="connsiteX3" fmla="*/ 125604 w 202824"/>
                  <a:gd name="connsiteY3" fmla="*/ 911757 h 2509445"/>
                  <a:gd name="connsiteX4" fmla="*/ 200967 w 202824"/>
                  <a:gd name="connsiteY4" fmla="*/ 1007216 h 2509445"/>
                  <a:gd name="connsiteX5" fmla="*/ 195943 w 202824"/>
                  <a:gd name="connsiteY5" fmla="*/ 2509445 h 2509445"/>
                  <a:gd name="connsiteX6" fmla="*/ 160773 w 202824"/>
                  <a:gd name="connsiteY6" fmla="*/ 2509445 h 2509445"/>
                  <a:gd name="connsiteX7" fmla="*/ 0 w 202824"/>
                  <a:gd name="connsiteY7" fmla="*/ 2328574 h 2509445"/>
                  <a:gd name="connsiteX8" fmla="*/ 0 w 202824"/>
                  <a:gd name="connsiteY8" fmla="*/ 153106 h 2509445"/>
                  <a:gd name="connsiteX9" fmla="*/ 141828 w 202824"/>
                  <a:gd name="connsiteY9" fmla="*/ 10964 h 2509445"/>
                  <a:gd name="connsiteX10" fmla="*/ 202824 w 202824"/>
                  <a:gd name="connsiteY10" fmla="*/ 0 h 2509445"/>
                  <a:gd name="connsiteX0" fmla="*/ 202824 w 205729"/>
                  <a:gd name="connsiteY0" fmla="*/ 0 h 2509445"/>
                  <a:gd name="connsiteX1" fmla="*/ 205729 w 205729"/>
                  <a:gd name="connsiteY1" fmla="*/ 401672 h 2509445"/>
                  <a:gd name="connsiteX2" fmla="*/ 120580 w 205729"/>
                  <a:gd name="connsiteY2" fmla="*/ 449533 h 2509445"/>
                  <a:gd name="connsiteX3" fmla="*/ 125604 w 205729"/>
                  <a:gd name="connsiteY3" fmla="*/ 911757 h 2509445"/>
                  <a:gd name="connsiteX4" fmla="*/ 200967 w 205729"/>
                  <a:gd name="connsiteY4" fmla="*/ 1007216 h 2509445"/>
                  <a:gd name="connsiteX5" fmla="*/ 195943 w 205729"/>
                  <a:gd name="connsiteY5" fmla="*/ 2509445 h 2509445"/>
                  <a:gd name="connsiteX6" fmla="*/ 160773 w 205729"/>
                  <a:gd name="connsiteY6" fmla="*/ 2509445 h 2509445"/>
                  <a:gd name="connsiteX7" fmla="*/ 0 w 205729"/>
                  <a:gd name="connsiteY7" fmla="*/ 2328574 h 2509445"/>
                  <a:gd name="connsiteX8" fmla="*/ 0 w 205729"/>
                  <a:gd name="connsiteY8" fmla="*/ 153106 h 2509445"/>
                  <a:gd name="connsiteX9" fmla="*/ 141828 w 205729"/>
                  <a:gd name="connsiteY9" fmla="*/ 10964 h 2509445"/>
                  <a:gd name="connsiteX10" fmla="*/ 202824 w 205729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0580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5705 h 2515150"/>
                  <a:gd name="connsiteX1" fmla="*/ 200967 w 202983"/>
                  <a:gd name="connsiteY1" fmla="*/ 407377 h 2515150"/>
                  <a:gd name="connsiteX2" fmla="*/ 122962 w 202983"/>
                  <a:gd name="connsiteY2" fmla="*/ 455238 h 2515150"/>
                  <a:gd name="connsiteX3" fmla="*/ 125604 w 202983"/>
                  <a:gd name="connsiteY3" fmla="*/ 917462 h 2515150"/>
                  <a:gd name="connsiteX4" fmla="*/ 200967 w 202983"/>
                  <a:gd name="connsiteY4" fmla="*/ 1012921 h 2515150"/>
                  <a:gd name="connsiteX5" fmla="*/ 195943 w 202983"/>
                  <a:gd name="connsiteY5" fmla="*/ 2515150 h 2515150"/>
                  <a:gd name="connsiteX6" fmla="*/ 160773 w 202983"/>
                  <a:gd name="connsiteY6" fmla="*/ 2515150 h 2515150"/>
                  <a:gd name="connsiteX7" fmla="*/ 0 w 202983"/>
                  <a:gd name="connsiteY7" fmla="*/ 2334279 h 2515150"/>
                  <a:gd name="connsiteX8" fmla="*/ 0 w 202983"/>
                  <a:gd name="connsiteY8" fmla="*/ 158811 h 2515150"/>
                  <a:gd name="connsiteX9" fmla="*/ 158497 w 202983"/>
                  <a:gd name="connsiteY9" fmla="*/ 0 h 2515150"/>
                  <a:gd name="connsiteX10" fmla="*/ 202824 w 202983"/>
                  <a:gd name="connsiteY10" fmla="*/ 5705 h 2515150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6202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9375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18460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0580 w 202983"/>
                  <a:gd name="connsiteY2" fmla="*/ 461439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7042 w 206290"/>
                  <a:gd name="connsiteY9" fmla="*/ 1439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16348 w 206290"/>
                  <a:gd name="connsiteY2" fmla="*/ 419714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24148 w 207582"/>
                  <a:gd name="connsiteY3" fmla="*/ 906994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9733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3119 w 207582"/>
                  <a:gd name="connsiteY2" fmla="*/ 422846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6426 w 207582"/>
                  <a:gd name="connsiteY2" fmla="*/ 432242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6290"/>
                  <a:gd name="connsiteY0" fmla="*/ 0 h 2509445"/>
                  <a:gd name="connsiteX1" fmla="*/ 204275 w 206290"/>
                  <a:gd name="connsiteY1" fmla="*/ 347161 h 2509445"/>
                  <a:gd name="connsiteX2" fmla="*/ 106426 w 206290"/>
                  <a:gd name="connsiteY2" fmla="*/ 432242 h 2509445"/>
                  <a:gd name="connsiteX3" fmla="*/ 107611 w 206290"/>
                  <a:gd name="connsiteY3" fmla="*/ 916390 h 2509445"/>
                  <a:gd name="connsiteX4" fmla="*/ 204274 w 206290"/>
                  <a:gd name="connsiteY4" fmla="*/ 100382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3710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1138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07611 w 204274"/>
                  <a:gd name="connsiteY3" fmla="*/ 906994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5053 w 204274"/>
                  <a:gd name="connsiteY3" fmla="*/ 895250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6755"/>
                  <a:gd name="connsiteY0" fmla="*/ 0 h 2500049"/>
                  <a:gd name="connsiteX1" fmla="*/ 201794 w 206755"/>
                  <a:gd name="connsiteY1" fmla="*/ 342462 h 2500049"/>
                  <a:gd name="connsiteX2" fmla="*/ 113866 w 206755"/>
                  <a:gd name="connsiteY2" fmla="*/ 425195 h 2500049"/>
                  <a:gd name="connsiteX3" fmla="*/ 115053 w 206755"/>
                  <a:gd name="connsiteY3" fmla="*/ 895250 h 2500049"/>
                  <a:gd name="connsiteX4" fmla="*/ 206755 w 206755"/>
                  <a:gd name="connsiteY4" fmla="*/ 989732 h 2500049"/>
                  <a:gd name="connsiteX5" fmla="*/ 201631 w 206755"/>
                  <a:gd name="connsiteY5" fmla="*/ 2500049 h 2500049"/>
                  <a:gd name="connsiteX6" fmla="*/ 164080 w 206755"/>
                  <a:gd name="connsiteY6" fmla="*/ 2500049 h 2500049"/>
                  <a:gd name="connsiteX7" fmla="*/ 0 w 206755"/>
                  <a:gd name="connsiteY7" fmla="*/ 2334967 h 2500049"/>
                  <a:gd name="connsiteX8" fmla="*/ 3307 w 206755"/>
                  <a:gd name="connsiteY8" fmla="*/ 141361 h 2500049"/>
                  <a:gd name="connsiteX9" fmla="*/ 150428 w 206755"/>
                  <a:gd name="connsiteY9" fmla="*/ 1439 h 2500049"/>
                  <a:gd name="connsiteX10" fmla="*/ 203650 w 206755"/>
                  <a:gd name="connsiteY10" fmla="*/ 0 h 250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6755" h="2500049">
                    <a:moveTo>
                      <a:pt x="203650" y="0"/>
                    </a:moveTo>
                    <a:cubicBezTo>
                      <a:pt x="204618" y="133891"/>
                      <a:pt x="200826" y="208571"/>
                      <a:pt x="201794" y="342462"/>
                    </a:cubicBezTo>
                    <a:lnTo>
                      <a:pt x="113866" y="425195"/>
                    </a:lnTo>
                    <a:cubicBezTo>
                      <a:pt x="115541" y="579270"/>
                      <a:pt x="113378" y="741175"/>
                      <a:pt x="115053" y="895250"/>
                    </a:cubicBezTo>
                    <a:lnTo>
                      <a:pt x="206755" y="989732"/>
                    </a:lnTo>
                    <a:cubicBezTo>
                      <a:pt x="205080" y="1490475"/>
                      <a:pt x="203306" y="1999306"/>
                      <a:pt x="201631" y="2500049"/>
                    </a:cubicBezTo>
                    <a:lnTo>
                      <a:pt x="164080" y="2500049"/>
                    </a:lnTo>
                    <a:lnTo>
                      <a:pt x="0" y="2334967"/>
                    </a:lnTo>
                    <a:cubicBezTo>
                      <a:pt x="1102" y="1604548"/>
                      <a:pt x="2205" y="871780"/>
                      <a:pt x="3307" y="141361"/>
                    </a:cubicBezTo>
                    <a:lnTo>
                      <a:pt x="150428" y="1439"/>
                    </a:lnTo>
                    <a:lnTo>
                      <a:pt x="203650" y="0"/>
                    </a:lnTo>
                    <a:close/>
                  </a:path>
                </a:pathLst>
              </a:custGeom>
              <a:solidFill>
                <a:srgbClr val="FFC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8" name="Conector reto 457">
                <a:extLst>
                  <a:ext uri="{FF2B5EF4-FFF2-40B4-BE49-F238E27FC236}">
                    <a16:creationId xmlns:a16="http://schemas.microsoft.com/office/drawing/2014/main" id="{9E509501-060E-432C-A2E6-65CF00B02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4236" y="2532127"/>
                <a:ext cx="122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Conector reto 458">
                <a:extLst>
                  <a:ext uri="{FF2B5EF4-FFF2-40B4-BE49-F238E27FC236}">
                    <a16:creationId xmlns:a16="http://schemas.microsoft.com/office/drawing/2014/main" id="{8C86714E-CF18-47D1-A77A-078BDD303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613664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onector reto 459">
                <a:extLst>
                  <a:ext uri="{FF2B5EF4-FFF2-40B4-BE49-F238E27FC236}">
                    <a16:creationId xmlns:a16="http://schemas.microsoft.com/office/drawing/2014/main" id="{A723BAA8-0882-4AB1-97F9-0AC8ED66B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695201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Conector reto 460">
                <a:extLst>
                  <a:ext uri="{FF2B5EF4-FFF2-40B4-BE49-F238E27FC236}">
                    <a16:creationId xmlns:a16="http://schemas.microsoft.com/office/drawing/2014/main" id="{73B3E472-EE7A-4122-829C-E50C20387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776738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Conector reto 461">
                <a:extLst>
                  <a:ext uri="{FF2B5EF4-FFF2-40B4-BE49-F238E27FC236}">
                    <a16:creationId xmlns:a16="http://schemas.microsoft.com/office/drawing/2014/main" id="{3D9854A4-00A2-4B39-8AE1-FCF542B91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858275"/>
                <a:ext cx="1368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Conector reto 462">
                <a:extLst>
                  <a:ext uri="{FF2B5EF4-FFF2-40B4-BE49-F238E27FC236}">
                    <a16:creationId xmlns:a16="http://schemas.microsoft.com/office/drawing/2014/main" id="{E2796FE0-07AE-4E0E-B825-F1295872D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2939812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ector reto 463">
                <a:extLst>
                  <a:ext uri="{FF2B5EF4-FFF2-40B4-BE49-F238E27FC236}">
                    <a16:creationId xmlns:a16="http://schemas.microsoft.com/office/drawing/2014/main" id="{CA5892CF-217E-432B-B37C-5063329D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021349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Conector reto 464">
                <a:extLst>
                  <a:ext uri="{FF2B5EF4-FFF2-40B4-BE49-F238E27FC236}">
                    <a16:creationId xmlns:a16="http://schemas.microsoft.com/office/drawing/2014/main" id="{F318460A-E88B-4912-AB2B-AECC71C04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02886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onector reto 465">
                <a:extLst>
                  <a:ext uri="{FF2B5EF4-FFF2-40B4-BE49-F238E27FC236}">
                    <a16:creationId xmlns:a16="http://schemas.microsoft.com/office/drawing/2014/main" id="{CE7EDC0F-5269-45F1-8BD6-50482097A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84423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Conector reto 466">
                <a:extLst>
                  <a:ext uri="{FF2B5EF4-FFF2-40B4-BE49-F238E27FC236}">
                    <a16:creationId xmlns:a16="http://schemas.microsoft.com/office/drawing/2014/main" id="{A16AD4E7-DD70-4C0E-A5F5-6855F83B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265960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Conector reto 467">
                <a:extLst>
                  <a:ext uri="{FF2B5EF4-FFF2-40B4-BE49-F238E27FC236}">
                    <a16:creationId xmlns:a16="http://schemas.microsoft.com/office/drawing/2014/main" id="{040AFDFB-1A14-4AA1-AC7F-EEAD4AC39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347497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Conector reto 468">
                <a:extLst>
                  <a:ext uri="{FF2B5EF4-FFF2-40B4-BE49-F238E27FC236}">
                    <a16:creationId xmlns:a16="http://schemas.microsoft.com/office/drawing/2014/main" id="{6AA83179-5B7B-4418-9CD8-5DDDE65DC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429034"/>
                <a:ext cx="1656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ector reto 469">
                <a:extLst>
                  <a:ext uri="{FF2B5EF4-FFF2-40B4-BE49-F238E27FC236}">
                    <a16:creationId xmlns:a16="http://schemas.microsoft.com/office/drawing/2014/main" id="{DED0A179-4387-4C56-8AD4-8E47BB8CC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510571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onector reto 470">
                <a:extLst>
                  <a:ext uri="{FF2B5EF4-FFF2-40B4-BE49-F238E27FC236}">
                    <a16:creationId xmlns:a16="http://schemas.microsoft.com/office/drawing/2014/main" id="{0AB6904B-7FE0-48C5-AA80-AEDAE4A95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592108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onector reto 471">
                <a:extLst>
                  <a:ext uri="{FF2B5EF4-FFF2-40B4-BE49-F238E27FC236}">
                    <a16:creationId xmlns:a16="http://schemas.microsoft.com/office/drawing/2014/main" id="{95583B61-74E5-48C4-8195-1DF81EC94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673645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Conector reto 472">
                <a:extLst>
                  <a:ext uri="{FF2B5EF4-FFF2-40B4-BE49-F238E27FC236}">
                    <a16:creationId xmlns:a16="http://schemas.microsoft.com/office/drawing/2014/main" id="{69FE9CA5-C8E4-49F3-956A-D66D10F8A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755182"/>
                <a:ext cx="194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Conector reto 473">
                <a:extLst>
                  <a:ext uri="{FF2B5EF4-FFF2-40B4-BE49-F238E27FC236}">
                    <a16:creationId xmlns:a16="http://schemas.microsoft.com/office/drawing/2014/main" id="{F09D8303-59CA-4FFC-97A8-E4B029648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836719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Conector reto 474">
                <a:extLst>
                  <a:ext uri="{FF2B5EF4-FFF2-40B4-BE49-F238E27FC236}">
                    <a16:creationId xmlns:a16="http://schemas.microsoft.com/office/drawing/2014/main" id="{2EF7506B-A5BD-4FB3-A6BC-C673BE554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918256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Conector reto 475">
                <a:extLst>
                  <a:ext uri="{FF2B5EF4-FFF2-40B4-BE49-F238E27FC236}">
                    <a16:creationId xmlns:a16="http://schemas.microsoft.com/office/drawing/2014/main" id="{F74886E5-CA67-4F3C-976E-6BA3FC04F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999793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onector reto 476">
                <a:extLst>
                  <a:ext uri="{FF2B5EF4-FFF2-40B4-BE49-F238E27FC236}">
                    <a16:creationId xmlns:a16="http://schemas.microsoft.com/office/drawing/2014/main" id="{2388976E-F522-4CF2-AA7B-9967F2B16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081330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onector reto 477">
                <a:extLst>
                  <a:ext uri="{FF2B5EF4-FFF2-40B4-BE49-F238E27FC236}">
                    <a16:creationId xmlns:a16="http://schemas.microsoft.com/office/drawing/2014/main" id="{0E5BC6D3-A295-4A97-BC54-9E4BA38E7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162867"/>
                <a:ext cx="194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Conector reto 478">
                <a:extLst>
                  <a:ext uri="{FF2B5EF4-FFF2-40B4-BE49-F238E27FC236}">
                    <a16:creationId xmlns:a16="http://schemas.microsoft.com/office/drawing/2014/main" id="{8EDB8AD9-CAF4-47A3-A8F0-6D24D5CA9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244404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Conector reto 479">
                <a:extLst>
                  <a:ext uri="{FF2B5EF4-FFF2-40B4-BE49-F238E27FC236}">
                    <a16:creationId xmlns:a16="http://schemas.microsoft.com/office/drawing/2014/main" id="{3E6AEA49-6EE0-4C7E-9987-8EFA5321C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325941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Conector reto 480">
                <a:extLst>
                  <a:ext uri="{FF2B5EF4-FFF2-40B4-BE49-F238E27FC236}">
                    <a16:creationId xmlns:a16="http://schemas.microsoft.com/office/drawing/2014/main" id="{14FD3783-5E47-46A1-ADFE-31F9D3215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407478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Conector reto 481">
                <a:extLst>
                  <a:ext uri="{FF2B5EF4-FFF2-40B4-BE49-F238E27FC236}">
                    <a16:creationId xmlns:a16="http://schemas.microsoft.com/office/drawing/2014/main" id="{C6BEF142-CED6-45C2-ACA7-9F5989ADE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489015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Conector reto 482">
                <a:extLst>
                  <a:ext uri="{FF2B5EF4-FFF2-40B4-BE49-F238E27FC236}">
                    <a16:creationId xmlns:a16="http://schemas.microsoft.com/office/drawing/2014/main" id="{1182161D-A083-454D-B43B-67C623FF4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570552"/>
                <a:ext cx="194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onector reto 483">
                <a:extLst>
                  <a:ext uri="{FF2B5EF4-FFF2-40B4-BE49-F238E27FC236}">
                    <a16:creationId xmlns:a16="http://schemas.microsoft.com/office/drawing/2014/main" id="{7BED389A-5CE4-40B8-AE19-59017BE29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652089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Conector reto 484">
                <a:extLst>
                  <a:ext uri="{FF2B5EF4-FFF2-40B4-BE49-F238E27FC236}">
                    <a16:creationId xmlns:a16="http://schemas.microsoft.com/office/drawing/2014/main" id="{BCB0B7E0-0989-4C4B-8305-E28EC07E2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733626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Conector reto 485">
                <a:extLst>
                  <a:ext uri="{FF2B5EF4-FFF2-40B4-BE49-F238E27FC236}">
                    <a16:creationId xmlns:a16="http://schemas.microsoft.com/office/drawing/2014/main" id="{05131B39-DF1B-4A7F-B9E2-DE79DD0C9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815163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Conector reto 486">
                <a:extLst>
                  <a:ext uri="{FF2B5EF4-FFF2-40B4-BE49-F238E27FC236}">
                    <a16:creationId xmlns:a16="http://schemas.microsoft.com/office/drawing/2014/main" id="{847E1FFF-6146-492E-914F-5C81846D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1393" y="4896706"/>
                <a:ext cx="122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Agrupar 894">
              <a:extLst>
                <a:ext uri="{FF2B5EF4-FFF2-40B4-BE49-F238E27FC236}">
                  <a16:creationId xmlns:a16="http://schemas.microsoft.com/office/drawing/2014/main" id="{8B902E46-0FD6-4FFF-89D2-C72520B9F43E}"/>
                </a:ext>
              </a:extLst>
            </p:cNvPr>
            <p:cNvGrpSpPr/>
            <p:nvPr/>
          </p:nvGrpSpPr>
          <p:grpSpPr>
            <a:xfrm>
              <a:off x="12256564" y="297204"/>
              <a:ext cx="195985" cy="895633"/>
              <a:chOff x="5200651" y="2457945"/>
              <a:chExt cx="195985" cy="895633"/>
            </a:xfrm>
          </p:grpSpPr>
          <p:sp>
            <p:nvSpPr>
              <p:cNvPr id="896" name="Forma Livre: Forma 895">
                <a:extLst>
                  <a:ext uri="{FF2B5EF4-FFF2-40B4-BE49-F238E27FC236}">
                    <a16:creationId xmlns:a16="http://schemas.microsoft.com/office/drawing/2014/main" id="{FAD42A83-334A-4C3F-85B5-584AE8C074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01330" y="2457945"/>
                <a:ext cx="194131" cy="895633"/>
              </a:xfrm>
              <a:custGeom>
                <a:avLst/>
                <a:gdLst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90918 w 200967"/>
                  <a:gd name="connsiteY9" fmla="*/ 0 h 2507064"/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41828 w 200967"/>
                  <a:gd name="connsiteY9" fmla="*/ 8583 h 2507064"/>
                  <a:gd name="connsiteX10" fmla="*/ 190918 w 200967"/>
                  <a:gd name="connsiteY10" fmla="*/ 0 h 2507064"/>
                  <a:gd name="connsiteX0" fmla="*/ 202824 w 202824"/>
                  <a:gd name="connsiteY0" fmla="*/ 0 h 2507064"/>
                  <a:gd name="connsiteX1" fmla="*/ 200967 w 202824"/>
                  <a:gd name="connsiteY1" fmla="*/ 396910 h 2507064"/>
                  <a:gd name="connsiteX2" fmla="*/ 120580 w 202824"/>
                  <a:gd name="connsiteY2" fmla="*/ 447152 h 2507064"/>
                  <a:gd name="connsiteX3" fmla="*/ 125604 w 202824"/>
                  <a:gd name="connsiteY3" fmla="*/ 909376 h 2507064"/>
                  <a:gd name="connsiteX4" fmla="*/ 200967 w 202824"/>
                  <a:gd name="connsiteY4" fmla="*/ 1004835 h 2507064"/>
                  <a:gd name="connsiteX5" fmla="*/ 195943 w 202824"/>
                  <a:gd name="connsiteY5" fmla="*/ 2507064 h 2507064"/>
                  <a:gd name="connsiteX6" fmla="*/ 160773 w 202824"/>
                  <a:gd name="connsiteY6" fmla="*/ 2507064 h 2507064"/>
                  <a:gd name="connsiteX7" fmla="*/ 0 w 202824"/>
                  <a:gd name="connsiteY7" fmla="*/ 2326193 h 2507064"/>
                  <a:gd name="connsiteX8" fmla="*/ 0 w 202824"/>
                  <a:gd name="connsiteY8" fmla="*/ 150725 h 2507064"/>
                  <a:gd name="connsiteX9" fmla="*/ 141828 w 202824"/>
                  <a:gd name="connsiteY9" fmla="*/ 8583 h 2507064"/>
                  <a:gd name="connsiteX10" fmla="*/ 202824 w 202824"/>
                  <a:gd name="connsiteY10" fmla="*/ 0 h 2507064"/>
                  <a:gd name="connsiteX0" fmla="*/ 202824 w 202824"/>
                  <a:gd name="connsiteY0" fmla="*/ 0 h 2509445"/>
                  <a:gd name="connsiteX1" fmla="*/ 200967 w 202824"/>
                  <a:gd name="connsiteY1" fmla="*/ 399291 h 2509445"/>
                  <a:gd name="connsiteX2" fmla="*/ 120580 w 202824"/>
                  <a:gd name="connsiteY2" fmla="*/ 449533 h 2509445"/>
                  <a:gd name="connsiteX3" fmla="*/ 125604 w 202824"/>
                  <a:gd name="connsiteY3" fmla="*/ 911757 h 2509445"/>
                  <a:gd name="connsiteX4" fmla="*/ 200967 w 202824"/>
                  <a:gd name="connsiteY4" fmla="*/ 1007216 h 2509445"/>
                  <a:gd name="connsiteX5" fmla="*/ 195943 w 202824"/>
                  <a:gd name="connsiteY5" fmla="*/ 2509445 h 2509445"/>
                  <a:gd name="connsiteX6" fmla="*/ 160773 w 202824"/>
                  <a:gd name="connsiteY6" fmla="*/ 2509445 h 2509445"/>
                  <a:gd name="connsiteX7" fmla="*/ 0 w 202824"/>
                  <a:gd name="connsiteY7" fmla="*/ 2328574 h 2509445"/>
                  <a:gd name="connsiteX8" fmla="*/ 0 w 202824"/>
                  <a:gd name="connsiteY8" fmla="*/ 153106 h 2509445"/>
                  <a:gd name="connsiteX9" fmla="*/ 141828 w 202824"/>
                  <a:gd name="connsiteY9" fmla="*/ 10964 h 2509445"/>
                  <a:gd name="connsiteX10" fmla="*/ 202824 w 202824"/>
                  <a:gd name="connsiteY10" fmla="*/ 0 h 2509445"/>
                  <a:gd name="connsiteX0" fmla="*/ 202824 w 205729"/>
                  <a:gd name="connsiteY0" fmla="*/ 0 h 2509445"/>
                  <a:gd name="connsiteX1" fmla="*/ 205729 w 205729"/>
                  <a:gd name="connsiteY1" fmla="*/ 401672 h 2509445"/>
                  <a:gd name="connsiteX2" fmla="*/ 120580 w 205729"/>
                  <a:gd name="connsiteY2" fmla="*/ 449533 h 2509445"/>
                  <a:gd name="connsiteX3" fmla="*/ 125604 w 205729"/>
                  <a:gd name="connsiteY3" fmla="*/ 911757 h 2509445"/>
                  <a:gd name="connsiteX4" fmla="*/ 200967 w 205729"/>
                  <a:gd name="connsiteY4" fmla="*/ 1007216 h 2509445"/>
                  <a:gd name="connsiteX5" fmla="*/ 195943 w 205729"/>
                  <a:gd name="connsiteY5" fmla="*/ 2509445 h 2509445"/>
                  <a:gd name="connsiteX6" fmla="*/ 160773 w 205729"/>
                  <a:gd name="connsiteY6" fmla="*/ 2509445 h 2509445"/>
                  <a:gd name="connsiteX7" fmla="*/ 0 w 205729"/>
                  <a:gd name="connsiteY7" fmla="*/ 2328574 h 2509445"/>
                  <a:gd name="connsiteX8" fmla="*/ 0 w 205729"/>
                  <a:gd name="connsiteY8" fmla="*/ 153106 h 2509445"/>
                  <a:gd name="connsiteX9" fmla="*/ 141828 w 205729"/>
                  <a:gd name="connsiteY9" fmla="*/ 10964 h 2509445"/>
                  <a:gd name="connsiteX10" fmla="*/ 202824 w 205729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0580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5705 h 2515150"/>
                  <a:gd name="connsiteX1" fmla="*/ 200967 w 202983"/>
                  <a:gd name="connsiteY1" fmla="*/ 407377 h 2515150"/>
                  <a:gd name="connsiteX2" fmla="*/ 122962 w 202983"/>
                  <a:gd name="connsiteY2" fmla="*/ 455238 h 2515150"/>
                  <a:gd name="connsiteX3" fmla="*/ 125604 w 202983"/>
                  <a:gd name="connsiteY3" fmla="*/ 917462 h 2515150"/>
                  <a:gd name="connsiteX4" fmla="*/ 200967 w 202983"/>
                  <a:gd name="connsiteY4" fmla="*/ 1012921 h 2515150"/>
                  <a:gd name="connsiteX5" fmla="*/ 195943 w 202983"/>
                  <a:gd name="connsiteY5" fmla="*/ 2515150 h 2515150"/>
                  <a:gd name="connsiteX6" fmla="*/ 160773 w 202983"/>
                  <a:gd name="connsiteY6" fmla="*/ 2515150 h 2515150"/>
                  <a:gd name="connsiteX7" fmla="*/ 0 w 202983"/>
                  <a:gd name="connsiteY7" fmla="*/ 2334279 h 2515150"/>
                  <a:gd name="connsiteX8" fmla="*/ 0 w 202983"/>
                  <a:gd name="connsiteY8" fmla="*/ 158811 h 2515150"/>
                  <a:gd name="connsiteX9" fmla="*/ 158497 w 202983"/>
                  <a:gd name="connsiteY9" fmla="*/ 0 h 2515150"/>
                  <a:gd name="connsiteX10" fmla="*/ 202824 w 202983"/>
                  <a:gd name="connsiteY10" fmla="*/ 5705 h 2515150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6202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9375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18460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0580 w 202983"/>
                  <a:gd name="connsiteY2" fmla="*/ 461439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7042 w 206290"/>
                  <a:gd name="connsiteY9" fmla="*/ 1439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16348 w 206290"/>
                  <a:gd name="connsiteY2" fmla="*/ 419714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24148 w 207582"/>
                  <a:gd name="connsiteY3" fmla="*/ 906994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9733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3119 w 207582"/>
                  <a:gd name="connsiteY2" fmla="*/ 422846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6426 w 207582"/>
                  <a:gd name="connsiteY2" fmla="*/ 432242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6290"/>
                  <a:gd name="connsiteY0" fmla="*/ 0 h 2509445"/>
                  <a:gd name="connsiteX1" fmla="*/ 204275 w 206290"/>
                  <a:gd name="connsiteY1" fmla="*/ 347161 h 2509445"/>
                  <a:gd name="connsiteX2" fmla="*/ 106426 w 206290"/>
                  <a:gd name="connsiteY2" fmla="*/ 432242 h 2509445"/>
                  <a:gd name="connsiteX3" fmla="*/ 107611 w 206290"/>
                  <a:gd name="connsiteY3" fmla="*/ 916390 h 2509445"/>
                  <a:gd name="connsiteX4" fmla="*/ 204274 w 206290"/>
                  <a:gd name="connsiteY4" fmla="*/ 100382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3710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1138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07611 w 204274"/>
                  <a:gd name="connsiteY3" fmla="*/ 906994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5053 w 204274"/>
                  <a:gd name="connsiteY3" fmla="*/ 895250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6755"/>
                  <a:gd name="connsiteY0" fmla="*/ 0 h 2500049"/>
                  <a:gd name="connsiteX1" fmla="*/ 201794 w 206755"/>
                  <a:gd name="connsiteY1" fmla="*/ 342462 h 2500049"/>
                  <a:gd name="connsiteX2" fmla="*/ 113866 w 206755"/>
                  <a:gd name="connsiteY2" fmla="*/ 425195 h 2500049"/>
                  <a:gd name="connsiteX3" fmla="*/ 115053 w 206755"/>
                  <a:gd name="connsiteY3" fmla="*/ 895250 h 2500049"/>
                  <a:gd name="connsiteX4" fmla="*/ 206755 w 206755"/>
                  <a:gd name="connsiteY4" fmla="*/ 989732 h 2500049"/>
                  <a:gd name="connsiteX5" fmla="*/ 201631 w 206755"/>
                  <a:gd name="connsiteY5" fmla="*/ 2500049 h 2500049"/>
                  <a:gd name="connsiteX6" fmla="*/ 164080 w 206755"/>
                  <a:gd name="connsiteY6" fmla="*/ 2500049 h 2500049"/>
                  <a:gd name="connsiteX7" fmla="*/ 0 w 206755"/>
                  <a:gd name="connsiteY7" fmla="*/ 2334967 h 2500049"/>
                  <a:gd name="connsiteX8" fmla="*/ 3307 w 206755"/>
                  <a:gd name="connsiteY8" fmla="*/ 141361 h 2500049"/>
                  <a:gd name="connsiteX9" fmla="*/ 150428 w 206755"/>
                  <a:gd name="connsiteY9" fmla="*/ 1439 h 2500049"/>
                  <a:gd name="connsiteX10" fmla="*/ 203650 w 206755"/>
                  <a:gd name="connsiteY10" fmla="*/ 0 h 2500049"/>
                  <a:gd name="connsiteX0" fmla="*/ 200593 w 203698"/>
                  <a:gd name="connsiteY0" fmla="*/ 0 h 2500049"/>
                  <a:gd name="connsiteX1" fmla="*/ 198737 w 203698"/>
                  <a:gd name="connsiteY1" fmla="*/ 342462 h 2500049"/>
                  <a:gd name="connsiteX2" fmla="*/ 110809 w 203698"/>
                  <a:gd name="connsiteY2" fmla="*/ 425195 h 2500049"/>
                  <a:gd name="connsiteX3" fmla="*/ 111996 w 203698"/>
                  <a:gd name="connsiteY3" fmla="*/ 895250 h 2500049"/>
                  <a:gd name="connsiteX4" fmla="*/ 203698 w 203698"/>
                  <a:gd name="connsiteY4" fmla="*/ 989732 h 2500049"/>
                  <a:gd name="connsiteX5" fmla="*/ 198574 w 203698"/>
                  <a:gd name="connsiteY5" fmla="*/ 2500049 h 2500049"/>
                  <a:gd name="connsiteX6" fmla="*/ 161023 w 203698"/>
                  <a:gd name="connsiteY6" fmla="*/ 2500049 h 2500049"/>
                  <a:gd name="connsiteX7" fmla="*/ 1014 w 203698"/>
                  <a:gd name="connsiteY7" fmla="*/ 893283 h 2500049"/>
                  <a:gd name="connsiteX8" fmla="*/ 250 w 203698"/>
                  <a:gd name="connsiteY8" fmla="*/ 141361 h 2500049"/>
                  <a:gd name="connsiteX9" fmla="*/ 147371 w 203698"/>
                  <a:gd name="connsiteY9" fmla="*/ 1439 h 2500049"/>
                  <a:gd name="connsiteX10" fmla="*/ 200593 w 203698"/>
                  <a:gd name="connsiteY10" fmla="*/ 0 h 2500049"/>
                  <a:gd name="connsiteX0" fmla="*/ 200593 w 200752"/>
                  <a:gd name="connsiteY0" fmla="*/ 0 h 2500049"/>
                  <a:gd name="connsiteX1" fmla="*/ 198737 w 200752"/>
                  <a:gd name="connsiteY1" fmla="*/ 342462 h 2500049"/>
                  <a:gd name="connsiteX2" fmla="*/ 110809 w 200752"/>
                  <a:gd name="connsiteY2" fmla="*/ 425195 h 2500049"/>
                  <a:gd name="connsiteX3" fmla="*/ 111996 w 200752"/>
                  <a:gd name="connsiteY3" fmla="*/ 895250 h 2500049"/>
                  <a:gd name="connsiteX4" fmla="*/ 198574 w 200752"/>
                  <a:gd name="connsiteY4" fmla="*/ 2500049 h 2500049"/>
                  <a:gd name="connsiteX5" fmla="*/ 161023 w 200752"/>
                  <a:gd name="connsiteY5" fmla="*/ 2500049 h 2500049"/>
                  <a:gd name="connsiteX6" fmla="*/ 1014 w 200752"/>
                  <a:gd name="connsiteY6" fmla="*/ 893283 h 2500049"/>
                  <a:gd name="connsiteX7" fmla="*/ 250 w 200752"/>
                  <a:gd name="connsiteY7" fmla="*/ 141361 h 2500049"/>
                  <a:gd name="connsiteX8" fmla="*/ 147371 w 200752"/>
                  <a:gd name="connsiteY8" fmla="*/ 1439 h 2500049"/>
                  <a:gd name="connsiteX9" fmla="*/ 200593 w 200752"/>
                  <a:gd name="connsiteY9" fmla="*/ 0 h 2500049"/>
                  <a:gd name="connsiteX0" fmla="*/ 200593 w 200752"/>
                  <a:gd name="connsiteY0" fmla="*/ 0 h 2500049"/>
                  <a:gd name="connsiteX1" fmla="*/ 198737 w 200752"/>
                  <a:gd name="connsiteY1" fmla="*/ 342462 h 2500049"/>
                  <a:gd name="connsiteX2" fmla="*/ 110809 w 200752"/>
                  <a:gd name="connsiteY2" fmla="*/ 425195 h 2500049"/>
                  <a:gd name="connsiteX3" fmla="*/ 111996 w 200752"/>
                  <a:gd name="connsiteY3" fmla="*/ 895250 h 2500049"/>
                  <a:gd name="connsiteX4" fmla="*/ 161023 w 200752"/>
                  <a:gd name="connsiteY4" fmla="*/ 2500049 h 2500049"/>
                  <a:gd name="connsiteX5" fmla="*/ 1014 w 200752"/>
                  <a:gd name="connsiteY5" fmla="*/ 893283 h 2500049"/>
                  <a:gd name="connsiteX6" fmla="*/ 250 w 200752"/>
                  <a:gd name="connsiteY6" fmla="*/ 141361 h 2500049"/>
                  <a:gd name="connsiteX7" fmla="*/ 147371 w 200752"/>
                  <a:gd name="connsiteY7" fmla="*/ 1439 h 2500049"/>
                  <a:gd name="connsiteX8" fmla="*/ 200593 w 200752"/>
                  <a:gd name="connsiteY8" fmla="*/ 0 h 2500049"/>
                  <a:gd name="connsiteX0" fmla="*/ 200593 w 200752"/>
                  <a:gd name="connsiteY0" fmla="*/ 0 h 895250"/>
                  <a:gd name="connsiteX1" fmla="*/ 198737 w 200752"/>
                  <a:gd name="connsiteY1" fmla="*/ 342462 h 895250"/>
                  <a:gd name="connsiteX2" fmla="*/ 110809 w 200752"/>
                  <a:gd name="connsiteY2" fmla="*/ 425195 h 895250"/>
                  <a:gd name="connsiteX3" fmla="*/ 111996 w 200752"/>
                  <a:gd name="connsiteY3" fmla="*/ 895250 h 895250"/>
                  <a:gd name="connsiteX4" fmla="*/ 1014 w 200752"/>
                  <a:gd name="connsiteY4" fmla="*/ 893283 h 895250"/>
                  <a:gd name="connsiteX5" fmla="*/ 250 w 200752"/>
                  <a:gd name="connsiteY5" fmla="*/ 141361 h 895250"/>
                  <a:gd name="connsiteX6" fmla="*/ 147371 w 200752"/>
                  <a:gd name="connsiteY6" fmla="*/ 1439 h 895250"/>
                  <a:gd name="connsiteX7" fmla="*/ 200593 w 200752"/>
                  <a:gd name="connsiteY7" fmla="*/ 0 h 895250"/>
                  <a:gd name="connsiteX0" fmla="*/ 200593 w 200752"/>
                  <a:gd name="connsiteY0" fmla="*/ 0 h 893283"/>
                  <a:gd name="connsiteX1" fmla="*/ 198737 w 200752"/>
                  <a:gd name="connsiteY1" fmla="*/ 342462 h 893283"/>
                  <a:gd name="connsiteX2" fmla="*/ 110809 w 200752"/>
                  <a:gd name="connsiteY2" fmla="*/ 425195 h 893283"/>
                  <a:gd name="connsiteX3" fmla="*/ 111996 w 200752"/>
                  <a:gd name="connsiteY3" fmla="*/ 883504 h 893283"/>
                  <a:gd name="connsiteX4" fmla="*/ 1014 w 200752"/>
                  <a:gd name="connsiteY4" fmla="*/ 893283 h 893283"/>
                  <a:gd name="connsiteX5" fmla="*/ 250 w 200752"/>
                  <a:gd name="connsiteY5" fmla="*/ 141361 h 893283"/>
                  <a:gd name="connsiteX6" fmla="*/ 147371 w 200752"/>
                  <a:gd name="connsiteY6" fmla="*/ 1439 h 893283"/>
                  <a:gd name="connsiteX7" fmla="*/ 200593 w 200752"/>
                  <a:gd name="connsiteY7" fmla="*/ 0 h 893283"/>
                  <a:gd name="connsiteX0" fmla="*/ 202060 w 202219"/>
                  <a:gd name="connsiteY0" fmla="*/ 0 h 883504"/>
                  <a:gd name="connsiteX1" fmla="*/ 200204 w 202219"/>
                  <a:gd name="connsiteY1" fmla="*/ 342462 h 883504"/>
                  <a:gd name="connsiteX2" fmla="*/ 112276 w 202219"/>
                  <a:gd name="connsiteY2" fmla="*/ 425195 h 883504"/>
                  <a:gd name="connsiteX3" fmla="*/ 113463 w 202219"/>
                  <a:gd name="connsiteY3" fmla="*/ 883504 h 883504"/>
                  <a:gd name="connsiteX4" fmla="*/ 0 w 202219"/>
                  <a:gd name="connsiteY4" fmla="*/ 881538 h 883504"/>
                  <a:gd name="connsiteX5" fmla="*/ 1717 w 202219"/>
                  <a:gd name="connsiteY5" fmla="*/ 141361 h 883504"/>
                  <a:gd name="connsiteX6" fmla="*/ 148838 w 202219"/>
                  <a:gd name="connsiteY6" fmla="*/ 1439 h 883504"/>
                  <a:gd name="connsiteX7" fmla="*/ 202060 w 202219"/>
                  <a:gd name="connsiteY7" fmla="*/ 0 h 88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9" h="883504">
                    <a:moveTo>
                      <a:pt x="202060" y="0"/>
                    </a:moveTo>
                    <a:cubicBezTo>
                      <a:pt x="203028" y="133891"/>
                      <a:pt x="199236" y="208571"/>
                      <a:pt x="200204" y="342462"/>
                    </a:cubicBezTo>
                    <a:lnTo>
                      <a:pt x="112276" y="425195"/>
                    </a:lnTo>
                    <a:cubicBezTo>
                      <a:pt x="113951" y="579270"/>
                      <a:pt x="111788" y="729429"/>
                      <a:pt x="113463" y="883504"/>
                    </a:cubicBezTo>
                    <a:lnTo>
                      <a:pt x="0" y="881538"/>
                    </a:lnTo>
                    <a:cubicBezTo>
                      <a:pt x="1102" y="151119"/>
                      <a:pt x="615" y="871780"/>
                      <a:pt x="1717" y="141361"/>
                    </a:cubicBezTo>
                    <a:lnTo>
                      <a:pt x="148838" y="1439"/>
                    </a:lnTo>
                    <a:lnTo>
                      <a:pt x="20206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97" name="Conector reto 896">
                <a:extLst>
                  <a:ext uri="{FF2B5EF4-FFF2-40B4-BE49-F238E27FC236}">
                    <a16:creationId xmlns:a16="http://schemas.microsoft.com/office/drawing/2014/main" id="{644C94E7-2274-4747-AA12-5EB13E0AE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4236" y="2532127"/>
                <a:ext cx="122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Conector reto 897">
                <a:extLst>
                  <a:ext uri="{FF2B5EF4-FFF2-40B4-BE49-F238E27FC236}">
                    <a16:creationId xmlns:a16="http://schemas.microsoft.com/office/drawing/2014/main" id="{0A8B1DC8-2D61-4036-81DB-6133C4B1E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613664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Conector reto 898">
                <a:extLst>
                  <a:ext uri="{FF2B5EF4-FFF2-40B4-BE49-F238E27FC236}">
                    <a16:creationId xmlns:a16="http://schemas.microsoft.com/office/drawing/2014/main" id="{35E88C0E-1DE0-4990-9012-6B74AB451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695201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Conector reto 899">
                <a:extLst>
                  <a:ext uri="{FF2B5EF4-FFF2-40B4-BE49-F238E27FC236}">
                    <a16:creationId xmlns:a16="http://schemas.microsoft.com/office/drawing/2014/main" id="{97D66EE0-26C3-4E8D-8702-9B256359E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776738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Conector reto 900">
                <a:extLst>
                  <a:ext uri="{FF2B5EF4-FFF2-40B4-BE49-F238E27FC236}">
                    <a16:creationId xmlns:a16="http://schemas.microsoft.com/office/drawing/2014/main" id="{6E586C79-30C6-420B-BF25-CAC3C60B0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858275"/>
                <a:ext cx="1368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Conector reto 901">
                <a:extLst>
                  <a:ext uri="{FF2B5EF4-FFF2-40B4-BE49-F238E27FC236}">
                    <a16:creationId xmlns:a16="http://schemas.microsoft.com/office/drawing/2014/main" id="{F2B97701-853F-41F3-BC00-1FBC38C20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2939812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Conector reto 902">
                <a:extLst>
                  <a:ext uri="{FF2B5EF4-FFF2-40B4-BE49-F238E27FC236}">
                    <a16:creationId xmlns:a16="http://schemas.microsoft.com/office/drawing/2014/main" id="{BF105645-AD42-47C9-915D-B9653998D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021349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Conector reto 903">
                <a:extLst>
                  <a:ext uri="{FF2B5EF4-FFF2-40B4-BE49-F238E27FC236}">
                    <a16:creationId xmlns:a16="http://schemas.microsoft.com/office/drawing/2014/main" id="{9A8C7639-4DF4-4157-B5B9-146405A2F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02886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Conector reto 904">
                <a:extLst>
                  <a:ext uri="{FF2B5EF4-FFF2-40B4-BE49-F238E27FC236}">
                    <a16:creationId xmlns:a16="http://schemas.microsoft.com/office/drawing/2014/main" id="{8E5EA24F-1133-46C7-9310-670C9D3B4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84423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Conector reto 905">
                <a:extLst>
                  <a:ext uri="{FF2B5EF4-FFF2-40B4-BE49-F238E27FC236}">
                    <a16:creationId xmlns:a16="http://schemas.microsoft.com/office/drawing/2014/main" id="{12DB72E7-99D8-4935-AACD-C1F0BBB1A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265960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Conector reto 906">
                <a:extLst>
                  <a:ext uri="{FF2B5EF4-FFF2-40B4-BE49-F238E27FC236}">
                    <a16:creationId xmlns:a16="http://schemas.microsoft.com/office/drawing/2014/main" id="{D2883DF7-2587-47FF-AB3E-908FFD799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347497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097B88D7-9E09-4E29-BC33-82908DA636D7}"/>
              </a:ext>
            </a:extLst>
          </p:cNvPr>
          <p:cNvGrpSpPr/>
          <p:nvPr/>
        </p:nvGrpSpPr>
        <p:grpSpPr>
          <a:xfrm>
            <a:off x="3947550" y="4959006"/>
            <a:ext cx="2691458" cy="1374827"/>
            <a:chOff x="4144100" y="4637834"/>
            <a:chExt cx="2691458" cy="1374827"/>
          </a:xfrm>
        </p:grpSpPr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5F269BA5-D0FF-4366-A226-3458DA147B3A}"/>
                </a:ext>
              </a:extLst>
            </p:cNvPr>
            <p:cNvGrpSpPr/>
            <p:nvPr/>
          </p:nvGrpSpPr>
          <p:grpSpPr>
            <a:xfrm>
              <a:off x="4144100" y="4637834"/>
              <a:ext cx="2691458" cy="1374827"/>
              <a:chOff x="4144100" y="4637834"/>
              <a:chExt cx="2691458" cy="1374827"/>
            </a:xfrm>
          </p:grpSpPr>
          <p:grpSp>
            <p:nvGrpSpPr>
              <p:cNvPr id="88" name="Agrupar 87">
                <a:extLst>
                  <a:ext uri="{FF2B5EF4-FFF2-40B4-BE49-F238E27FC236}">
                    <a16:creationId xmlns:a16="http://schemas.microsoft.com/office/drawing/2014/main" id="{22108836-A0A9-49B0-8B86-94AE5544E55F}"/>
                  </a:ext>
                </a:extLst>
              </p:cNvPr>
              <p:cNvGrpSpPr/>
              <p:nvPr/>
            </p:nvGrpSpPr>
            <p:grpSpPr>
              <a:xfrm>
                <a:off x="4144100" y="4637834"/>
                <a:ext cx="2691458" cy="1374827"/>
                <a:chOff x="4091802" y="4413409"/>
                <a:chExt cx="2691458" cy="1374827"/>
              </a:xfrm>
            </p:grpSpPr>
            <p:sp>
              <p:nvSpPr>
                <p:cNvPr id="619" name="Hexágono 618">
                  <a:extLst>
                    <a:ext uri="{FF2B5EF4-FFF2-40B4-BE49-F238E27FC236}">
                      <a16:creationId xmlns:a16="http://schemas.microsoft.com/office/drawing/2014/main" id="{D7976354-1D65-4557-8927-00A51BB62C5D}"/>
                    </a:ext>
                  </a:extLst>
                </p:cNvPr>
                <p:cNvSpPr/>
                <p:nvPr/>
              </p:nvSpPr>
              <p:spPr>
                <a:xfrm>
                  <a:off x="4614056" y="4413409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0" name="Hexágono 619">
                  <a:extLst>
                    <a:ext uri="{FF2B5EF4-FFF2-40B4-BE49-F238E27FC236}">
                      <a16:creationId xmlns:a16="http://schemas.microsoft.com/office/drawing/2014/main" id="{1A650896-9283-4790-BB44-AE330668F952}"/>
                    </a:ext>
                  </a:extLst>
                </p:cNvPr>
                <p:cNvSpPr/>
                <p:nvPr/>
              </p:nvSpPr>
              <p:spPr>
                <a:xfrm>
                  <a:off x="4091802" y="4781514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1" name="Hexágono 620">
                  <a:extLst>
                    <a:ext uri="{FF2B5EF4-FFF2-40B4-BE49-F238E27FC236}">
                      <a16:creationId xmlns:a16="http://schemas.microsoft.com/office/drawing/2014/main" id="{467F5E7C-F2E7-4461-AD72-45F7EF5ED805}"/>
                    </a:ext>
                  </a:extLst>
                </p:cNvPr>
                <p:cNvSpPr/>
                <p:nvPr/>
              </p:nvSpPr>
              <p:spPr>
                <a:xfrm>
                  <a:off x="5687943" y="4413409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2" name="Hexágono 621">
                  <a:extLst>
                    <a:ext uri="{FF2B5EF4-FFF2-40B4-BE49-F238E27FC236}">
                      <a16:creationId xmlns:a16="http://schemas.microsoft.com/office/drawing/2014/main" id="{74B3D3BB-C0FA-4943-BD00-B4DDE67BACC2}"/>
                    </a:ext>
                  </a:extLst>
                </p:cNvPr>
                <p:cNvSpPr/>
                <p:nvPr/>
              </p:nvSpPr>
              <p:spPr>
                <a:xfrm>
                  <a:off x="5687943" y="5135968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3" name="Hexágono 622">
                  <a:extLst>
                    <a:ext uri="{FF2B5EF4-FFF2-40B4-BE49-F238E27FC236}">
                      <a16:creationId xmlns:a16="http://schemas.microsoft.com/office/drawing/2014/main" id="{3169DC3F-42CB-4F09-88D9-DFB9AA25AC5B}"/>
                    </a:ext>
                  </a:extLst>
                </p:cNvPr>
                <p:cNvSpPr/>
                <p:nvPr/>
              </p:nvSpPr>
              <p:spPr>
                <a:xfrm>
                  <a:off x="6211548" y="4781514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5" name="Hexágono 624">
                  <a:extLst>
                    <a:ext uri="{FF2B5EF4-FFF2-40B4-BE49-F238E27FC236}">
                      <a16:creationId xmlns:a16="http://schemas.microsoft.com/office/drawing/2014/main" id="{E5D6E057-D2B3-4020-BFAE-9A04D6E35209}"/>
                    </a:ext>
                  </a:extLst>
                </p:cNvPr>
                <p:cNvSpPr/>
                <p:nvPr/>
              </p:nvSpPr>
              <p:spPr>
                <a:xfrm>
                  <a:off x="5148006" y="4781514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6" name="Hexágono 625">
                  <a:extLst>
                    <a:ext uri="{FF2B5EF4-FFF2-40B4-BE49-F238E27FC236}">
                      <a16:creationId xmlns:a16="http://schemas.microsoft.com/office/drawing/2014/main" id="{30F838F1-06F1-4160-879B-33E7AC920812}"/>
                    </a:ext>
                  </a:extLst>
                </p:cNvPr>
                <p:cNvSpPr/>
                <p:nvPr/>
              </p:nvSpPr>
              <p:spPr>
                <a:xfrm>
                  <a:off x="4614056" y="5135968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26" name="Picture 2" descr="Imagem relacionada">
                  <a:extLst>
                    <a:ext uri="{FF2B5EF4-FFF2-40B4-BE49-F238E27FC236}">
                      <a16:creationId xmlns:a16="http://schemas.microsoft.com/office/drawing/2014/main" id="{949523E7-6FA0-445F-B1A7-D3E811C730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0415" y="4475904"/>
                  <a:ext cx="535889" cy="5358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5" name="Picture 4" descr="TPMS system failure icon">
                  <a:extLst>
                    <a:ext uri="{FF2B5EF4-FFF2-40B4-BE49-F238E27FC236}">
                      <a16:creationId xmlns:a16="http://schemas.microsoft.com/office/drawing/2014/main" id="{C35C23FC-09DF-42B5-9B54-8EAAC028C5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8517" y="4968269"/>
                  <a:ext cx="397951" cy="2958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Resultado de imagem para icone gps">
                  <a:extLst>
                    <a:ext uri="{FF2B5EF4-FFF2-40B4-BE49-F238E27FC236}">
                      <a16:creationId xmlns:a16="http://schemas.microsoft.com/office/drawing/2014/main" id="{EDF03AF4-C36F-43D7-AF42-FC0AE64DE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58538" y="4933932"/>
                  <a:ext cx="350649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Imagem 66">
                  <a:extLst>
                    <a:ext uri="{FF2B5EF4-FFF2-40B4-BE49-F238E27FC236}">
                      <a16:creationId xmlns:a16="http://schemas.microsoft.com/office/drawing/2014/main" id="{C5F72FDA-9E12-436C-B328-B886EB394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colorTemperature colorTemp="7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6640" y="5219461"/>
                  <a:ext cx="424231" cy="485282"/>
                </a:xfrm>
                <a:prstGeom prst="rect">
                  <a:avLst/>
                </a:prstGeom>
              </p:spPr>
            </p:pic>
          </p:grpSp>
          <p:pic>
            <p:nvPicPr>
              <p:cNvPr id="1030" name="Picture 6" descr="Imagem relacionada">
                <a:extLst>
                  <a:ext uri="{FF2B5EF4-FFF2-40B4-BE49-F238E27FC236}">
                    <a16:creationId xmlns:a16="http://schemas.microsoft.com/office/drawing/2014/main" id="{5B8F915F-CC16-474F-A191-F9818F96B3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2277" y="4750227"/>
                <a:ext cx="439723" cy="439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2" name="Picture 8" descr="Resultado de imagem para icon ar condicionado painel">
              <a:extLst>
                <a:ext uri="{FF2B5EF4-FFF2-40B4-BE49-F238E27FC236}">
                  <a16:creationId xmlns:a16="http://schemas.microsoft.com/office/drawing/2014/main" id="{FF55295D-AC17-444F-A240-A9E2EF945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440" y="5066013"/>
              <a:ext cx="535889" cy="535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4" name="Imagem 553">
            <a:extLst>
              <a:ext uri="{FF2B5EF4-FFF2-40B4-BE49-F238E27FC236}">
                <a16:creationId xmlns:a16="http://schemas.microsoft.com/office/drawing/2014/main" id="{42FD3115-DBD1-4F86-83B7-74CFBC8DF5BB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35" y="5547397"/>
            <a:ext cx="324000" cy="324000"/>
          </a:xfrm>
          <a:prstGeom prst="rect">
            <a:avLst/>
          </a:prstGeom>
        </p:spPr>
      </p:pic>
      <p:grpSp>
        <p:nvGrpSpPr>
          <p:cNvPr id="556" name="Agrupar 555">
            <a:extLst>
              <a:ext uri="{FF2B5EF4-FFF2-40B4-BE49-F238E27FC236}">
                <a16:creationId xmlns:a16="http://schemas.microsoft.com/office/drawing/2014/main" id="{2FAEEF8F-1A86-42F6-BC9E-5163B977D488}"/>
              </a:ext>
            </a:extLst>
          </p:cNvPr>
          <p:cNvGrpSpPr/>
          <p:nvPr/>
        </p:nvGrpSpPr>
        <p:grpSpPr>
          <a:xfrm>
            <a:off x="3602067" y="483614"/>
            <a:ext cx="921864" cy="595525"/>
            <a:chOff x="1718020" y="4293973"/>
            <a:chExt cx="1360125" cy="913588"/>
          </a:xfrm>
          <a:scene3d>
            <a:camera prst="perspectiveRelaxedModerately"/>
            <a:lightRig rig="threePt" dir="t"/>
          </a:scene3d>
        </p:grpSpPr>
        <p:sp>
          <p:nvSpPr>
            <p:cNvPr id="557" name="Hexágono 556">
              <a:extLst>
                <a:ext uri="{FF2B5EF4-FFF2-40B4-BE49-F238E27FC236}">
                  <a16:creationId xmlns:a16="http://schemas.microsoft.com/office/drawing/2014/main" id="{FF36ABCD-E32B-4454-8B70-BBFCCBB987B2}"/>
                </a:ext>
              </a:extLst>
            </p:cNvPr>
            <p:cNvSpPr/>
            <p:nvPr/>
          </p:nvSpPr>
          <p:spPr>
            <a:xfrm>
              <a:off x="1718020" y="4490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8" name="Hexágono 557">
              <a:extLst>
                <a:ext uri="{FF2B5EF4-FFF2-40B4-BE49-F238E27FC236}">
                  <a16:creationId xmlns:a16="http://schemas.microsoft.com/office/drawing/2014/main" id="{BD2186A0-600A-47D1-A979-6DB92B042A23}"/>
                </a:ext>
              </a:extLst>
            </p:cNvPr>
            <p:cNvSpPr/>
            <p:nvPr/>
          </p:nvSpPr>
          <p:spPr>
            <a:xfrm>
              <a:off x="2051395" y="4293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9" name="Hexágono 558">
              <a:extLst>
                <a:ext uri="{FF2B5EF4-FFF2-40B4-BE49-F238E27FC236}">
                  <a16:creationId xmlns:a16="http://schemas.microsoft.com/office/drawing/2014/main" id="{F92F3022-D381-4D44-A989-707A8AB8F8AD}"/>
                </a:ext>
              </a:extLst>
            </p:cNvPr>
            <p:cNvSpPr/>
            <p:nvPr/>
          </p:nvSpPr>
          <p:spPr>
            <a:xfrm>
              <a:off x="2384770" y="4490973"/>
              <a:ext cx="360000" cy="33105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0" name="Hexágono 559">
              <a:extLst>
                <a:ext uri="{FF2B5EF4-FFF2-40B4-BE49-F238E27FC236}">
                  <a16:creationId xmlns:a16="http://schemas.microsoft.com/office/drawing/2014/main" id="{0B3A1A6E-5C22-4749-AB63-044F7C503B20}"/>
                </a:ext>
              </a:extLst>
            </p:cNvPr>
            <p:cNvSpPr/>
            <p:nvPr/>
          </p:nvSpPr>
          <p:spPr>
            <a:xfrm>
              <a:off x="2384770" y="487650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5" name="Hexágono 594">
              <a:extLst>
                <a:ext uri="{FF2B5EF4-FFF2-40B4-BE49-F238E27FC236}">
                  <a16:creationId xmlns:a16="http://schemas.microsoft.com/office/drawing/2014/main" id="{02A67D96-CCC9-4B2D-9FB0-3D5A9FA7B638}"/>
                </a:ext>
              </a:extLst>
            </p:cNvPr>
            <p:cNvSpPr/>
            <p:nvPr/>
          </p:nvSpPr>
          <p:spPr>
            <a:xfrm>
              <a:off x="2718145" y="4687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7" name="Hexágono 596">
              <a:extLst>
                <a:ext uri="{FF2B5EF4-FFF2-40B4-BE49-F238E27FC236}">
                  <a16:creationId xmlns:a16="http://schemas.microsoft.com/office/drawing/2014/main" id="{D930289D-0FEE-490C-BA81-AAB84EE290CB}"/>
                </a:ext>
              </a:extLst>
            </p:cNvPr>
            <p:cNvSpPr/>
            <p:nvPr/>
          </p:nvSpPr>
          <p:spPr>
            <a:xfrm>
              <a:off x="2141477" y="4763337"/>
              <a:ext cx="179836" cy="163470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1462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F22F6CF4-3568-4D09-BF40-FEE6D4F763A1}"/>
              </a:ext>
            </a:extLst>
          </p:cNvPr>
          <p:cNvSpPr/>
          <p:nvPr/>
        </p:nvSpPr>
        <p:spPr>
          <a:xfrm>
            <a:off x="7085987" y="3004498"/>
            <a:ext cx="2267084" cy="2265281"/>
          </a:xfrm>
          <a:prstGeom prst="ellipse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291DCD6-DF99-486F-AE3F-C220C277DAEA}"/>
              </a:ext>
            </a:extLst>
          </p:cNvPr>
          <p:cNvSpPr/>
          <p:nvPr/>
        </p:nvSpPr>
        <p:spPr>
          <a:xfrm>
            <a:off x="6806635" y="2766889"/>
            <a:ext cx="2825788" cy="2740499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E97673-8611-4415-8D73-E175E92EE001}"/>
              </a:ext>
            </a:extLst>
          </p:cNvPr>
          <p:cNvSpPr/>
          <p:nvPr/>
        </p:nvSpPr>
        <p:spPr>
          <a:xfrm>
            <a:off x="6636330" y="2571308"/>
            <a:ext cx="3166403" cy="3131656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D84B906C-547E-481F-A571-9CB1A16631F8}"/>
              </a:ext>
            </a:extLst>
          </p:cNvPr>
          <p:cNvSpPr/>
          <p:nvPr/>
        </p:nvSpPr>
        <p:spPr>
          <a:xfrm>
            <a:off x="6989726" y="2956171"/>
            <a:ext cx="2429017" cy="2427087"/>
          </a:xfrm>
          <a:prstGeom prst="blockArc">
            <a:avLst>
              <a:gd name="adj1" fmla="val 15736519"/>
              <a:gd name="adj2" fmla="val 241104"/>
              <a:gd name="adj3" fmla="val 4365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9" name="Semicírculo 8">
            <a:extLst>
              <a:ext uri="{FF2B5EF4-FFF2-40B4-BE49-F238E27FC236}">
                <a16:creationId xmlns:a16="http://schemas.microsoft.com/office/drawing/2014/main" id="{9036AB60-3160-4747-8A76-B876F26DEDCD}"/>
              </a:ext>
            </a:extLst>
          </p:cNvPr>
          <p:cNvSpPr/>
          <p:nvPr/>
        </p:nvSpPr>
        <p:spPr>
          <a:xfrm rot="20367021">
            <a:off x="7299098" y="3156679"/>
            <a:ext cx="1772235" cy="1747153"/>
          </a:xfrm>
          <a:prstGeom prst="blockArc">
            <a:avLst>
              <a:gd name="adj1" fmla="val 12515296"/>
              <a:gd name="adj2" fmla="val 19730396"/>
              <a:gd name="adj3" fmla="val 828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0" name="Semicírculo 9">
            <a:extLst>
              <a:ext uri="{FF2B5EF4-FFF2-40B4-BE49-F238E27FC236}">
                <a16:creationId xmlns:a16="http://schemas.microsoft.com/office/drawing/2014/main" id="{DEEC4DD5-99D7-44E6-8568-67A736DCD3AA}"/>
              </a:ext>
            </a:extLst>
          </p:cNvPr>
          <p:cNvSpPr/>
          <p:nvPr/>
        </p:nvSpPr>
        <p:spPr>
          <a:xfrm rot="20438146">
            <a:off x="7314896" y="3153138"/>
            <a:ext cx="1750684" cy="1747148"/>
          </a:xfrm>
          <a:prstGeom prst="blockArc">
            <a:avLst>
              <a:gd name="adj1" fmla="val 16291118"/>
              <a:gd name="adj2" fmla="val 19730396"/>
              <a:gd name="adj3" fmla="val 828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1" name="Semicírculo 539">
            <a:extLst>
              <a:ext uri="{FF2B5EF4-FFF2-40B4-BE49-F238E27FC236}">
                <a16:creationId xmlns:a16="http://schemas.microsoft.com/office/drawing/2014/main" id="{EB279661-D770-48CD-9FA1-9E9FD0CB1651}"/>
              </a:ext>
            </a:extLst>
          </p:cNvPr>
          <p:cNvSpPr/>
          <p:nvPr/>
        </p:nvSpPr>
        <p:spPr>
          <a:xfrm rot="4075143">
            <a:off x="8839953" y="4037133"/>
            <a:ext cx="603804" cy="279887"/>
          </a:xfrm>
          <a:custGeom>
            <a:avLst/>
            <a:gdLst>
              <a:gd name="connsiteX0" fmla="*/ 435709 w 830695"/>
              <a:gd name="connsiteY0" fmla="*/ 485 h 807526"/>
              <a:gd name="connsiteX1" fmla="*/ 722557 w 830695"/>
              <a:gd name="connsiteY1" fmla="*/ 132031 h 807526"/>
              <a:gd name="connsiteX2" fmla="*/ 680178 w 830695"/>
              <a:gd name="connsiteY2" fmla="*/ 169516 h 807526"/>
              <a:gd name="connsiteX3" fmla="*/ 432857 w 830695"/>
              <a:gd name="connsiteY3" fmla="*/ 56972 h 807526"/>
              <a:gd name="connsiteX4" fmla="*/ 435709 w 830695"/>
              <a:gd name="connsiteY4" fmla="*/ 485 h 807526"/>
              <a:gd name="connsiteX0" fmla="*/ 2852 w 289700"/>
              <a:gd name="connsiteY0" fmla="*/ 0 h 150293"/>
              <a:gd name="connsiteX1" fmla="*/ 289700 w 289700"/>
              <a:gd name="connsiteY1" fmla="*/ 131546 h 150293"/>
              <a:gd name="connsiteX2" fmla="*/ 219749 w 289700"/>
              <a:gd name="connsiteY2" fmla="*/ 150293 h 150293"/>
              <a:gd name="connsiteX3" fmla="*/ 0 w 289700"/>
              <a:gd name="connsiteY3" fmla="*/ 56487 h 150293"/>
              <a:gd name="connsiteX4" fmla="*/ 2852 w 289700"/>
              <a:gd name="connsiteY4" fmla="*/ 0 h 150293"/>
              <a:gd name="connsiteX0" fmla="*/ 0 w 286848"/>
              <a:gd name="connsiteY0" fmla="*/ 0 h 150293"/>
              <a:gd name="connsiteX1" fmla="*/ 286848 w 286848"/>
              <a:gd name="connsiteY1" fmla="*/ 131546 h 150293"/>
              <a:gd name="connsiteX2" fmla="*/ 216897 w 286848"/>
              <a:gd name="connsiteY2" fmla="*/ 150293 h 150293"/>
              <a:gd name="connsiteX3" fmla="*/ 38737 w 286848"/>
              <a:gd name="connsiteY3" fmla="*/ 58839 h 150293"/>
              <a:gd name="connsiteX4" fmla="*/ 0 w 286848"/>
              <a:gd name="connsiteY4" fmla="*/ 0 h 150293"/>
              <a:gd name="connsiteX0" fmla="*/ 0 w 286848"/>
              <a:gd name="connsiteY0" fmla="*/ 0 h 150293"/>
              <a:gd name="connsiteX1" fmla="*/ 286848 w 286848"/>
              <a:gd name="connsiteY1" fmla="*/ 131546 h 150293"/>
              <a:gd name="connsiteX2" fmla="*/ 216897 w 286848"/>
              <a:gd name="connsiteY2" fmla="*/ 150293 h 150293"/>
              <a:gd name="connsiteX3" fmla="*/ 38737 w 286848"/>
              <a:gd name="connsiteY3" fmla="*/ 58839 h 150293"/>
              <a:gd name="connsiteX4" fmla="*/ 0 w 286848"/>
              <a:gd name="connsiteY4" fmla="*/ 0 h 15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848" h="150293">
                <a:moveTo>
                  <a:pt x="0" y="0"/>
                </a:moveTo>
                <a:cubicBezTo>
                  <a:pt x="109752" y="5237"/>
                  <a:pt x="212896" y="52538"/>
                  <a:pt x="286848" y="131546"/>
                </a:cubicBezTo>
                <a:cubicBezTo>
                  <a:pt x="272722" y="144041"/>
                  <a:pt x="231023" y="137798"/>
                  <a:pt x="216897" y="150293"/>
                </a:cubicBezTo>
                <a:cubicBezTo>
                  <a:pt x="153028" y="82673"/>
                  <a:pt x="129276" y="69218"/>
                  <a:pt x="38737" y="588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2" name="Semicírculo 11">
            <a:extLst>
              <a:ext uri="{FF2B5EF4-FFF2-40B4-BE49-F238E27FC236}">
                <a16:creationId xmlns:a16="http://schemas.microsoft.com/office/drawing/2014/main" id="{8B28BEAE-14D4-42A6-B84B-E369266A19E0}"/>
              </a:ext>
            </a:extLst>
          </p:cNvPr>
          <p:cNvSpPr/>
          <p:nvPr/>
        </p:nvSpPr>
        <p:spPr>
          <a:xfrm rot="20168278">
            <a:off x="7245399" y="2685844"/>
            <a:ext cx="1940030" cy="1772605"/>
          </a:xfrm>
          <a:prstGeom prst="blockArc">
            <a:avLst>
              <a:gd name="adj1" fmla="val 16590969"/>
              <a:gd name="adj2" fmla="val 19704799"/>
              <a:gd name="adj3" fmla="val 607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3" name="Semicírculo 12">
            <a:extLst>
              <a:ext uri="{FF2B5EF4-FFF2-40B4-BE49-F238E27FC236}">
                <a16:creationId xmlns:a16="http://schemas.microsoft.com/office/drawing/2014/main" id="{6A9D8033-316F-42C8-8D5A-E66639EC9552}"/>
              </a:ext>
            </a:extLst>
          </p:cNvPr>
          <p:cNvSpPr/>
          <p:nvPr/>
        </p:nvSpPr>
        <p:spPr>
          <a:xfrm rot="1756166">
            <a:off x="7680134" y="2870349"/>
            <a:ext cx="1940030" cy="1772603"/>
          </a:xfrm>
          <a:prstGeom prst="blockArc">
            <a:avLst>
              <a:gd name="adj1" fmla="val 16590969"/>
              <a:gd name="adj2" fmla="val 18620899"/>
              <a:gd name="adj3" fmla="val 59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4" name="Semicírculo 546">
            <a:extLst>
              <a:ext uri="{FF2B5EF4-FFF2-40B4-BE49-F238E27FC236}">
                <a16:creationId xmlns:a16="http://schemas.microsoft.com/office/drawing/2014/main" id="{39BA0F07-94D8-417D-8814-41D5A9F9215B}"/>
              </a:ext>
            </a:extLst>
          </p:cNvPr>
          <p:cNvSpPr/>
          <p:nvPr/>
        </p:nvSpPr>
        <p:spPr>
          <a:xfrm rot="4120699">
            <a:off x="9041844" y="4186935"/>
            <a:ext cx="854272" cy="814696"/>
          </a:xfrm>
          <a:custGeom>
            <a:avLst/>
            <a:gdLst>
              <a:gd name="connsiteX0" fmla="*/ 359238 w 628772"/>
              <a:gd name="connsiteY0" fmla="*/ 4058 h 793471"/>
              <a:gd name="connsiteX1" fmla="*/ 589656 w 628772"/>
              <a:gd name="connsiteY1" fmla="*/ 205083 h 793471"/>
              <a:gd name="connsiteX2" fmla="*/ 566626 w 628772"/>
              <a:gd name="connsiteY2" fmla="*/ 221116 h 793471"/>
              <a:gd name="connsiteX3" fmla="*/ 356099 w 628772"/>
              <a:gd name="connsiteY3" fmla="*/ 31535 h 793471"/>
              <a:gd name="connsiteX4" fmla="*/ 359238 w 628772"/>
              <a:gd name="connsiteY4" fmla="*/ 4058 h 793471"/>
              <a:gd name="connsiteX0" fmla="*/ 3139 w 233557"/>
              <a:gd name="connsiteY0" fmla="*/ 0 h 217058"/>
              <a:gd name="connsiteX1" fmla="*/ 233557 w 233557"/>
              <a:gd name="connsiteY1" fmla="*/ 201025 h 217058"/>
              <a:gd name="connsiteX2" fmla="*/ 210527 w 233557"/>
              <a:gd name="connsiteY2" fmla="*/ 217058 h 217058"/>
              <a:gd name="connsiteX3" fmla="*/ 0 w 233557"/>
              <a:gd name="connsiteY3" fmla="*/ 27477 h 217058"/>
              <a:gd name="connsiteX4" fmla="*/ 3139 w 233557"/>
              <a:gd name="connsiteY4" fmla="*/ 0 h 217058"/>
              <a:gd name="connsiteX0" fmla="*/ 3139 w 233557"/>
              <a:gd name="connsiteY0" fmla="*/ 0 h 217058"/>
              <a:gd name="connsiteX1" fmla="*/ 233557 w 233557"/>
              <a:gd name="connsiteY1" fmla="*/ 201025 h 217058"/>
              <a:gd name="connsiteX2" fmla="*/ 210527 w 233557"/>
              <a:gd name="connsiteY2" fmla="*/ 217058 h 217058"/>
              <a:gd name="connsiteX3" fmla="*/ 0 w 233557"/>
              <a:gd name="connsiteY3" fmla="*/ 27477 h 217058"/>
              <a:gd name="connsiteX4" fmla="*/ 3139 w 233557"/>
              <a:gd name="connsiteY4" fmla="*/ 0 h 217058"/>
              <a:gd name="connsiteX0" fmla="*/ 3139 w 233557"/>
              <a:gd name="connsiteY0" fmla="*/ 0 h 217058"/>
              <a:gd name="connsiteX1" fmla="*/ 233557 w 233557"/>
              <a:gd name="connsiteY1" fmla="*/ 201025 h 217058"/>
              <a:gd name="connsiteX2" fmla="*/ 210527 w 233557"/>
              <a:gd name="connsiteY2" fmla="*/ 217058 h 217058"/>
              <a:gd name="connsiteX3" fmla="*/ 0 w 233557"/>
              <a:gd name="connsiteY3" fmla="*/ 27477 h 217058"/>
              <a:gd name="connsiteX4" fmla="*/ 3139 w 233557"/>
              <a:gd name="connsiteY4" fmla="*/ 0 h 217058"/>
              <a:gd name="connsiteX0" fmla="*/ 8241 w 238659"/>
              <a:gd name="connsiteY0" fmla="*/ 0 h 217058"/>
              <a:gd name="connsiteX1" fmla="*/ 238659 w 238659"/>
              <a:gd name="connsiteY1" fmla="*/ 201025 h 217058"/>
              <a:gd name="connsiteX2" fmla="*/ 215629 w 238659"/>
              <a:gd name="connsiteY2" fmla="*/ 217058 h 217058"/>
              <a:gd name="connsiteX3" fmla="*/ 0 w 238659"/>
              <a:gd name="connsiteY3" fmla="*/ 31789 h 217058"/>
              <a:gd name="connsiteX4" fmla="*/ 8241 w 238659"/>
              <a:gd name="connsiteY4" fmla="*/ 0 h 217058"/>
              <a:gd name="connsiteX0" fmla="*/ 8241 w 238659"/>
              <a:gd name="connsiteY0" fmla="*/ 0 h 218690"/>
              <a:gd name="connsiteX1" fmla="*/ 238659 w 238659"/>
              <a:gd name="connsiteY1" fmla="*/ 201025 h 218690"/>
              <a:gd name="connsiteX2" fmla="*/ 211647 w 238659"/>
              <a:gd name="connsiteY2" fmla="*/ 218691 h 218690"/>
              <a:gd name="connsiteX3" fmla="*/ 0 w 238659"/>
              <a:gd name="connsiteY3" fmla="*/ 31789 h 218690"/>
              <a:gd name="connsiteX4" fmla="*/ 8241 w 238659"/>
              <a:gd name="connsiteY4" fmla="*/ 0 h 218690"/>
              <a:gd name="connsiteX0" fmla="*/ 8241 w 245508"/>
              <a:gd name="connsiteY0" fmla="*/ 0 h 218691"/>
              <a:gd name="connsiteX1" fmla="*/ 245508 w 245508"/>
              <a:gd name="connsiteY1" fmla="*/ 200438 h 218691"/>
              <a:gd name="connsiteX2" fmla="*/ 211647 w 245508"/>
              <a:gd name="connsiteY2" fmla="*/ 218691 h 218691"/>
              <a:gd name="connsiteX3" fmla="*/ 0 w 245508"/>
              <a:gd name="connsiteY3" fmla="*/ 31789 h 218691"/>
              <a:gd name="connsiteX4" fmla="*/ 8241 w 245508"/>
              <a:gd name="connsiteY4" fmla="*/ 0 h 21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08" h="218691">
                <a:moveTo>
                  <a:pt x="8241" y="0"/>
                </a:moveTo>
                <a:cubicBezTo>
                  <a:pt x="128056" y="39220"/>
                  <a:pt x="191740" y="94271"/>
                  <a:pt x="245508" y="200438"/>
                </a:cubicBezTo>
                <a:lnTo>
                  <a:pt x="211647" y="218691"/>
                </a:lnTo>
                <a:cubicBezTo>
                  <a:pt x="168620" y="116305"/>
                  <a:pt x="89474" y="48721"/>
                  <a:pt x="0" y="31789"/>
                </a:cubicBezTo>
                <a:lnTo>
                  <a:pt x="824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5" name="Semicírculo 14">
            <a:extLst>
              <a:ext uri="{FF2B5EF4-FFF2-40B4-BE49-F238E27FC236}">
                <a16:creationId xmlns:a16="http://schemas.microsoft.com/office/drawing/2014/main" id="{7B20571D-E54C-4543-8E34-CD08C966FA0E}"/>
              </a:ext>
            </a:extLst>
          </p:cNvPr>
          <p:cNvSpPr/>
          <p:nvPr/>
        </p:nvSpPr>
        <p:spPr>
          <a:xfrm rot="12157402">
            <a:off x="6815069" y="2671317"/>
            <a:ext cx="2335914" cy="2705067"/>
          </a:xfrm>
          <a:prstGeom prst="blockArc">
            <a:avLst>
              <a:gd name="adj1" fmla="val 17167296"/>
              <a:gd name="adj2" fmla="val 18620899"/>
              <a:gd name="adj3" fmla="val 59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6" name="Semicírculo 548">
            <a:extLst>
              <a:ext uri="{FF2B5EF4-FFF2-40B4-BE49-F238E27FC236}">
                <a16:creationId xmlns:a16="http://schemas.microsoft.com/office/drawing/2014/main" id="{42A72B81-D028-4E59-A822-7C8C759C61EB}"/>
              </a:ext>
            </a:extLst>
          </p:cNvPr>
          <p:cNvSpPr/>
          <p:nvPr/>
        </p:nvSpPr>
        <p:spPr>
          <a:xfrm rot="7796802">
            <a:off x="7942134" y="4994359"/>
            <a:ext cx="812686" cy="837031"/>
          </a:xfrm>
          <a:custGeom>
            <a:avLst/>
            <a:gdLst>
              <a:gd name="connsiteX0" fmla="*/ 359238 w 628772"/>
              <a:gd name="connsiteY0" fmla="*/ 4058 h 793471"/>
              <a:gd name="connsiteX1" fmla="*/ 589656 w 628772"/>
              <a:gd name="connsiteY1" fmla="*/ 205083 h 793471"/>
              <a:gd name="connsiteX2" fmla="*/ 566626 w 628772"/>
              <a:gd name="connsiteY2" fmla="*/ 221116 h 793471"/>
              <a:gd name="connsiteX3" fmla="*/ 356099 w 628772"/>
              <a:gd name="connsiteY3" fmla="*/ 31535 h 793471"/>
              <a:gd name="connsiteX4" fmla="*/ 359238 w 628772"/>
              <a:gd name="connsiteY4" fmla="*/ 4058 h 793471"/>
              <a:gd name="connsiteX0" fmla="*/ 2095 w 233557"/>
              <a:gd name="connsiteY0" fmla="*/ 0 h 225580"/>
              <a:gd name="connsiteX1" fmla="*/ 233557 w 233557"/>
              <a:gd name="connsiteY1" fmla="*/ 209547 h 225580"/>
              <a:gd name="connsiteX2" fmla="*/ 210527 w 233557"/>
              <a:gd name="connsiteY2" fmla="*/ 225580 h 225580"/>
              <a:gd name="connsiteX3" fmla="*/ 0 w 233557"/>
              <a:gd name="connsiteY3" fmla="*/ 35999 h 225580"/>
              <a:gd name="connsiteX4" fmla="*/ 2095 w 233557"/>
              <a:gd name="connsiteY4" fmla="*/ 0 h 225580"/>
              <a:gd name="connsiteX0" fmla="*/ 2095 w 233557"/>
              <a:gd name="connsiteY0" fmla="*/ 0 h 231201"/>
              <a:gd name="connsiteX1" fmla="*/ 233557 w 233557"/>
              <a:gd name="connsiteY1" fmla="*/ 209547 h 231201"/>
              <a:gd name="connsiteX2" fmla="*/ 203529 w 233557"/>
              <a:gd name="connsiteY2" fmla="*/ 231201 h 231201"/>
              <a:gd name="connsiteX3" fmla="*/ 0 w 233557"/>
              <a:gd name="connsiteY3" fmla="*/ 35999 h 231201"/>
              <a:gd name="connsiteX4" fmla="*/ 2095 w 233557"/>
              <a:gd name="connsiteY4" fmla="*/ 0 h 231201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557" h="224687">
                <a:moveTo>
                  <a:pt x="2095" y="0"/>
                </a:moveTo>
                <a:cubicBezTo>
                  <a:pt x="99620" y="17739"/>
                  <a:pt x="185958" y="100675"/>
                  <a:pt x="233557" y="209547"/>
                </a:cubicBezTo>
                <a:cubicBezTo>
                  <a:pt x="223548" y="216765"/>
                  <a:pt x="213976" y="218575"/>
                  <a:pt x="201145" y="224687"/>
                </a:cubicBezTo>
                <a:cubicBezTo>
                  <a:pt x="158118" y="122301"/>
                  <a:pt x="89474" y="52931"/>
                  <a:pt x="0" y="35999"/>
                </a:cubicBezTo>
                <a:cubicBezTo>
                  <a:pt x="1046" y="26840"/>
                  <a:pt x="1049" y="9159"/>
                  <a:pt x="209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7" name="Semicírculo 16">
            <a:extLst>
              <a:ext uri="{FF2B5EF4-FFF2-40B4-BE49-F238E27FC236}">
                <a16:creationId xmlns:a16="http://schemas.microsoft.com/office/drawing/2014/main" id="{EED07106-B6C9-48F9-9C36-64E37F6FDF98}"/>
              </a:ext>
            </a:extLst>
          </p:cNvPr>
          <p:cNvSpPr/>
          <p:nvPr/>
        </p:nvSpPr>
        <p:spPr>
          <a:xfrm rot="17156592">
            <a:off x="6781082" y="2944065"/>
            <a:ext cx="1917840" cy="1793113"/>
          </a:xfrm>
          <a:prstGeom prst="blockArc">
            <a:avLst>
              <a:gd name="adj1" fmla="val 16590969"/>
              <a:gd name="adj2" fmla="val 18620899"/>
              <a:gd name="adj3" fmla="val 59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B9E2535-B786-4BD5-A16C-B3677500D8BD}"/>
              </a:ext>
            </a:extLst>
          </p:cNvPr>
          <p:cNvGrpSpPr/>
          <p:nvPr/>
        </p:nvGrpSpPr>
        <p:grpSpPr>
          <a:xfrm>
            <a:off x="5629378" y="2579262"/>
            <a:ext cx="900000" cy="900000"/>
            <a:chOff x="6751858" y="3387423"/>
            <a:chExt cx="1325587" cy="133986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FDF261A-406C-4DFE-B1D5-BDD28F8712DC}"/>
                </a:ext>
              </a:extLst>
            </p:cNvPr>
            <p:cNvSpPr txBox="1"/>
            <p:nvPr/>
          </p:nvSpPr>
          <p:spPr>
            <a:xfrm>
              <a:off x="6957091" y="4009722"/>
              <a:ext cx="817385" cy="36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1.6 bar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0639801-1189-40F1-9B1A-110819300E60}"/>
                </a:ext>
              </a:extLst>
            </p:cNvPr>
            <p:cNvSpPr txBox="1"/>
            <p:nvPr/>
          </p:nvSpPr>
          <p:spPr>
            <a:xfrm>
              <a:off x="6993538" y="3759021"/>
              <a:ext cx="817385" cy="36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20.5 °C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34D536F5-8D28-49CC-B835-1DC63F02E20E}"/>
                </a:ext>
              </a:extLst>
            </p:cNvPr>
            <p:cNvGrpSpPr/>
            <p:nvPr/>
          </p:nvGrpSpPr>
          <p:grpSpPr>
            <a:xfrm>
              <a:off x="6751858" y="3387423"/>
              <a:ext cx="1325587" cy="1339860"/>
              <a:chOff x="6751858" y="3387423"/>
              <a:chExt cx="1325587" cy="133986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5FA816C-0D41-403C-9892-6921DA5568C6}"/>
                  </a:ext>
                </a:extLst>
              </p:cNvPr>
              <p:cNvSpPr/>
              <p:nvPr/>
            </p:nvSpPr>
            <p:spPr>
              <a:xfrm>
                <a:off x="6920065" y="3565410"/>
                <a:ext cx="988046" cy="933559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93D25E8-3F62-490A-8D61-E2A9E88EF1A8}"/>
                  </a:ext>
                </a:extLst>
              </p:cNvPr>
              <p:cNvSpPr/>
              <p:nvPr/>
            </p:nvSpPr>
            <p:spPr>
              <a:xfrm>
                <a:off x="6827599" y="3462262"/>
                <a:ext cx="1156587" cy="1134657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1F90DEEA-CC8C-41B1-A1A2-F5223ED451F6}"/>
                  </a:ext>
                </a:extLst>
              </p:cNvPr>
              <p:cNvSpPr/>
              <p:nvPr/>
            </p:nvSpPr>
            <p:spPr>
              <a:xfrm>
                <a:off x="6751858" y="3387423"/>
                <a:ext cx="1296000" cy="129660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5" name="Semicírculo 24">
                <a:extLst>
                  <a:ext uri="{FF2B5EF4-FFF2-40B4-BE49-F238E27FC236}">
                    <a16:creationId xmlns:a16="http://schemas.microsoft.com/office/drawing/2014/main" id="{A2B8615B-C0EE-4FA2-88F9-B241B4191338}"/>
                  </a:ext>
                </a:extLst>
              </p:cNvPr>
              <p:cNvSpPr/>
              <p:nvPr/>
            </p:nvSpPr>
            <p:spPr>
              <a:xfrm>
                <a:off x="6926480" y="3554539"/>
                <a:ext cx="988046" cy="933559"/>
              </a:xfrm>
              <a:prstGeom prst="blockArc">
                <a:avLst>
                  <a:gd name="adj1" fmla="val 15736519"/>
                  <a:gd name="adj2" fmla="val 234319"/>
                  <a:gd name="adj3" fmla="val 3045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Semicírculo 25">
                <a:extLst>
                  <a:ext uri="{FF2B5EF4-FFF2-40B4-BE49-F238E27FC236}">
                    <a16:creationId xmlns:a16="http://schemas.microsoft.com/office/drawing/2014/main" id="{54EF304E-B385-4DBA-9A36-6E728659EABB}"/>
                  </a:ext>
                </a:extLst>
              </p:cNvPr>
              <p:cNvSpPr/>
              <p:nvPr/>
            </p:nvSpPr>
            <p:spPr>
              <a:xfrm rot="19833370">
                <a:off x="6989950" y="3622505"/>
                <a:ext cx="840920" cy="807527"/>
              </a:xfrm>
              <a:prstGeom prst="blockArc">
                <a:avLst>
                  <a:gd name="adj1" fmla="val 12515296"/>
                  <a:gd name="adj2" fmla="val 19730396"/>
                  <a:gd name="adj3" fmla="val 828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Semicírculo 26">
                <a:extLst>
                  <a:ext uri="{FF2B5EF4-FFF2-40B4-BE49-F238E27FC236}">
                    <a16:creationId xmlns:a16="http://schemas.microsoft.com/office/drawing/2014/main" id="{1D6D63E9-F878-44F2-9B42-28EBDBBA0F48}"/>
                  </a:ext>
                </a:extLst>
              </p:cNvPr>
              <p:cNvSpPr/>
              <p:nvPr/>
            </p:nvSpPr>
            <p:spPr>
              <a:xfrm rot="19853894">
                <a:off x="7000567" y="3617560"/>
                <a:ext cx="830694" cy="807527"/>
              </a:xfrm>
              <a:prstGeom prst="blockArc">
                <a:avLst>
                  <a:gd name="adj1" fmla="val 16291118"/>
                  <a:gd name="adj2" fmla="val 19730396"/>
                  <a:gd name="adj3" fmla="val 828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Semicírculo 539">
                <a:extLst>
                  <a:ext uri="{FF2B5EF4-FFF2-40B4-BE49-F238E27FC236}">
                    <a16:creationId xmlns:a16="http://schemas.microsoft.com/office/drawing/2014/main" id="{F5D83563-AFB1-4DCA-ABE8-735291F9E485}"/>
                  </a:ext>
                </a:extLst>
              </p:cNvPr>
              <p:cNvSpPr/>
              <p:nvPr/>
            </p:nvSpPr>
            <p:spPr>
              <a:xfrm rot="3347929">
                <a:off x="7632728" y="3901629"/>
                <a:ext cx="286848" cy="150293"/>
              </a:xfrm>
              <a:custGeom>
                <a:avLst/>
                <a:gdLst>
                  <a:gd name="connsiteX0" fmla="*/ 435709 w 830695"/>
                  <a:gd name="connsiteY0" fmla="*/ 485 h 807526"/>
                  <a:gd name="connsiteX1" fmla="*/ 722557 w 830695"/>
                  <a:gd name="connsiteY1" fmla="*/ 132031 h 807526"/>
                  <a:gd name="connsiteX2" fmla="*/ 680178 w 830695"/>
                  <a:gd name="connsiteY2" fmla="*/ 169516 h 807526"/>
                  <a:gd name="connsiteX3" fmla="*/ 432857 w 830695"/>
                  <a:gd name="connsiteY3" fmla="*/ 56972 h 807526"/>
                  <a:gd name="connsiteX4" fmla="*/ 435709 w 830695"/>
                  <a:gd name="connsiteY4" fmla="*/ 485 h 807526"/>
                  <a:gd name="connsiteX0" fmla="*/ 2852 w 289700"/>
                  <a:gd name="connsiteY0" fmla="*/ 0 h 150293"/>
                  <a:gd name="connsiteX1" fmla="*/ 289700 w 289700"/>
                  <a:gd name="connsiteY1" fmla="*/ 131546 h 150293"/>
                  <a:gd name="connsiteX2" fmla="*/ 219749 w 289700"/>
                  <a:gd name="connsiteY2" fmla="*/ 150293 h 150293"/>
                  <a:gd name="connsiteX3" fmla="*/ 0 w 289700"/>
                  <a:gd name="connsiteY3" fmla="*/ 56487 h 150293"/>
                  <a:gd name="connsiteX4" fmla="*/ 2852 w 289700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848" h="150293">
                    <a:moveTo>
                      <a:pt x="0" y="0"/>
                    </a:moveTo>
                    <a:cubicBezTo>
                      <a:pt x="109752" y="5237"/>
                      <a:pt x="212896" y="52538"/>
                      <a:pt x="286848" y="131546"/>
                    </a:cubicBezTo>
                    <a:cubicBezTo>
                      <a:pt x="272722" y="144041"/>
                      <a:pt x="231023" y="137798"/>
                      <a:pt x="216897" y="150293"/>
                    </a:cubicBezTo>
                    <a:cubicBezTo>
                      <a:pt x="153028" y="82673"/>
                      <a:pt x="129276" y="69218"/>
                      <a:pt x="38737" y="588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Semicírculo 28">
                <a:extLst>
                  <a:ext uri="{FF2B5EF4-FFF2-40B4-BE49-F238E27FC236}">
                    <a16:creationId xmlns:a16="http://schemas.microsoft.com/office/drawing/2014/main" id="{4A46C413-5097-40A4-A704-9E7F43A26CBA}"/>
                  </a:ext>
                </a:extLst>
              </p:cNvPr>
              <p:cNvSpPr/>
              <p:nvPr/>
            </p:nvSpPr>
            <p:spPr>
              <a:xfrm rot="20168278">
                <a:off x="7001149" y="3434844"/>
                <a:ext cx="794049" cy="733917"/>
              </a:xfrm>
              <a:prstGeom prst="blockArc">
                <a:avLst>
                  <a:gd name="adj1" fmla="val 16590969"/>
                  <a:gd name="adj2" fmla="val 19704799"/>
                  <a:gd name="adj3" fmla="val 607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Semicírculo 29">
                <a:extLst>
                  <a:ext uri="{FF2B5EF4-FFF2-40B4-BE49-F238E27FC236}">
                    <a16:creationId xmlns:a16="http://schemas.microsoft.com/office/drawing/2014/main" id="{8B705D3A-F1FC-4F3C-8F22-A42361AC9C0D}"/>
                  </a:ext>
                </a:extLst>
              </p:cNvPr>
              <p:cNvSpPr/>
              <p:nvPr/>
            </p:nvSpPr>
            <p:spPr>
              <a:xfrm rot="1756166">
                <a:off x="7179085" y="3511235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Semicírculo 546">
                <a:extLst>
                  <a:ext uri="{FF2B5EF4-FFF2-40B4-BE49-F238E27FC236}">
                    <a16:creationId xmlns:a16="http://schemas.microsoft.com/office/drawing/2014/main" id="{F4C2DF7F-6530-4A5A-8744-B961B88F2A45}"/>
                  </a:ext>
                </a:extLst>
              </p:cNvPr>
              <p:cNvSpPr/>
              <p:nvPr/>
            </p:nvSpPr>
            <p:spPr>
              <a:xfrm rot="4120699">
                <a:off x="7743724" y="4057892"/>
                <a:ext cx="336480" cy="330962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557" h="217058">
                    <a:moveTo>
                      <a:pt x="3139" y="0"/>
                    </a:moveTo>
                    <a:cubicBezTo>
                      <a:pt x="122954" y="39220"/>
                      <a:pt x="179789" y="94858"/>
                      <a:pt x="233557" y="201025"/>
                    </a:cubicBezTo>
                    <a:lnTo>
                      <a:pt x="210527" y="217058"/>
                    </a:lnTo>
                    <a:cubicBezTo>
                      <a:pt x="167500" y="114672"/>
                      <a:pt x="89474" y="44409"/>
                      <a:pt x="0" y="27477"/>
                    </a:cubicBez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emicírculo 31">
                <a:extLst>
                  <a:ext uri="{FF2B5EF4-FFF2-40B4-BE49-F238E27FC236}">
                    <a16:creationId xmlns:a16="http://schemas.microsoft.com/office/drawing/2014/main" id="{B4230C10-902D-4BFD-882D-CDB21CB624D7}"/>
                  </a:ext>
                </a:extLst>
              </p:cNvPr>
              <p:cNvSpPr/>
              <p:nvPr/>
            </p:nvSpPr>
            <p:spPr>
              <a:xfrm rot="12157402">
                <a:off x="6825016" y="3428829"/>
                <a:ext cx="956083" cy="1119987"/>
              </a:xfrm>
              <a:prstGeom prst="blockArc">
                <a:avLst>
                  <a:gd name="adj1" fmla="val 17167296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Semicírculo 548">
                <a:extLst>
                  <a:ext uri="{FF2B5EF4-FFF2-40B4-BE49-F238E27FC236}">
                    <a16:creationId xmlns:a16="http://schemas.microsoft.com/office/drawing/2014/main" id="{378CB1E6-B838-4ED9-8690-2FA9F343D084}"/>
                  </a:ext>
                </a:extLst>
              </p:cNvPr>
              <p:cNvSpPr/>
              <p:nvPr/>
            </p:nvSpPr>
            <p:spPr>
              <a:xfrm rot="7840556">
                <a:off x="7288263" y="4387065"/>
                <a:ext cx="336480" cy="343956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2095 w 233557"/>
                  <a:gd name="connsiteY0" fmla="*/ 0 h 225580"/>
                  <a:gd name="connsiteX1" fmla="*/ 233557 w 233557"/>
                  <a:gd name="connsiteY1" fmla="*/ 209547 h 225580"/>
                  <a:gd name="connsiteX2" fmla="*/ 210527 w 233557"/>
                  <a:gd name="connsiteY2" fmla="*/ 225580 h 225580"/>
                  <a:gd name="connsiteX3" fmla="*/ 0 w 233557"/>
                  <a:gd name="connsiteY3" fmla="*/ 35999 h 225580"/>
                  <a:gd name="connsiteX4" fmla="*/ 2095 w 233557"/>
                  <a:gd name="connsiteY4" fmla="*/ 0 h 22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557" h="225580">
                    <a:moveTo>
                      <a:pt x="2095" y="0"/>
                    </a:moveTo>
                    <a:cubicBezTo>
                      <a:pt x="99620" y="17739"/>
                      <a:pt x="185958" y="100675"/>
                      <a:pt x="233557" y="209547"/>
                    </a:cubicBezTo>
                    <a:lnTo>
                      <a:pt x="210527" y="225580"/>
                    </a:lnTo>
                    <a:cubicBezTo>
                      <a:pt x="167500" y="123194"/>
                      <a:pt x="89474" y="52931"/>
                      <a:pt x="0" y="35999"/>
                    </a:cubicBezTo>
                    <a:cubicBezTo>
                      <a:pt x="1046" y="26840"/>
                      <a:pt x="1049" y="9159"/>
                      <a:pt x="2095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Semicírculo 33">
                <a:extLst>
                  <a:ext uri="{FF2B5EF4-FFF2-40B4-BE49-F238E27FC236}">
                    <a16:creationId xmlns:a16="http://schemas.microsoft.com/office/drawing/2014/main" id="{187ACC1D-09C7-4C56-BA63-F552F042D2BB}"/>
                  </a:ext>
                </a:extLst>
              </p:cNvPr>
              <p:cNvSpPr/>
              <p:nvPr/>
            </p:nvSpPr>
            <p:spPr>
              <a:xfrm rot="17156592">
                <a:off x="6806564" y="3546002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7977663-9E02-4488-95D4-D8CDBC0EC98A}"/>
              </a:ext>
            </a:extLst>
          </p:cNvPr>
          <p:cNvGrpSpPr/>
          <p:nvPr/>
        </p:nvGrpSpPr>
        <p:grpSpPr>
          <a:xfrm>
            <a:off x="5690343" y="3796937"/>
            <a:ext cx="756001" cy="720864"/>
            <a:chOff x="6711920" y="3387423"/>
            <a:chExt cx="1391868" cy="1341467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243AD05-BB72-4F25-9655-6CA4904278CC}"/>
                </a:ext>
              </a:extLst>
            </p:cNvPr>
            <p:cNvSpPr txBox="1"/>
            <p:nvPr/>
          </p:nvSpPr>
          <p:spPr>
            <a:xfrm>
              <a:off x="6711920" y="4009723"/>
              <a:ext cx="1391866" cy="42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1.6 bar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0CBD275-1B73-457F-A3F0-90CE96EEC020}"/>
                </a:ext>
              </a:extLst>
            </p:cNvPr>
            <p:cNvSpPr txBox="1"/>
            <p:nvPr/>
          </p:nvSpPr>
          <p:spPr>
            <a:xfrm>
              <a:off x="6711922" y="3759020"/>
              <a:ext cx="1391866" cy="40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20.5 °C</a:t>
              </a: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472B637-516E-447C-8E1E-803FB857787F}"/>
                </a:ext>
              </a:extLst>
            </p:cNvPr>
            <p:cNvGrpSpPr/>
            <p:nvPr/>
          </p:nvGrpSpPr>
          <p:grpSpPr>
            <a:xfrm>
              <a:off x="6751858" y="3387423"/>
              <a:ext cx="1326123" cy="1341467"/>
              <a:chOff x="6751858" y="3387423"/>
              <a:chExt cx="1326123" cy="1341467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B29E4203-6435-437A-B364-3600D699B690}"/>
                  </a:ext>
                </a:extLst>
              </p:cNvPr>
              <p:cNvSpPr/>
              <p:nvPr/>
            </p:nvSpPr>
            <p:spPr>
              <a:xfrm>
                <a:off x="6939434" y="3563138"/>
                <a:ext cx="927911" cy="93790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6BEE5CDA-85C7-41A9-AB42-2AC10FB0D1BF}"/>
                  </a:ext>
                </a:extLst>
              </p:cNvPr>
              <p:cNvSpPr/>
              <p:nvPr/>
            </p:nvSpPr>
            <p:spPr>
              <a:xfrm>
                <a:off x="6827599" y="3462262"/>
                <a:ext cx="1156587" cy="1134657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6B4160E7-4116-4567-87B8-F7D0937AA26C}"/>
                  </a:ext>
                </a:extLst>
              </p:cNvPr>
              <p:cNvSpPr/>
              <p:nvPr/>
            </p:nvSpPr>
            <p:spPr>
              <a:xfrm>
                <a:off x="6751858" y="3387423"/>
                <a:ext cx="1296000" cy="129660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2" name="Semicírculo 41">
                <a:extLst>
                  <a:ext uri="{FF2B5EF4-FFF2-40B4-BE49-F238E27FC236}">
                    <a16:creationId xmlns:a16="http://schemas.microsoft.com/office/drawing/2014/main" id="{8D142F63-CB78-458B-B1DD-91A5A5C8D89F}"/>
                  </a:ext>
                </a:extLst>
              </p:cNvPr>
              <p:cNvSpPr/>
              <p:nvPr/>
            </p:nvSpPr>
            <p:spPr>
              <a:xfrm>
                <a:off x="6896502" y="3546768"/>
                <a:ext cx="994190" cy="1004894"/>
              </a:xfrm>
              <a:prstGeom prst="blockArc">
                <a:avLst>
                  <a:gd name="adj1" fmla="val 15736519"/>
                  <a:gd name="adj2" fmla="val 241104"/>
                  <a:gd name="adj3" fmla="val 4365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Semicírculo 42">
                <a:extLst>
                  <a:ext uri="{FF2B5EF4-FFF2-40B4-BE49-F238E27FC236}">
                    <a16:creationId xmlns:a16="http://schemas.microsoft.com/office/drawing/2014/main" id="{7CAB92A8-866E-4CDD-A427-B696FC7409F4}"/>
                  </a:ext>
                </a:extLst>
              </p:cNvPr>
              <p:cNvSpPr/>
              <p:nvPr/>
            </p:nvSpPr>
            <p:spPr>
              <a:xfrm rot="20367021">
                <a:off x="7023127" y="3629785"/>
                <a:ext cx="725371" cy="723379"/>
              </a:xfrm>
              <a:prstGeom prst="blockArc">
                <a:avLst>
                  <a:gd name="adj1" fmla="val 12515296"/>
                  <a:gd name="adj2" fmla="val 19730396"/>
                  <a:gd name="adj3" fmla="val 828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Semicírculo 43">
                <a:extLst>
                  <a:ext uri="{FF2B5EF4-FFF2-40B4-BE49-F238E27FC236}">
                    <a16:creationId xmlns:a16="http://schemas.microsoft.com/office/drawing/2014/main" id="{BCA968D8-9890-4CB4-AC36-F4CAD828A225}"/>
                  </a:ext>
                </a:extLst>
              </p:cNvPr>
              <p:cNvSpPr/>
              <p:nvPr/>
            </p:nvSpPr>
            <p:spPr>
              <a:xfrm rot="20438146">
                <a:off x="7029594" y="3628320"/>
                <a:ext cx="716550" cy="723377"/>
              </a:xfrm>
              <a:prstGeom prst="blockArc">
                <a:avLst>
                  <a:gd name="adj1" fmla="val 16291118"/>
                  <a:gd name="adj2" fmla="val 19730396"/>
                  <a:gd name="adj3" fmla="val 828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Semicírculo 539">
                <a:extLst>
                  <a:ext uri="{FF2B5EF4-FFF2-40B4-BE49-F238E27FC236}">
                    <a16:creationId xmlns:a16="http://schemas.microsoft.com/office/drawing/2014/main" id="{14CA8B4D-081C-4096-B244-6E5A2B2F7410}"/>
                  </a:ext>
                </a:extLst>
              </p:cNvPr>
              <p:cNvSpPr/>
              <p:nvPr/>
            </p:nvSpPr>
            <p:spPr>
              <a:xfrm rot="4406096">
                <a:off x="7652366" y="3994985"/>
                <a:ext cx="249995" cy="114557"/>
              </a:xfrm>
              <a:custGeom>
                <a:avLst/>
                <a:gdLst>
                  <a:gd name="connsiteX0" fmla="*/ 435709 w 830695"/>
                  <a:gd name="connsiteY0" fmla="*/ 485 h 807526"/>
                  <a:gd name="connsiteX1" fmla="*/ 722557 w 830695"/>
                  <a:gd name="connsiteY1" fmla="*/ 132031 h 807526"/>
                  <a:gd name="connsiteX2" fmla="*/ 680178 w 830695"/>
                  <a:gd name="connsiteY2" fmla="*/ 169516 h 807526"/>
                  <a:gd name="connsiteX3" fmla="*/ 432857 w 830695"/>
                  <a:gd name="connsiteY3" fmla="*/ 56972 h 807526"/>
                  <a:gd name="connsiteX4" fmla="*/ 435709 w 830695"/>
                  <a:gd name="connsiteY4" fmla="*/ 485 h 807526"/>
                  <a:gd name="connsiteX0" fmla="*/ 2852 w 289700"/>
                  <a:gd name="connsiteY0" fmla="*/ 0 h 150293"/>
                  <a:gd name="connsiteX1" fmla="*/ 289700 w 289700"/>
                  <a:gd name="connsiteY1" fmla="*/ 131546 h 150293"/>
                  <a:gd name="connsiteX2" fmla="*/ 219749 w 289700"/>
                  <a:gd name="connsiteY2" fmla="*/ 150293 h 150293"/>
                  <a:gd name="connsiteX3" fmla="*/ 0 w 289700"/>
                  <a:gd name="connsiteY3" fmla="*/ 56487 h 150293"/>
                  <a:gd name="connsiteX4" fmla="*/ 2852 w 289700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848" h="150293">
                    <a:moveTo>
                      <a:pt x="0" y="0"/>
                    </a:moveTo>
                    <a:cubicBezTo>
                      <a:pt x="109752" y="5237"/>
                      <a:pt x="212896" y="52538"/>
                      <a:pt x="286848" y="131546"/>
                    </a:cubicBezTo>
                    <a:cubicBezTo>
                      <a:pt x="272722" y="144041"/>
                      <a:pt x="231023" y="137798"/>
                      <a:pt x="216897" y="150293"/>
                    </a:cubicBezTo>
                    <a:cubicBezTo>
                      <a:pt x="153028" y="82673"/>
                      <a:pt x="129276" y="69218"/>
                      <a:pt x="38737" y="588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Semicírculo 45">
                <a:extLst>
                  <a:ext uri="{FF2B5EF4-FFF2-40B4-BE49-F238E27FC236}">
                    <a16:creationId xmlns:a16="http://schemas.microsoft.com/office/drawing/2014/main" id="{E391DFAE-E040-41B4-8F52-A665DA7391BC}"/>
                  </a:ext>
                </a:extLst>
              </p:cNvPr>
              <p:cNvSpPr/>
              <p:nvPr/>
            </p:nvSpPr>
            <p:spPr>
              <a:xfrm rot="20168278">
                <a:off x="7001149" y="3434844"/>
                <a:ext cx="794049" cy="733917"/>
              </a:xfrm>
              <a:prstGeom prst="blockArc">
                <a:avLst>
                  <a:gd name="adj1" fmla="val 16590969"/>
                  <a:gd name="adj2" fmla="val 19704799"/>
                  <a:gd name="adj3" fmla="val 607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Semicírculo 46">
                <a:extLst>
                  <a:ext uri="{FF2B5EF4-FFF2-40B4-BE49-F238E27FC236}">
                    <a16:creationId xmlns:a16="http://schemas.microsoft.com/office/drawing/2014/main" id="{0DD2201C-D4EA-41BF-839A-D1C4425775A0}"/>
                  </a:ext>
                </a:extLst>
              </p:cNvPr>
              <p:cNvSpPr/>
              <p:nvPr/>
            </p:nvSpPr>
            <p:spPr>
              <a:xfrm rot="1756166">
                <a:off x="7179085" y="3511235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Semicírculo 546">
                <a:extLst>
                  <a:ext uri="{FF2B5EF4-FFF2-40B4-BE49-F238E27FC236}">
                    <a16:creationId xmlns:a16="http://schemas.microsoft.com/office/drawing/2014/main" id="{85296CB2-B70A-4BB0-BB1C-6C98E96975AC}"/>
                  </a:ext>
                </a:extLst>
              </p:cNvPr>
              <p:cNvSpPr/>
              <p:nvPr/>
            </p:nvSpPr>
            <p:spPr>
              <a:xfrm rot="4120699">
                <a:off x="7734406" y="4058275"/>
                <a:ext cx="353697" cy="333453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8241 w 238659"/>
                  <a:gd name="connsiteY0" fmla="*/ 0 h 217058"/>
                  <a:gd name="connsiteX1" fmla="*/ 238659 w 238659"/>
                  <a:gd name="connsiteY1" fmla="*/ 201025 h 217058"/>
                  <a:gd name="connsiteX2" fmla="*/ 215629 w 238659"/>
                  <a:gd name="connsiteY2" fmla="*/ 217058 h 217058"/>
                  <a:gd name="connsiteX3" fmla="*/ 0 w 238659"/>
                  <a:gd name="connsiteY3" fmla="*/ 31789 h 217058"/>
                  <a:gd name="connsiteX4" fmla="*/ 8241 w 238659"/>
                  <a:gd name="connsiteY4" fmla="*/ 0 h 217058"/>
                  <a:gd name="connsiteX0" fmla="*/ 8241 w 238659"/>
                  <a:gd name="connsiteY0" fmla="*/ 0 h 218690"/>
                  <a:gd name="connsiteX1" fmla="*/ 238659 w 238659"/>
                  <a:gd name="connsiteY1" fmla="*/ 201025 h 218690"/>
                  <a:gd name="connsiteX2" fmla="*/ 211647 w 238659"/>
                  <a:gd name="connsiteY2" fmla="*/ 218691 h 218690"/>
                  <a:gd name="connsiteX3" fmla="*/ 0 w 238659"/>
                  <a:gd name="connsiteY3" fmla="*/ 31789 h 218690"/>
                  <a:gd name="connsiteX4" fmla="*/ 8241 w 238659"/>
                  <a:gd name="connsiteY4" fmla="*/ 0 h 218690"/>
                  <a:gd name="connsiteX0" fmla="*/ 8241 w 245508"/>
                  <a:gd name="connsiteY0" fmla="*/ 0 h 218691"/>
                  <a:gd name="connsiteX1" fmla="*/ 245508 w 245508"/>
                  <a:gd name="connsiteY1" fmla="*/ 200438 h 218691"/>
                  <a:gd name="connsiteX2" fmla="*/ 211647 w 245508"/>
                  <a:gd name="connsiteY2" fmla="*/ 218691 h 218691"/>
                  <a:gd name="connsiteX3" fmla="*/ 0 w 245508"/>
                  <a:gd name="connsiteY3" fmla="*/ 31789 h 218691"/>
                  <a:gd name="connsiteX4" fmla="*/ 8241 w 245508"/>
                  <a:gd name="connsiteY4" fmla="*/ 0 h 21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08" h="218691">
                    <a:moveTo>
                      <a:pt x="8241" y="0"/>
                    </a:moveTo>
                    <a:cubicBezTo>
                      <a:pt x="128056" y="39220"/>
                      <a:pt x="191740" y="94271"/>
                      <a:pt x="245508" y="200438"/>
                    </a:cubicBezTo>
                    <a:lnTo>
                      <a:pt x="211647" y="218691"/>
                    </a:lnTo>
                    <a:cubicBezTo>
                      <a:pt x="168620" y="116305"/>
                      <a:pt x="89474" y="48721"/>
                      <a:pt x="0" y="31789"/>
                    </a:cubicBezTo>
                    <a:lnTo>
                      <a:pt x="8241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Semicírculo 48">
                <a:extLst>
                  <a:ext uri="{FF2B5EF4-FFF2-40B4-BE49-F238E27FC236}">
                    <a16:creationId xmlns:a16="http://schemas.microsoft.com/office/drawing/2014/main" id="{F2574577-8E16-4C1C-908C-203D7A23349A}"/>
                  </a:ext>
                </a:extLst>
              </p:cNvPr>
              <p:cNvSpPr/>
              <p:nvPr/>
            </p:nvSpPr>
            <p:spPr>
              <a:xfrm rot="12157402">
                <a:off x="6825016" y="3428829"/>
                <a:ext cx="956083" cy="1119987"/>
              </a:xfrm>
              <a:prstGeom prst="blockArc">
                <a:avLst>
                  <a:gd name="adj1" fmla="val 17167296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Semicírculo 548">
                <a:extLst>
                  <a:ext uri="{FF2B5EF4-FFF2-40B4-BE49-F238E27FC236}">
                    <a16:creationId xmlns:a16="http://schemas.microsoft.com/office/drawing/2014/main" id="{691DDA1B-0BD1-4B86-A67F-2B98BFBBD191}"/>
                  </a:ext>
                </a:extLst>
              </p:cNvPr>
              <p:cNvSpPr/>
              <p:nvPr/>
            </p:nvSpPr>
            <p:spPr>
              <a:xfrm rot="7840556">
                <a:off x="7280630" y="4384387"/>
                <a:ext cx="336479" cy="352527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2095 w 233557"/>
                  <a:gd name="connsiteY0" fmla="*/ 0 h 225580"/>
                  <a:gd name="connsiteX1" fmla="*/ 233557 w 233557"/>
                  <a:gd name="connsiteY1" fmla="*/ 209547 h 225580"/>
                  <a:gd name="connsiteX2" fmla="*/ 210527 w 233557"/>
                  <a:gd name="connsiteY2" fmla="*/ 225580 h 225580"/>
                  <a:gd name="connsiteX3" fmla="*/ 0 w 233557"/>
                  <a:gd name="connsiteY3" fmla="*/ 35999 h 225580"/>
                  <a:gd name="connsiteX4" fmla="*/ 2095 w 233557"/>
                  <a:gd name="connsiteY4" fmla="*/ 0 h 225580"/>
                  <a:gd name="connsiteX0" fmla="*/ 2095 w 233557"/>
                  <a:gd name="connsiteY0" fmla="*/ 0 h 231201"/>
                  <a:gd name="connsiteX1" fmla="*/ 233557 w 233557"/>
                  <a:gd name="connsiteY1" fmla="*/ 209547 h 231201"/>
                  <a:gd name="connsiteX2" fmla="*/ 203529 w 233557"/>
                  <a:gd name="connsiteY2" fmla="*/ 231201 h 231201"/>
                  <a:gd name="connsiteX3" fmla="*/ 0 w 233557"/>
                  <a:gd name="connsiteY3" fmla="*/ 35999 h 231201"/>
                  <a:gd name="connsiteX4" fmla="*/ 2095 w 233557"/>
                  <a:gd name="connsiteY4" fmla="*/ 0 h 23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557" h="231201">
                    <a:moveTo>
                      <a:pt x="2095" y="0"/>
                    </a:moveTo>
                    <a:cubicBezTo>
                      <a:pt x="99620" y="17739"/>
                      <a:pt x="185958" y="100675"/>
                      <a:pt x="233557" y="209547"/>
                    </a:cubicBezTo>
                    <a:lnTo>
                      <a:pt x="203529" y="231201"/>
                    </a:lnTo>
                    <a:cubicBezTo>
                      <a:pt x="160502" y="128815"/>
                      <a:pt x="89474" y="52931"/>
                      <a:pt x="0" y="35999"/>
                    </a:cubicBezTo>
                    <a:cubicBezTo>
                      <a:pt x="1046" y="26840"/>
                      <a:pt x="1049" y="9159"/>
                      <a:pt x="2095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Semicírculo 50">
                <a:extLst>
                  <a:ext uri="{FF2B5EF4-FFF2-40B4-BE49-F238E27FC236}">
                    <a16:creationId xmlns:a16="http://schemas.microsoft.com/office/drawing/2014/main" id="{19138905-E7DB-481B-BF11-C0EA62F838E5}"/>
                  </a:ext>
                </a:extLst>
              </p:cNvPr>
              <p:cNvSpPr/>
              <p:nvPr/>
            </p:nvSpPr>
            <p:spPr>
              <a:xfrm rot="17156592">
                <a:off x="6806564" y="3546002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DDA5BD6-CD64-434F-81B4-800AA1D1865B}"/>
              </a:ext>
            </a:extLst>
          </p:cNvPr>
          <p:cNvGrpSpPr/>
          <p:nvPr/>
        </p:nvGrpSpPr>
        <p:grpSpPr>
          <a:xfrm>
            <a:off x="362564" y="1043434"/>
            <a:ext cx="2266329" cy="1841326"/>
            <a:chOff x="4265183" y="2792393"/>
            <a:chExt cx="2266329" cy="1841326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31CBDF1-C895-47F3-8AAD-24AE06193EC2}"/>
                </a:ext>
              </a:extLst>
            </p:cNvPr>
            <p:cNvSpPr txBox="1"/>
            <p:nvPr/>
          </p:nvSpPr>
          <p:spPr>
            <a:xfrm>
              <a:off x="5474218" y="2792393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9E511C3C-E592-4229-B9CB-44C6FF5B2FEB}"/>
                </a:ext>
              </a:extLst>
            </p:cNvPr>
            <p:cNvGrpSpPr/>
            <p:nvPr/>
          </p:nvGrpSpPr>
          <p:grpSpPr>
            <a:xfrm>
              <a:off x="4265183" y="2826778"/>
              <a:ext cx="1828725" cy="1806941"/>
              <a:chOff x="4131814" y="4026497"/>
              <a:chExt cx="1828725" cy="1806941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CA3277D4-476F-406E-923E-AE41839E9C75}"/>
                  </a:ext>
                </a:extLst>
              </p:cNvPr>
              <p:cNvSpPr/>
              <p:nvPr/>
            </p:nvSpPr>
            <p:spPr>
              <a:xfrm>
                <a:off x="4131814" y="4199308"/>
                <a:ext cx="1440000" cy="1440000"/>
              </a:xfrm>
              <a:prstGeom prst="ellipse">
                <a:avLst/>
              </a:prstGeom>
              <a:solidFill>
                <a:srgbClr val="203864">
                  <a:alpha val="48000"/>
                </a:srgb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35°C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DCBE541-FDEA-43EE-A0EC-205CB01A29C6}"/>
                  </a:ext>
                </a:extLst>
              </p:cNvPr>
              <p:cNvSpPr txBox="1"/>
              <p:nvPr/>
            </p:nvSpPr>
            <p:spPr>
              <a:xfrm>
                <a:off x="4367520" y="4437680"/>
                <a:ext cx="968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Externa</a:t>
                </a:r>
              </a:p>
            </p:txBody>
          </p:sp>
          <p:sp>
            <p:nvSpPr>
              <p:cNvPr id="57" name="Semicírculo 56">
                <a:extLst>
                  <a:ext uri="{FF2B5EF4-FFF2-40B4-BE49-F238E27FC236}">
                    <a16:creationId xmlns:a16="http://schemas.microsoft.com/office/drawing/2014/main" id="{95C3CC11-0A3B-4B62-8120-44556EF5B0DA}"/>
                  </a:ext>
                </a:extLst>
              </p:cNvPr>
              <p:cNvSpPr/>
              <p:nvPr/>
            </p:nvSpPr>
            <p:spPr>
              <a:xfrm>
                <a:off x="4206808" y="4256292"/>
                <a:ext cx="1296000" cy="1296000"/>
              </a:xfrm>
              <a:prstGeom prst="blockArc">
                <a:avLst>
                  <a:gd name="adj1" fmla="val 10800000"/>
                  <a:gd name="adj2" fmla="val 16052962"/>
                  <a:gd name="adj3" fmla="val 1571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189DC1A1-A03A-4FE7-9AD2-6F336A1153D9}"/>
                  </a:ext>
                </a:extLst>
              </p:cNvPr>
              <p:cNvGrpSpPr/>
              <p:nvPr/>
            </p:nvGrpSpPr>
            <p:grpSpPr>
              <a:xfrm>
                <a:off x="4427217" y="4026497"/>
                <a:ext cx="1533322" cy="280204"/>
                <a:chOff x="2939708" y="2096179"/>
                <a:chExt cx="1533322" cy="280204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4A849E7D-F181-4182-9D7D-C5889CD29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9708" y="2096179"/>
                  <a:ext cx="0" cy="28020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63">
                  <a:extLst>
                    <a:ext uri="{FF2B5EF4-FFF2-40B4-BE49-F238E27FC236}">
                      <a16:creationId xmlns:a16="http://schemas.microsoft.com/office/drawing/2014/main" id="{DB25AF76-99FB-4DB5-81EF-D3D429208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9708" y="2103321"/>
                  <a:ext cx="1533322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17646E13-9719-420E-80E5-319DD2CA6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814" y="5639308"/>
                <a:ext cx="96371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CBAA44B-90E7-4F71-AAFE-BC6587D15B27}"/>
                  </a:ext>
                </a:extLst>
              </p:cNvPr>
              <p:cNvSpPr txBox="1"/>
              <p:nvPr/>
            </p:nvSpPr>
            <p:spPr>
              <a:xfrm>
                <a:off x="5222220" y="5571828"/>
                <a:ext cx="6835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00B0F0"/>
                    </a:solidFill>
                  </a:rPr>
                  <a:t>Min. 20°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073961FF-2E65-4D07-AB76-5EA33D14AA38}"/>
                  </a:ext>
                </a:extLst>
              </p:cNvPr>
              <p:cNvSpPr/>
              <p:nvPr/>
            </p:nvSpPr>
            <p:spPr>
              <a:xfrm>
                <a:off x="4312518" y="4379308"/>
                <a:ext cx="1078593" cy="108000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Semicírculo 61">
                <a:extLst>
                  <a:ext uri="{FF2B5EF4-FFF2-40B4-BE49-F238E27FC236}">
                    <a16:creationId xmlns:a16="http://schemas.microsoft.com/office/drawing/2014/main" id="{D8309712-FC7E-4CFE-B594-DBE5E3E4FF31}"/>
                  </a:ext>
                </a:extLst>
              </p:cNvPr>
              <p:cNvSpPr/>
              <p:nvPr/>
            </p:nvSpPr>
            <p:spPr>
              <a:xfrm>
                <a:off x="4274673" y="4340127"/>
                <a:ext cx="1145369" cy="1147906"/>
              </a:xfrm>
              <a:prstGeom prst="blockArc">
                <a:avLst>
                  <a:gd name="adj1" fmla="val 17924364"/>
                  <a:gd name="adj2" fmla="val 510142"/>
                  <a:gd name="adj3" fmla="val 5479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C99BD97-C175-4A2F-AC2E-3FF4E23721E2}"/>
              </a:ext>
            </a:extLst>
          </p:cNvPr>
          <p:cNvGrpSpPr/>
          <p:nvPr/>
        </p:nvGrpSpPr>
        <p:grpSpPr>
          <a:xfrm>
            <a:off x="2291407" y="805139"/>
            <a:ext cx="1899877" cy="1826035"/>
            <a:chOff x="6151642" y="3993504"/>
            <a:chExt cx="1899877" cy="1826035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5CD44C5-305B-416C-9F35-5885D588E7B3}"/>
                </a:ext>
              </a:extLst>
            </p:cNvPr>
            <p:cNvSpPr/>
            <p:nvPr/>
          </p:nvSpPr>
          <p:spPr>
            <a:xfrm>
              <a:off x="6611519" y="4179511"/>
              <a:ext cx="1440000" cy="1440000"/>
            </a:xfrm>
            <a:prstGeom prst="ellipse">
              <a:avLst/>
            </a:prstGeom>
            <a:solidFill>
              <a:srgbClr val="203864">
                <a:alpha val="48000"/>
              </a:srgb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35°C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CD3CD2E-F0C0-45B4-82E2-470E8B503B8B}"/>
                </a:ext>
              </a:extLst>
            </p:cNvPr>
            <p:cNvSpPr txBox="1"/>
            <p:nvPr/>
          </p:nvSpPr>
          <p:spPr>
            <a:xfrm>
              <a:off x="6847225" y="44178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</a:rPr>
                <a:t>Interno</a:t>
              </a:r>
            </a:p>
          </p:txBody>
        </p:sp>
        <p:sp>
          <p:nvSpPr>
            <p:cNvPr id="68" name="Semicírculo 67">
              <a:extLst>
                <a:ext uri="{FF2B5EF4-FFF2-40B4-BE49-F238E27FC236}">
                  <a16:creationId xmlns:a16="http://schemas.microsoft.com/office/drawing/2014/main" id="{A660B042-FB52-4C68-B0EA-C8448128F2FB}"/>
                </a:ext>
              </a:extLst>
            </p:cNvPr>
            <p:cNvSpPr/>
            <p:nvPr/>
          </p:nvSpPr>
          <p:spPr>
            <a:xfrm>
              <a:off x="6686513" y="4236495"/>
              <a:ext cx="1296000" cy="1296000"/>
            </a:xfrm>
            <a:prstGeom prst="blockArc">
              <a:avLst>
                <a:gd name="adj1" fmla="val 10800000"/>
                <a:gd name="adj2" fmla="val 16052962"/>
                <a:gd name="adj3" fmla="val 157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3D78A0C2-FD08-4F20-A8B1-AD3BE30A8537}"/>
                </a:ext>
              </a:extLst>
            </p:cNvPr>
            <p:cNvGrpSpPr/>
            <p:nvPr/>
          </p:nvGrpSpPr>
          <p:grpSpPr>
            <a:xfrm>
              <a:off x="6234990" y="4026236"/>
              <a:ext cx="1533322" cy="280204"/>
              <a:chOff x="4975801" y="2096179"/>
              <a:chExt cx="1533322" cy="280204"/>
            </a:xfrm>
          </p:grpSpPr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882C05E8-A691-498C-9C59-3E036D02B3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173" y="2096179"/>
                <a:ext cx="0" cy="28020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CD12043-A3FD-43D8-A524-1180E1D0F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5801" y="2099894"/>
                <a:ext cx="153332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6874864-BF1A-462F-9A47-A26A7FBA4D65}"/>
                </a:ext>
              </a:extLst>
            </p:cNvPr>
            <p:cNvSpPr txBox="1"/>
            <p:nvPr/>
          </p:nvSpPr>
          <p:spPr>
            <a:xfrm>
              <a:off x="6151642" y="3993504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9A019A51-382A-4AFB-A846-271DC4512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369" y="5619511"/>
              <a:ext cx="96371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B43A4FA-DCA9-4B17-93E6-A4244AFF1254}"/>
                </a:ext>
              </a:extLst>
            </p:cNvPr>
            <p:cNvSpPr txBox="1"/>
            <p:nvPr/>
          </p:nvSpPr>
          <p:spPr>
            <a:xfrm>
              <a:off x="6275086" y="5557929"/>
              <a:ext cx="68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Min. 20°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B6E63ADC-9771-416E-8EE2-F51A4E374762}"/>
                </a:ext>
              </a:extLst>
            </p:cNvPr>
            <p:cNvSpPr/>
            <p:nvPr/>
          </p:nvSpPr>
          <p:spPr>
            <a:xfrm>
              <a:off x="6792223" y="4359511"/>
              <a:ext cx="1078593" cy="1080000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Semicírculo 73">
              <a:extLst>
                <a:ext uri="{FF2B5EF4-FFF2-40B4-BE49-F238E27FC236}">
                  <a16:creationId xmlns:a16="http://schemas.microsoft.com/office/drawing/2014/main" id="{89A0D042-1F96-48BC-AC72-517ED30FB478}"/>
                </a:ext>
              </a:extLst>
            </p:cNvPr>
            <p:cNvSpPr/>
            <p:nvPr/>
          </p:nvSpPr>
          <p:spPr>
            <a:xfrm>
              <a:off x="6754378" y="4320330"/>
              <a:ext cx="1145369" cy="1147906"/>
            </a:xfrm>
            <a:prstGeom prst="blockArc">
              <a:avLst>
                <a:gd name="adj1" fmla="val 17924364"/>
                <a:gd name="adj2" fmla="val 510142"/>
                <a:gd name="adj3" fmla="val 547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FECEDBA-2F79-4072-BF4D-4BF3CDB9617B}"/>
              </a:ext>
            </a:extLst>
          </p:cNvPr>
          <p:cNvGrpSpPr/>
          <p:nvPr/>
        </p:nvGrpSpPr>
        <p:grpSpPr>
          <a:xfrm>
            <a:off x="9321590" y="5791898"/>
            <a:ext cx="963827" cy="1320606"/>
            <a:chOff x="8996942" y="5441950"/>
            <a:chExt cx="963827" cy="1320606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3F203FDF-AE09-48B9-9135-E23C3CB81CD6}"/>
                </a:ext>
              </a:extLst>
            </p:cNvPr>
            <p:cNvSpPr/>
            <p:nvPr/>
          </p:nvSpPr>
          <p:spPr>
            <a:xfrm>
              <a:off x="9649615" y="5441950"/>
              <a:ext cx="311154" cy="1315856"/>
            </a:xfrm>
            <a:prstGeom prst="roundRect">
              <a:avLst>
                <a:gd name="adj" fmla="val 3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1DEBAF5F-FEFF-4A53-A1AF-4296ABEC6752}"/>
                </a:ext>
              </a:extLst>
            </p:cNvPr>
            <p:cNvSpPr/>
            <p:nvPr/>
          </p:nvSpPr>
          <p:spPr>
            <a:xfrm>
              <a:off x="8996942" y="5446700"/>
              <a:ext cx="311154" cy="1315856"/>
            </a:xfrm>
            <a:prstGeom prst="roundRect">
              <a:avLst>
                <a:gd name="adj" fmla="val 3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4" name="Imagem 83">
            <a:extLst>
              <a:ext uri="{FF2B5EF4-FFF2-40B4-BE49-F238E27FC236}">
                <a16:creationId xmlns:a16="http://schemas.microsoft.com/office/drawing/2014/main" id="{085BAF72-0584-47A3-AAE9-51557F53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8857">
            <a:off x="9314889" y="1348974"/>
            <a:ext cx="2884608" cy="197838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2015F196-E5E5-46D7-99E6-4BD6B9EE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223" y="393441"/>
            <a:ext cx="2378358" cy="900829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2169F04D-CA37-4977-A1EF-4E9A4203AA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25537" y="3286906"/>
            <a:ext cx="1913518" cy="1005408"/>
          </a:xfrm>
          <a:prstGeom prst="rect">
            <a:avLst/>
          </a:prstGeom>
        </p:spPr>
      </p:pic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3A4B13DE-FCBC-455F-8A4D-63AF5CBD7FDA}"/>
              </a:ext>
            </a:extLst>
          </p:cNvPr>
          <p:cNvGrpSpPr/>
          <p:nvPr/>
        </p:nvGrpSpPr>
        <p:grpSpPr>
          <a:xfrm>
            <a:off x="5143185" y="690393"/>
            <a:ext cx="1948777" cy="1299182"/>
            <a:chOff x="889615" y="1028325"/>
            <a:chExt cx="1948777" cy="1299182"/>
          </a:xfrm>
        </p:grpSpPr>
        <p:grpSp>
          <p:nvGrpSpPr>
            <p:cNvPr id="206" name="Agrupar 205">
              <a:extLst>
                <a:ext uri="{FF2B5EF4-FFF2-40B4-BE49-F238E27FC236}">
                  <a16:creationId xmlns:a16="http://schemas.microsoft.com/office/drawing/2014/main" id="{764F392C-47D9-40EF-8457-35B9FCE88CEE}"/>
                </a:ext>
              </a:extLst>
            </p:cNvPr>
            <p:cNvGrpSpPr/>
            <p:nvPr/>
          </p:nvGrpSpPr>
          <p:grpSpPr>
            <a:xfrm>
              <a:off x="889615" y="1247507"/>
              <a:ext cx="1080000" cy="1080000"/>
              <a:chOff x="889615" y="1247507"/>
              <a:chExt cx="1440000" cy="1440000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1E77DB72-9FC3-414F-9163-898F1D0A5372}"/>
                  </a:ext>
                </a:extLst>
              </p:cNvPr>
              <p:cNvSpPr/>
              <p:nvPr/>
            </p:nvSpPr>
            <p:spPr>
              <a:xfrm>
                <a:off x="889615" y="1247507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Lua 211">
                <a:extLst>
                  <a:ext uri="{FF2B5EF4-FFF2-40B4-BE49-F238E27FC236}">
                    <a16:creationId xmlns:a16="http://schemas.microsoft.com/office/drawing/2014/main" id="{683E3C3B-EC2E-4EA6-81BF-983F1375B2E4}"/>
                  </a:ext>
                </a:extLst>
              </p:cNvPr>
              <p:cNvSpPr/>
              <p:nvPr/>
            </p:nvSpPr>
            <p:spPr>
              <a:xfrm rot="16200000">
                <a:off x="1580813" y="1971075"/>
                <a:ext cx="46926" cy="728300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9ADB5C7A-4A35-4558-8137-A0EE493AC9DC}"/>
                  </a:ext>
                </a:extLst>
              </p:cNvPr>
              <p:cNvSpPr/>
              <p:nvPr/>
            </p:nvSpPr>
            <p:spPr>
              <a:xfrm>
                <a:off x="961615" y="1319507"/>
                <a:ext cx="1296000" cy="129600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Semicírculo 213">
                <a:extLst>
                  <a:ext uri="{FF2B5EF4-FFF2-40B4-BE49-F238E27FC236}">
                    <a16:creationId xmlns:a16="http://schemas.microsoft.com/office/drawing/2014/main" id="{B491E0E3-E680-4C13-A668-8776484A0459}"/>
                  </a:ext>
                </a:extLst>
              </p:cNvPr>
              <p:cNvSpPr/>
              <p:nvPr/>
            </p:nvSpPr>
            <p:spPr>
              <a:xfrm>
                <a:off x="940794" y="1309254"/>
                <a:ext cx="1296000" cy="1296000"/>
              </a:xfrm>
              <a:prstGeom prst="blockArc">
                <a:avLst>
                  <a:gd name="adj1" fmla="val 10800000"/>
                  <a:gd name="adj2" fmla="val 15892722"/>
                  <a:gd name="adj3" fmla="val 6218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9B2BE9B3-1ABE-4567-99E5-CC38F912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018" y="1074696"/>
              <a:ext cx="0" cy="23688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137CE7DD-C8A8-4A22-8C00-815AF0B2C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018" y="1079457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7061B8CA-1D8B-43F2-9056-2F1D5B8C2D66}"/>
                </a:ext>
              </a:extLst>
            </p:cNvPr>
            <p:cNvSpPr txBox="1"/>
            <p:nvPr/>
          </p:nvSpPr>
          <p:spPr>
            <a:xfrm>
              <a:off x="1849565" y="1028325"/>
              <a:ext cx="9888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2018.set.30</a:t>
              </a:r>
            </a:p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segunda-feira</a:t>
              </a:r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C09774D2-E963-4012-AB61-C072882FD198}"/>
                </a:ext>
              </a:extLst>
            </p:cNvPr>
            <p:cNvSpPr txBox="1"/>
            <p:nvPr/>
          </p:nvSpPr>
          <p:spPr>
            <a:xfrm>
              <a:off x="940936" y="1528327"/>
              <a:ext cx="968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20:18</a:t>
              </a:r>
            </a:p>
          </p:txBody>
        </p:sp>
      </p:grp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BAFE189C-1E33-42B8-B9AB-66734D518451}"/>
              </a:ext>
            </a:extLst>
          </p:cNvPr>
          <p:cNvGrpSpPr/>
          <p:nvPr/>
        </p:nvGrpSpPr>
        <p:grpSpPr>
          <a:xfrm>
            <a:off x="7342534" y="539417"/>
            <a:ext cx="2190184" cy="1664802"/>
            <a:chOff x="-2306752" y="-363786"/>
            <a:chExt cx="2190184" cy="1664802"/>
          </a:xfrm>
        </p:grpSpPr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0930511B-16BA-4954-BC2C-94D044ECFFD5}"/>
                </a:ext>
              </a:extLst>
            </p:cNvPr>
            <p:cNvSpPr/>
            <p:nvPr/>
          </p:nvSpPr>
          <p:spPr>
            <a:xfrm>
              <a:off x="-2306752" y="-138984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</a:p>
          </p:txBody>
        </p:sp>
        <p:sp>
          <p:nvSpPr>
            <p:cNvPr id="217" name="Lua 216">
              <a:extLst>
                <a:ext uri="{FF2B5EF4-FFF2-40B4-BE49-F238E27FC236}">
                  <a16:creationId xmlns:a16="http://schemas.microsoft.com/office/drawing/2014/main" id="{45C9C155-D8D7-4C4A-A649-D85C5C031204}"/>
                </a:ext>
              </a:extLst>
            </p:cNvPr>
            <p:cNvSpPr/>
            <p:nvPr/>
          </p:nvSpPr>
          <p:spPr>
            <a:xfrm rot="16200000">
              <a:off x="-1618000" y="658967"/>
              <a:ext cx="46926" cy="728300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CaixaDeTexto 217">
              <a:extLst>
                <a:ext uri="{FF2B5EF4-FFF2-40B4-BE49-F238E27FC236}">
                  <a16:creationId xmlns:a16="http://schemas.microsoft.com/office/drawing/2014/main" id="{BA7F92EC-175E-4F42-990F-2E312830786E}"/>
                </a:ext>
              </a:extLst>
            </p:cNvPr>
            <p:cNvSpPr txBox="1"/>
            <p:nvPr/>
          </p:nvSpPr>
          <p:spPr>
            <a:xfrm>
              <a:off x="-2080839" y="7504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setembro</a:t>
              </a:r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AC4B65AA-5F86-4C7E-97D8-23E30E25738C}"/>
                </a:ext>
              </a:extLst>
            </p:cNvPr>
            <p:cNvSpPr/>
            <p:nvPr/>
          </p:nvSpPr>
          <p:spPr>
            <a:xfrm>
              <a:off x="-2234752" y="-66984"/>
              <a:ext cx="1296000" cy="1296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Semicírculo 219">
              <a:extLst>
                <a:ext uri="{FF2B5EF4-FFF2-40B4-BE49-F238E27FC236}">
                  <a16:creationId xmlns:a16="http://schemas.microsoft.com/office/drawing/2014/main" id="{D7AE7281-BADF-46D2-93F1-33339C3D7193}"/>
                </a:ext>
              </a:extLst>
            </p:cNvPr>
            <p:cNvSpPr/>
            <p:nvPr/>
          </p:nvSpPr>
          <p:spPr>
            <a:xfrm>
              <a:off x="-2255573" y="-77237"/>
              <a:ext cx="1296000" cy="1296000"/>
            </a:xfrm>
            <a:prstGeom prst="blockArc">
              <a:avLst>
                <a:gd name="adj1" fmla="val 10800000"/>
                <a:gd name="adj2" fmla="val 15892722"/>
                <a:gd name="adj3" fmla="val 621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30E395E5-7074-4524-B6FD-5A0A871A4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11349" y="-311795"/>
              <a:ext cx="0" cy="3054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CBEC3876-FF2D-410F-808C-6CB97C440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11349" y="-307034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E38D324A-211F-4BDA-B75F-C99169372539}"/>
                </a:ext>
              </a:extLst>
            </p:cNvPr>
            <p:cNvSpPr txBox="1"/>
            <p:nvPr/>
          </p:nvSpPr>
          <p:spPr>
            <a:xfrm>
              <a:off x="-1173862" y="-363786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Ter 19:31</a:t>
              </a:r>
            </a:p>
          </p:txBody>
        </p:sp>
        <p:sp>
          <p:nvSpPr>
            <p:cNvPr id="224" name="CaixaDeTexto 223">
              <a:extLst>
                <a:ext uri="{FF2B5EF4-FFF2-40B4-BE49-F238E27FC236}">
                  <a16:creationId xmlns:a16="http://schemas.microsoft.com/office/drawing/2014/main" id="{556B3E30-1A6B-4900-BC6D-73DC03AA0872}"/>
                </a:ext>
              </a:extLst>
            </p:cNvPr>
            <p:cNvSpPr txBox="1"/>
            <p:nvPr/>
          </p:nvSpPr>
          <p:spPr>
            <a:xfrm>
              <a:off x="-2071046" y="63947"/>
              <a:ext cx="968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2018</a:t>
              </a:r>
            </a:p>
          </p:txBody>
        </p:sp>
      </p:grp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9272742C-3D1B-495D-98FB-3590832F5B1A}"/>
              </a:ext>
            </a:extLst>
          </p:cNvPr>
          <p:cNvGrpSpPr/>
          <p:nvPr/>
        </p:nvGrpSpPr>
        <p:grpSpPr>
          <a:xfrm>
            <a:off x="10189589" y="4552724"/>
            <a:ext cx="1866900" cy="642434"/>
            <a:chOff x="3916871" y="6004195"/>
            <a:chExt cx="1866900" cy="642434"/>
          </a:xfrm>
        </p:grpSpPr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3AE76578-F5F9-4462-85B6-374FC406E016}"/>
                </a:ext>
              </a:extLst>
            </p:cNvPr>
            <p:cNvGrpSpPr/>
            <p:nvPr/>
          </p:nvGrpSpPr>
          <p:grpSpPr>
            <a:xfrm>
              <a:off x="3916871" y="6004195"/>
              <a:ext cx="1866900" cy="642434"/>
              <a:chOff x="832242" y="3262552"/>
              <a:chExt cx="1866900" cy="750016"/>
            </a:xfrm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64618F58-719B-4E87-8910-1607BF1B368B}"/>
                  </a:ext>
                </a:extLst>
              </p:cNvPr>
              <p:cNvGrpSpPr/>
              <p:nvPr/>
            </p:nvGrpSpPr>
            <p:grpSpPr>
              <a:xfrm>
                <a:off x="832242" y="3293431"/>
                <a:ext cx="1866900" cy="719137"/>
                <a:chOff x="316706" y="1083469"/>
                <a:chExt cx="1866900" cy="719137"/>
              </a:xfrm>
            </p:grpSpPr>
            <p:sp>
              <p:nvSpPr>
                <p:cNvPr id="230" name="Listra Diagonal 7">
                  <a:extLst>
                    <a:ext uri="{FF2B5EF4-FFF2-40B4-BE49-F238E27FC236}">
                      <a16:creationId xmlns:a16="http://schemas.microsoft.com/office/drawing/2014/main" id="{ECEFCDF4-3EE0-4F53-9848-68FB791271C7}"/>
                    </a:ext>
                  </a:extLst>
                </p:cNvPr>
                <p:cNvSpPr/>
                <p:nvPr/>
              </p:nvSpPr>
              <p:spPr>
                <a:xfrm>
                  <a:off x="761770" y="1647825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Listra Diagonal 7">
                  <a:extLst>
                    <a:ext uri="{FF2B5EF4-FFF2-40B4-BE49-F238E27FC236}">
                      <a16:creationId xmlns:a16="http://schemas.microsoft.com/office/drawing/2014/main" id="{B914484D-0186-412E-B5F2-BEEC33260566}"/>
                    </a:ext>
                  </a:extLst>
                </p:cNvPr>
                <p:cNvSpPr/>
                <p:nvPr/>
              </p:nvSpPr>
              <p:spPr>
                <a:xfrm>
                  <a:off x="890358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Listra Diagonal 7">
                  <a:extLst>
                    <a:ext uri="{FF2B5EF4-FFF2-40B4-BE49-F238E27FC236}">
                      <a16:creationId xmlns:a16="http://schemas.microsoft.com/office/drawing/2014/main" id="{F0AFA980-8325-4C83-A961-C08DBE2D997D}"/>
                    </a:ext>
                  </a:extLst>
                </p:cNvPr>
                <p:cNvSpPr/>
                <p:nvPr/>
              </p:nvSpPr>
              <p:spPr>
                <a:xfrm>
                  <a:off x="399805" y="1647823"/>
                  <a:ext cx="162155" cy="11983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347738"/>
                    <a:gd name="connsiteY0" fmla="*/ 235320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35320 h 266699"/>
                    <a:gd name="connsiteX0" fmla="*/ 0 w 347738"/>
                    <a:gd name="connsiteY0" fmla="*/ 224719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24719 h 266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738" h="266699">
                      <a:moveTo>
                        <a:pt x="0" y="224719"/>
                      </a:moveTo>
                      <a:lnTo>
                        <a:pt x="249990" y="0"/>
                      </a:lnTo>
                      <a:lnTo>
                        <a:pt x="347738" y="0"/>
                      </a:lnTo>
                      <a:lnTo>
                        <a:pt x="48603" y="266700"/>
                      </a:lnTo>
                      <a:lnTo>
                        <a:pt x="0" y="2247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Listra Diagonal 7">
                  <a:extLst>
                    <a:ext uri="{FF2B5EF4-FFF2-40B4-BE49-F238E27FC236}">
                      <a16:creationId xmlns:a16="http://schemas.microsoft.com/office/drawing/2014/main" id="{924BF741-5A60-4C41-AEAB-EFB0B91FEA2D}"/>
                    </a:ext>
                  </a:extLst>
                </p:cNvPr>
                <p:cNvSpPr/>
                <p:nvPr/>
              </p:nvSpPr>
              <p:spPr>
                <a:xfrm>
                  <a:off x="339020" y="1645701"/>
                  <a:ext cx="97861" cy="74588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237546 w 403910"/>
                    <a:gd name="connsiteY3" fmla="*/ 166005 h 272419"/>
                    <a:gd name="connsiteX4" fmla="*/ 0 w 403910"/>
                    <a:gd name="connsiteY4" fmla="*/ 272419 h 272419"/>
                    <a:gd name="connsiteX0" fmla="*/ 0 w 209861"/>
                    <a:gd name="connsiteY0" fmla="*/ 113425 h 166005"/>
                    <a:gd name="connsiteX1" fmla="*/ 112113 w 209861"/>
                    <a:gd name="connsiteY1" fmla="*/ 0 h 166005"/>
                    <a:gd name="connsiteX2" fmla="*/ 209861 w 209861"/>
                    <a:gd name="connsiteY2" fmla="*/ 0 h 166005"/>
                    <a:gd name="connsiteX3" fmla="*/ 43497 w 209861"/>
                    <a:gd name="connsiteY3" fmla="*/ 166005 h 166005"/>
                    <a:gd name="connsiteX4" fmla="*/ 0 w 209861"/>
                    <a:gd name="connsiteY4" fmla="*/ 113425 h 1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861" h="166005">
                      <a:moveTo>
                        <a:pt x="0" y="113425"/>
                      </a:moveTo>
                      <a:lnTo>
                        <a:pt x="112113" y="0"/>
                      </a:lnTo>
                      <a:lnTo>
                        <a:pt x="209861" y="0"/>
                      </a:lnTo>
                      <a:lnTo>
                        <a:pt x="43497" y="166005"/>
                      </a:lnTo>
                      <a:lnTo>
                        <a:pt x="0" y="1134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Listra Diagonal 7">
                  <a:extLst>
                    <a:ext uri="{FF2B5EF4-FFF2-40B4-BE49-F238E27FC236}">
                      <a16:creationId xmlns:a16="http://schemas.microsoft.com/office/drawing/2014/main" id="{54D1DEB9-6EE7-4270-9B45-79569E329E43}"/>
                    </a:ext>
                  </a:extLst>
                </p:cNvPr>
                <p:cNvSpPr/>
                <p:nvPr/>
              </p:nvSpPr>
              <p:spPr>
                <a:xfrm>
                  <a:off x="633182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Listra Diagonal 7">
                  <a:extLst>
                    <a:ext uri="{FF2B5EF4-FFF2-40B4-BE49-F238E27FC236}">
                      <a16:creationId xmlns:a16="http://schemas.microsoft.com/office/drawing/2014/main" id="{BA58B529-BC6A-44BB-92D7-7460E51592AD}"/>
                    </a:ext>
                  </a:extLst>
                </p:cNvPr>
                <p:cNvSpPr/>
                <p:nvPr/>
              </p:nvSpPr>
              <p:spPr>
                <a:xfrm>
                  <a:off x="509127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0A74CB0C-21DA-42C7-AC17-DE6D786035B5}"/>
                    </a:ext>
                  </a:extLst>
                </p:cNvPr>
                <p:cNvSpPr/>
                <p:nvPr/>
              </p:nvSpPr>
              <p:spPr>
                <a:xfrm>
                  <a:off x="316706" y="1083469"/>
                  <a:ext cx="1866900" cy="719137"/>
                </a:xfrm>
                <a:custGeom>
                  <a:avLst/>
                  <a:gdLst>
                    <a:gd name="connsiteX0" fmla="*/ 1566863 w 1866900"/>
                    <a:gd name="connsiteY0" fmla="*/ 581025 h 719137"/>
                    <a:gd name="connsiteX1" fmla="*/ 1866900 w 1866900"/>
                    <a:gd name="connsiteY1" fmla="*/ 0 h 719137"/>
                    <a:gd name="connsiteX2" fmla="*/ 471488 w 1866900"/>
                    <a:gd name="connsiteY2" fmla="*/ 2381 h 719137"/>
                    <a:gd name="connsiteX3" fmla="*/ 0 w 1866900"/>
                    <a:gd name="connsiteY3" fmla="*/ 583406 h 719137"/>
                    <a:gd name="connsiteX4" fmla="*/ 133350 w 1866900"/>
                    <a:gd name="connsiteY4" fmla="*/ 719137 h 719137"/>
                    <a:gd name="connsiteX5" fmla="*/ 921544 w 1866900"/>
                    <a:gd name="connsiteY5" fmla="*/ 697706 h 719137"/>
                    <a:gd name="connsiteX6" fmla="*/ 1045369 w 1866900"/>
                    <a:gd name="connsiteY6" fmla="*/ 581025 h 719137"/>
                    <a:gd name="connsiteX7" fmla="*/ 1566863 w 1866900"/>
                    <a:gd name="connsiteY7" fmla="*/ 581025 h 719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66900" h="719137">
                      <a:moveTo>
                        <a:pt x="1566863" y="581025"/>
                      </a:moveTo>
                      <a:lnTo>
                        <a:pt x="1866900" y="0"/>
                      </a:lnTo>
                      <a:lnTo>
                        <a:pt x="471488" y="2381"/>
                      </a:lnTo>
                      <a:lnTo>
                        <a:pt x="0" y="583406"/>
                      </a:lnTo>
                      <a:lnTo>
                        <a:pt x="133350" y="719137"/>
                      </a:lnTo>
                      <a:lnTo>
                        <a:pt x="921544" y="697706"/>
                      </a:lnTo>
                      <a:lnTo>
                        <a:pt x="1045369" y="581025"/>
                      </a:lnTo>
                      <a:lnTo>
                        <a:pt x="1566863" y="581025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7E0C57FF-78D9-4E26-B287-34A0E172A3E5}"/>
                  </a:ext>
                </a:extLst>
              </p:cNvPr>
              <p:cNvSpPr txBox="1"/>
              <p:nvPr/>
            </p:nvSpPr>
            <p:spPr>
              <a:xfrm>
                <a:off x="1226974" y="3262552"/>
                <a:ext cx="607451" cy="35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accent1"/>
                    </a:solidFill>
                  </a:rPr>
                  <a:t>OCB</a:t>
                </a:r>
              </a:p>
            </p:txBody>
          </p:sp>
        </p:grpSp>
        <p:sp>
          <p:nvSpPr>
            <p:cNvPr id="227" name="Forma Livre: Forma 226">
              <a:extLst>
                <a:ext uri="{FF2B5EF4-FFF2-40B4-BE49-F238E27FC236}">
                  <a16:creationId xmlns:a16="http://schemas.microsoft.com/office/drawing/2014/main" id="{8AA94B2F-C3B3-4B3E-B0A9-9E3E332B1B7A}"/>
                </a:ext>
              </a:extLst>
            </p:cNvPr>
            <p:cNvSpPr/>
            <p:nvPr/>
          </p:nvSpPr>
          <p:spPr>
            <a:xfrm>
              <a:off x="4924194" y="6135392"/>
              <a:ext cx="690230" cy="222910"/>
            </a:xfrm>
            <a:custGeom>
              <a:avLst/>
              <a:gdLst>
                <a:gd name="connsiteX0" fmla="*/ 1566863 w 1866900"/>
                <a:gd name="connsiteY0" fmla="*/ 581025 h 719137"/>
                <a:gd name="connsiteX1" fmla="*/ 1866900 w 1866900"/>
                <a:gd name="connsiteY1" fmla="*/ 0 h 719137"/>
                <a:gd name="connsiteX2" fmla="*/ 471488 w 1866900"/>
                <a:gd name="connsiteY2" fmla="*/ 2381 h 719137"/>
                <a:gd name="connsiteX3" fmla="*/ 0 w 1866900"/>
                <a:gd name="connsiteY3" fmla="*/ 583406 h 719137"/>
                <a:gd name="connsiteX4" fmla="*/ 133350 w 1866900"/>
                <a:gd name="connsiteY4" fmla="*/ 719137 h 719137"/>
                <a:gd name="connsiteX5" fmla="*/ 921544 w 1866900"/>
                <a:gd name="connsiteY5" fmla="*/ 697706 h 719137"/>
                <a:gd name="connsiteX6" fmla="*/ 1045369 w 1866900"/>
                <a:gd name="connsiteY6" fmla="*/ 581025 h 719137"/>
                <a:gd name="connsiteX7" fmla="*/ 1566863 w 1866900"/>
                <a:gd name="connsiteY7" fmla="*/ 581025 h 7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6900" h="719137">
                  <a:moveTo>
                    <a:pt x="1566863" y="581025"/>
                  </a:moveTo>
                  <a:lnTo>
                    <a:pt x="1866900" y="0"/>
                  </a:lnTo>
                  <a:lnTo>
                    <a:pt x="471488" y="2381"/>
                  </a:lnTo>
                  <a:lnTo>
                    <a:pt x="0" y="583406"/>
                  </a:lnTo>
                  <a:lnTo>
                    <a:pt x="133350" y="719137"/>
                  </a:lnTo>
                  <a:lnTo>
                    <a:pt x="921544" y="697706"/>
                  </a:lnTo>
                  <a:lnTo>
                    <a:pt x="1045369" y="581025"/>
                  </a:lnTo>
                  <a:lnTo>
                    <a:pt x="1566863" y="58102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CCC479A6-C1E7-4140-8B24-36EC819E560C}"/>
              </a:ext>
            </a:extLst>
          </p:cNvPr>
          <p:cNvGrpSpPr/>
          <p:nvPr/>
        </p:nvGrpSpPr>
        <p:grpSpPr>
          <a:xfrm>
            <a:off x="372052" y="4311609"/>
            <a:ext cx="2448000" cy="2448000"/>
            <a:chOff x="4325873" y="860622"/>
            <a:chExt cx="2700000" cy="2700000"/>
          </a:xfrm>
        </p:grpSpPr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id="{700AD981-38FB-4C63-BC77-28DDFBA5B484}"/>
                </a:ext>
              </a:extLst>
            </p:cNvPr>
            <p:cNvGrpSpPr/>
            <p:nvPr/>
          </p:nvGrpSpPr>
          <p:grpSpPr>
            <a:xfrm>
              <a:off x="4325873" y="860622"/>
              <a:ext cx="2700000" cy="2700000"/>
              <a:chOff x="4325873" y="860622"/>
              <a:chExt cx="2700000" cy="2700000"/>
            </a:xfrm>
          </p:grpSpPr>
          <p:sp>
            <p:nvSpPr>
              <p:cNvPr id="259" name="Elipse 258">
                <a:extLst>
                  <a:ext uri="{FF2B5EF4-FFF2-40B4-BE49-F238E27FC236}">
                    <a16:creationId xmlns:a16="http://schemas.microsoft.com/office/drawing/2014/main" id="{D6EABE15-EA00-42F0-A8B2-DBE2D07783CA}"/>
                  </a:ext>
                </a:extLst>
              </p:cNvPr>
              <p:cNvSpPr/>
              <p:nvPr/>
            </p:nvSpPr>
            <p:spPr>
              <a:xfrm>
                <a:off x="4828554" y="1367150"/>
                <a:ext cx="1692000" cy="169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Elipse 259">
                <a:extLst>
                  <a:ext uri="{FF2B5EF4-FFF2-40B4-BE49-F238E27FC236}">
                    <a16:creationId xmlns:a16="http://schemas.microsoft.com/office/drawing/2014/main" id="{2E334819-26B8-496D-8543-427784AE9B38}"/>
                  </a:ext>
                </a:extLst>
              </p:cNvPr>
              <p:cNvSpPr/>
              <p:nvPr/>
            </p:nvSpPr>
            <p:spPr>
              <a:xfrm>
                <a:off x="4792554" y="1331150"/>
                <a:ext cx="1764000" cy="1764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12AAA9E8-266E-4F86-9E44-30D7A1881375}"/>
                  </a:ext>
                </a:extLst>
              </p:cNvPr>
              <p:cNvSpPr/>
              <p:nvPr/>
            </p:nvSpPr>
            <p:spPr>
              <a:xfrm>
                <a:off x="4756554" y="1295150"/>
                <a:ext cx="1836000" cy="183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08BAC1E8-5ED5-4498-B0DD-12D35B051394}"/>
                  </a:ext>
                </a:extLst>
              </p:cNvPr>
              <p:cNvSpPr/>
              <p:nvPr/>
            </p:nvSpPr>
            <p:spPr>
              <a:xfrm>
                <a:off x="4720554" y="1259150"/>
                <a:ext cx="1908000" cy="19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EFD1D062-71B6-40D9-840C-3347B7CD705D}"/>
                  </a:ext>
                </a:extLst>
              </p:cNvPr>
              <p:cNvSpPr/>
              <p:nvPr/>
            </p:nvSpPr>
            <p:spPr>
              <a:xfrm>
                <a:off x="4684554" y="1223150"/>
                <a:ext cx="1980000" cy="1980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Elipse 263">
                <a:extLst>
                  <a:ext uri="{FF2B5EF4-FFF2-40B4-BE49-F238E27FC236}">
                    <a16:creationId xmlns:a16="http://schemas.microsoft.com/office/drawing/2014/main" id="{1AD21BA0-6A61-4C07-873D-5787D8A6A8E2}"/>
                  </a:ext>
                </a:extLst>
              </p:cNvPr>
              <p:cNvSpPr/>
              <p:nvPr/>
            </p:nvSpPr>
            <p:spPr>
              <a:xfrm>
                <a:off x="4648554" y="1187150"/>
                <a:ext cx="2052000" cy="205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Elipse 264">
                <a:extLst>
                  <a:ext uri="{FF2B5EF4-FFF2-40B4-BE49-F238E27FC236}">
                    <a16:creationId xmlns:a16="http://schemas.microsoft.com/office/drawing/2014/main" id="{F094994A-E2B9-4781-9927-03013D71B99D}"/>
                  </a:ext>
                </a:extLst>
              </p:cNvPr>
              <p:cNvSpPr/>
              <p:nvPr/>
            </p:nvSpPr>
            <p:spPr>
              <a:xfrm>
                <a:off x="4612554" y="1151150"/>
                <a:ext cx="2124000" cy="2124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6" name="Agrupar 265">
                <a:extLst>
                  <a:ext uri="{FF2B5EF4-FFF2-40B4-BE49-F238E27FC236}">
                    <a16:creationId xmlns:a16="http://schemas.microsoft.com/office/drawing/2014/main" id="{C606710F-B6E3-4180-9550-1CB5C5AFB28C}"/>
                  </a:ext>
                </a:extLst>
              </p:cNvPr>
              <p:cNvGrpSpPr/>
              <p:nvPr/>
            </p:nvGrpSpPr>
            <p:grpSpPr>
              <a:xfrm>
                <a:off x="4487873" y="1022622"/>
                <a:ext cx="2376000" cy="2376000"/>
                <a:chOff x="4490523" y="1028325"/>
                <a:chExt cx="2376000" cy="2376000"/>
              </a:xfrm>
            </p:grpSpPr>
            <p:sp>
              <p:nvSpPr>
                <p:cNvPr id="268" name="Elipse 267">
                  <a:extLst>
                    <a:ext uri="{FF2B5EF4-FFF2-40B4-BE49-F238E27FC236}">
                      <a16:creationId xmlns:a16="http://schemas.microsoft.com/office/drawing/2014/main" id="{509ABA5F-6255-47F2-9055-7E21CF4FF00F}"/>
                    </a:ext>
                  </a:extLst>
                </p:cNvPr>
                <p:cNvSpPr/>
                <p:nvPr/>
              </p:nvSpPr>
              <p:spPr>
                <a:xfrm>
                  <a:off x="5030523" y="1568325"/>
                  <a:ext cx="1296000" cy="12960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9" name="Elipse 268">
                  <a:extLst>
                    <a:ext uri="{FF2B5EF4-FFF2-40B4-BE49-F238E27FC236}">
                      <a16:creationId xmlns:a16="http://schemas.microsoft.com/office/drawing/2014/main" id="{B98947FD-1E85-49F4-AEDC-675E7E3AB3D5}"/>
                    </a:ext>
                  </a:extLst>
                </p:cNvPr>
                <p:cNvSpPr/>
                <p:nvPr/>
              </p:nvSpPr>
              <p:spPr>
                <a:xfrm>
                  <a:off x="5516523" y="2054325"/>
                  <a:ext cx="324000" cy="32400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74B5ABA6-41A2-4756-9470-52A732C781C9}"/>
                    </a:ext>
                  </a:extLst>
                </p:cNvPr>
                <p:cNvSpPr/>
                <p:nvPr/>
              </p:nvSpPr>
              <p:spPr>
                <a:xfrm>
                  <a:off x="4562317" y="1100325"/>
                  <a:ext cx="2232413" cy="223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1" name="Elipse 270">
                  <a:extLst>
                    <a:ext uri="{FF2B5EF4-FFF2-40B4-BE49-F238E27FC236}">
                      <a16:creationId xmlns:a16="http://schemas.microsoft.com/office/drawing/2014/main" id="{63D2A2A1-2A2A-4AD6-9F7F-1E54AAA56CBD}"/>
                    </a:ext>
                  </a:extLst>
                </p:cNvPr>
                <p:cNvSpPr/>
                <p:nvPr/>
              </p:nvSpPr>
              <p:spPr>
                <a:xfrm>
                  <a:off x="4490523" y="1028325"/>
                  <a:ext cx="2376000" cy="2376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Elipse 271">
                  <a:extLst>
                    <a:ext uri="{FF2B5EF4-FFF2-40B4-BE49-F238E27FC236}">
                      <a16:creationId xmlns:a16="http://schemas.microsoft.com/office/drawing/2014/main" id="{57CAAFAF-26E3-4E8E-A650-644367165F8E}"/>
                    </a:ext>
                  </a:extLst>
                </p:cNvPr>
                <p:cNvSpPr/>
                <p:nvPr/>
              </p:nvSpPr>
              <p:spPr>
                <a:xfrm>
                  <a:off x="4881223" y="1416202"/>
                  <a:ext cx="1602000" cy="160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7" name="Elipse 266">
                <a:extLst>
                  <a:ext uri="{FF2B5EF4-FFF2-40B4-BE49-F238E27FC236}">
                    <a16:creationId xmlns:a16="http://schemas.microsoft.com/office/drawing/2014/main" id="{595484FB-0961-4E92-B2E1-C41A5A7F2443}"/>
                  </a:ext>
                </a:extLst>
              </p:cNvPr>
              <p:cNvSpPr/>
              <p:nvPr/>
            </p:nvSpPr>
            <p:spPr>
              <a:xfrm>
                <a:off x="4325873" y="860622"/>
                <a:ext cx="2700000" cy="2700000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9" name="CaixaDeTexto 238">
              <a:extLst>
                <a:ext uri="{FF2B5EF4-FFF2-40B4-BE49-F238E27FC236}">
                  <a16:creationId xmlns:a16="http://schemas.microsoft.com/office/drawing/2014/main" id="{C0A184C1-D6A1-486C-AC91-82E2BE916BDC}"/>
                </a:ext>
              </a:extLst>
            </p:cNvPr>
            <p:cNvSpPr txBox="1"/>
            <p:nvPr/>
          </p:nvSpPr>
          <p:spPr>
            <a:xfrm rot="2533787">
              <a:off x="4866878" y="2636613"/>
              <a:ext cx="266971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20</a:t>
              </a:r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AC49A537-FBFC-4E34-A119-EDF6066AA136}"/>
                </a:ext>
              </a:extLst>
            </p:cNvPr>
            <p:cNvSpPr txBox="1"/>
            <p:nvPr/>
          </p:nvSpPr>
          <p:spPr>
            <a:xfrm rot="4565054">
              <a:off x="4613623" y="2189914"/>
              <a:ext cx="279346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40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89B99018-61C7-4BA2-953E-AF584D0538DB}"/>
                </a:ext>
              </a:extLst>
            </p:cNvPr>
            <p:cNvSpPr txBox="1"/>
            <p:nvPr/>
          </p:nvSpPr>
          <p:spPr>
            <a:xfrm rot="17262647">
              <a:off x="4609918" y="1702816"/>
              <a:ext cx="261666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60</a:t>
              </a:r>
            </a:p>
          </p:txBody>
        </p:sp>
        <p:sp>
          <p:nvSpPr>
            <p:cNvPr id="242" name="CaixaDeTexto 241">
              <a:extLst>
                <a:ext uri="{FF2B5EF4-FFF2-40B4-BE49-F238E27FC236}">
                  <a16:creationId xmlns:a16="http://schemas.microsoft.com/office/drawing/2014/main" id="{FB0FA655-3917-465A-871B-6FD956ECE993}"/>
                </a:ext>
              </a:extLst>
            </p:cNvPr>
            <p:cNvSpPr txBox="1"/>
            <p:nvPr/>
          </p:nvSpPr>
          <p:spPr>
            <a:xfrm rot="18966892">
              <a:off x="4857134" y="1275641"/>
              <a:ext cx="270507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80</a:t>
              </a:r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8841B274-A1BA-47B6-8EB2-84D1303A0B7A}"/>
                </a:ext>
              </a:extLst>
            </p:cNvPr>
            <p:cNvSpPr txBox="1"/>
            <p:nvPr/>
          </p:nvSpPr>
          <p:spPr>
            <a:xfrm rot="20843719">
              <a:off x="5230064" y="1040811"/>
              <a:ext cx="350068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100</a:t>
              </a:r>
            </a:p>
          </p:txBody>
        </p:sp>
        <p:sp>
          <p:nvSpPr>
            <p:cNvPr id="244" name="CaixaDeTexto 243">
              <a:extLst>
                <a:ext uri="{FF2B5EF4-FFF2-40B4-BE49-F238E27FC236}">
                  <a16:creationId xmlns:a16="http://schemas.microsoft.com/office/drawing/2014/main" id="{B0749276-68BF-4646-8C72-862DF73B97EB}"/>
                </a:ext>
              </a:extLst>
            </p:cNvPr>
            <p:cNvSpPr txBox="1"/>
            <p:nvPr/>
          </p:nvSpPr>
          <p:spPr>
            <a:xfrm rot="920836">
              <a:off x="5750250" y="1027072"/>
              <a:ext cx="344764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120</a:t>
              </a:r>
            </a:p>
          </p:txBody>
        </p:sp>
        <p:sp>
          <p:nvSpPr>
            <p:cNvPr id="245" name="CaixaDeTexto 244">
              <a:extLst>
                <a:ext uri="{FF2B5EF4-FFF2-40B4-BE49-F238E27FC236}">
                  <a16:creationId xmlns:a16="http://schemas.microsoft.com/office/drawing/2014/main" id="{DD6D9692-57F1-421F-A4CB-6ADA7F698FE7}"/>
                </a:ext>
              </a:extLst>
            </p:cNvPr>
            <p:cNvSpPr txBox="1"/>
            <p:nvPr/>
          </p:nvSpPr>
          <p:spPr>
            <a:xfrm rot="2659528">
              <a:off x="6174526" y="1274790"/>
              <a:ext cx="357140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140</a:t>
              </a:r>
            </a:p>
          </p:txBody>
        </p:sp>
        <p:sp>
          <p:nvSpPr>
            <p:cNvPr id="246" name="CaixaDeTexto 245">
              <a:extLst>
                <a:ext uri="{FF2B5EF4-FFF2-40B4-BE49-F238E27FC236}">
                  <a16:creationId xmlns:a16="http://schemas.microsoft.com/office/drawing/2014/main" id="{E81AD8FC-8217-498F-988E-7D9D094D020A}"/>
                </a:ext>
              </a:extLst>
            </p:cNvPr>
            <p:cNvSpPr txBox="1"/>
            <p:nvPr/>
          </p:nvSpPr>
          <p:spPr>
            <a:xfrm rot="4489119">
              <a:off x="6437674" y="1702112"/>
              <a:ext cx="339460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160</a:t>
              </a:r>
            </a:p>
          </p:txBody>
        </p:sp>
        <p:sp>
          <p:nvSpPr>
            <p:cNvPr id="247" name="CaixaDeTexto 246">
              <a:extLst>
                <a:ext uri="{FF2B5EF4-FFF2-40B4-BE49-F238E27FC236}">
                  <a16:creationId xmlns:a16="http://schemas.microsoft.com/office/drawing/2014/main" id="{36C94079-D89B-4811-931B-91323203B38E}"/>
                </a:ext>
              </a:extLst>
            </p:cNvPr>
            <p:cNvSpPr txBox="1"/>
            <p:nvPr/>
          </p:nvSpPr>
          <p:spPr>
            <a:xfrm rot="17199037">
              <a:off x="6403742" y="2225903"/>
              <a:ext cx="348300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180</a:t>
              </a:r>
            </a:p>
          </p:txBody>
        </p:sp>
        <p:sp>
          <p:nvSpPr>
            <p:cNvPr id="248" name="CaixaDeTexto 247">
              <a:extLst>
                <a:ext uri="{FF2B5EF4-FFF2-40B4-BE49-F238E27FC236}">
                  <a16:creationId xmlns:a16="http://schemas.microsoft.com/office/drawing/2014/main" id="{42515566-AE8B-4E5B-876E-7ABBF0F19E61}"/>
                </a:ext>
              </a:extLst>
            </p:cNvPr>
            <p:cNvSpPr txBox="1"/>
            <p:nvPr/>
          </p:nvSpPr>
          <p:spPr>
            <a:xfrm rot="18762203">
              <a:off x="6150070" y="2619626"/>
              <a:ext cx="403108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pt-BR"/>
              </a:defPPr>
              <a:lvl1pPr>
                <a:defRPr sz="2800" kern="1000" cap="all" spc="-20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defRPr>
              </a:lvl1pPr>
            </a:lstStyle>
            <a:p>
              <a:r>
                <a:rPr lang="pt-BR" dirty="0"/>
                <a:t>200</a:t>
              </a:r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DBDCB0AE-51B2-4B05-B3A6-712719FA7088}"/>
                </a:ext>
              </a:extLst>
            </p:cNvPr>
            <p:cNvSpPr/>
            <p:nvPr/>
          </p:nvSpPr>
          <p:spPr>
            <a:xfrm rot="20622779">
              <a:off x="4937955" y="2378559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F4B9199D-69B7-4737-A148-11569B1CC404}"/>
                </a:ext>
              </a:extLst>
            </p:cNvPr>
            <p:cNvSpPr/>
            <p:nvPr/>
          </p:nvSpPr>
          <p:spPr>
            <a:xfrm rot="18739438">
              <a:off x="5127714" y="2697020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F2DB0944-A682-4843-94AA-34AF7A0909BD}"/>
                </a:ext>
              </a:extLst>
            </p:cNvPr>
            <p:cNvSpPr/>
            <p:nvPr/>
          </p:nvSpPr>
          <p:spPr>
            <a:xfrm rot="13606420">
              <a:off x="6144783" y="2697020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6C2DE8BC-227B-4DBB-90D4-599614C56B69}"/>
                </a:ext>
              </a:extLst>
            </p:cNvPr>
            <p:cNvSpPr/>
            <p:nvPr/>
          </p:nvSpPr>
          <p:spPr>
            <a:xfrm rot="11535918">
              <a:off x="6330222" y="2370463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EFF895EA-DFC7-42DB-A644-8DFA9423FD61}"/>
                </a:ext>
              </a:extLst>
            </p:cNvPr>
            <p:cNvSpPr/>
            <p:nvPr/>
          </p:nvSpPr>
          <p:spPr>
            <a:xfrm rot="9795778">
              <a:off x="6330706" y="1991835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47947A4F-23B1-4DE1-8B0B-80594BD81490}"/>
                </a:ext>
              </a:extLst>
            </p:cNvPr>
            <p:cNvSpPr/>
            <p:nvPr/>
          </p:nvSpPr>
          <p:spPr>
            <a:xfrm rot="7975245">
              <a:off x="6138968" y="1674810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254">
              <a:extLst>
                <a:ext uri="{FF2B5EF4-FFF2-40B4-BE49-F238E27FC236}">
                  <a16:creationId xmlns:a16="http://schemas.microsoft.com/office/drawing/2014/main" id="{B92012C9-0F4D-419C-B99E-639647BE1C8F}"/>
                </a:ext>
              </a:extLst>
            </p:cNvPr>
            <p:cNvSpPr/>
            <p:nvPr/>
          </p:nvSpPr>
          <p:spPr>
            <a:xfrm rot="6378664">
              <a:off x="5819252" y="1489266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id="{BBF65AAD-97A4-4490-82BA-83266931C44A}"/>
                </a:ext>
              </a:extLst>
            </p:cNvPr>
            <p:cNvSpPr/>
            <p:nvPr/>
          </p:nvSpPr>
          <p:spPr>
            <a:xfrm rot="4471675">
              <a:off x="5453385" y="1491807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id="{2E6D8039-65EF-4067-8754-4C3FB9F5CE1A}"/>
                </a:ext>
              </a:extLst>
            </p:cNvPr>
            <p:cNvSpPr/>
            <p:nvPr/>
          </p:nvSpPr>
          <p:spPr>
            <a:xfrm rot="2616818">
              <a:off x="5123168" y="1676398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id="{5E64B427-7C8C-4D99-9FEE-577EB774E993}"/>
                </a:ext>
              </a:extLst>
            </p:cNvPr>
            <p:cNvSpPr/>
            <p:nvPr/>
          </p:nvSpPr>
          <p:spPr>
            <a:xfrm rot="1005742">
              <a:off x="4937953" y="1997659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3" name="Picture 6" descr="Resultado de imagem para ble tpms app">
            <a:extLst>
              <a:ext uri="{FF2B5EF4-FFF2-40B4-BE49-F238E27FC236}">
                <a16:creationId xmlns:a16="http://schemas.microsoft.com/office/drawing/2014/main" id="{406F5D84-8F50-42F7-9766-DECD6A63E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28927" r="58156" b="16023"/>
          <a:stretch/>
        </p:blipFill>
        <p:spPr bwMode="auto">
          <a:xfrm>
            <a:off x="12470709" y="-185961"/>
            <a:ext cx="4811224" cy="785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1F140148-F81F-42C9-9681-2F1F3B236CC8}"/>
              </a:ext>
            </a:extLst>
          </p:cNvPr>
          <p:cNvGrpSpPr/>
          <p:nvPr/>
        </p:nvGrpSpPr>
        <p:grpSpPr>
          <a:xfrm>
            <a:off x="2978888" y="5432149"/>
            <a:ext cx="5104953" cy="2361163"/>
            <a:chOff x="12506219" y="4393104"/>
            <a:chExt cx="5104953" cy="2361163"/>
          </a:xfrm>
        </p:grpSpPr>
        <p:sp>
          <p:nvSpPr>
            <p:cNvPr id="275" name="Forma Livre: Forma 274">
              <a:extLst>
                <a:ext uri="{FF2B5EF4-FFF2-40B4-BE49-F238E27FC236}">
                  <a16:creationId xmlns:a16="http://schemas.microsoft.com/office/drawing/2014/main" id="{2A37ADA8-D92E-4A9F-9B1D-935BA00EDC97}"/>
                </a:ext>
              </a:extLst>
            </p:cNvPr>
            <p:cNvSpPr/>
            <p:nvPr/>
          </p:nvSpPr>
          <p:spPr>
            <a:xfrm>
              <a:off x="12547572" y="4393104"/>
              <a:ext cx="4996814" cy="2277330"/>
            </a:xfrm>
            <a:custGeom>
              <a:avLst/>
              <a:gdLst>
                <a:gd name="connsiteX0" fmla="*/ 182880 w 2912013"/>
                <a:gd name="connsiteY0" fmla="*/ 1280160 h 1294228"/>
                <a:gd name="connsiteX1" fmla="*/ 2912013 w 2912013"/>
                <a:gd name="connsiteY1" fmla="*/ 1294228 h 1294228"/>
                <a:gd name="connsiteX2" fmla="*/ 2912013 w 2912013"/>
                <a:gd name="connsiteY2" fmla="*/ 717452 h 1294228"/>
                <a:gd name="connsiteX3" fmla="*/ 1955410 w 2912013"/>
                <a:gd name="connsiteY3" fmla="*/ 14068 h 1294228"/>
                <a:gd name="connsiteX4" fmla="*/ 801859 w 2912013"/>
                <a:gd name="connsiteY4" fmla="*/ 0 h 1294228"/>
                <a:gd name="connsiteX5" fmla="*/ 0 w 2912013"/>
                <a:gd name="connsiteY5" fmla="*/ 604911 h 1294228"/>
                <a:gd name="connsiteX6" fmla="*/ 28136 w 2912013"/>
                <a:gd name="connsiteY6" fmla="*/ 1280160 h 1294228"/>
                <a:gd name="connsiteX7" fmla="*/ 182880 w 2912013"/>
                <a:gd name="connsiteY7" fmla="*/ 1280160 h 1294228"/>
                <a:gd name="connsiteX0" fmla="*/ 28136 w 2912013"/>
                <a:gd name="connsiteY0" fmla="*/ 1280160 h 1294228"/>
                <a:gd name="connsiteX1" fmla="*/ 2912013 w 2912013"/>
                <a:gd name="connsiteY1" fmla="*/ 1294228 h 1294228"/>
                <a:gd name="connsiteX2" fmla="*/ 2912013 w 2912013"/>
                <a:gd name="connsiteY2" fmla="*/ 717452 h 1294228"/>
                <a:gd name="connsiteX3" fmla="*/ 1955410 w 2912013"/>
                <a:gd name="connsiteY3" fmla="*/ 14068 h 1294228"/>
                <a:gd name="connsiteX4" fmla="*/ 801859 w 2912013"/>
                <a:gd name="connsiteY4" fmla="*/ 0 h 1294228"/>
                <a:gd name="connsiteX5" fmla="*/ 0 w 2912013"/>
                <a:gd name="connsiteY5" fmla="*/ 604911 h 1294228"/>
                <a:gd name="connsiteX6" fmla="*/ 28136 w 2912013"/>
                <a:gd name="connsiteY6" fmla="*/ 1280160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17452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04911 h 1294228"/>
                <a:gd name="connsiteX6" fmla="*/ 0 w 2912635"/>
                <a:gd name="connsiteY6" fmla="*/ 1283487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17452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44833 h 1294228"/>
                <a:gd name="connsiteX6" fmla="*/ 0 w 2912635"/>
                <a:gd name="connsiteY6" fmla="*/ 1283487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44833 h 1294228"/>
                <a:gd name="connsiteX6" fmla="*/ 0 w 2912635"/>
                <a:gd name="connsiteY6" fmla="*/ 1283487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83487 h 1294228"/>
                <a:gd name="connsiteX0" fmla="*/ 0 w 2912635"/>
                <a:gd name="connsiteY0" fmla="*/ 1290141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0141 h 1294228"/>
                <a:gd name="connsiteX0" fmla="*/ 0 w 2912635"/>
                <a:gd name="connsiteY0" fmla="*/ 1293468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3468 h 1294228"/>
                <a:gd name="connsiteX0" fmla="*/ 0 w 2912635"/>
                <a:gd name="connsiteY0" fmla="*/ 1293468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2023135 w 2912635"/>
                <a:gd name="connsiteY3" fmla="*/ 10741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3468 h 1294228"/>
                <a:gd name="connsiteX0" fmla="*/ 0 w 2912635"/>
                <a:gd name="connsiteY0" fmla="*/ 1293468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2023135 w 2912635"/>
                <a:gd name="connsiteY3" fmla="*/ 10741 h 1294228"/>
                <a:gd name="connsiteX4" fmla="*/ 1054918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3468 h 1294228"/>
                <a:gd name="connsiteX0" fmla="*/ 2829 w 2915464"/>
                <a:gd name="connsiteY0" fmla="*/ 1293468 h 1294228"/>
                <a:gd name="connsiteX1" fmla="*/ 2915464 w 2915464"/>
                <a:gd name="connsiteY1" fmla="*/ 1294228 h 1294228"/>
                <a:gd name="connsiteX2" fmla="*/ 2915464 w 2915464"/>
                <a:gd name="connsiteY2" fmla="*/ 757374 h 1294228"/>
                <a:gd name="connsiteX3" fmla="*/ 2025964 w 2915464"/>
                <a:gd name="connsiteY3" fmla="*/ 10741 h 1294228"/>
                <a:gd name="connsiteX4" fmla="*/ 1057747 w 2915464"/>
                <a:gd name="connsiteY4" fmla="*/ 0 h 1294228"/>
                <a:gd name="connsiteX5" fmla="*/ 9 w 2915464"/>
                <a:gd name="connsiteY5" fmla="*/ 644834 h 1294228"/>
                <a:gd name="connsiteX6" fmla="*/ 2829 w 2915464"/>
                <a:gd name="connsiteY6" fmla="*/ 1293468 h 1294228"/>
                <a:gd name="connsiteX0" fmla="*/ 2829 w 2915464"/>
                <a:gd name="connsiteY0" fmla="*/ 1293468 h 1294228"/>
                <a:gd name="connsiteX1" fmla="*/ 2915464 w 2915464"/>
                <a:gd name="connsiteY1" fmla="*/ 1294228 h 1294228"/>
                <a:gd name="connsiteX2" fmla="*/ 2912022 w 2915464"/>
                <a:gd name="connsiteY2" fmla="*/ 647589 h 1294228"/>
                <a:gd name="connsiteX3" fmla="*/ 2025964 w 2915464"/>
                <a:gd name="connsiteY3" fmla="*/ 10741 h 1294228"/>
                <a:gd name="connsiteX4" fmla="*/ 1057747 w 2915464"/>
                <a:gd name="connsiteY4" fmla="*/ 0 h 1294228"/>
                <a:gd name="connsiteX5" fmla="*/ 9 w 2915464"/>
                <a:gd name="connsiteY5" fmla="*/ 644834 h 1294228"/>
                <a:gd name="connsiteX6" fmla="*/ 2829 w 2915464"/>
                <a:gd name="connsiteY6" fmla="*/ 1293468 h 1294228"/>
                <a:gd name="connsiteX0" fmla="*/ 2829 w 2915464"/>
                <a:gd name="connsiteY0" fmla="*/ 1293468 h 1294228"/>
                <a:gd name="connsiteX1" fmla="*/ 2915464 w 2915464"/>
                <a:gd name="connsiteY1" fmla="*/ 1294228 h 1294228"/>
                <a:gd name="connsiteX2" fmla="*/ 2912022 w 2915464"/>
                <a:gd name="connsiteY2" fmla="*/ 647589 h 1294228"/>
                <a:gd name="connsiteX3" fmla="*/ 2101690 w 2915464"/>
                <a:gd name="connsiteY3" fmla="*/ 10741 h 1294228"/>
                <a:gd name="connsiteX4" fmla="*/ 1057747 w 2915464"/>
                <a:gd name="connsiteY4" fmla="*/ 0 h 1294228"/>
                <a:gd name="connsiteX5" fmla="*/ 9 w 2915464"/>
                <a:gd name="connsiteY5" fmla="*/ 644834 h 1294228"/>
                <a:gd name="connsiteX6" fmla="*/ 2829 w 2915464"/>
                <a:gd name="connsiteY6" fmla="*/ 1293468 h 1294228"/>
                <a:gd name="connsiteX0" fmla="*/ 2829 w 2915464"/>
                <a:gd name="connsiteY0" fmla="*/ 1282727 h 1283487"/>
                <a:gd name="connsiteX1" fmla="*/ 2915464 w 2915464"/>
                <a:gd name="connsiteY1" fmla="*/ 1283487 h 1283487"/>
                <a:gd name="connsiteX2" fmla="*/ 2912022 w 2915464"/>
                <a:gd name="connsiteY2" fmla="*/ 636848 h 1283487"/>
                <a:gd name="connsiteX3" fmla="*/ 2101690 w 2915464"/>
                <a:gd name="connsiteY3" fmla="*/ 0 h 1283487"/>
                <a:gd name="connsiteX4" fmla="*/ 837455 w 2915464"/>
                <a:gd name="connsiteY4" fmla="*/ 5893 h 1283487"/>
                <a:gd name="connsiteX5" fmla="*/ 9 w 2915464"/>
                <a:gd name="connsiteY5" fmla="*/ 634093 h 1283487"/>
                <a:gd name="connsiteX6" fmla="*/ 2829 w 2915464"/>
                <a:gd name="connsiteY6" fmla="*/ 1282727 h 1283487"/>
                <a:gd name="connsiteX0" fmla="*/ 2829 w 2915464"/>
                <a:gd name="connsiteY0" fmla="*/ 1283487 h 1284247"/>
                <a:gd name="connsiteX1" fmla="*/ 2915464 w 2915464"/>
                <a:gd name="connsiteY1" fmla="*/ 1284247 h 1284247"/>
                <a:gd name="connsiteX2" fmla="*/ 2912022 w 2915464"/>
                <a:gd name="connsiteY2" fmla="*/ 637608 h 1284247"/>
                <a:gd name="connsiteX3" fmla="*/ 2101690 w 2915464"/>
                <a:gd name="connsiteY3" fmla="*/ 760 h 1284247"/>
                <a:gd name="connsiteX4" fmla="*/ 837455 w 2915464"/>
                <a:gd name="connsiteY4" fmla="*/ 0 h 1284247"/>
                <a:gd name="connsiteX5" fmla="*/ 9 w 2915464"/>
                <a:gd name="connsiteY5" fmla="*/ 634853 h 1284247"/>
                <a:gd name="connsiteX6" fmla="*/ 2829 w 2915464"/>
                <a:gd name="connsiteY6" fmla="*/ 1283487 h 128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5464" h="1284247">
                  <a:moveTo>
                    <a:pt x="2829" y="1283487"/>
                  </a:moveTo>
                  <a:lnTo>
                    <a:pt x="2915464" y="1284247"/>
                  </a:lnTo>
                  <a:cubicBezTo>
                    <a:pt x="2914317" y="1068701"/>
                    <a:pt x="2913169" y="853154"/>
                    <a:pt x="2912022" y="637608"/>
                  </a:cubicBezTo>
                  <a:lnTo>
                    <a:pt x="2101690" y="760"/>
                  </a:lnTo>
                  <a:lnTo>
                    <a:pt x="837455" y="0"/>
                  </a:lnTo>
                  <a:lnTo>
                    <a:pt x="9" y="634853"/>
                  </a:lnTo>
                  <a:cubicBezTo>
                    <a:pt x="-198" y="861045"/>
                    <a:pt x="3036" y="1057295"/>
                    <a:pt x="2829" y="128348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6" name="Agrupar 275">
              <a:extLst>
                <a:ext uri="{FF2B5EF4-FFF2-40B4-BE49-F238E27FC236}">
                  <a16:creationId xmlns:a16="http://schemas.microsoft.com/office/drawing/2014/main" id="{ECF2552B-2FC0-4F6B-BDC1-B485A39339AA}"/>
                </a:ext>
              </a:extLst>
            </p:cNvPr>
            <p:cNvGrpSpPr/>
            <p:nvPr/>
          </p:nvGrpSpPr>
          <p:grpSpPr>
            <a:xfrm>
              <a:off x="12870308" y="6070049"/>
              <a:ext cx="4364525" cy="504350"/>
              <a:chOff x="6905785" y="6139347"/>
              <a:chExt cx="4364525" cy="504350"/>
            </a:xfrm>
          </p:grpSpPr>
          <p:sp>
            <p:nvSpPr>
              <p:cNvPr id="303" name="CaixaDeTexto 302">
                <a:extLst>
                  <a:ext uri="{FF2B5EF4-FFF2-40B4-BE49-F238E27FC236}">
                    <a16:creationId xmlns:a16="http://schemas.microsoft.com/office/drawing/2014/main" id="{1935580A-1BBA-46E9-AD3C-A264BA09FB9B}"/>
                  </a:ext>
                </a:extLst>
              </p:cNvPr>
              <p:cNvSpPr txBox="1"/>
              <p:nvPr/>
            </p:nvSpPr>
            <p:spPr>
              <a:xfrm>
                <a:off x="6905785" y="6139347"/>
                <a:ext cx="31879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86</a:t>
                </a:r>
              </a:p>
            </p:txBody>
          </p:sp>
          <p:grpSp>
            <p:nvGrpSpPr>
              <p:cNvPr id="304" name="Agrupar 303">
                <a:extLst>
                  <a:ext uri="{FF2B5EF4-FFF2-40B4-BE49-F238E27FC236}">
                    <a16:creationId xmlns:a16="http://schemas.microsoft.com/office/drawing/2014/main" id="{75190074-E78D-4629-8CBE-739CF96D8B56}"/>
                  </a:ext>
                </a:extLst>
              </p:cNvPr>
              <p:cNvGrpSpPr/>
              <p:nvPr/>
            </p:nvGrpSpPr>
            <p:grpSpPr>
              <a:xfrm>
                <a:off x="7067868" y="6139352"/>
                <a:ext cx="4035985" cy="504345"/>
                <a:chOff x="7067868" y="6139352"/>
                <a:chExt cx="4035985" cy="504345"/>
              </a:xfrm>
            </p:grpSpPr>
            <p:cxnSp>
              <p:nvCxnSpPr>
                <p:cNvPr id="306" name="Conector reto 305">
                  <a:extLst>
                    <a:ext uri="{FF2B5EF4-FFF2-40B4-BE49-F238E27FC236}">
                      <a16:creationId xmlns:a16="http://schemas.microsoft.com/office/drawing/2014/main" id="{A814AD1F-5987-4A0A-AC39-7BD4B86F77DB}"/>
                    </a:ext>
                  </a:extLst>
                </p:cNvPr>
                <p:cNvCxnSpPr/>
                <p:nvPr/>
              </p:nvCxnSpPr>
              <p:spPr>
                <a:xfrm>
                  <a:off x="7067868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ector reto 306">
                  <a:extLst>
                    <a:ext uri="{FF2B5EF4-FFF2-40B4-BE49-F238E27FC236}">
                      <a16:creationId xmlns:a16="http://schemas.microsoft.com/office/drawing/2014/main" id="{1C14C49F-095A-404B-825D-5342DC28F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469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Conector reto 307">
                  <a:extLst>
                    <a:ext uri="{FF2B5EF4-FFF2-40B4-BE49-F238E27FC236}">
                      <a16:creationId xmlns:a16="http://schemas.microsoft.com/office/drawing/2014/main" id="{F9E989FA-8383-4734-B152-AD3B584ED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817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ector reto 308">
                  <a:extLst>
                    <a:ext uri="{FF2B5EF4-FFF2-40B4-BE49-F238E27FC236}">
                      <a16:creationId xmlns:a16="http://schemas.microsoft.com/office/drawing/2014/main" id="{ACBE4FA8-A3E2-4C72-913C-04D1E267E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643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ector reto 309">
                  <a:extLst>
                    <a:ext uri="{FF2B5EF4-FFF2-40B4-BE49-F238E27FC236}">
                      <a16:creationId xmlns:a16="http://schemas.microsoft.com/office/drawing/2014/main" id="{D38ADE27-EC6A-4FED-B1B1-B0D52F50A371}"/>
                    </a:ext>
                  </a:extLst>
                </p:cNvPr>
                <p:cNvCxnSpPr/>
                <p:nvPr/>
              </p:nvCxnSpPr>
              <p:spPr>
                <a:xfrm>
                  <a:off x="8078980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ector reto 310">
                  <a:extLst>
                    <a:ext uri="{FF2B5EF4-FFF2-40B4-BE49-F238E27FC236}">
                      <a16:creationId xmlns:a16="http://schemas.microsoft.com/office/drawing/2014/main" id="{8B014F67-0D04-4235-947E-D13379FE3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295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Conector reto 311">
                  <a:extLst>
                    <a:ext uri="{FF2B5EF4-FFF2-40B4-BE49-F238E27FC236}">
                      <a16:creationId xmlns:a16="http://schemas.microsoft.com/office/drawing/2014/main" id="{77BFAD60-4167-4913-AE73-AD54A2F529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121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ector reto 312">
                  <a:extLst>
                    <a:ext uri="{FF2B5EF4-FFF2-40B4-BE49-F238E27FC236}">
                      <a16:creationId xmlns:a16="http://schemas.microsoft.com/office/drawing/2014/main" id="{09A5839A-F5E3-48C1-9B9F-55B70AA19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724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Conector reto 313">
                  <a:extLst>
                    <a:ext uri="{FF2B5EF4-FFF2-40B4-BE49-F238E27FC236}">
                      <a16:creationId xmlns:a16="http://schemas.microsoft.com/office/drawing/2014/main" id="{01E7E467-3824-4F64-9EF4-D099DE000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549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Conector reto 314">
                  <a:extLst>
                    <a:ext uri="{FF2B5EF4-FFF2-40B4-BE49-F238E27FC236}">
                      <a16:creationId xmlns:a16="http://schemas.microsoft.com/office/drawing/2014/main" id="{05DE1611-26D9-4B4B-B578-9AD9FCC92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375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Conector reto 315">
                  <a:extLst>
                    <a:ext uri="{FF2B5EF4-FFF2-40B4-BE49-F238E27FC236}">
                      <a16:creationId xmlns:a16="http://schemas.microsoft.com/office/drawing/2014/main" id="{E0E1E587-1BB3-4AF1-AD61-D1061BB6A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201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Conector reto 316">
                  <a:extLst>
                    <a:ext uri="{FF2B5EF4-FFF2-40B4-BE49-F238E27FC236}">
                      <a16:creationId xmlns:a16="http://schemas.microsoft.com/office/drawing/2014/main" id="{3BA606B1-DCCE-428C-9A41-7224B55B3DD1}"/>
                    </a:ext>
                  </a:extLst>
                </p:cNvPr>
                <p:cNvCxnSpPr/>
                <p:nvPr/>
              </p:nvCxnSpPr>
              <p:spPr>
                <a:xfrm>
                  <a:off x="9083490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Conector reto 317">
                  <a:extLst>
                    <a:ext uri="{FF2B5EF4-FFF2-40B4-BE49-F238E27FC236}">
                      <a16:creationId xmlns:a16="http://schemas.microsoft.com/office/drawing/2014/main" id="{2059C7F6-3D27-42BC-BC45-5E0A1D479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9016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ector reto 318">
                  <a:extLst>
                    <a:ext uri="{FF2B5EF4-FFF2-40B4-BE49-F238E27FC236}">
                      <a16:creationId xmlns:a16="http://schemas.microsoft.com/office/drawing/2014/main" id="{75AA7C98-4F93-42D2-92AE-75755A11E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478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ector reto 319">
                  <a:extLst>
                    <a:ext uri="{FF2B5EF4-FFF2-40B4-BE49-F238E27FC236}">
                      <a16:creationId xmlns:a16="http://schemas.microsoft.com/office/drawing/2014/main" id="{0B4253EF-CF80-4098-9898-61D68790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174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ector reto 320">
                  <a:extLst>
                    <a:ext uri="{FF2B5EF4-FFF2-40B4-BE49-F238E27FC236}">
                      <a16:creationId xmlns:a16="http://schemas.microsoft.com/office/drawing/2014/main" id="{6D1E34C4-5F2E-47B4-8C50-147B1D173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000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ector reto 321">
                  <a:extLst>
                    <a:ext uri="{FF2B5EF4-FFF2-40B4-BE49-F238E27FC236}">
                      <a16:creationId xmlns:a16="http://schemas.microsoft.com/office/drawing/2014/main" id="{AC1E66C4-2FC7-4F03-9461-3BD6676C6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826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ector reto 322">
                  <a:extLst>
                    <a:ext uri="{FF2B5EF4-FFF2-40B4-BE49-F238E27FC236}">
                      <a16:creationId xmlns:a16="http://schemas.microsoft.com/office/drawing/2014/main" id="{B97B7930-771F-4E10-8D15-488B8216B4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5652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ector reto 323">
                  <a:extLst>
                    <a:ext uri="{FF2B5EF4-FFF2-40B4-BE49-F238E27FC236}">
                      <a16:creationId xmlns:a16="http://schemas.microsoft.com/office/drawing/2014/main" id="{EAF81FA6-E6BC-410E-A55D-ABC07D972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6088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ector reto 324">
                  <a:extLst>
                    <a:ext uri="{FF2B5EF4-FFF2-40B4-BE49-F238E27FC236}">
                      <a16:creationId xmlns:a16="http://schemas.microsoft.com/office/drawing/2014/main" id="{B777C7C2-014D-4AD8-8F03-439D8DAE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93049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Conector reto 325">
                  <a:extLst>
                    <a:ext uri="{FF2B5EF4-FFF2-40B4-BE49-F238E27FC236}">
                      <a16:creationId xmlns:a16="http://schemas.microsoft.com/office/drawing/2014/main" id="{6C442576-EBAA-43BA-8949-F2515C2EF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6130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ector reto 326">
                  <a:extLst>
                    <a:ext uri="{FF2B5EF4-FFF2-40B4-BE49-F238E27FC236}">
                      <a16:creationId xmlns:a16="http://schemas.microsoft.com/office/drawing/2014/main" id="{03540CF6-61C7-4ABC-9337-0F6531E83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56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ector reto 327">
                  <a:extLst>
                    <a:ext uri="{FF2B5EF4-FFF2-40B4-BE49-F238E27FC236}">
                      <a16:creationId xmlns:a16="http://schemas.microsoft.com/office/drawing/2014/main" id="{DB487DB4-F7AF-45FE-8DD2-E7C254040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9782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ector reto 328">
                  <a:extLst>
                    <a:ext uri="{FF2B5EF4-FFF2-40B4-BE49-F238E27FC236}">
                      <a16:creationId xmlns:a16="http://schemas.microsoft.com/office/drawing/2014/main" id="{19115D2D-DC97-4F1B-96EB-5622B9907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34348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ector reto 329">
                  <a:extLst>
                    <a:ext uri="{FF2B5EF4-FFF2-40B4-BE49-F238E27FC236}">
                      <a16:creationId xmlns:a16="http://schemas.microsoft.com/office/drawing/2014/main" id="{550F1017-2C3B-4D82-A8C4-11E016239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02608" y="6400736"/>
                  <a:ext cx="1245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CaixaDeTexto 330">
                  <a:extLst>
                    <a:ext uri="{FF2B5EF4-FFF2-40B4-BE49-F238E27FC236}">
                      <a16:creationId xmlns:a16="http://schemas.microsoft.com/office/drawing/2014/main" id="{0F802864-FF12-498C-A4C6-B770C58CB9B7}"/>
                    </a:ext>
                  </a:extLst>
                </p:cNvPr>
                <p:cNvSpPr txBox="1"/>
                <p:nvPr/>
              </p:nvSpPr>
              <p:spPr>
                <a:xfrm>
                  <a:off x="7926405" y="6140875"/>
                  <a:ext cx="3187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92</a:t>
                  </a:r>
                </a:p>
              </p:txBody>
            </p:sp>
            <p:sp>
              <p:nvSpPr>
                <p:cNvPr id="332" name="CaixaDeTexto 331">
                  <a:extLst>
                    <a:ext uri="{FF2B5EF4-FFF2-40B4-BE49-F238E27FC236}">
                      <a16:creationId xmlns:a16="http://schemas.microsoft.com/office/drawing/2014/main" id="{5C95781C-D565-4320-B856-3825A97AFB60}"/>
                    </a:ext>
                  </a:extLst>
                </p:cNvPr>
                <p:cNvSpPr txBox="1"/>
                <p:nvPr/>
              </p:nvSpPr>
              <p:spPr>
                <a:xfrm>
                  <a:off x="8934154" y="6139353"/>
                  <a:ext cx="3187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98</a:t>
                  </a:r>
                </a:p>
              </p:txBody>
            </p:sp>
            <p:sp>
              <p:nvSpPr>
                <p:cNvPr id="333" name="CaixaDeTexto 332">
                  <a:extLst>
                    <a:ext uri="{FF2B5EF4-FFF2-40B4-BE49-F238E27FC236}">
                      <a16:creationId xmlns:a16="http://schemas.microsoft.com/office/drawing/2014/main" id="{F8699AC4-8605-473A-92B4-6A0CC3BE25C3}"/>
                    </a:ext>
                  </a:extLst>
                </p:cNvPr>
                <p:cNvSpPr txBox="1"/>
                <p:nvPr/>
              </p:nvSpPr>
              <p:spPr>
                <a:xfrm>
                  <a:off x="9905021" y="6139352"/>
                  <a:ext cx="39656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104</a:t>
                  </a:r>
                </a:p>
              </p:txBody>
            </p:sp>
          </p:grpSp>
          <p:sp>
            <p:nvSpPr>
              <p:cNvPr id="305" name="CaixaDeTexto 304">
                <a:extLst>
                  <a:ext uri="{FF2B5EF4-FFF2-40B4-BE49-F238E27FC236}">
                    <a16:creationId xmlns:a16="http://schemas.microsoft.com/office/drawing/2014/main" id="{381BBC7F-B2CD-4DA3-863E-A1BD27610D64}"/>
                  </a:ext>
                </a:extLst>
              </p:cNvPr>
              <p:cNvSpPr txBox="1"/>
              <p:nvPr/>
            </p:nvSpPr>
            <p:spPr>
              <a:xfrm>
                <a:off x="10873748" y="6151150"/>
                <a:ext cx="39656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110</a:t>
                </a:r>
              </a:p>
            </p:txBody>
          </p:sp>
        </p:grpSp>
        <p:cxnSp>
          <p:nvCxnSpPr>
            <p:cNvPr id="277" name="Conector reto 276">
              <a:extLst>
                <a:ext uri="{FF2B5EF4-FFF2-40B4-BE49-F238E27FC236}">
                  <a16:creationId xmlns:a16="http://schemas.microsoft.com/office/drawing/2014/main" id="{BCEE91D5-F80F-4275-82F4-4D62822843E4}"/>
                </a:ext>
              </a:extLst>
            </p:cNvPr>
            <p:cNvCxnSpPr>
              <a:cxnSpLocks/>
            </p:cNvCxnSpPr>
            <p:nvPr/>
          </p:nvCxnSpPr>
          <p:spPr>
            <a:xfrm>
              <a:off x="15548916" y="6170941"/>
              <a:ext cx="0" cy="394915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Imagem 277">
              <a:extLst>
                <a:ext uri="{FF2B5EF4-FFF2-40B4-BE49-F238E27FC236}">
                  <a16:creationId xmlns:a16="http://schemas.microsoft.com/office/drawing/2014/main" id="{34436A20-545B-4A51-8FFB-5F14999FE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127"/>
            <a:stretch/>
          </p:blipFill>
          <p:spPr>
            <a:xfrm>
              <a:off x="12506219" y="6178267"/>
              <a:ext cx="448548" cy="576000"/>
            </a:xfrm>
            <a:prstGeom prst="rect">
              <a:avLst/>
            </a:prstGeom>
          </p:spPr>
        </p:pic>
        <p:pic>
          <p:nvPicPr>
            <p:cNvPr id="279" name="Imagem 278">
              <a:extLst>
                <a:ext uri="{FF2B5EF4-FFF2-40B4-BE49-F238E27FC236}">
                  <a16:creationId xmlns:a16="http://schemas.microsoft.com/office/drawing/2014/main" id="{1D798289-4AF4-4F32-BCBC-F228627AA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4"/>
            <a:stretch/>
          </p:blipFill>
          <p:spPr>
            <a:xfrm>
              <a:off x="17159263" y="6164918"/>
              <a:ext cx="451909" cy="576000"/>
            </a:xfrm>
            <a:prstGeom prst="rect">
              <a:avLst/>
            </a:prstGeom>
          </p:spPr>
        </p:pic>
        <p:sp>
          <p:nvSpPr>
            <p:cNvPr id="280" name="CaixaDeTexto 279">
              <a:extLst>
                <a:ext uri="{FF2B5EF4-FFF2-40B4-BE49-F238E27FC236}">
                  <a16:creationId xmlns:a16="http://schemas.microsoft.com/office/drawing/2014/main" id="{95EE431A-655D-49BA-A80A-69EDB6199F48}"/>
                </a:ext>
              </a:extLst>
            </p:cNvPr>
            <p:cNvSpPr txBox="1"/>
            <p:nvPr/>
          </p:nvSpPr>
          <p:spPr>
            <a:xfrm>
              <a:off x="15540410" y="5500314"/>
              <a:ext cx="1185921" cy="684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0070C0"/>
                  </a:solidFill>
                </a:rPr>
                <a:t>102.3</a:t>
              </a:r>
              <a:r>
                <a:rPr lang="pt-BR" sz="1200" b="1" dirty="0">
                  <a:solidFill>
                    <a:srgbClr val="0070C0"/>
                  </a:solidFill>
                </a:rPr>
                <a:t> </a:t>
              </a:r>
              <a:r>
                <a:rPr lang="pt-BR" sz="1050" b="1" dirty="0">
                  <a:solidFill>
                    <a:srgbClr val="0070C0"/>
                  </a:solidFill>
                </a:rPr>
                <a:t>MHz</a:t>
              </a:r>
              <a:endParaRPr lang="pt-BR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81" name="Agrupar 280">
              <a:extLst>
                <a:ext uri="{FF2B5EF4-FFF2-40B4-BE49-F238E27FC236}">
                  <a16:creationId xmlns:a16="http://schemas.microsoft.com/office/drawing/2014/main" id="{1AB68680-2730-44C6-AEDD-6B0007DFC51A}"/>
                </a:ext>
              </a:extLst>
            </p:cNvPr>
            <p:cNvGrpSpPr/>
            <p:nvPr/>
          </p:nvGrpSpPr>
          <p:grpSpPr>
            <a:xfrm flipH="1" flipV="1">
              <a:off x="15075332" y="4589800"/>
              <a:ext cx="922533" cy="369332"/>
              <a:chOff x="3778847" y="2533465"/>
              <a:chExt cx="922533" cy="369332"/>
            </a:xfrm>
          </p:grpSpPr>
          <p:sp>
            <p:nvSpPr>
              <p:cNvPr id="301" name="Retângulo: Cantos Diagonais Recortados 300">
                <a:extLst>
                  <a:ext uri="{FF2B5EF4-FFF2-40B4-BE49-F238E27FC236}">
                    <a16:creationId xmlns:a16="http://schemas.microsoft.com/office/drawing/2014/main" id="{8E57222E-60E2-42B2-8DCE-3EF5AD554044}"/>
                  </a:ext>
                </a:extLst>
              </p:cNvPr>
              <p:cNvSpPr/>
              <p:nvPr/>
            </p:nvSpPr>
            <p:spPr>
              <a:xfrm>
                <a:off x="3784696" y="2573551"/>
                <a:ext cx="828709" cy="320115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Retângulo: Cantos Diagonais Recortados 301">
                <a:extLst>
                  <a:ext uri="{FF2B5EF4-FFF2-40B4-BE49-F238E27FC236}">
                    <a16:creationId xmlns:a16="http://schemas.microsoft.com/office/drawing/2014/main" id="{F7A3ED9B-E978-413B-945B-69AE99080110}"/>
                  </a:ext>
                </a:extLst>
              </p:cNvPr>
              <p:cNvSpPr/>
              <p:nvPr/>
            </p:nvSpPr>
            <p:spPr>
              <a:xfrm>
                <a:off x="3778847" y="2533465"/>
                <a:ext cx="922533" cy="369332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2" name="Agrupar 281">
              <a:extLst>
                <a:ext uri="{FF2B5EF4-FFF2-40B4-BE49-F238E27FC236}">
                  <a16:creationId xmlns:a16="http://schemas.microsoft.com/office/drawing/2014/main" id="{871516E1-E989-430D-8964-35896CF80371}"/>
                </a:ext>
              </a:extLst>
            </p:cNvPr>
            <p:cNvGrpSpPr/>
            <p:nvPr/>
          </p:nvGrpSpPr>
          <p:grpSpPr>
            <a:xfrm>
              <a:off x="14097356" y="5031843"/>
              <a:ext cx="922533" cy="369332"/>
              <a:chOff x="3778847" y="2533465"/>
              <a:chExt cx="922533" cy="369332"/>
            </a:xfrm>
          </p:grpSpPr>
          <p:sp>
            <p:nvSpPr>
              <p:cNvPr id="299" name="Retângulo: Cantos Diagonais Recortados 298">
                <a:extLst>
                  <a:ext uri="{FF2B5EF4-FFF2-40B4-BE49-F238E27FC236}">
                    <a16:creationId xmlns:a16="http://schemas.microsoft.com/office/drawing/2014/main" id="{39AB9D9D-2D95-4A17-80CC-4EB68508ED5C}"/>
                  </a:ext>
                </a:extLst>
              </p:cNvPr>
              <p:cNvSpPr/>
              <p:nvPr/>
            </p:nvSpPr>
            <p:spPr>
              <a:xfrm>
                <a:off x="3784696" y="2576726"/>
                <a:ext cx="828709" cy="320115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: Cantos Diagonais Recortados 299">
                <a:extLst>
                  <a:ext uri="{FF2B5EF4-FFF2-40B4-BE49-F238E27FC236}">
                    <a16:creationId xmlns:a16="http://schemas.microsoft.com/office/drawing/2014/main" id="{55F1D3FD-C401-484D-922E-55FCC70DECA5}"/>
                  </a:ext>
                </a:extLst>
              </p:cNvPr>
              <p:cNvSpPr/>
              <p:nvPr/>
            </p:nvSpPr>
            <p:spPr>
              <a:xfrm>
                <a:off x="3778847" y="2533465"/>
                <a:ext cx="922533" cy="369332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E02FEF2C-FC10-4558-AE58-F78602A3E69B}"/>
                </a:ext>
              </a:extLst>
            </p:cNvPr>
            <p:cNvGrpSpPr/>
            <p:nvPr/>
          </p:nvGrpSpPr>
          <p:grpSpPr>
            <a:xfrm flipH="1">
              <a:off x="15075332" y="5034224"/>
              <a:ext cx="922533" cy="369332"/>
              <a:chOff x="3778847" y="2533465"/>
              <a:chExt cx="922533" cy="369332"/>
            </a:xfrm>
          </p:grpSpPr>
          <p:sp>
            <p:nvSpPr>
              <p:cNvPr id="297" name="Retângulo: Cantos Diagonais Recortados 296">
                <a:extLst>
                  <a:ext uri="{FF2B5EF4-FFF2-40B4-BE49-F238E27FC236}">
                    <a16:creationId xmlns:a16="http://schemas.microsoft.com/office/drawing/2014/main" id="{DBFC10ED-98E4-4399-AC06-AA8C3F278196}"/>
                  </a:ext>
                </a:extLst>
              </p:cNvPr>
              <p:cNvSpPr/>
              <p:nvPr/>
            </p:nvSpPr>
            <p:spPr>
              <a:xfrm>
                <a:off x="3784696" y="2576726"/>
                <a:ext cx="828709" cy="320115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: Cantos Diagonais Recortados 297">
                <a:extLst>
                  <a:ext uri="{FF2B5EF4-FFF2-40B4-BE49-F238E27FC236}">
                    <a16:creationId xmlns:a16="http://schemas.microsoft.com/office/drawing/2014/main" id="{5A27F5DF-C993-4FE7-93D9-DAAA8F3653AA}"/>
                  </a:ext>
                </a:extLst>
              </p:cNvPr>
              <p:cNvSpPr/>
              <p:nvPr/>
            </p:nvSpPr>
            <p:spPr>
              <a:xfrm>
                <a:off x="3778847" y="2533465"/>
                <a:ext cx="922533" cy="369332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4" name="CaixaDeTexto 283">
              <a:extLst>
                <a:ext uri="{FF2B5EF4-FFF2-40B4-BE49-F238E27FC236}">
                  <a16:creationId xmlns:a16="http://schemas.microsoft.com/office/drawing/2014/main" id="{5C77F9E7-F2DF-46B3-AF6A-E0C3C651A341}"/>
                </a:ext>
              </a:extLst>
            </p:cNvPr>
            <p:cNvSpPr txBox="1"/>
            <p:nvPr/>
          </p:nvSpPr>
          <p:spPr>
            <a:xfrm>
              <a:off x="15284832" y="4618769"/>
              <a:ext cx="56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>
                      <a:lumMod val="50000"/>
                    </a:schemeClr>
                  </a:solidFill>
                </a:rPr>
                <a:t>USB</a:t>
              </a:r>
            </a:p>
          </p:txBody>
        </p:sp>
        <p:sp>
          <p:nvSpPr>
            <p:cNvPr id="285" name="CaixaDeTexto 284">
              <a:extLst>
                <a:ext uri="{FF2B5EF4-FFF2-40B4-BE49-F238E27FC236}">
                  <a16:creationId xmlns:a16="http://schemas.microsoft.com/office/drawing/2014/main" id="{259F7D61-0FBD-41E6-A42C-7A52BCE2D7B2}"/>
                </a:ext>
              </a:extLst>
            </p:cNvPr>
            <p:cNvSpPr txBox="1"/>
            <p:nvPr/>
          </p:nvSpPr>
          <p:spPr>
            <a:xfrm>
              <a:off x="15284832" y="5109084"/>
              <a:ext cx="56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>
                      <a:lumMod val="50000"/>
                    </a:schemeClr>
                  </a:solidFill>
                </a:rPr>
                <a:t>SD</a:t>
              </a:r>
            </a:p>
          </p:txBody>
        </p:sp>
        <p:sp>
          <p:nvSpPr>
            <p:cNvPr id="286" name="CaixaDeTexto 285">
              <a:extLst>
                <a:ext uri="{FF2B5EF4-FFF2-40B4-BE49-F238E27FC236}">
                  <a16:creationId xmlns:a16="http://schemas.microsoft.com/office/drawing/2014/main" id="{045EAD30-0124-4A2F-BEEC-DC99D48E09A5}"/>
                </a:ext>
              </a:extLst>
            </p:cNvPr>
            <p:cNvSpPr txBox="1"/>
            <p:nvPr/>
          </p:nvSpPr>
          <p:spPr>
            <a:xfrm>
              <a:off x="14250711" y="5101423"/>
              <a:ext cx="547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>
                      <a:lumMod val="50000"/>
                    </a:schemeClr>
                  </a:solidFill>
                </a:rPr>
                <a:t>AUX</a:t>
              </a:r>
            </a:p>
          </p:txBody>
        </p:sp>
        <p:sp>
          <p:nvSpPr>
            <p:cNvPr id="287" name="Octógono 286">
              <a:extLst>
                <a:ext uri="{FF2B5EF4-FFF2-40B4-BE49-F238E27FC236}">
                  <a16:creationId xmlns:a16="http://schemas.microsoft.com/office/drawing/2014/main" id="{C7E30522-6E72-49C4-94E0-114E20724BBD}"/>
                </a:ext>
              </a:extLst>
            </p:cNvPr>
            <p:cNvSpPr/>
            <p:nvPr/>
          </p:nvSpPr>
          <p:spPr>
            <a:xfrm>
              <a:off x="13949384" y="4524826"/>
              <a:ext cx="2206373" cy="928972"/>
            </a:xfrm>
            <a:prstGeom prst="oct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Retângulo 119">
              <a:extLst>
                <a:ext uri="{FF2B5EF4-FFF2-40B4-BE49-F238E27FC236}">
                  <a16:creationId xmlns:a16="http://schemas.microsoft.com/office/drawing/2014/main" id="{CAA1EA9E-77C5-4577-974D-066746D065B2}"/>
                </a:ext>
              </a:extLst>
            </p:cNvPr>
            <p:cNvSpPr/>
            <p:nvPr/>
          </p:nvSpPr>
          <p:spPr>
            <a:xfrm>
              <a:off x="14103205" y="5071145"/>
              <a:ext cx="756156" cy="56563"/>
            </a:xfrm>
            <a:custGeom>
              <a:avLst/>
              <a:gdLst>
                <a:gd name="connsiteX0" fmla="*/ 0 w 744250"/>
                <a:gd name="connsiteY0" fmla="*/ 0 h 45719"/>
                <a:gd name="connsiteX1" fmla="*/ 7442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44250"/>
                <a:gd name="connsiteY0" fmla="*/ 0 h 45719"/>
                <a:gd name="connsiteX1" fmla="*/ 7061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56156"/>
                <a:gd name="connsiteY0" fmla="*/ 0 h 47728"/>
                <a:gd name="connsiteX1" fmla="*/ 706150 w 756156"/>
                <a:gd name="connsiteY1" fmla="*/ 0 h 47728"/>
                <a:gd name="connsiteX2" fmla="*/ 756156 w 756156"/>
                <a:gd name="connsiteY2" fmla="*/ 47728 h 47728"/>
                <a:gd name="connsiteX3" fmla="*/ 0 w 756156"/>
                <a:gd name="connsiteY3" fmla="*/ 45719 h 47728"/>
                <a:gd name="connsiteX4" fmla="*/ 0 w 756156"/>
                <a:gd name="connsiteY4" fmla="*/ 0 h 4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156" h="47728">
                  <a:moveTo>
                    <a:pt x="0" y="0"/>
                  </a:moveTo>
                  <a:lnTo>
                    <a:pt x="706150" y="0"/>
                  </a:lnTo>
                  <a:lnTo>
                    <a:pt x="756156" y="4772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9" name="Agrupar 288">
              <a:extLst>
                <a:ext uri="{FF2B5EF4-FFF2-40B4-BE49-F238E27FC236}">
                  <a16:creationId xmlns:a16="http://schemas.microsoft.com/office/drawing/2014/main" id="{E5119C8F-8254-4ED2-8517-AC5C91967B1D}"/>
                </a:ext>
              </a:extLst>
            </p:cNvPr>
            <p:cNvGrpSpPr/>
            <p:nvPr/>
          </p:nvGrpSpPr>
          <p:grpSpPr>
            <a:xfrm>
              <a:off x="14103705" y="4586597"/>
              <a:ext cx="922533" cy="369332"/>
              <a:chOff x="13117592" y="3500924"/>
              <a:chExt cx="922533" cy="369332"/>
            </a:xfrm>
          </p:grpSpPr>
          <p:grpSp>
            <p:nvGrpSpPr>
              <p:cNvPr id="292" name="Agrupar 291">
                <a:extLst>
                  <a:ext uri="{FF2B5EF4-FFF2-40B4-BE49-F238E27FC236}">
                    <a16:creationId xmlns:a16="http://schemas.microsoft.com/office/drawing/2014/main" id="{848ABD26-1BD4-482B-BEB0-B46782825E90}"/>
                  </a:ext>
                </a:extLst>
              </p:cNvPr>
              <p:cNvGrpSpPr/>
              <p:nvPr/>
            </p:nvGrpSpPr>
            <p:grpSpPr>
              <a:xfrm flipV="1">
                <a:off x="13117592" y="3500924"/>
                <a:ext cx="922533" cy="369332"/>
                <a:chOff x="3778847" y="2533465"/>
                <a:chExt cx="922533" cy="369332"/>
              </a:xfrm>
            </p:grpSpPr>
            <p:sp>
              <p:nvSpPr>
                <p:cNvPr id="295" name="Retângulo: Cantos Diagonais Recortados 294">
                  <a:extLst>
                    <a:ext uri="{FF2B5EF4-FFF2-40B4-BE49-F238E27FC236}">
                      <a16:creationId xmlns:a16="http://schemas.microsoft.com/office/drawing/2014/main" id="{99A65D32-6225-48D4-A448-46FC710A4D23}"/>
                    </a:ext>
                  </a:extLst>
                </p:cNvPr>
                <p:cNvSpPr/>
                <p:nvPr/>
              </p:nvSpPr>
              <p:spPr>
                <a:xfrm>
                  <a:off x="3784696" y="2575932"/>
                  <a:ext cx="828709" cy="320115"/>
                </a:xfrm>
                <a:prstGeom prst="snip2DiagRect">
                  <a:avLst>
                    <a:gd name="adj1" fmla="val 0"/>
                    <a:gd name="adj2" fmla="val 39859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6" name="Retângulo: Cantos Diagonais Recortados 295">
                  <a:extLst>
                    <a:ext uri="{FF2B5EF4-FFF2-40B4-BE49-F238E27FC236}">
                      <a16:creationId xmlns:a16="http://schemas.microsoft.com/office/drawing/2014/main" id="{61E339C7-E080-4A0E-8D93-D9FF63A5319B}"/>
                    </a:ext>
                  </a:extLst>
                </p:cNvPr>
                <p:cNvSpPr/>
                <p:nvPr/>
              </p:nvSpPr>
              <p:spPr>
                <a:xfrm>
                  <a:off x="3778847" y="2533465"/>
                  <a:ext cx="922533" cy="369332"/>
                </a:xfrm>
                <a:prstGeom prst="snip2DiagRect">
                  <a:avLst>
                    <a:gd name="adj1" fmla="val 0"/>
                    <a:gd name="adj2" fmla="val 39859"/>
                  </a:avLst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93" name="CaixaDeTexto 292">
                <a:extLst>
                  <a:ext uri="{FF2B5EF4-FFF2-40B4-BE49-F238E27FC236}">
                    <a16:creationId xmlns:a16="http://schemas.microsoft.com/office/drawing/2014/main" id="{D0400F78-5FDD-43BC-AE81-C6FC3EA64B0D}"/>
                  </a:ext>
                </a:extLst>
              </p:cNvPr>
              <p:cNvSpPr txBox="1"/>
              <p:nvPr/>
            </p:nvSpPr>
            <p:spPr>
              <a:xfrm>
                <a:off x="13266806" y="3523353"/>
                <a:ext cx="556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accent1">
                        <a:lumMod val="50000"/>
                      </a:schemeClr>
                    </a:solidFill>
                  </a:rPr>
                  <a:t>Radio</a:t>
                </a:r>
              </a:p>
            </p:txBody>
          </p:sp>
          <p:sp>
            <p:nvSpPr>
              <p:cNvPr id="294" name="Retângulo 119">
                <a:extLst>
                  <a:ext uri="{FF2B5EF4-FFF2-40B4-BE49-F238E27FC236}">
                    <a16:creationId xmlns:a16="http://schemas.microsoft.com/office/drawing/2014/main" id="{D1385596-5E88-48BE-9B9F-91C1F36EB031}"/>
                  </a:ext>
                </a:extLst>
              </p:cNvPr>
              <p:cNvSpPr/>
              <p:nvPr/>
            </p:nvSpPr>
            <p:spPr>
              <a:xfrm flipV="1">
                <a:off x="13123441" y="3772971"/>
                <a:ext cx="756156" cy="56563"/>
              </a:xfrm>
              <a:custGeom>
                <a:avLst/>
                <a:gdLst>
                  <a:gd name="connsiteX0" fmla="*/ 0 w 744250"/>
                  <a:gd name="connsiteY0" fmla="*/ 0 h 45719"/>
                  <a:gd name="connsiteX1" fmla="*/ 744250 w 744250"/>
                  <a:gd name="connsiteY1" fmla="*/ 0 h 45719"/>
                  <a:gd name="connsiteX2" fmla="*/ 744250 w 744250"/>
                  <a:gd name="connsiteY2" fmla="*/ 45719 h 45719"/>
                  <a:gd name="connsiteX3" fmla="*/ 0 w 744250"/>
                  <a:gd name="connsiteY3" fmla="*/ 45719 h 45719"/>
                  <a:gd name="connsiteX4" fmla="*/ 0 w 744250"/>
                  <a:gd name="connsiteY4" fmla="*/ 0 h 45719"/>
                  <a:gd name="connsiteX0" fmla="*/ 0 w 744250"/>
                  <a:gd name="connsiteY0" fmla="*/ 0 h 45719"/>
                  <a:gd name="connsiteX1" fmla="*/ 706150 w 744250"/>
                  <a:gd name="connsiteY1" fmla="*/ 0 h 45719"/>
                  <a:gd name="connsiteX2" fmla="*/ 744250 w 744250"/>
                  <a:gd name="connsiteY2" fmla="*/ 45719 h 45719"/>
                  <a:gd name="connsiteX3" fmla="*/ 0 w 744250"/>
                  <a:gd name="connsiteY3" fmla="*/ 45719 h 45719"/>
                  <a:gd name="connsiteX4" fmla="*/ 0 w 744250"/>
                  <a:gd name="connsiteY4" fmla="*/ 0 h 45719"/>
                  <a:gd name="connsiteX0" fmla="*/ 0 w 756156"/>
                  <a:gd name="connsiteY0" fmla="*/ 0 h 47728"/>
                  <a:gd name="connsiteX1" fmla="*/ 706150 w 756156"/>
                  <a:gd name="connsiteY1" fmla="*/ 0 h 47728"/>
                  <a:gd name="connsiteX2" fmla="*/ 756156 w 756156"/>
                  <a:gd name="connsiteY2" fmla="*/ 47728 h 47728"/>
                  <a:gd name="connsiteX3" fmla="*/ 0 w 756156"/>
                  <a:gd name="connsiteY3" fmla="*/ 45719 h 47728"/>
                  <a:gd name="connsiteX4" fmla="*/ 0 w 756156"/>
                  <a:gd name="connsiteY4" fmla="*/ 0 h 4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156" h="47728">
                    <a:moveTo>
                      <a:pt x="0" y="0"/>
                    </a:moveTo>
                    <a:lnTo>
                      <a:pt x="706150" y="0"/>
                    </a:lnTo>
                    <a:lnTo>
                      <a:pt x="756156" y="47728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0" name="Retângulo 119">
              <a:extLst>
                <a:ext uri="{FF2B5EF4-FFF2-40B4-BE49-F238E27FC236}">
                  <a16:creationId xmlns:a16="http://schemas.microsoft.com/office/drawing/2014/main" id="{02693B17-266A-4924-9C30-6CE835E1CB5E}"/>
                </a:ext>
              </a:extLst>
            </p:cNvPr>
            <p:cNvSpPr/>
            <p:nvPr/>
          </p:nvSpPr>
          <p:spPr>
            <a:xfrm rot="10800000">
              <a:off x="15235860" y="4863826"/>
              <a:ext cx="756156" cy="56563"/>
            </a:xfrm>
            <a:custGeom>
              <a:avLst/>
              <a:gdLst>
                <a:gd name="connsiteX0" fmla="*/ 0 w 744250"/>
                <a:gd name="connsiteY0" fmla="*/ 0 h 45719"/>
                <a:gd name="connsiteX1" fmla="*/ 7442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44250"/>
                <a:gd name="connsiteY0" fmla="*/ 0 h 45719"/>
                <a:gd name="connsiteX1" fmla="*/ 7061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56156"/>
                <a:gd name="connsiteY0" fmla="*/ 0 h 47728"/>
                <a:gd name="connsiteX1" fmla="*/ 706150 w 756156"/>
                <a:gd name="connsiteY1" fmla="*/ 0 h 47728"/>
                <a:gd name="connsiteX2" fmla="*/ 756156 w 756156"/>
                <a:gd name="connsiteY2" fmla="*/ 47728 h 47728"/>
                <a:gd name="connsiteX3" fmla="*/ 0 w 756156"/>
                <a:gd name="connsiteY3" fmla="*/ 45719 h 47728"/>
                <a:gd name="connsiteX4" fmla="*/ 0 w 756156"/>
                <a:gd name="connsiteY4" fmla="*/ 0 h 4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156" h="47728">
                  <a:moveTo>
                    <a:pt x="0" y="0"/>
                  </a:moveTo>
                  <a:lnTo>
                    <a:pt x="706150" y="0"/>
                  </a:lnTo>
                  <a:lnTo>
                    <a:pt x="756156" y="4772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1" name="Retângulo 119">
              <a:extLst>
                <a:ext uri="{FF2B5EF4-FFF2-40B4-BE49-F238E27FC236}">
                  <a16:creationId xmlns:a16="http://schemas.microsoft.com/office/drawing/2014/main" id="{D4F6AEFC-6073-4945-B636-0285B2D9D914}"/>
                </a:ext>
              </a:extLst>
            </p:cNvPr>
            <p:cNvSpPr/>
            <p:nvPr/>
          </p:nvSpPr>
          <p:spPr>
            <a:xfrm rot="10800000" flipV="1">
              <a:off x="15235860" y="5078257"/>
              <a:ext cx="756156" cy="56563"/>
            </a:xfrm>
            <a:custGeom>
              <a:avLst/>
              <a:gdLst>
                <a:gd name="connsiteX0" fmla="*/ 0 w 744250"/>
                <a:gd name="connsiteY0" fmla="*/ 0 h 45719"/>
                <a:gd name="connsiteX1" fmla="*/ 7442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44250"/>
                <a:gd name="connsiteY0" fmla="*/ 0 h 45719"/>
                <a:gd name="connsiteX1" fmla="*/ 7061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56156"/>
                <a:gd name="connsiteY0" fmla="*/ 0 h 47728"/>
                <a:gd name="connsiteX1" fmla="*/ 706150 w 756156"/>
                <a:gd name="connsiteY1" fmla="*/ 0 h 47728"/>
                <a:gd name="connsiteX2" fmla="*/ 756156 w 756156"/>
                <a:gd name="connsiteY2" fmla="*/ 47728 h 47728"/>
                <a:gd name="connsiteX3" fmla="*/ 0 w 756156"/>
                <a:gd name="connsiteY3" fmla="*/ 45719 h 47728"/>
                <a:gd name="connsiteX4" fmla="*/ 0 w 756156"/>
                <a:gd name="connsiteY4" fmla="*/ 0 h 4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156" h="47728">
                  <a:moveTo>
                    <a:pt x="0" y="0"/>
                  </a:moveTo>
                  <a:lnTo>
                    <a:pt x="706150" y="0"/>
                  </a:lnTo>
                  <a:lnTo>
                    <a:pt x="756156" y="4772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34" name="Imagem 333" descr="Uma imagem contendo texto, livro&#10;&#10;Descrição gerada com muito alta confiança">
            <a:extLst>
              <a:ext uri="{FF2B5EF4-FFF2-40B4-BE49-F238E27FC236}">
                <a16:creationId xmlns:a16="http://schemas.microsoft.com/office/drawing/2014/main" id="{DD5C2925-5CAE-4C5C-8AF2-5DB43C464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9" y="3105420"/>
            <a:ext cx="1629677" cy="937477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35" name="Imagem 334">
            <a:extLst>
              <a:ext uri="{FF2B5EF4-FFF2-40B4-BE49-F238E27FC236}">
                <a16:creationId xmlns:a16="http://schemas.microsoft.com/office/drawing/2014/main" id="{735E2CF6-ED83-46F6-ABD9-43EE5D2E9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04442" y="5857187"/>
            <a:ext cx="612000" cy="612000"/>
          </a:xfrm>
          <a:prstGeom prst="rect">
            <a:avLst/>
          </a:prstGeom>
        </p:spPr>
      </p:pic>
      <p:pic>
        <p:nvPicPr>
          <p:cNvPr id="336" name="Imagem 335">
            <a:extLst>
              <a:ext uri="{FF2B5EF4-FFF2-40B4-BE49-F238E27FC236}">
                <a16:creationId xmlns:a16="http://schemas.microsoft.com/office/drawing/2014/main" id="{4BCE14AE-D0D2-4D07-BD6B-1BE807126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0691" y="6732322"/>
            <a:ext cx="609697" cy="612000"/>
          </a:xfrm>
          <a:prstGeom prst="rect">
            <a:avLst/>
          </a:prstGeom>
        </p:spPr>
      </p:pic>
      <p:pic>
        <p:nvPicPr>
          <p:cNvPr id="337" name="Imagem 336">
            <a:extLst>
              <a:ext uri="{FF2B5EF4-FFF2-40B4-BE49-F238E27FC236}">
                <a16:creationId xmlns:a16="http://schemas.microsoft.com/office/drawing/2014/main" id="{A32ABDD1-2645-4339-9D4D-DBBADCC51C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3416" y="5857187"/>
            <a:ext cx="612000" cy="612000"/>
          </a:xfrm>
          <a:prstGeom prst="rect">
            <a:avLst/>
          </a:prstGeom>
        </p:spPr>
      </p:pic>
      <p:pic>
        <p:nvPicPr>
          <p:cNvPr id="338" name="Imagem 337">
            <a:extLst>
              <a:ext uri="{FF2B5EF4-FFF2-40B4-BE49-F238E27FC236}">
                <a16:creationId xmlns:a16="http://schemas.microsoft.com/office/drawing/2014/main" id="{93505C77-F16D-41E6-AB26-8B564FA6E8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33951" y="5857187"/>
            <a:ext cx="612000" cy="612000"/>
          </a:xfrm>
          <a:prstGeom prst="rect">
            <a:avLst/>
          </a:prstGeom>
        </p:spPr>
      </p:pic>
      <p:pic>
        <p:nvPicPr>
          <p:cNvPr id="339" name="Imagem 338">
            <a:extLst>
              <a:ext uri="{FF2B5EF4-FFF2-40B4-BE49-F238E27FC236}">
                <a16:creationId xmlns:a16="http://schemas.microsoft.com/office/drawing/2014/main" id="{302BC15E-AA58-40C3-B9EC-F3FE8131E2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0689" y="5817129"/>
            <a:ext cx="612000" cy="612000"/>
          </a:xfrm>
          <a:prstGeom prst="rect">
            <a:avLst/>
          </a:prstGeom>
        </p:spPr>
      </p:pic>
      <p:pic>
        <p:nvPicPr>
          <p:cNvPr id="340" name="Imagem 339">
            <a:extLst>
              <a:ext uri="{FF2B5EF4-FFF2-40B4-BE49-F238E27FC236}">
                <a16:creationId xmlns:a16="http://schemas.microsoft.com/office/drawing/2014/main" id="{32FE54CC-BD18-4E83-8F2A-CAF9C7D045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7427" y="5817129"/>
            <a:ext cx="612000" cy="612000"/>
          </a:xfrm>
          <a:prstGeom prst="rect">
            <a:avLst/>
          </a:prstGeom>
        </p:spPr>
      </p:pic>
      <p:pic>
        <p:nvPicPr>
          <p:cNvPr id="341" name="Imagem 340">
            <a:extLst>
              <a:ext uri="{FF2B5EF4-FFF2-40B4-BE49-F238E27FC236}">
                <a16:creationId xmlns:a16="http://schemas.microsoft.com/office/drawing/2014/main" id="{7AFD8D43-F700-4EBA-9B3D-6B65235F50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5859" y="5817129"/>
            <a:ext cx="612000" cy="612000"/>
          </a:xfrm>
          <a:prstGeom prst="rect">
            <a:avLst/>
          </a:prstGeom>
        </p:spPr>
      </p:pic>
      <p:grpSp>
        <p:nvGrpSpPr>
          <p:cNvPr id="342" name="Agrupar 341">
            <a:extLst>
              <a:ext uri="{FF2B5EF4-FFF2-40B4-BE49-F238E27FC236}">
                <a16:creationId xmlns:a16="http://schemas.microsoft.com/office/drawing/2014/main" id="{E6DE9FC3-56F4-44DE-84C7-AC4206C599D9}"/>
              </a:ext>
            </a:extLst>
          </p:cNvPr>
          <p:cNvGrpSpPr/>
          <p:nvPr/>
        </p:nvGrpSpPr>
        <p:grpSpPr>
          <a:xfrm>
            <a:off x="4174927" y="2553004"/>
            <a:ext cx="999586" cy="2279884"/>
            <a:chOff x="10982900" y="2133245"/>
            <a:chExt cx="1334868" cy="2547991"/>
          </a:xfrm>
        </p:grpSpPr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6447EABB-5090-430B-BD0E-1E2ECC01B256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345" name="Conector reto 344">
                <a:extLst>
                  <a:ext uri="{FF2B5EF4-FFF2-40B4-BE49-F238E27FC236}">
                    <a16:creationId xmlns:a16="http://schemas.microsoft.com/office/drawing/2014/main" id="{C97BBAEB-27F6-48A8-A274-005CC4A97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Conector reto 345">
                <a:extLst>
                  <a:ext uri="{FF2B5EF4-FFF2-40B4-BE49-F238E27FC236}">
                    <a16:creationId xmlns:a16="http://schemas.microsoft.com/office/drawing/2014/main" id="{1CEDC123-7771-4E80-8292-C0702173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to 346">
                <a:extLst>
                  <a:ext uri="{FF2B5EF4-FFF2-40B4-BE49-F238E27FC236}">
                    <a16:creationId xmlns:a16="http://schemas.microsoft.com/office/drawing/2014/main" id="{A5CE26C6-AB27-41B9-A395-904A5CF7D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reto 347">
                <a:extLst>
                  <a:ext uri="{FF2B5EF4-FFF2-40B4-BE49-F238E27FC236}">
                    <a16:creationId xmlns:a16="http://schemas.microsoft.com/office/drawing/2014/main" id="{BAFBE127-9595-4E47-81F1-F8EEEBD85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reto 348">
                <a:extLst>
                  <a:ext uri="{FF2B5EF4-FFF2-40B4-BE49-F238E27FC236}">
                    <a16:creationId xmlns:a16="http://schemas.microsoft.com/office/drawing/2014/main" id="{6B9CBC54-B65A-47A7-9D42-907E93308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to 349">
                <a:extLst>
                  <a:ext uri="{FF2B5EF4-FFF2-40B4-BE49-F238E27FC236}">
                    <a16:creationId xmlns:a16="http://schemas.microsoft.com/office/drawing/2014/main" id="{DB666F1D-AA9F-456B-8A67-9C8DD39E0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reto 350">
                <a:extLst>
                  <a:ext uri="{FF2B5EF4-FFF2-40B4-BE49-F238E27FC236}">
                    <a16:creationId xmlns:a16="http://schemas.microsoft.com/office/drawing/2014/main" id="{F865D907-B067-4C57-83CD-6465049C3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reto 351">
                <a:extLst>
                  <a:ext uri="{FF2B5EF4-FFF2-40B4-BE49-F238E27FC236}">
                    <a16:creationId xmlns:a16="http://schemas.microsoft.com/office/drawing/2014/main" id="{DD6E0B2D-4698-4DD9-AAF7-A56270BEB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to 352">
                <a:extLst>
                  <a:ext uri="{FF2B5EF4-FFF2-40B4-BE49-F238E27FC236}">
                    <a16:creationId xmlns:a16="http://schemas.microsoft.com/office/drawing/2014/main" id="{2318ECFB-B5BE-4076-9B65-D289FBCC2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CaixaDeTexto 353">
                <a:extLst>
                  <a:ext uri="{FF2B5EF4-FFF2-40B4-BE49-F238E27FC236}">
                    <a16:creationId xmlns:a16="http://schemas.microsoft.com/office/drawing/2014/main" id="{D9742294-E5D9-4AC9-A90C-9D1CD789EF70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355" name="CaixaDeTexto 354">
                <a:extLst>
                  <a:ext uri="{FF2B5EF4-FFF2-40B4-BE49-F238E27FC236}">
                    <a16:creationId xmlns:a16="http://schemas.microsoft.com/office/drawing/2014/main" id="{702F0D06-0CC3-490D-B2AA-CB4DD8D29549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356" name="CaixaDeTexto 355">
                <a:extLst>
                  <a:ext uri="{FF2B5EF4-FFF2-40B4-BE49-F238E27FC236}">
                    <a16:creationId xmlns:a16="http://schemas.microsoft.com/office/drawing/2014/main" id="{A45B6942-CA7E-410A-A3C8-9C2CF13C2B09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357" name="Agrupar 356">
                <a:extLst>
                  <a:ext uri="{FF2B5EF4-FFF2-40B4-BE49-F238E27FC236}">
                    <a16:creationId xmlns:a16="http://schemas.microsoft.com/office/drawing/2014/main" id="{37CEB882-590B-471A-B569-5891EF7C8921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366" name="CaixaDeTexto 365">
                  <a:extLst>
                    <a:ext uri="{FF2B5EF4-FFF2-40B4-BE49-F238E27FC236}">
                      <a16:creationId xmlns:a16="http://schemas.microsoft.com/office/drawing/2014/main" id="{10A56F12-4E41-46C2-A4AC-77DC091CC92E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367" name="Retângulo 366">
                  <a:extLst>
                    <a:ext uri="{FF2B5EF4-FFF2-40B4-BE49-F238E27FC236}">
                      <a16:creationId xmlns:a16="http://schemas.microsoft.com/office/drawing/2014/main" id="{ED2762DF-8A9F-4199-8DBE-F5D2E8DBD993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68" name="CaixaDeTexto 367">
                  <a:extLst>
                    <a:ext uri="{FF2B5EF4-FFF2-40B4-BE49-F238E27FC236}">
                      <a16:creationId xmlns:a16="http://schemas.microsoft.com/office/drawing/2014/main" id="{80235843-739C-4822-A188-761BC96D6E5B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369" name="Fluxograma: Atraso 368">
                  <a:extLst>
                    <a:ext uri="{FF2B5EF4-FFF2-40B4-BE49-F238E27FC236}">
                      <a16:creationId xmlns:a16="http://schemas.microsoft.com/office/drawing/2014/main" id="{50CE9C17-0C58-4C2F-A797-8EE859C5A70A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70" name="Fluxograma: Atraso 369">
                  <a:extLst>
                    <a:ext uri="{FF2B5EF4-FFF2-40B4-BE49-F238E27FC236}">
                      <a16:creationId xmlns:a16="http://schemas.microsoft.com/office/drawing/2014/main" id="{8E563040-970F-4B83-AED6-DB2C40200BC0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358" name="Conector reto 357">
                <a:extLst>
                  <a:ext uri="{FF2B5EF4-FFF2-40B4-BE49-F238E27FC236}">
                    <a16:creationId xmlns:a16="http://schemas.microsoft.com/office/drawing/2014/main" id="{0B70B494-7E72-4D20-9746-45274F0B4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ector reto 358">
                <a:extLst>
                  <a:ext uri="{FF2B5EF4-FFF2-40B4-BE49-F238E27FC236}">
                    <a16:creationId xmlns:a16="http://schemas.microsoft.com/office/drawing/2014/main" id="{41BFE08B-4F58-413F-9EF9-95D85464B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ector reto 359">
                <a:extLst>
                  <a:ext uri="{FF2B5EF4-FFF2-40B4-BE49-F238E27FC236}">
                    <a16:creationId xmlns:a16="http://schemas.microsoft.com/office/drawing/2014/main" id="{0EF82A42-16BA-48DB-A5B1-6941554F1F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Conector reto 360">
                <a:extLst>
                  <a:ext uri="{FF2B5EF4-FFF2-40B4-BE49-F238E27FC236}">
                    <a16:creationId xmlns:a16="http://schemas.microsoft.com/office/drawing/2014/main" id="{DF9DA101-AE6B-4913-9C20-57AC39DFE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ector reto 361">
                <a:extLst>
                  <a:ext uri="{FF2B5EF4-FFF2-40B4-BE49-F238E27FC236}">
                    <a16:creationId xmlns:a16="http://schemas.microsoft.com/office/drawing/2014/main" id="{BBCF94D7-39EF-41FE-9B47-F27A305E7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Conector reto 362">
                <a:extLst>
                  <a:ext uri="{FF2B5EF4-FFF2-40B4-BE49-F238E27FC236}">
                    <a16:creationId xmlns:a16="http://schemas.microsoft.com/office/drawing/2014/main" id="{876F2595-4728-4199-9CD0-473207BA8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Conector reto 363">
                <a:extLst>
                  <a:ext uri="{FF2B5EF4-FFF2-40B4-BE49-F238E27FC236}">
                    <a16:creationId xmlns:a16="http://schemas.microsoft.com/office/drawing/2014/main" id="{7C30468F-C256-4043-A2B8-65E28A5FB6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Conector reto 364">
                <a:extLst>
                  <a:ext uri="{FF2B5EF4-FFF2-40B4-BE49-F238E27FC236}">
                    <a16:creationId xmlns:a16="http://schemas.microsoft.com/office/drawing/2014/main" id="{175F96D1-F224-41F7-BC48-86B378ED1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Elipse 343">
              <a:extLst>
                <a:ext uri="{FF2B5EF4-FFF2-40B4-BE49-F238E27FC236}">
                  <a16:creationId xmlns:a16="http://schemas.microsoft.com/office/drawing/2014/main" id="{2714FBF8-DF81-4D95-9A1C-11DF275B285D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4A59BAA-F32E-4D74-8FC7-55CBB4108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B83354D-2BBE-40D4-99F4-BDB14536E352}"/>
              </a:ext>
            </a:extLst>
          </p:cNvPr>
          <p:cNvSpPr txBox="1"/>
          <p:nvPr/>
        </p:nvSpPr>
        <p:spPr>
          <a:xfrm>
            <a:off x="2279722" y="4741622"/>
            <a:ext cx="79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E5B66C-6D68-465F-9F06-08B00097AD7E}"/>
              </a:ext>
            </a:extLst>
          </p:cNvPr>
          <p:cNvSpPr txBox="1"/>
          <p:nvPr/>
        </p:nvSpPr>
        <p:spPr>
          <a:xfrm>
            <a:off x="1504079" y="4741622"/>
            <a:ext cx="79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D96530-744F-460E-AA56-517C60133124}"/>
              </a:ext>
            </a:extLst>
          </p:cNvPr>
          <p:cNvSpPr txBox="1"/>
          <p:nvPr/>
        </p:nvSpPr>
        <p:spPr>
          <a:xfrm>
            <a:off x="2050422" y="4741622"/>
            <a:ext cx="41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0E020C-8610-40D7-BEBF-6977A73069EB}"/>
              </a:ext>
            </a:extLst>
          </p:cNvPr>
          <p:cNvSpPr txBox="1"/>
          <p:nvPr/>
        </p:nvSpPr>
        <p:spPr>
          <a:xfrm>
            <a:off x="1374420" y="5364840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dd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B84DD2-6227-42C1-996C-984201B288A3}"/>
              </a:ext>
            </a:extLst>
          </p:cNvPr>
          <p:cNvSpPr txBox="1"/>
          <p:nvPr/>
        </p:nvSpPr>
        <p:spPr>
          <a:xfrm>
            <a:off x="1877892" y="5364840"/>
            <a:ext cx="28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1D28BC-4879-43CE-A8CF-48B31E4459D0}"/>
              </a:ext>
            </a:extLst>
          </p:cNvPr>
          <p:cNvSpPr txBox="1"/>
          <p:nvPr/>
        </p:nvSpPr>
        <p:spPr>
          <a:xfrm>
            <a:off x="2180864" y="5364840"/>
            <a:ext cx="82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ABCE33-9179-470E-89F9-47CE219B6043}"/>
              </a:ext>
            </a:extLst>
          </p:cNvPr>
          <p:cNvSpPr txBox="1"/>
          <p:nvPr/>
        </p:nvSpPr>
        <p:spPr>
          <a:xfrm>
            <a:off x="3078786" y="5364840"/>
            <a:ext cx="82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aaaa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4D94C8-A1F9-4C40-ACC4-2C22C36F6B36}"/>
              </a:ext>
            </a:extLst>
          </p:cNvPr>
          <p:cNvSpPr txBox="1"/>
          <p:nvPr/>
        </p:nvSpPr>
        <p:spPr>
          <a:xfrm>
            <a:off x="2819355" y="5364840"/>
            <a:ext cx="28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D413D60-607F-4BC9-A1C1-A4EEB183D86D}"/>
              </a:ext>
            </a:extLst>
          </p:cNvPr>
          <p:cNvSpPr txBox="1"/>
          <p:nvPr/>
        </p:nvSpPr>
        <p:spPr>
          <a:xfrm>
            <a:off x="620741" y="5364840"/>
            <a:ext cx="65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Sss</a:t>
            </a:r>
            <a:endParaRPr lang="pt-BR" sz="2400" b="1" dirty="0">
              <a:solidFill>
                <a:schemeClr val="bg1"/>
              </a:solidFill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D13ED6B-16CC-403F-9872-DF43B452D57F}"/>
              </a:ext>
            </a:extLst>
          </p:cNvPr>
          <p:cNvGrpSpPr/>
          <p:nvPr/>
        </p:nvGrpSpPr>
        <p:grpSpPr>
          <a:xfrm>
            <a:off x="907592" y="1748196"/>
            <a:ext cx="2449410" cy="2447087"/>
            <a:chOff x="6884257" y="2008308"/>
            <a:chExt cx="2449410" cy="2447087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3BD2BDB5-3264-4F58-BEBC-7678079E5B88}"/>
                </a:ext>
              </a:extLst>
            </p:cNvPr>
            <p:cNvGrpSpPr/>
            <p:nvPr/>
          </p:nvGrpSpPr>
          <p:grpSpPr>
            <a:xfrm>
              <a:off x="6884257" y="2008308"/>
              <a:ext cx="2449410" cy="2447087"/>
              <a:chOff x="6135575" y="1788395"/>
              <a:chExt cx="2449410" cy="2447087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B1733D39-4925-4D0B-8241-AB22FAC7C170}"/>
                  </a:ext>
                </a:extLst>
              </p:cNvPr>
              <p:cNvSpPr/>
              <p:nvPr/>
            </p:nvSpPr>
            <p:spPr>
              <a:xfrm>
                <a:off x="6135575" y="1788395"/>
                <a:ext cx="2449410" cy="2447087"/>
              </a:xfrm>
              <a:prstGeom prst="ellipse">
                <a:avLst/>
              </a:prstGeom>
              <a:noFill/>
              <a:ln w="13970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2B4C7131-021A-4F02-BACC-AEE413525EF4}"/>
                  </a:ext>
                </a:extLst>
              </p:cNvPr>
              <p:cNvSpPr/>
              <p:nvPr/>
            </p:nvSpPr>
            <p:spPr>
              <a:xfrm>
                <a:off x="6200655" y="1854771"/>
                <a:ext cx="2319251" cy="23143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1AA66472-7179-4A1C-A40B-EC326425A054}"/>
                  </a:ext>
                </a:extLst>
              </p:cNvPr>
              <p:cNvSpPr/>
              <p:nvPr/>
            </p:nvSpPr>
            <p:spPr>
              <a:xfrm>
                <a:off x="6946280" y="2597938"/>
                <a:ext cx="828000" cy="828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Triângulo isósceles 6">
                <a:extLst>
                  <a:ext uri="{FF2B5EF4-FFF2-40B4-BE49-F238E27FC236}">
                    <a16:creationId xmlns:a16="http://schemas.microsoft.com/office/drawing/2014/main" id="{7633B13E-F480-410E-9DA9-173EFBF0D9FB}"/>
                  </a:ext>
                </a:extLst>
              </p:cNvPr>
              <p:cNvSpPr/>
              <p:nvPr/>
            </p:nvSpPr>
            <p:spPr>
              <a:xfrm>
                <a:off x="7322805" y="1924759"/>
                <a:ext cx="74947" cy="1249773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Triângulo isósceles 23">
                <a:extLst>
                  <a:ext uri="{FF2B5EF4-FFF2-40B4-BE49-F238E27FC236}">
                    <a16:creationId xmlns:a16="http://schemas.microsoft.com/office/drawing/2014/main" id="{15FEBBAD-D934-4D32-A442-8BC216B1C229}"/>
                  </a:ext>
                </a:extLst>
              </p:cNvPr>
              <p:cNvSpPr/>
              <p:nvPr/>
            </p:nvSpPr>
            <p:spPr>
              <a:xfrm rot="5400000">
                <a:off x="7699188" y="2500236"/>
                <a:ext cx="45719" cy="1015104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C8973E7-605E-4C35-9905-8C7F71ECD481}"/>
                  </a:ext>
                </a:extLst>
              </p:cNvPr>
              <p:cNvSpPr/>
              <p:nvPr/>
            </p:nvSpPr>
            <p:spPr>
              <a:xfrm>
                <a:off x="7293605" y="2944073"/>
                <a:ext cx="133350" cy="13573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EB24634-EAB6-412D-9D03-0DEFBDEB8B07}"/>
                </a:ext>
              </a:extLst>
            </p:cNvPr>
            <p:cNvSpPr txBox="1"/>
            <p:nvPr/>
          </p:nvSpPr>
          <p:spPr>
            <a:xfrm>
              <a:off x="7853484" y="2065418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FA39C2F-3A33-47F4-B08E-A7EBDB8116F6}"/>
                </a:ext>
              </a:extLst>
            </p:cNvPr>
            <p:cNvSpPr txBox="1"/>
            <p:nvPr/>
          </p:nvSpPr>
          <p:spPr>
            <a:xfrm>
              <a:off x="8803040" y="3011974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CBCDA0F-9FAA-4808-A229-8EA9563D952F}"/>
                </a:ext>
              </a:extLst>
            </p:cNvPr>
            <p:cNvSpPr txBox="1"/>
            <p:nvPr/>
          </p:nvSpPr>
          <p:spPr>
            <a:xfrm>
              <a:off x="6917851" y="3016717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FE90586-3A67-4B6C-940D-66FF7C9657E7}"/>
                </a:ext>
              </a:extLst>
            </p:cNvPr>
            <p:cNvSpPr txBox="1"/>
            <p:nvPr/>
          </p:nvSpPr>
          <p:spPr>
            <a:xfrm>
              <a:off x="7887857" y="3955454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757D69C-7B7F-42FD-8AE2-714DF41BF575}"/>
                </a:ext>
              </a:extLst>
            </p:cNvPr>
            <p:cNvSpPr txBox="1"/>
            <p:nvPr/>
          </p:nvSpPr>
          <p:spPr>
            <a:xfrm>
              <a:off x="8323309" y="2192016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262B4A6-FF66-473C-83A2-0026B4E2BB2C}"/>
                </a:ext>
              </a:extLst>
            </p:cNvPr>
            <p:cNvSpPr txBox="1"/>
            <p:nvPr/>
          </p:nvSpPr>
          <p:spPr>
            <a:xfrm>
              <a:off x="8693344" y="2518215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DD42730-F9E5-4B4E-AA25-0AB1DDCCC6AD}"/>
                </a:ext>
              </a:extLst>
            </p:cNvPr>
            <p:cNvSpPr txBox="1"/>
            <p:nvPr/>
          </p:nvSpPr>
          <p:spPr>
            <a:xfrm>
              <a:off x="8700244" y="3477645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1243ADF-C11C-42F6-9758-0E19546B0FBF}"/>
                </a:ext>
              </a:extLst>
            </p:cNvPr>
            <p:cNvSpPr txBox="1"/>
            <p:nvPr/>
          </p:nvSpPr>
          <p:spPr>
            <a:xfrm>
              <a:off x="8323167" y="3819816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0472028-824C-41EE-88A2-18241C8B638D}"/>
                </a:ext>
              </a:extLst>
            </p:cNvPr>
            <p:cNvSpPr txBox="1"/>
            <p:nvPr/>
          </p:nvSpPr>
          <p:spPr>
            <a:xfrm>
              <a:off x="7414965" y="3812776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B35FEB10-8B85-4822-B23D-0D715E3BCB63}"/>
                </a:ext>
              </a:extLst>
            </p:cNvPr>
            <p:cNvSpPr txBox="1"/>
            <p:nvPr/>
          </p:nvSpPr>
          <p:spPr>
            <a:xfrm>
              <a:off x="7059590" y="3501019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5550FA8-580A-4461-99ED-C202B8C4D80A}"/>
                </a:ext>
              </a:extLst>
            </p:cNvPr>
            <p:cNvSpPr txBox="1"/>
            <p:nvPr/>
          </p:nvSpPr>
          <p:spPr>
            <a:xfrm>
              <a:off x="7052646" y="2561367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C693B960-7099-41BF-98BE-A02F0A2FDBC0}"/>
                </a:ext>
              </a:extLst>
            </p:cNvPr>
            <p:cNvSpPr txBox="1"/>
            <p:nvPr/>
          </p:nvSpPr>
          <p:spPr>
            <a:xfrm>
              <a:off x="7402310" y="2181647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60B8A99-A34E-4924-A87D-8152B36A37B5}"/>
                </a:ext>
              </a:extLst>
            </p:cNvPr>
            <p:cNvSpPr/>
            <p:nvPr/>
          </p:nvSpPr>
          <p:spPr>
            <a:xfrm>
              <a:off x="8098909" y="3221029"/>
              <a:ext cx="18000" cy="180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46794E7-58A1-4558-B2CF-F1E39EC2A0AC}"/>
              </a:ext>
            </a:extLst>
          </p:cNvPr>
          <p:cNvSpPr txBox="1"/>
          <p:nvPr/>
        </p:nvSpPr>
        <p:spPr>
          <a:xfrm>
            <a:off x="4679722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366179C-4D32-4B54-8DAF-5193FD05CA14}"/>
              </a:ext>
            </a:extLst>
          </p:cNvPr>
          <p:cNvSpPr txBox="1"/>
          <p:nvPr/>
        </p:nvSpPr>
        <p:spPr>
          <a:xfrm>
            <a:off x="5702674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Grave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05779C3-330D-4C54-828F-A334505D7A55}"/>
              </a:ext>
            </a:extLst>
          </p:cNvPr>
          <p:cNvSpPr txBox="1"/>
          <p:nvPr/>
        </p:nvSpPr>
        <p:spPr>
          <a:xfrm>
            <a:off x="6733267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Agudo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28623CD-1E3B-48D7-AD66-A92BF0C346BB}"/>
              </a:ext>
            </a:extLst>
          </p:cNvPr>
          <p:cNvSpPr txBox="1"/>
          <p:nvPr/>
        </p:nvSpPr>
        <p:spPr>
          <a:xfrm>
            <a:off x="9539666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680A74FD-23AF-4E33-8410-10E4D6C5C0DD}"/>
              </a:ext>
            </a:extLst>
          </p:cNvPr>
          <p:cNvSpPr/>
          <p:nvPr/>
        </p:nvSpPr>
        <p:spPr>
          <a:xfrm>
            <a:off x="9508054" y="517299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Loudness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6077487-390A-4716-8759-36D527EBD1D2}"/>
              </a:ext>
            </a:extLst>
          </p:cNvPr>
          <p:cNvSpPr txBox="1"/>
          <p:nvPr/>
        </p:nvSpPr>
        <p:spPr>
          <a:xfrm>
            <a:off x="5886450" y="6218621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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E9609ED-B961-46A3-B9D8-3D1EB6AD8BB6}"/>
              </a:ext>
            </a:extLst>
          </p:cNvPr>
          <p:cNvGrpSpPr/>
          <p:nvPr/>
        </p:nvGrpSpPr>
        <p:grpSpPr>
          <a:xfrm>
            <a:off x="5040461" y="1497651"/>
            <a:ext cx="378428" cy="3093575"/>
            <a:chOff x="4949522" y="1760814"/>
            <a:chExt cx="378428" cy="309357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AECD554-3D0A-4443-99D1-ED85E0C2B285}"/>
                </a:ext>
              </a:extLst>
            </p:cNvPr>
            <p:cNvSpPr/>
            <p:nvPr/>
          </p:nvSpPr>
          <p:spPr>
            <a:xfrm>
              <a:off x="4974111" y="2084323"/>
              <a:ext cx="327017" cy="244708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9000">
                  <a:schemeClr val="bg2">
                    <a:lumMod val="10000"/>
                  </a:schemeClr>
                </a:gs>
                <a:gs pos="15000">
                  <a:schemeClr val="bg2">
                    <a:lumMod val="25000"/>
                  </a:schemeClr>
                </a:gs>
                <a:gs pos="7600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Atraso 5">
              <a:extLst>
                <a:ext uri="{FF2B5EF4-FFF2-40B4-BE49-F238E27FC236}">
                  <a16:creationId xmlns:a16="http://schemas.microsoft.com/office/drawing/2014/main" id="{5B9AB9DA-F6B8-4840-93CA-D776F2014DC7}"/>
                </a:ext>
              </a:extLst>
            </p:cNvPr>
            <p:cNvSpPr/>
            <p:nvPr/>
          </p:nvSpPr>
          <p:spPr>
            <a:xfrm rot="16200000">
              <a:off x="4978364" y="1734207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pt-BR" sz="2800" b="1" dirty="0"/>
                <a:t>+</a:t>
              </a:r>
            </a:p>
          </p:txBody>
        </p:sp>
        <p:sp>
          <p:nvSpPr>
            <p:cNvPr id="63" name="Fluxograma: Atraso 62">
              <a:extLst>
                <a:ext uri="{FF2B5EF4-FFF2-40B4-BE49-F238E27FC236}">
                  <a16:creationId xmlns:a16="http://schemas.microsoft.com/office/drawing/2014/main" id="{15C53613-4F9C-4ED6-A943-E1AC50CD2855}"/>
                </a:ext>
              </a:extLst>
            </p:cNvPr>
            <p:cNvSpPr/>
            <p:nvPr/>
          </p:nvSpPr>
          <p:spPr>
            <a:xfrm rot="5400000">
              <a:off x="4976129" y="4504803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pt-BR" sz="2000" b="1" dirty="0"/>
                <a:t>|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AB381E5B-A07B-4C13-B7FD-DC9BD8653C2F}"/>
              </a:ext>
            </a:extLst>
          </p:cNvPr>
          <p:cNvGrpSpPr/>
          <p:nvPr/>
        </p:nvGrpSpPr>
        <p:grpSpPr>
          <a:xfrm>
            <a:off x="6062037" y="1498581"/>
            <a:ext cx="378428" cy="3093575"/>
            <a:chOff x="4949522" y="1760814"/>
            <a:chExt cx="378428" cy="3093575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1B931C0-F0C4-4431-AC7E-8882F23A05C0}"/>
                </a:ext>
              </a:extLst>
            </p:cNvPr>
            <p:cNvSpPr/>
            <p:nvPr/>
          </p:nvSpPr>
          <p:spPr>
            <a:xfrm>
              <a:off x="4974111" y="2084323"/>
              <a:ext cx="327017" cy="244708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9000">
                  <a:schemeClr val="bg2">
                    <a:lumMod val="10000"/>
                  </a:schemeClr>
                </a:gs>
                <a:gs pos="15000">
                  <a:schemeClr val="bg2">
                    <a:lumMod val="25000"/>
                  </a:schemeClr>
                </a:gs>
                <a:gs pos="7600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luxograma: Atraso 68">
              <a:extLst>
                <a:ext uri="{FF2B5EF4-FFF2-40B4-BE49-F238E27FC236}">
                  <a16:creationId xmlns:a16="http://schemas.microsoft.com/office/drawing/2014/main" id="{15707ED1-57E8-4F63-9E62-0E2BCC83777D}"/>
                </a:ext>
              </a:extLst>
            </p:cNvPr>
            <p:cNvSpPr/>
            <p:nvPr/>
          </p:nvSpPr>
          <p:spPr>
            <a:xfrm rot="16200000">
              <a:off x="4978364" y="1734207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pt-BR" sz="2800" b="1" dirty="0"/>
                <a:t>+</a:t>
              </a:r>
            </a:p>
          </p:txBody>
        </p:sp>
        <p:sp>
          <p:nvSpPr>
            <p:cNvPr id="70" name="Fluxograma: Atraso 69">
              <a:extLst>
                <a:ext uri="{FF2B5EF4-FFF2-40B4-BE49-F238E27FC236}">
                  <a16:creationId xmlns:a16="http://schemas.microsoft.com/office/drawing/2014/main" id="{039611EE-BA30-4684-9869-F30A39530880}"/>
                </a:ext>
              </a:extLst>
            </p:cNvPr>
            <p:cNvSpPr/>
            <p:nvPr/>
          </p:nvSpPr>
          <p:spPr>
            <a:xfrm rot="5400000">
              <a:off x="4976129" y="4504803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pt-BR" sz="2000" b="1" dirty="0"/>
                <a:t>|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A9FB415B-6676-4939-AC2F-6259C8EEC6F8}"/>
              </a:ext>
            </a:extLst>
          </p:cNvPr>
          <p:cNvGrpSpPr/>
          <p:nvPr/>
        </p:nvGrpSpPr>
        <p:grpSpPr>
          <a:xfrm>
            <a:off x="7094006" y="1480818"/>
            <a:ext cx="378428" cy="3093575"/>
            <a:chOff x="4949522" y="1760814"/>
            <a:chExt cx="378428" cy="3093575"/>
          </a:xfrm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A7368E9-4CC7-475A-9749-4952E1C65707}"/>
                </a:ext>
              </a:extLst>
            </p:cNvPr>
            <p:cNvSpPr/>
            <p:nvPr/>
          </p:nvSpPr>
          <p:spPr>
            <a:xfrm>
              <a:off x="4974111" y="2084323"/>
              <a:ext cx="327017" cy="244708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9000">
                  <a:schemeClr val="bg2">
                    <a:lumMod val="10000"/>
                  </a:schemeClr>
                </a:gs>
                <a:gs pos="15000">
                  <a:schemeClr val="bg2">
                    <a:lumMod val="25000"/>
                  </a:schemeClr>
                </a:gs>
                <a:gs pos="7600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luxograma: Atraso 96">
              <a:extLst>
                <a:ext uri="{FF2B5EF4-FFF2-40B4-BE49-F238E27FC236}">
                  <a16:creationId xmlns:a16="http://schemas.microsoft.com/office/drawing/2014/main" id="{B1695705-C4EB-4CAC-952F-C60E28962CD5}"/>
                </a:ext>
              </a:extLst>
            </p:cNvPr>
            <p:cNvSpPr/>
            <p:nvPr/>
          </p:nvSpPr>
          <p:spPr>
            <a:xfrm rot="16200000">
              <a:off x="4978364" y="1734207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pt-BR" sz="2800" b="1" dirty="0"/>
                <a:t>+</a:t>
              </a:r>
            </a:p>
          </p:txBody>
        </p:sp>
        <p:sp>
          <p:nvSpPr>
            <p:cNvPr id="98" name="Fluxograma: Atraso 97">
              <a:extLst>
                <a:ext uri="{FF2B5EF4-FFF2-40B4-BE49-F238E27FC236}">
                  <a16:creationId xmlns:a16="http://schemas.microsoft.com/office/drawing/2014/main" id="{99498084-D7A9-4D6A-8DCC-B1CF5ED2A2AB}"/>
                </a:ext>
              </a:extLst>
            </p:cNvPr>
            <p:cNvSpPr/>
            <p:nvPr/>
          </p:nvSpPr>
          <p:spPr>
            <a:xfrm rot="5400000">
              <a:off x="4976129" y="4504803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pt-BR" sz="2000" b="1" dirty="0"/>
                <a:t>|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784D34-0E8C-4452-A0C4-4824D47497D4}"/>
              </a:ext>
            </a:extLst>
          </p:cNvPr>
          <p:cNvSpPr txBox="1"/>
          <p:nvPr/>
        </p:nvSpPr>
        <p:spPr>
          <a:xfrm>
            <a:off x="5377553" y="1803807"/>
            <a:ext cx="4661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63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008CA40-3205-4901-9147-00315D0D0D3B}"/>
              </a:ext>
            </a:extLst>
          </p:cNvPr>
          <p:cNvSpPr txBox="1"/>
          <p:nvPr/>
        </p:nvSpPr>
        <p:spPr>
          <a:xfrm>
            <a:off x="6332423" y="1778407"/>
            <a:ext cx="3761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7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0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028A136-1E33-4845-AB7D-20D1D254989C}"/>
              </a:ext>
            </a:extLst>
          </p:cNvPr>
          <p:cNvSpPr txBox="1"/>
          <p:nvPr/>
        </p:nvSpPr>
        <p:spPr>
          <a:xfrm>
            <a:off x="7378207" y="1778407"/>
            <a:ext cx="3761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7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0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5100D52-1F51-41D2-91A9-C70C27DC25AE}"/>
              </a:ext>
            </a:extLst>
          </p:cNvPr>
          <p:cNvSpPr/>
          <p:nvPr/>
        </p:nvSpPr>
        <p:spPr>
          <a:xfrm>
            <a:off x="8997955" y="1849441"/>
            <a:ext cx="2160000" cy="21600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6203CCA-DDB7-4493-86A2-C285BA1D1F10}"/>
              </a:ext>
            </a:extLst>
          </p:cNvPr>
          <p:cNvCxnSpPr>
            <a:stCxn id="19" idx="0"/>
            <a:endCxn id="19" idx="4"/>
          </p:cNvCxnSpPr>
          <p:nvPr/>
        </p:nvCxnSpPr>
        <p:spPr>
          <a:xfrm>
            <a:off x="10079341" y="1670445"/>
            <a:ext cx="0" cy="252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704655E-6E53-447B-A25C-61217134A453}"/>
              </a:ext>
            </a:extLst>
          </p:cNvPr>
          <p:cNvCxnSpPr>
            <a:stCxn id="19" idx="2"/>
            <a:endCxn id="19" idx="6"/>
          </p:cNvCxnSpPr>
          <p:nvPr/>
        </p:nvCxnSpPr>
        <p:spPr>
          <a:xfrm>
            <a:off x="8819341" y="2930445"/>
            <a:ext cx="252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Elipse 113">
            <a:extLst>
              <a:ext uri="{FF2B5EF4-FFF2-40B4-BE49-F238E27FC236}">
                <a16:creationId xmlns:a16="http://schemas.microsoft.com/office/drawing/2014/main" id="{8E0CB825-E646-47B4-8015-BC3E0C24541A}"/>
              </a:ext>
            </a:extLst>
          </p:cNvPr>
          <p:cNvSpPr/>
          <p:nvPr/>
        </p:nvSpPr>
        <p:spPr>
          <a:xfrm>
            <a:off x="9177714" y="2033551"/>
            <a:ext cx="1800000" cy="18000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321F3A-F50F-4A6C-B9D4-0A14FA40262E}"/>
              </a:ext>
            </a:extLst>
          </p:cNvPr>
          <p:cNvSpPr/>
          <p:nvPr/>
        </p:nvSpPr>
        <p:spPr>
          <a:xfrm>
            <a:off x="8819341" y="1670445"/>
            <a:ext cx="2520000" cy="25200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1717FA74-26E0-4B00-986A-979C892000B6}"/>
              </a:ext>
            </a:extLst>
          </p:cNvPr>
          <p:cNvSpPr/>
          <p:nvPr/>
        </p:nvSpPr>
        <p:spPr>
          <a:xfrm>
            <a:off x="9361864" y="2211351"/>
            <a:ext cx="1440000" cy="144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E18439A9-ABC7-4832-8964-5C281C2464C3}"/>
              </a:ext>
            </a:extLst>
          </p:cNvPr>
          <p:cNvSpPr/>
          <p:nvPr/>
        </p:nvSpPr>
        <p:spPr>
          <a:xfrm>
            <a:off x="9539664" y="2389151"/>
            <a:ext cx="1080000" cy="108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08C8F3A4-01BC-4748-94E6-369869105407}"/>
              </a:ext>
            </a:extLst>
          </p:cNvPr>
          <p:cNvSpPr/>
          <p:nvPr/>
        </p:nvSpPr>
        <p:spPr>
          <a:xfrm>
            <a:off x="9717464" y="2566951"/>
            <a:ext cx="720000" cy="72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C27BDED5-7AC3-4817-B94B-E908B97F7598}"/>
              </a:ext>
            </a:extLst>
          </p:cNvPr>
          <p:cNvSpPr/>
          <p:nvPr/>
        </p:nvSpPr>
        <p:spPr>
          <a:xfrm>
            <a:off x="9901614" y="274475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22D9D65E-F892-4408-A929-2FD47EDBCB2D}"/>
              </a:ext>
            </a:extLst>
          </p:cNvPr>
          <p:cNvSpPr/>
          <p:nvPr/>
        </p:nvSpPr>
        <p:spPr>
          <a:xfrm>
            <a:off x="10023464" y="2876445"/>
            <a:ext cx="108000" cy="10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4A42B4B-60EF-49C9-8703-C6441A0CAC23}"/>
              </a:ext>
            </a:extLst>
          </p:cNvPr>
          <p:cNvSpPr/>
          <p:nvPr/>
        </p:nvSpPr>
        <p:spPr>
          <a:xfrm>
            <a:off x="8181722" y="259078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</a:t>
            </a:r>
            <a:endParaRPr lang="pt-BR"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B6A4153-237A-4684-9F82-FA4563C69C05}"/>
              </a:ext>
            </a:extLst>
          </p:cNvPr>
          <p:cNvSpPr/>
          <p:nvPr/>
        </p:nvSpPr>
        <p:spPr>
          <a:xfrm>
            <a:off x="9758221" y="412890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</a:t>
            </a:r>
            <a:endParaRPr lang="pt-BR" sz="40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6D80CCB-46BC-409A-B2F4-C98CED3347C9}"/>
              </a:ext>
            </a:extLst>
          </p:cNvPr>
          <p:cNvSpPr/>
          <p:nvPr/>
        </p:nvSpPr>
        <p:spPr>
          <a:xfrm>
            <a:off x="9758221" y="101990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</a:t>
            </a:r>
            <a:endParaRPr lang="pt-BR" sz="400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5B3AF6D-0B9B-4FD7-9B25-021C7C7E5D28}"/>
              </a:ext>
            </a:extLst>
          </p:cNvPr>
          <p:cNvSpPr/>
          <p:nvPr/>
        </p:nvSpPr>
        <p:spPr>
          <a:xfrm>
            <a:off x="11311651" y="259078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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908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EA144711-76A5-4C9A-84BE-AB6FFAD896A4}"/>
              </a:ext>
            </a:extLst>
          </p:cNvPr>
          <p:cNvGrpSpPr/>
          <p:nvPr/>
        </p:nvGrpSpPr>
        <p:grpSpPr>
          <a:xfrm>
            <a:off x="2982856" y="5483927"/>
            <a:ext cx="6226288" cy="682102"/>
            <a:chOff x="2982852" y="4945713"/>
            <a:chExt cx="6226288" cy="857464"/>
          </a:xfrm>
          <a:gradFill flip="none" rotWithShape="1">
            <a:gsLst>
              <a:gs pos="8000">
                <a:schemeClr val="tx1"/>
              </a:gs>
              <a:gs pos="54000">
                <a:srgbClr val="000066"/>
              </a:gs>
              <a:gs pos="95000">
                <a:schemeClr val="tx1"/>
              </a:gs>
            </a:gsLst>
            <a:lin ang="0" scaled="1"/>
            <a:tileRect/>
          </a:gradFill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E4466107-DE11-4DD6-90F0-1B59C3652024}"/>
                </a:ext>
              </a:extLst>
            </p:cNvPr>
            <p:cNvSpPr/>
            <p:nvPr/>
          </p:nvSpPr>
          <p:spPr>
            <a:xfrm>
              <a:off x="3120074" y="4993022"/>
              <a:ext cx="6089066" cy="7650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E26DC78C-E91B-4B71-9F0E-2C1753677F16}"/>
                </a:ext>
              </a:extLst>
            </p:cNvPr>
            <p:cNvCxnSpPr/>
            <p:nvPr/>
          </p:nvCxnSpPr>
          <p:spPr>
            <a:xfrm>
              <a:off x="3676371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896EDF3B-6615-4271-A155-544CD715B6D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6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EEDA697-48A2-4569-96C2-E056B2D33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92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D7067E7D-925E-42F8-BD37-A2640493C293}"/>
                </a:ext>
              </a:extLst>
            </p:cNvPr>
            <p:cNvCxnSpPr>
              <a:cxnSpLocks/>
            </p:cNvCxnSpPr>
            <p:nvPr/>
          </p:nvCxnSpPr>
          <p:spPr>
            <a:xfrm>
              <a:off x="407109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59FB3C94-783B-4C2F-8786-452043D39C0C}"/>
                </a:ext>
              </a:extLst>
            </p:cNvPr>
            <p:cNvCxnSpPr/>
            <p:nvPr/>
          </p:nvCxnSpPr>
          <p:spPr>
            <a:xfrm>
              <a:off x="4855213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2EA8519-91A4-4F01-8D5C-3F1AB380E650}"/>
                </a:ext>
              </a:extLst>
            </p:cNvPr>
            <p:cNvCxnSpPr>
              <a:cxnSpLocks/>
            </p:cNvCxnSpPr>
            <p:nvPr/>
          </p:nvCxnSpPr>
          <p:spPr>
            <a:xfrm>
              <a:off x="446344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09FEAB41-1DED-4C9A-AFCE-338AED88F5C3}"/>
                </a:ext>
              </a:extLst>
            </p:cNvPr>
            <p:cNvCxnSpPr>
              <a:cxnSpLocks/>
            </p:cNvCxnSpPr>
            <p:nvPr/>
          </p:nvCxnSpPr>
          <p:spPr>
            <a:xfrm>
              <a:off x="465961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B8A3F82-DD11-4948-AD84-A45E6C56CE77}"/>
                </a:ext>
              </a:extLst>
            </p:cNvPr>
            <p:cNvCxnSpPr>
              <a:cxnSpLocks/>
            </p:cNvCxnSpPr>
            <p:nvPr/>
          </p:nvCxnSpPr>
          <p:spPr>
            <a:xfrm>
              <a:off x="5051385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905991A9-E2F5-4C04-9763-E6C8B53B0F57}"/>
                </a:ext>
              </a:extLst>
            </p:cNvPr>
            <p:cNvCxnSpPr>
              <a:cxnSpLocks/>
            </p:cNvCxnSpPr>
            <p:nvPr/>
          </p:nvCxnSpPr>
          <p:spPr>
            <a:xfrm>
              <a:off x="5247557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AF70AF87-753B-44AB-BC10-97503D9D54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3729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D75880AB-694E-4DB2-B35F-670815BA0EEF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1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4D04CB20-CC3E-4DF7-9FE7-1E6025F545AE}"/>
                </a:ext>
              </a:extLst>
            </p:cNvPr>
            <p:cNvCxnSpPr/>
            <p:nvPr/>
          </p:nvCxnSpPr>
          <p:spPr>
            <a:xfrm>
              <a:off x="6026358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556D097-E149-474F-931E-EAF39DF86150}"/>
                </a:ext>
              </a:extLst>
            </p:cNvPr>
            <p:cNvCxnSpPr>
              <a:cxnSpLocks/>
            </p:cNvCxnSpPr>
            <p:nvPr/>
          </p:nvCxnSpPr>
          <p:spPr>
            <a:xfrm>
              <a:off x="583460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96611DD7-8662-4F2A-BFE9-5E8F85D835BA}"/>
                </a:ext>
              </a:extLst>
            </p:cNvPr>
            <p:cNvCxnSpPr>
              <a:cxnSpLocks/>
            </p:cNvCxnSpPr>
            <p:nvPr/>
          </p:nvCxnSpPr>
          <p:spPr>
            <a:xfrm>
              <a:off x="700721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403F2DE7-69B4-40C0-BA09-11F57435AB36}"/>
                </a:ext>
              </a:extLst>
            </p:cNvPr>
            <p:cNvCxnSpPr>
              <a:cxnSpLocks/>
            </p:cNvCxnSpPr>
            <p:nvPr/>
          </p:nvCxnSpPr>
          <p:spPr>
            <a:xfrm>
              <a:off x="622253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1F1167F8-0D88-4E29-9F4F-4E2FD100DBCE}"/>
                </a:ext>
              </a:extLst>
            </p:cNvPr>
            <p:cNvCxnSpPr>
              <a:cxnSpLocks/>
            </p:cNvCxnSpPr>
            <p:nvPr/>
          </p:nvCxnSpPr>
          <p:spPr>
            <a:xfrm>
              <a:off x="641870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71FBEF3D-26B7-495A-B9FC-6B4ED7D8CBA5}"/>
                </a:ext>
              </a:extLst>
            </p:cNvPr>
            <p:cNvCxnSpPr>
              <a:cxnSpLocks/>
            </p:cNvCxnSpPr>
            <p:nvPr/>
          </p:nvCxnSpPr>
          <p:spPr>
            <a:xfrm>
              <a:off x="661487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CFFDA0CD-87E8-46EC-8E60-A3C3A82EA554}"/>
                </a:ext>
              </a:extLst>
            </p:cNvPr>
            <p:cNvCxnSpPr>
              <a:cxnSpLocks/>
            </p:cNvCxnSpPr>
            <p:nvPr/>
          </p:nvCxnSpPr>
          <p:spPr>
            <a:xfrm>
              <a:off x="681104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544DD79D-E475-4099-83BB-FC1327CB4A6D}"/>
                </a:ext>
              </a:extLst>
            </p:cNvPr>
            <p:cNvCxnSpPr>
              <a:cxnSpLocks/>
            </p:cNvCxnSpPr>
            <p:nvPr/>
          </p:nvCxnSpPr>
          <p:spPr>
            <a:xfrm>
              <a:off x="798807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F24D5157-4703-4BA4-8FCC-01DC95B644CA}"/>
                </a:ext>
              </a:extLst>
            </p:cNvPr>
            <p:cNvCxnSpPr>
              <a:cxnSpLocks/>
            </p:cNvCxnSpPr>
            <p:nvPr/>
          </p:nvCxnSpPr>
          <p:spPr>
            <a:xfrm>
              <a:off x="7203390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5D3D1DA3-D15C-47C2-BBAC-DE83F5E60B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956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B760130F-50EA-41D5-9FFA-D9F7DD2FFC25}"/>
                </a:ext>
              </a:extLst>
            </p:cNvPr>
            <p:cNvCxnSpPr>
              <a:cxnSpLocks/>
            </p:cNvCxnSpPr>
            <p:nvPr/>
          </p:nvCxnSpPr>
          <p:spPr>
            <a:xfrm>
              <a:off x="759573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CF4A7A6-C324-4A6B-8A0B-53CB1B273AC0}"/>
                </a:ext>
              </a:extLst>
            </p:cNvPr>
            <p:cNvCxnSpPr>
              <a:cxnSpLocks/>
            </p:cNvCxnSpPr>
            <p:nvPr/>
          </p:nvCxnSpPr>
          <p:spPr>
            <a:xfrm>
              <a:off x="779190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03F924F6-34A1-4F39-AEFC-95F06985B0C5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5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CA31DD52-4B70-460D-B32C-67F05F73B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0422" y="5272586"/>
              <a:ext cx="1452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F608D0F2-C9CE-4942-BD74-9E845C0900C0}"/>
                </a:ext>
              </a:extLst>
            </p:cNvPr>
            <p:cNvSpPr/>
            <p:nvPr/>
          </p:nvSpPr>
          <p:spPr>
            <a:xfrm>
              <a:off x="2982852" y="5757458"/>
              <a:ext cx="608906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12CAC106-7647-4878-BB0F-9935F15A772A}"/>
                </a:ext>
              </a:extLst>
            </p:cNvPr>
            <p:cNvSpPr/>
            <p:nvPr/>
          </p:nvSpPr>
          <p:spPr>
            <a:xfrm>
              <a:off x="2982852" y="4951740"/>
              <a:ext cx="6089067" cy="45719"/>
            </a:xfrm>
            <a:prstGeom prst="rect">
              <a:avLst/>
            </a:prstGeom>
            <a:gradFill>
              <a:gsLst>
                <a:gs pos="8000">
                  <a:schemeClr val="tx1"/>
                </a:gs>
                <a:gs pos="54000">
                  <a:srgbClr val="000066"/>
                </a:gs>
                <a:gs pos="91000">
                  <a:schemeClr val="tx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10E2E35E-EE8C-41D8-B42F-3FC800B34E5F}"/>
                </a:ext>
              </a:extLst>
            </p:cNvPr>
            <p:cNvSpPr txBox="1"/>
            <p:nvPr/>
          </p:nvSpPr>
          <p:spPr>
            <a:xfrm>
              <a:off x="3485383" y="4948804"/>
              <a:ext cx="371682" cy="3869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86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C4804CB2-C039-48AE-AFF5-043AD29ACFE6}"/>
                </a:ext>
              </a:extLst>
            </p:cNvPr>
            <p:cNvSpPr txBox="1"/>
            <p:nvPr/>
          </p:nvSpPr>
          <p:spPr>
            <a:xfrm>
              <a:off x="4668816" y="4949227"/>
              <a:ext cx="371682" cy="3869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92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4B7AD609-A915-4B68-A7C8-F9E75BAC14BE}"/>
                </a:ext>
              </a:extLst>
            </p:cNvPr>
            <p:cNvSpPr txBox="1"/>
            <p:nvPr/>
          </p:nvSpPr>
          <p:spPr>
            <a:xfrm>
              <a:off x="5842351" y="4949227"/>
              <a:ext cx="371682" cy="3869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98</a:t>
              </a: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683EA90D-8DD4-40E1-A0B2-A5D2C4D6C3B1}"/>
                </a:ext>
              </a:extLst>
            </p:cNvPr>
            <p:cNvSpPr txBox="1"/>
            <p:nvPr/>
          </p:nvSpPr>
          <p:spPr>
            <a:xfrm>
              <a:off x="6972031" y="4945713"/>
              <a:ext cx="462345" cy="3869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104</a:t>
              </a:r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38B472FD-DAFF-4784-ACF3-956E2E09A106}"/>
                </a:ext>
              </a:extLst>
            </p:cNvPr>
            <p:cNvSpPr txBox="1"/>
            <p:nvPr/>
          </p:nvSpPr>
          <p:spPr>
            <a:xfrm>
              <a:off x="8150702" y="4945713"/>
              <a:ext cx="462345" cy="3869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166914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836605-E554-448C-9310-A7B405096CCD}"/>
              </a:ext>
            </a:extLst>
          </p:cNvPr>
          <p:cNvSpPr/>
          <p:nvPr/>
        </p:nvSpPr>
        <p:spPr>
          <a:xfrm>
            <a:off x="2175823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FA73118-6A3E-493B-8DCB-A076FA98D2D5}"/>
              </a:ext>
            </a:extLst>
          </p:cNvPr>
          <p:cNvSpPr/>
          <p:nvPr/>
        </p:nvSpPr>
        <p:spPr>
          <a:xfrm>
            <a:off x="4184732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B5D869-AB28-49E6-AD1B-388ABBB7C1AD}"/>
              </a:ext>
            </a:extLst>
          </p:cNvPr>
          <p:cNvSpPr/>
          <p:nvPr/>
        </p:nvSpPr>
        <p:spPr>
          <a:xfrm>
            <a:off x="6193641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EF5BA4-C020-4A1D-BA1A-EBDF78C36B6D}"/>
              </a:ext>
            </a:extLst>
          </p:cNvPr>
          <p:cNvSpPr/>
          <p:nvPr/>
        </p:nvSpPr>
        <p:spPr>
          <a:xfrm>
            <a:off x="820255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P5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390413-28CC-4263-8841-A7FD553DFB9A}"/>
              </a:ext>
            </a:extLst>
          </p:cNvPr>
          <p:cNvSpPr/>
          <p:nvPr/>
        </p:nvSpPr>
        <p:spPr>
          <a:xfrm>
            <a:off x="1021146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133167-53FC-4521-B420-09C3A629D746}"/>
              </a:ext>
            </a:extLst>
          </p:cNvPr>
          <p:cNvSpPr txBox="1"/>
          <p:nvPr/>
        </p:nvSpPr>
        <p:spPr>
          <a:xfrm>
            <a:off x="4400486" y="1980082"/>
            <a:ext cx="33475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102.3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MHz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6A1A2D-486D-46B9-87A7-906C4CCF6E9D}"/>
              </a:ext>
            </a:extLst>
          </p:cNvPr>
          <p:cNvSpPr txBox="1"/>
          <p:nvPr/>
        </p:nvSpPr>
        <p:spPr>
          <a:xfrm>
            <a:off x="4824516" y="3303965"/>
            <a:ext cx="24819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102.3 FM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D67697-0C38-475C-BE43-69AB471EC525}"/>
              </a:ext>
            </a:extLst>
          </p:cNvPr>
          <p:cNvSpPr txBox="1"/>
          <p:nvPr/>
        </p:nvSpPr>
        <p:spPr>
          <a:xfrm>
            <a:off x="2955801" y="3713337"/>
            <a:ext cx="62193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Descrição da Programação da Radio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a typeface="Tahoma" panose="020B0604030504040204" pitchFamily="34" charset="0"/>
                <a:cs typeface="Aharoni" panose="020B0604020202020204" pitchFamily="2" charset="-79"/>
              </a:rPr>
              <a:t>FM</a:t>
            </a:r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1986D6E9-30C1-4775-B018-AB1AC2F8086F}"/>
              </a:ext>
            </a:extLst>
          </p:cNvPr>
          <p:cNvCxnSpPr>
            <a:cxnSpLocks/>
          </p:cNvCxnSpPr>
          <p:nvPr/>
        </p:nvCxnSpPr>
        <p:spPr>
          <a:xfrm>
            <a:off x="6811050" y="5521561"/>
            <a:ext cx="0" cy="6444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id="{B420F6F5-40B3-4A21-89F0-2E7FEF9E3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0BB21BA-6777-4034-A055-C871732F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25" y="5499766"/>
            <a:ext cx="644468" cy="64446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91EA04D-18A5-41E1-B526-CAAD9168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607" y="5499369"/>
            <a:ext cx="653051" cy="644468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DBD301C3-9C01-466B-BB25-4C7D3FD15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sp>
        <p:nvSpPr>
          <p:cNvPr id="2" name="Gráfico 117" descr="Antena parabólica">
            <a:extLst>
              <a:ext uri="{FF2B5EF4-FFF2-40B4-BE49-F238E27FC236}">
                <a16:creationId xmlns:a16="http://schemas.microsoft.com/office/drawing/2014/main" id="{172D4D27-C404-44DB-AA34-FCED59E5DFDC}"/>
              </a:ext>
            </a:extLst>
          </p:cNvPr>
          <p:cNvSpPr/>
          <p:nvPr/>
        </p:nvSpPr>
        <p:spPr>
          <a:xfrm>
            <a:off x="9976201" y="2650321"/>
            <a:ext cx="1254639" cy="1514714"/>
          </a:xfrm>
          <a:custGeom>
            <a:avLst/>
            <a:gdLst>
              <a:gd name="connsiteX0" fmla="*/ 1466887 w 1707296"/>
              <a:gd name="connsiteY0" fmla="*/ 318424 h 2140895"/>
              <a:gd name="connsiteX1" fmla="*/ 1466887 w 1707296"/>
              <a:gd name="connsiteY1" fmla="*/ 1239823 h 2140895"/>
              <a:gd name="connsiteX2" fmla="*/ 1011608 w 1707296"/>
              <a:gd name="connsiteY2" fmla="*/ 784544 h 2140895"/>
              <a:gd name="connsiteX3" fmla="*/ 1466887 w 1707296"/>
              <a:gd name="connsiteY3" fmla="*/ 318424 h 2140895"/>
              <a:gd name="connsiteX4" fmla="*/ 464189 w 1707296"/>
              <a:gd name="connsiteY4" fmla="*/ 237125 h 2140895"/>
              <a:gd name="connsiteX5" fmla="*/ 1393717 w 1707296"/>
              <a:gd name="connsiteY5" fmla="*/ 237125 h 2140895"/>
              <a:gd name="connsiteX6" fmla="*/ 935728 w 1707296"/>
              <a:gd name="connsiteY6" fmla="*/ 711374 h 2140895"/>
              <a:gd name="connsiteX7" fmla="*/ 464189 w 1707296"/>
              <a:gd name="connsiteY7" fmla="*/ 237125 h 2140895"/>
              <a:gd name="connsiteX8" fmla="*/ 437089 w 1707296"/>
              <a:gd name="connsiteY8" fmla="*/ 1705942 h 2140895"/>
              <a:gd name="connsiteX9" fmla="*/ 339529 w 1707296"/>
              <a:gd name="connsiteY9" fmla="*/ 1608382 h 2140895"/>
              <a:gd name="connsiteX10" fmla="*/ 437089 w 1707296"/>
              <a:gd name="connsiteY10" fmla="*/ 1397002 h 2140895"/>
              <a:gd name="connsiteX11" fmla="*/ 534649 w 1707296"/>
              <a:gd name="connsiteY11" fmla="*/ 1608382 h 2140895"/>
              <a:gd name="connsiteX12" fmla="*/ 437089 w 1707296"/>
              <a:gd name="connsiteY12" fmla="*/ 1705942 h 2140895"/>
              <a:gd name="connsiteX13" fmla="*/ 512969 w 1707296"/>
              <a:gd name="connsiteY13" fmla="*/ 1784532 h 2140895"/>
              <a:gd name="connsiteX14" fmla="*/ 583429 w 1707296"/>
              <a:gd name="connsiteY14" fmla="*/ 1714072 h 2140895"/>
              <a:gd name="connsiteX15" fmla="*/ 708088 w 1707296"/>
              <a:gd name="connsiteY15" fmla="*/ 1979651 h 2140895"/>
              <a:gd name="connsiteX16" fmla="*/ 512969 w 1707296"/>
              <a:gd name="connsiteY16" fmla="*/ 1784532 h 2140895"/>
              <a:gd name="connsiteX17" fmla="*/ 166090 w 1707296"/>
              <a:gd name="connsiteY17" fmla="*/ 1976941 h 2140895"/>
              <a:gd name="connsiteX18" fmla="*/ 290749 w 1707296"/>
              <a:gd name="connsiteY18" fmla="*/ 1711362 h 2140895"/>
              <a:gd name="connsiteX19" fmla="*/ 361209 w 1707296"/>
              <a:gd name="connsiteY19" fmla="*/ 1781822 h 2140895"/>
              <a:gd name="connsiteX20" fmla="*/ 166090 w 1707296"/>
              <a:gd name="connsiteY20" fmla="*/ 1976941 h 2140895"/>
              <a:gd name="connsiteX21" fmla="*/ 437089 w 1707296"/>
              <a:gd name="connsiteY21" fmla="*/ 1857702 h 2140895"/>
              <a:gd name="connsiteX22" fmla="*/ 605109 w 1707296"/>
              <a:gd name="connsiteY22" fmla="*/ 2025721 h 2140895"/>
              <a:gd name="connsiteX23" fmla="*/ 269069 w 1707296"/>
              <a:gd name="connsiteY23" fmla="*/ 2025721 h 2140895"/>
              <a:gd name="connsiteX24" fmla="*/ 437089 w 1707296"/>
              <a:gd name="connsiteY24" fmla="*/ 1857702 h 2140895"/>
              <a:gd name="connsiteX25" fmla="*/ 1713496 w 1707296"/>
              <a:gd name="connsiteY25" fmla="*/ 1489142 h 2140895"/>
              <a:gd name="connsiteX26" fmla="*/ 1575287 w 1707296"/>
              <a:gd name="connsiteY26" fmla="*/ 1348222 h 2140895"/>
              <a:gd name="connsiteX27" fmla="*/ 1575287 w 1707296"/>
              <a:gd name="connsiteY27" fmla="*/ 291324 h 2140895"/>
              <a:gd name="connsiteX28" fmla="*/ 1602387 w 1707296"/>
              <a:gd name="connsiteY28" fmla="*/ 264225 h 2140895"/>
              <a:gd name="connsiteX29" fmla="*/ 1602387 w 1707296"/>
              <a:gd name="connsiteY29" fmla="*/ 101625 h 2140895"/>
              <a:gd name="connsiteX30" fmla="*/ 1439787 w 1707296"/>
              <a:gd name="connsiteY30" fmla="*/ 101625 h 2140895"/>
              <a:gd name="connsiteX31" fmla="*/ 1412687 w 1707296"/>
              <a:gd name="connsiteY31" fmla="*/ 128725 h 2140895"/>
              <a:gd name="connsiteX32" fmla="*/ 355789 w 1707296"/>
              <a:gd name="connsiteY32" fmla="*/ 128725 h 2140895"/>
              <a:gd name="connsiteX33" fmla="*/ 244679 w 1707296"/>
              <a:gd name="connsiteY33" fmla="*/ 20325 h 2140895"/>
              <a:gd name="connsiteX34" fmla="*/ 111890 w 1707296"/>
              <a:gd name="connsiteY34" fmla="*/ 537934 h 2140895"/>
              <a:gd name="connsiteX35" fmla="*/ 382889 w 1707296"/>
              <a:gd name="connsiteY35" fmla="*/ 1256083 h 2140895"/>
              <a:gd name="connsiteX36" fmla="*/ 27880 w 1707296"/>
              <a:gd name="connsiteY36" fmla="*/ 2020301 h 2140895"/>
              <a:gd name="connsiteX37" fmla="*/ 33300 w 1707296"/>
              <a:gd name="connsiteY37" fmla="*/ 2098891 h 2140895"/>
              <a:gd name="connsiteX38" fmla="*/ 101050 w 1707296"/>
              <a:gd name="connsiteY38" fmla="*/ 2136831 h 2140895"/>
              <a:gd name="connsiteX39" fmla="*/ 775838 w 1707296"/>
              <a:gd name="connsiteY39" fmla="*/ 2136831 h 2140895"/>
              <a:gd name="connsiteX40" fmla="*/ 843588 w 1707296"/>
              <a:gd name="connsiteY40" fmla="*/ 2098891 h 2140895"/>
              <a:gd name="connsiteX41" fmla="*/ 849008 w 1707296"/>
              <a:gd name="connsiteY41" fmla="*/ 2020301 h 2140895"/>
              <a:gd name="connsiteX42" fmla="*/ 567169 w 1707296"/>
              <a:gd name="connsiteY42" fmla="*/ 1418682 h 2140895"/>
              <a:gd name="connsiteX43" fmla="*/ 1195888 w 1707296"/>
              <a:gd name="connsiteY43" fmla="*/ 1619222 h 2140895"/>
              <a:gd name="connsiteX44" fmla="*/ 1713496 w 1707296"/>
              <a:gd name="connsiteY44" fmla="*/ 1489142 h 214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07296" h="2140895">
                <a:moveTo>
                  <a:pt x="1466887" y="318424"/>
                </a:moveTo>
                <a:lnTo>
                  <a:pt x="1466887" y="1239823"/>
                </a:lnTo>
                <a:lnTo>
                  <a:pt x="1011608" y="784544"/>
                </a:lnTo>
                <a:lnTo>
                  <a:pt x="1466887" y="318424"/>
                </a:lnTo>
                <a:close/>
                <a:moveTo>
                  <a:pt x="464189" y="237125"/>
                </a:moveTo>
                <a:lnTo>
                  <a:pt x="1393717" y="237125"/>
                </a:lnTo>
                <a:lnTo>
                  <a:pt x="935728" y="711374"/>
                </a:lnTo>
                <a:lnTo>
                  <a:pt x="464189" y="237125"/>
                </a:lnTo>
                <a:close/>
                <a:moveTo>
                  <a:pt x="437089" y="1705942"/>
                </a:moveTo>
                <a:lnTo>
                  <a:pt x="339529" y="1608382"/>
                </a:lnTo>
                <a:lnTo>
                  <a:pt x="437089" y="1397002"/>
                </a:lnTo>
                <a:lnTo>
                  <a:pt x="534649" y="1608382"/>
                </a:lnTo>
                <a:lnTo>
                  <a:pt x="437089" y="1705942"/>
                </a:lnTo>
                <a:close/>
                <a:moveTo>
                  <a:pt x="512969" y="1784532"/>
                </a:moveTo>
                <a:lnTo>
                  <a:pt x="583429" y="1714072"/>
                </a:lnTo>
                <a:lnTo>
                  <a:pt x="708088" y="1979651"/>
                </a:lnTo>
                <a:lnTo>
                  <a:pt x="512969" y="1784532"/>
                </a:lnTo>
                <a:close/>
                <a:moveTo>
                  <a:pt x="166090" y="1976941"/>
                </a:moveTo>
                <a:lnTo>
                  <a:pt x="290749" y="1711362"/>
                </a:lnTo>
                <a:lnTo>
                  <a:pt x="361209" y="1781822"/>
                </a:lnTo>
                <a:lnTo>
                  <a:pt x="166090" y="1976941"/>
                </a:lnTo>
                <a:close/>
                <a:moveTo>
                  <a:pt x="437089" y="1857702"/>
                </a:moveTo>
                <a:lnTo>
                  <a:pt x="605109" y="2025721"/>
                </a:lnTo>
                <a:lnTo>
                  <a:pt x="269069" y="2025721"/>
                </a:lnTo>
                <a:lnTo>
                  <a:pt x="437089" y="1857702"/>
                </a:lnTo>
                <a:close/>
                <a:moveTo>
                  <a:pt x="1713496" y="1489142"/>
                </a:moveTo>
                <a:lnTo>
                  <a:pt x="1575287" y="1348222"/>
                </a:lnTo>
                <a:lnTo>
                  <a:pt x="1575287" y="291324"/>
                </a:lnTo>
                <a:lnTo>
                  <a:pt x="1602387" y="264225"/>
                </a:lnTo>
                <a:cubicBezTo>
                  <a:pt x="1648457" y="218155"/>
                  <a:pt x="1648457" y="147695"/>
                  <a:pt x="1602387" y="101625"/>
                </a:cubicBezTo>
                <a:cubicBezTo>
                  <a:pt x="1556317" y="55555"/>
                  <a:pt x="1485857" y="55555"/>
                  <a:pt x="1439787" y="101625"/>
                </a:cubicBezTo>
                <a:lnTo>
                  <a:pt x="1412687" y="128725"/>
                </a:lnTo>
                <a:lnTo>
                  <a:pt x="355789" y="128725"/>
                </a:lnTo>
                <a:lnTo>
                  <a:pt x="244679" y="20325"/>
                </a:lnTo>
                <a:cubicBezTo>
                  <a:pt x="160669" y="172085"/>
                  <a:pt x="111890" y="350944"/>
                  <a:pt x="111890" y="537934"/>
                </a:cubicBezTo>
                <a:cubicBezTo>
                  <a:pt x="111890" y="814353"/>
                  <a:pt x="214869" y="1063673"/>
                  <a:pt x="382889" y="1256083"/>
                </a:cubicBezTo>
                <a:lnTo>
                  <a:pt x="27880" y="2020301"/>
                </a:lnTo>
                <a:cubicBezTo>
                  <a:pt x="17040" y="2044691"/>
                  <a:pt x="17040" y="2074501"/>
                  <a:pt x="33300" y="2098891"/>
                </a:cubicBezTo>
                <a:cubicBezTo>
                  <a:pt x="49560" y="2123281"/>
                  <a:pt x="73950" y="2136831"/>
                  <a:pt x="101050" y="2136831"/>
                </a:cubicBezTo>
                <a:lnTo>
                  <a:pt x="775838" y="2136831"/>
                </a:lnTo>
                <a:cubicBezTo>
                  <a:pt x="802938" y="2136831"/>
                  <a:pt x="830038" y="2123281"/>
                  <a:pt x="843588" y="2098891"/>
                </a:cubicBezTo>
                <a:cubicBezTo>
                  <a:pt x="857138" y="2074501"/>
                  <a:pt x="859848" y="2047401"/>
                  <a:pt x="849008" y="2020301"/>
                </a:cubicBezTo>
                <a:lnTo>
                  <a:pt x="567169" y="1418682"/>
                </a:lnTo>
                <a:cubicBezTo>
                  <a:pt x="746028" y="1543342"/>
                  <a:pt x="962828" y="1619222"/>
                  <a:pt x="1195888" y="1619222"/>
                </a:cubicBezTo>
                <a:cubicBezTo>
                  <a:pt x="1382877" y="1621932"/>
                  <a:pt x="1559027" y="1570442"/>
                  <a:pt x="1713496" y="148914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3000">
                <a:schemeClr val="tx1">
                  <a:lumMod val="50000"/>
                  <a:lumOff val="50000"/>
                </a:schemeClr>
              </a:gs>
              <a:gs pos="64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BE1CB51C-B31C-4D0C-9103-EAFE5B9D3C9A}"/>
              </a:ext>
            </a:extLst>
          </p:cNvPr>
          <p:cNvSpPr/>
          <p:nvPr/>
        </p:nvSpPr>
        <p:spPr>
          <a:xfrm>
            <a:off x="141988" y="7666408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accent5">
                  <a:lumMod val="40000"/>
                  <a:lumOff val="60000"/>
                </a:schemeClr>
              </a:gs>
              <a:gs pos="48000">
                <a:schemeClr val="accent5">
                  <a:lumMod val="75000"/>
                </a:schemeClr>
              </a:gs>
              <a:gs pos="97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AA41054-F6C4-4150-A6F8-A989D0534761}"/>
              </a:ext>
            </a:extLst>
          </p:cNvPr>
          <p:cNvGrpSpPr/>
          <p:nvPr/>
        </p:nvGrpSpPr>
        <p:grpSpPr>
          <a:xfrm rot="5400000">
            <a:off x="-741205" y="3301910"/>
            <a:ext cx="2942598" cy="449942"/>
            <a:chOff x="832967" y="2115769"/>
            <a:chExt cx="2942598" cy="449942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C9C0BD00-DDD1-4FA6-8F9A-442067A5914E}"/>
                </a:ext>
              </a:extLst>
            </p:cNvPr>
            <p:cNvCxnSpPr/>
            <p:nvPr/>
          </p:nvCxnSpPr>
          <p:spPr>
            <a:xfrm>
              <a:off x="83296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04644EB7-6E04-4AC9-9959-16BB25505D39}"/>
                </a:ext>
              </a:extLst>
            </p:cNvPr>
            <p:cNvCxnSpPr/>
            <p:nvPr/>
          </p:nvCxnSpPr>
          <p:spPr>
            <a:xfrm>
              <a:off x="181382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5DAAE0F1-39B4-4E05-9AC0-BB74207F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FF5D7278-6DD7-4655-BDD4-D5A0F2368825}"/>
                </a:ext>
              </a:extLst>
            </p:cNvPr>
            <p:cNvCxnSpPr>
              <a:cxnSpLocks/>
            </p:cNvCxnSpPr>
            <p:nvPr/>
          </p:nvCxnSpPr>
          <p:spPr>
            <a:xfrm>
              <a:off x="122531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A5380123-C413-4F92-B7D7-C73ED34356AE}"/>
                </a:ext>
              </a:extLst>
            </p:cNvPr>
            <p:cNvCxnSpPr>
              <a:cxnSpLocks/>
            </p:cNvCxnSpPr>
            <p:nvPr/>
          </p:nvCxnSpPr>
          <p:spPr>
            <a:xfrm>
              <a:off x="142148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CAFE2ECE-EBC7-4022-8660-698A28270FC0}"/>
                </a:ext>
              </a:extLst>
            </p:cNvPr>
            <p:cNvCxnSpPr>
              <a:cxnSpLocks/>
            </p:cNvCxnSpPr>
            <p:nvPr/>
          </p:nvCxnSpPr>
          <p:spPr>
            <a:xfrm>
              <a:off x="161765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453BAF97-CFE7-414F-8A30-CEA70A5E19A4}"/>
                </a:ext>
              </a:extLst>
            </p:cNvPr>
            <p:cNvCxnSpPr/>
            <p:nvPr/>
          </p:nvCxnSpPr>
          <p:spPr>
            <a:xfrm>
              <a:off x="279468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2F788724-E0C0-4814-BCF1-BE31908721D9}"/>
                </a:ext>
              </a:extLst>
            </p:cNvPr>
            <p:cNvCxnSpPr>
              <a:cxnSpLocks/>
            </p:cNvCxnSpPr>
            <p:nvPr/>
          </p:nvCxnSpPr>
          <p:spPr>
            <a:xfrm>
              <a:off x="200999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667BA7D8-0285-4868-90B4-4CCEF6077B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617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B03A9795-FA21-4D49-AA60-36C925BF82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4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8896F5F-8F1C-4B69-ACB9-51033A8A6B18}"/>
                </a:ext>
              </a:extLst>
            </p:cNvPr>
            <p:cNvCxnSpPr>
              <a:cxnSpLocks/>
            </p:cNvCxnSpPr>
            <p:nvPr/>
          </p:nvCxnSpPr>
          <p:spPr>
            <a:xfrm>
              <a:off x="259851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12D0728D-3974-4FD3-A954-1197C331C037}"/>
                </a:ext>
              </a:extLst>
            </p:cNvPr>
            <p:cNvCxnSpPr/>
            <p:nvPr/>
          </p:nvCxnSpPr>
          <p:spPr>
            <a:xfrm>
              <a:off x="3775565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CBD629D3-6F76-4B83-AF4C-13A8F40A9002}"/>
                </a:ext>
              </a:extLst>
            </p:cNvPr>
            <p:cNvCxnSpPr>
              <a:cxnSpLocks/>
            </p:cNvCxnSpPr>
            <p:nvPr/>
          </p:nvCxnSpPr>
          <p:spPr>
            <a:xfrm>
              <a:off x="299085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E23B4347-4113-4481-9462-6F1E4CE364C8}"/>
                </a:ext>
              </a:extLst>
            </p:cNvPr>
            <p:cNvCxnSpPr>
              <a:cxnSpLocks/>
            </p:cNvCxnSpPr>
            <p:nvPr/>
          </p:nvCxnSpPr>
          <p:spPr>
            <a:xfrm>
              <a:off x="318703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7C47A42F-2E59-4867-AD11-80CA350BA773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0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3B075C3F-AD43-46E3-A322-6DA2AE75031A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7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6" name="Picture 10" descr="Resultado de imagem para icon mute">
            <a:extLst>
              <a:ext uri="{FF2B5EF4-FFF2-40B4-BE49-F238E27FC236}">
                <a16:creationId xmlns:a16="http://schemas.microsoft.com/office/drawing/2014/main" id="{A2362A22-436E-4E35-9D15-4611811F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3" y="5136483"/>
            <a:ext cx="449942" cy="3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Imagem 146">
            <a:extLst>
              <a:ext uri="{FF2B5EF4-FFF2-40B4-BE49-F238E27FC236}">
                <a16:creationId xmlns:a16="http://schemas.microsoft.com/office/drawing/2014/main" id="{77262224-9976-47D0-98A4-B5F76A518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2" y="5136483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166914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  <a:sym typeface="Webdings" panose="05030102010509060703" pitchFamily="18" charset="2"/>
              </a:rPr>
              <a:t>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836605-E554-448C-9310-A7B405096CCD}"/>
              </a:ext>
            </a:extLst>
          </p:cNvPr>
          <p:cNvSpPr/>
          <p:nvPr/>
        </p:nvSpPr>
        <p:spPr>
          <a:xfrm>
            <a:off x="2175823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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FA73118-6A3E-493B-8DCB-A076FA98D2D5}"/>
              </a:ext>
            </a:extLst>
          </p:cNvPr>
          <p:cNvSpPr/>
          <p:nvPr/>
        </p:nvSpPr>
        <p:spPr>
          <a:xfrm>
            <a:off x="4184732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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B5D869-AB28-49E6-AD1B-388ABBB7C1AD}"/>
              </a:ext>
            </a:extLst>
          </p:cNvPr>
          <p:cNvSpPr/>
          <p:nvPr/>
        </p:nvSpPr>
        <p:spPr>
          <a:xfrm>
            <a:off x="6193641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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EF5BA4-C020-4A1D-BA1A-EBDF78C36B6D}"/>
              </a:ext>
            </a:extLst>
          </p:cNvPr>
          <p:cNvSpPr/>
          <p:nvPr/>
        </p:nvSpPr>
        <p:spPr>
          <a:xfrm>
            <a:off x="820255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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390413-28CC-4263-8841-A7FD553DFB9A}"/>
              </a:ext>
            </a:extLst>
          </p:cNvPr>
          <p:cNvSpPr/>
          <p:nvPr/>
        </p:nvSpPr>
        <p:spPr>
          <a:xfrm>
            <a:off x="1021146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  <a:sym typeface="Webdings" panose="05030102010509060703" pitchFamily="18" charset="2"/>
              </a:rPr>
              <a:t>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18" name="Imagem 117">
            <a:extLst>
              <a:ext uri="{FF2B5EF4-FFF2-40B4-BE49-F238E27FC236}">
                <a16:creationId xmlns:a16="http://schemas.microsoft.com/office/drawing/2014/main" id="{95984394-2E4A-400E-A59A-E31E0B8D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14485BED-94CB-4054-848C-A588572E1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745E8B1-0928-4539-97C0-B2A5C012B67D}"/>
              </a:ext>
            </a:extLst>
          </p:cNvPr>
          <p:cNvSpPr/>
          <p:nvPr/>
        </p:nvSpPr>
        <p:spPr>
          <a:xfrm>
            <a:off x="1341853" y="1497198"/>
            <a:ext cx="3511742" cy="467386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5D92F99-DBE4-4C88-B7E8-E0A2F909E028}"/>
              </a:ext>
            </a:extLst>
          </p:cNvPr>
          <p:cNvGrpSpPr/>
          <p:nvPr/>
        </p:nvGrpSpPr>
        <p:grpSpPr>
          <a:xfrm>
            <a:off x="5147163" y="5805568"/>
            <a:ext cx="6877925" cy="365498"/>
            <a:chOff x="7012259" y="2901306"/>
            <a:chExt cx="3741441" cy="32619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011DB02-D29E-4F34-944B-BF635F9E3C13}"/>
                </a:ext>
              </a:extLst>
            </p:cNvPr>
            <p:cNvSpPr/>
            <p:nvPr/>
          </p:nvSpPr>
          <p:spPr>
            <a:xfrm>
              <a:off x="7012259" y="2901306"/>
              <a:ext cx="3741441" cy="3261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EF9CAFF-F1CD-4C01-B808-B8B88B9E76F5}"/>
                </a:ext>
              </a:extLst>
            </p:cNvPr>
            <p:cNvSpPr/>
            <p:nvPr/>
          </p:nvSpPr>
          <p:spPr>
            <a:xfrm>
              <a:off x="7043955" y="2938463"/>
              <a:ext cx="2572090" cy="257405"/>
            </a:xfrm>
            <a:prstGeom prst="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Gráfico 4" descr="Disco óptico">
            <a:extLst>
              <a:ext uri="{FF2B5EF4-FFF2-40B4-BE49-F238E27FC236}">
                <a16:creationId xmlns:a16="http://schemas.microsoft.com/office/drawing/2014/main" id="{EE046F51-20A6-418A-BAB7-A66EF1BDF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4412" y="2798597"/>
            <a:ext cx="540000" cy="540000"/>
          </a:xfrm>
          <a:prstGeom prst="rect">
            <a:avLst/>
          </a:prstGeom>
        </p:spPr>
      </p:pic>
      <p:pic>
        <p:nvPicPr>
          <p:cNvPr id="13" name="Gráfico 12" descr="Música">
            <a:extLst>
              <a:ext uri="{FF2B5EF4-FFF2-40B4-BE49-F238E27FC236}">
                <a16:creationId xmlns:a16="http://schemas.microsoft.com/office/drawing/2014/main" id="{4FEC0900-EB49-4A08-A0A1-6CDF72B70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0000" y="3503808"/>
            <a:ext cx="540000" cy="540000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CE4F241-D487-4084-91AD-FA8046C469BF}"/>
              </a:ext>
            </a:extLst>
          </p:cNvPr>
          <p:cNvGrpSpPr/>
          <p:nvPr/>
        </p:nvGrpSpPr>
        <p:grpSpPr>
          <a:xfrm>
            <a:off x="7208655" y="2122109"/>
            <a:ext cx="360000" cy="429871"/>
            <a:chOff x="7208655" y="1771270"/>
            <a:chExt cx="360000" cy="429871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ED9C9812-43FB-4063-9D24-640AF70BFE1D}"/>
                </a:ext>
              </a:extLst>
            </p:cNvPr>
            <p:cNvSpPr/>
            <p:nvPr/>
          </p:nvSpPr>
          <p:spPr>
            <a:xfrm>
              <a:off x="7243247" y="1771270"/>
              <a:ext cx="288000" cy="288000"/>
            </a:xfrm>
            <a:custGeom>
              <a:avLst/>
              <a:gdLst>
                <a:gd name="connsiteX0" fmla="*/ 184219 w 185625"/>
                <a:gd name="connsiteY0" fmla="*/ 94219 h 185625"/>
                <a:gd name="connsiteX1" fmla="*/ 94219 w 185625"/>
                <a:gd name="connsiteY1" fmla="*/ 184219 h 185625"/>
                <a:gd name="connsiteX2" fmla="*/ 4219 w 185625"/>
                <a:gd name="connsiteY2" fmla="*/ 94219 h 185625"/>
                <a:gd name="connsiteX3" fmla="*/ 94219 w 185625"/>
                <a:gd name="connsiteY3" fmla="*/ 4219 h 185625"/>
                <a:gd name="connsiteX4" fmla="*/ 184219 w 185625"/>
                <a:gd name="connsiteY4" fmla="*/ 94219 h 18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625" h="185625">
                  <a:moveTo>
                    <a:pt x="184219" y="94219"/>
                  </a:moveTo>
                  <a:cubicBezTo>
                    <a:pt x="184219" y="143924"/>
                    <a:pt x="143924" y="184219"/>
                    <a:pt x="94219" y="184219"/>
                  </a:cubicBezTo>
                  <a:cubicBezTo>
                    <a:pt x="44513" y="184219"/>
                    <a:pt x="4219" y="143924"/>
                    <a:pt x="4219" y="94219"/>
                  </a:cubicBezTo>
                  <a:cubicBezTo>
                    <a:pt x="4219" y="44513"/>
                    <a:pt x="44513" y="4219"/>
                    <a:pt x="94219" y="4219"/>
                  </a:cubicBezTo>
                  <a:cubicBezTo>
                    <a:pt x="143924" y="4219"/>
                    <a:pt x="184219" y="44513"/>
                    <a:pt x="184219" y="942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BB5B8BE6-EE09-4085-AD4F-9DB63085EB94}"/>
                </a:ext>
              </a:extLst>
            </p:cNvPr>
            <p:cNvSpPr/>
            <p:nvPr/>
          </p:nvSpPr>
          <p:spPr>
            <a:xfrm>
              <a:off x="7208655" y="2060941"/>
              <a:ext cx="360000" cy="140200"/>
            </a:xfrm>
            <a:custGeom>
              <a:avLst/>
              <a:gdLst>
                <a:gd name="connsiteX0" fmla="*/ 364219 w 365625"/>
                <a:gd name="connsiteY0" fmla="*/ 184219 h 185625"/>
                <a:gd name="connsiteX1" fmla="*/ 364219 w 365625"/>
                <a:gd name="connsiteY1" fmla="*/ 94219 h 185625"/>
                <a:gd name="connsiteX2" fmla="*/ 346219 w 365625"/>
                <a:gd name="connsiteY2" fmla="*/ 58219 h 185625"/>
                <a:gd name="connsiteX3" fmla="*/ 258469 w 365625"/>
                <a:gd name="connsiteY3" fmla="*/ 15469 h 185625"/>
                <a:gd name="connsiteX4" fmla="*/ 184219 w 365625"/>
                <a:gd name="connsiteY4" fmla="*/ 4219 h 185625"/>
                <a:gd name="connsiteX5" fmla="*/ 109969 w 365625"/>
                <a:gd name="connsiteY5" fmla="*/ 15469 h 185625"/>
                <a:gd name="connsiteX6" fmla="*/ 22219 w 365625"/>
                <a:gd name="connsiteY6" fmla="*/ 58219 h 185625"/>
                <a:gd name="connsiteX7" fmla="*/ 4219 w 365625"/>
                <a:gd name="connsiteY7" fmla="*/ 94219 h 185625"/>
                <a:gd name="connsiteX8" fmla="*/ 4219 w 365625"/>
                <a:gd name="connsiteY8" fmla="*/ 184219 h 185625"/>
                <a:gd name="connsiteX9" fmla="*/ 364219 w 365625"/>
                <a:gd name="connsiteY9" fmla="*/ 184219 h 185625"/>
                <a:gd name="connsiteX0" fmla="*/ 360000 w 360000"/>
                <a:gd name="connsiteY0" fmla="*/ 169071 h 169072"/>
                <a:gd name="connsiteX1" fmla="*/ 360000 w 360000"/>
                <a:gd name="connsiteY1" fmla="*/ 79071 h 169072"/>
                <a:gd name="connsiteX2" fmla="*/ 342000 w 360000"/>
                <a:gd name="connsiteY2" fmla="*/ 43071 h 169072"/>
                <a:gd name="connsiteX3" fmla="*/ 254250 w 360000"/>
                <a:gd name="connsiteY3" fmla="*/ 321 h 169072"/>
                <a:gd name="connsiteX4" fmla="*/ 184763 w 360000"/>
                <a:gd name="connsiteY4" fmla="*/ 22372 h 169072"/>
                <a:gd name="connsiteX5" fmla="*/ 105750 w 360000"/>
                <a:gd name="connsiteY5" fmla="*/ 321 h 169072"/>
                <a:gd name="connsiteX6" fmla="*/ 18000 w 360000"/>
                <a:gd name="connsiteY6" fmla="*/ 43071 h 169072"/>
                <a:gd name="connsiteX7" fmla="*/ 0 w 360000"/>
                <a:gd name="connsiteY7" fmla="*/ 79071 h 169072"/>
                <a:gd name="connsiteX8" fmla="*/ 0 w 360000"/>
                <a:gd name="connsiteY8" fmla="*/ 169071 h 169072"/>
                <a:gd name="connsiteX9" fmla="*/ 360000 w 360000"/>
                <a:gd name="connsiteY9" fmla="*/ 169071 h 169072"/>
                <a:gd name="connsiteX0" fmla="*/ 360000 w 360000"/>
                <a:gd name="connsiteY0" fmla="*/ 168901 h 168901"/>
                <a:gd name="connsiteX1" fmla="*/ 360000 w 360000"/>
                <a:gd name="connsiteY1" fmla="*/ 78901 h 168901"/>
                <a:gd name="connsiteX2" fmla="*/ 342000 w 360000"/>
                <a:gd name="connsiteY2" fmla="*/ 42901 h 168901"/>
                <a:gd name="connsiteX3" fmla="*/ 254250 w 360000"/>
                <a:gd name="connsiteY3" fmla="*/ 151 h 168901"/>
                <a:gd name="connsiteX4" fmla="*/ 172857 w 360000"/>
                <a:gd name="connsiteY4" fmla="*/ 27753 h 168901"/>
                <a:gd name="connsiteX5" fmla="*/ 105750 w 360000"/>
                <a:gd name="connsiteY5" fmla="*/ 151 h 168901"/>
                <a:gd name="connsiteX6" fmla="*/ 18000 w 360000"/>
                <a:gd name="connsiteY6" fmla="*/ 42901 h 168901"/>
                <a:gd name="connsiteX7" fmla="*/ 0 w 360000"/>
                <a:gd name="connsiteY7" fmla="*/ 78901 h 168901"/>
                <a:gd name="connsiteX8" fmla="*/ 0 w 360000"/>
                <a:gd name="connsiteY8" fmla="*/ 168901 h 168901"/>
                <a:gd name="connsiteX9" fmla="*/ 360000 w 360000"/>
                <a:gd name="connsiteY9" fmla="*/ 168901 h 168901"/>
                <a:gd name="connsiteX0" fmla="*/ 360000 w 360000"/>
                <a:gd name="connsiteY0" fmla="*/ 168904 h 168904"/>
                <a:gd name="connsiteX1" fmla="*/ 360000 w 360000"/>
                <a:gd name="connsiteY1" fmla="*/ 78904 h 168904"/>
                <a:gd name="connsiteX2" fmla="*/ 342000 w 360000"/>
                <a:gd name="connsiteY2" fmla="*/ 42904 h 168904"/>
                <a:gd name="connsiteX3" fmla="*/ 261393 w 360000"/>
                <a:gd name="connsiteY3" fmla="*/ 5705 h 168904"/>
                <a:gd name="connsiteX4" fmla="*/ 172857 w 360000"/>
                <a:gd name="connsiteY4" fmla="*/ 27756 h 168904"/>
                <a:gd name="connsiteX5" fmla="*/ 105750 w 360000"/>
                <a:gd name="connsiteY5" fmla="*/ 154 h 168904"/>
                <a:gd name="connsiteX6" fmla="*/ 18000 w 360000"/>
                <a:gd name="connsiteY6" fmla="*/ 42904 h 168904"/>
                <a:gd name="connsiteX7" fmla="*/ 0 w 360000"/>
                <a:gd name="connsiteY7" fmla="*/ 78904 h 168904"/>
                <a:gd name="connsiteX8" fmla="*/ 0 w 360000"/>
                <a:gd name="connsiteY8" fmla="*/ 168904 h 168904"/>
                <a:gd name="connsiteX9" fmla="*/ 360000 w 360000"/>
                <a:gd name="connsiteY9" fmla="*/ 168904 h 168904"/>
                <a:gd name="connsiteX0" fmla="*/ 360000 w 360000"/>
                <a:gd name="connsiteY0" fmla="*/ 163383 h 163383"/>
                <a:gd name="connsiteX1" fmla="*/ 360000 w 360000"/>
                <a:gd name="connsiteY1" fmla="*/ 73383 h 163383"/>
                <a:gd name="connsiteX2" fmla="*/ 342000 w 360000"/>
                <a:gd name="connsiteY2" fmla="*/ 37383 h 163383"/>
                <a:gd name="connsiteX3" fmla="*/ 261393 w 360000"/>
                <a:gd name="connsiteY3" fmla="*/ 184 h 163383"/>
                <a:gd name="connsiteX4" fmla="*/ 172857 w 360000"/>
                <a:gd name="connsiteY4" fmla="*/ 22235 h 163383"/>
                <a:gd name="connsiteX5" fmla="*/ 89082 w 360000"/>
                <a:gd name="connsiteY5" fmla="*/ 182 h 163383"/>
                <a:gd name="connsiteX6" fmla="*/ 18000 w 360000"/>
                <a:gd name="connsiteY6" fmla="*/ 37383 h 163383"/>
                <a:gd name="connsiteX7" fmla="*/ 0 w 360000"/>
                <a:gd name="connsiteY7" fmla="*/ 73383 h 163383"/>
                <a:gd name="connsiteX8" fmla="*/ 0 w 360000"/>
                <a:gd name="connsiteY8" fmla="*/ 163383 h 163383"/>
                <a:gd name="connsiteX9" fmla="*/ 360000 w 360000"/>
                <a:gd name="connsiteY9" fmla="*/ 163383 h 163383"/>
                <a:gd name="connsiteX0" fmla="*/ 360000 w 360000"/>
                <a:gd name="connsiteY0" fmla="*/ 163389 h 163389"/>
                <a:gd name="connsiteX1" fmla="*/ 360000 w 360000"/>
                <a:gd name="connsiteY1" fmla="*/ 73389 h 163389"/>
                <a:gd name="connsiteX2" fmla="*/ 342000 w 360000"/>
                <a:gd name="connsiteY2" fmla="*/ 37389 h 163389"/>
                <a:gd name="connsiteX3" fmla="*/ 268537 w 360000"/>
                <a:gd name="connsiteY3" fmla="*/ 5740 h 163389"/>
                <a:gd name="connsiteX4" fmla="*/ 172857 w 360000"/>
                <a:gd name="connsiteY4" fmla="*/ 22241 h 163389"/>
                <a:gd name="connsiteX5" fmla="*/ 89082 w 360000"/>
                <a:gd name="connsiteY5" fmla="*/ 188 h 163389"/>
                <a:gd name="connsiteX6" fmla="*/ 18000 w 360000"/>
                <a:gd name="connsiteY6" fmla="*/ 37389 h 163389"/>
                <a:gd name="connsiteX7" fmla="*/ 0 w 360000"/>
                <a:gd name="connsiteY7" fmla="*/ 73389 h 163389"/>
                <a:gd name="connsiteX8" fmla="*/ 0 w 360000"/>
                <a:gd name="connsiteY8" fmla="*/ 163389 h 163389"/>
                <a:gd name="connsiteX9" fmla="*/ 360000 w 360000"/>
                <a:gd name="connsiteY9" fmla="*/ 163389 h 16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0" h="163389">
                  <a:moveTo>
                    <a:pt x="360000" y="163389"/>
                  </a:moveTo>
                  <a:lnTo>
                    <a:pt x="360000" y="73389"/>
                  </a:lnTo>
                  <a:cubicBezTo>
                    <a:pt x="360000" y="59889"/>
                    <a:pt x="357244" y="48664"/>
                    <a:pt x="342000" y="37389"/>
                  </a:cubicBezTo>
                  <a:cubicBezTo>
                    <a:pt x="326756" y="26114"/>
                    <a:pt x="296727" y="8265"/>
                    <a:pt x="268537" y="5740"/>
                  </a:cubicBezTo>
                  <a:cubicBezTo>
                    <a:pt x="240347" y="3215"/>
                    <a:pt x="202766" y="23166"/>
                    <a:pt x="172857" y="22241"/>
                  </a:cubicBezTo>
                  <a:cubicBezTo>
                    <a:pt x="142948" y="21316"/>
                    <a:pt x="114891" y="-2337"/>
                    <a:pt x="89082" y="188"/>
                  </a:cubicBezTo>
                  <a:cubicBezTo>
                    <a:pt x="63273" y="2713"/>
                    <a:pt x="42750" y="19389"/>
                    <a:pt x="18000" y="37389"/>
                  </a:cubicBezTo>
                  <a:cubicBezTo>
                    <a:pt x="6750" y="46389"/>
                    <a:pt x="0" y="59889"/>
                    <a:pt x="0" y="73389"/>
                  </a:cubicBezTo>
                  <a:lnTo>
                    <a:pt x="0" y="163389"/>
                  </a:lnTo>
                  <a:lnTo>
                    <a:pt x="360000" y="1633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Corda 22">
              <a:extLst>
                <a:ext uri="{FF2B5EF4-FFF2-40B4-BE49-F238E27FC236}">
                  <a16:creationId xmlns:a16="http://schemas.microsoft.com/office/drawing/2014/main" id="{ED53A6EB-3181-49BB-9A14-143D72048261}"/>
                </a:ext>
              </a:extLst>
            </p:cNvPr>
            <p:cNvSpPr/>
            <p:nvPr/>
          </p:nvSpPr>
          <p:spPr>
            <a:xfrm rot="16200000">
              <a:off x="7310099" y="1856233"/>
              <a:ext cx="154295" cy="166687"/>
            </a:xfrm>
            <a:prstGeom prst="chord">
              <a:avLst>
                <a:gd name="adj1" fmla="val 5707365"/>
                <a:gd name="adj2" fmla="val 159080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8CA12C3-56EA-4A7A-873D-105C66B1C9F3}"/>
              </a:ext>
            </a:extLst>
          </p:cNvPr>
          <p:cNvSpPr txBox="1"/>
          <p:nvPr/>
        </p:nvSpPr>
        <p:spPr>
          <a:xfrm>
            <a:off x="7955445" y="2151868"/>
            <a:ext cx="178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Unknown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7D64854-33C0-4AFF-BEC0-42E2A2E7BAC4}"/>
              </a:ext>
            </a:extLst>
          </p:cNvPr>
          <p:cNvSpPr txBox="1"/>
          <p:nvPr/>
        </p:nvSpPr>
        <p:spPr>
          <a:xfrm>
            <a:off x="7955445" y="2866083"/>
            <a:ext cx="178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Unknown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112A89-9A0C-4460-95A1-644E951B03C3}"/>
              </a:ext>
            </a:extLst>
          </p:cNvPr>
          <p:cNvSpPr txBox="1"/>
          <p:nvPr/>
        </p:nvSpPr>
        <p:spPr>
          <a:xfrm>
            <a:off x="7955445" y="3580299"/>
            <a:ext cx="178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Unknown</a:t>
            </a:r>
            <a:endParaRPr lang="pt-BR" sz="2000" dirty="0">
              <a:solidFill>
                <a:schemeClr val="bg1"/>
              </a:solidFill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6C5E8F6-576D-49AF-B188-B34B56DE9048}"/>
              </a:ext>
            </a:extLst>
          </p:cNvPr>
          <p:cNvGrpSpPr/>
          <p:nvPr/>
        </p:nvGrpSpPr>
        <p:grpSpPr>
          <a:xfrm rot="5400000">
            <a:off x="-741205" y="3301910"/>
            <a:ext cx="2942598" cy="449942"/>
            <a:chOff x="832967" y="2115769"/>
            <a:chExt cx="2942598" cy="449942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DB9E19F-664D-4B9B-BFFB-93DA18E2F534}"/>
                </a:ext>
              </a:extLst>
            </p:cNvPr>
            <p:cNvCxnSpPr/>
            <p:nvPr/>
          </p:nvCxnSpPr>
          <p:spPr>
            <a:xfrm>
              <a:off x="83296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40D02D9-2A64-4353-9B27-FED57972AB00}"/>
                </a:ext>
              </a:extLst>
            </p:cNvPr>
            <p:cNvCxnSpPr/>
            <p:nvPr/>
          </p:nvCxnSpPr>
          <p:spPr>
            <a:xfrm>
              <a:off x="181382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3358FAF-5AF1-46BF-86D0-32ED78898E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6F03FEC-12EA-4AA5-9F44-458527BE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22531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9712279-EF0D-497D-A87F-E993AC5E33CB}"/>
                </a:ext>
              </a:extLst>
            </p:cNvPr>
            <p:cNvCxnSpPr>
              <a:cxnSpLocks/>
            </p:cNvCxnSpPr>
            <p:nvPr/>
          </p:nvCxnSpPr>
          <p:spPr>
            <a:xfrm>
              <a:off x="142148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78373FA-D8B4-4BB5-906E-4B901F7684BA}"/>
                </a:ext>
              </a:extLst>
            </p:cNvPr>
            <p:cNvCxnSpPr>
              <a:cxnSpLocks/>
            </p:cNvCxnSpPr>
            <p:nvPr/>
          </p:nvCxnSpPr>
          <p:spPr>
            <a:xfrm>
              <a:off x="161765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05A84030-B67C-443C-A138-B5FBC6FC48F9}"/>
                </a:ext>
              </a:extLst>
            </p:cNvPr>
            <p:cNvCxnSpPr/>
            <p:nvPr/>
          </p:nvCxnSpPr>
          <p:spPr>
            <a:xfrm>
              <a:off x="279468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061F7109-03D6-4EB9-BF0A-D37BEE32F3EA}"/>
                </a:ext>
              </a:extLst>
            </p:cNvPr>
            <p:cNvCxnSpPr>
              <a:cxnSpLocks/>
            </p:cNvCxnSpPr>
            <p:nvPr/>
          </p:nvCxnSpPr>
          <p:spPr>
            <a:xfrm>
              <a:off x="200999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9B3A7D53-2B2C-4E59-B63A-4714365C998C}"/>
                </a:ext>
              </a:extLst>
            </p:cNvPr>
            <p:cNvCxnSpPr>
              <a:cxnSpLocks/>
            </p:cNvCxnSpPr>
            <p:nvPr/>
          </p:nvCxnSpPr>
          <p:spPr>
            <a:xfrm>
              <a:off x="220617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4BBF14BE-825A-4976-99EA-57FD901DED6E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4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451BDCBA-8A86-4064-81C5-71D70B5CF526}"/>
                </a:ext>
              </a:extLst>
            </p:cNvPr>
            <p:cNvCxnSpPr>
              <a:cxnSpLocks/>
            </p:cNvCxnSpPr>
            <p:nvPr/>
          </p:nvCxnSpPr>
          <p:spPr>
            <a:xfrm>
              <a:off x="259851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1157932-3321-44DB-872B-23733B720F9B}"/>
                </a:ext>
              </a:extLst>
            </p:cNvPr>
            <p:cNvCxnSpPr/>
            <p:nvPr/>
          </p:nvCxnSpPr>
          <p:spPr>
            <a:xfrm>
              <a:off x="3775565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9612708-1A98-478F-B129-EFAE7D76D8A7}"/>
                </a:ext>
              </a:extLst>
            </p:cNvPr>
            <p:cNvCxnSpPr>
              <a:cxnSpLocks/>
            </p:cNvCxnSpPr>
            <p:nvPr/>
          </p:nvCxnSpPr>
          <p:spPr>
            <a:xfrm>
              <a:off x="299085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22AD76E3-1C6E-432A-BA76-1F737EDFE53B}"/>
                </a:ext>
              </a:extLst>
            </p:cNvPr>
            <p:cNvCxnSpPr>
              <a:cxnSpLocks/>
            </p:cNvCxnSpPr>
            <p:nvPr/>
          </p:nvCxnSpPr>
          <p:spPr>
            <a:xfrm>
              <a:off x="318703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076347D-D614-4D5E-AF08-BFDC3F76E104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0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B4CA78E-D000-4E4A-BD9D-EBEAF807F38B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7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10" descr="Resultado de imagem para icon mute">
            <a:extLst>
              <a:ext uri="{FF2B5EF4-FFF2-40B4-BE49-F238E27FC236}">
                <a16:creationId xmlns:a16="http://schemas.microsoft.com/office/drawing/2014/main" id="{ACBC0557-627D-4370-895C-2CC8871D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3" y="5136483"/>
            <a:ext cx="449942" cy="3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2C6BA3A6-786D-47D4-8186-68CACC121C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2" y="5136483"/>
            <a:ext cx="38105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7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166914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836605-E554-448C-9310-A7B405096CCD}"/>
              </a:ext>
            </a:extLst>
          </p:cNvPr>
          <p:cNvSpPr/>
          <p:nvPr/>
        </p:nvSpPr>
        <p:spPr>
          <a:xfrm>
            <a:off x="2175823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FA73118-6A3E-493B-8DCB-A076FA98D2D5}"/>
              </a:ext>
            </a:extLst>
          </p:cNvPr>
          <p:cNvSpPr/>
          <p:nvPr/>
        </p:nvSpPr>
        <p:spPr>
          <a:xfrm>
            <a:off x="4184732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B5D869-AB28-49E6-AD1B-388ABBB7C1AD}"/>
              </a:ext>
            </a:extLst>
          </p:cNvPr>
          <p:cNvSpPr/>
          <p:nvPr/>
        </p:nvSpPr>
        <p:spPr>
          <a:xfrm>
            <a:off x="6193641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EF5BA4-C020-4A1D-BA1A-EBDF78C36B6D}"/>
              </a:ext>
            </a:extLst>
          </p:cNvPr>
          <p:cNvSpPr/>
          <p:nvPr/>
        </p:nvSpPr>
        <p:spPr>
          <a:xfrm>
            <a:off x="820255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P5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390413-28CC-4263-8841-A7FD553DFB9A}"/>
              </a:ext>
            </a:extLst>
          </p:cNvPr>
          <p:cNvSpPr/>
          <p:nvPr/>
        </p:nvSpPr>
        <p:spPr>
          <a:xfrm>
            <a:off x="1021146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P6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SD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E0D5E0-1FA2-4B88-AF6E-961844EA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674BDFA-93D5-4202-9CA2-0C1E490D0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149A585-5983-4093-9F70-EBE2A022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150" y="1497198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6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Fone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F4EB58-AD05-495F-9F21-105C5811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183668-5815-4CAC-883B-A80D439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A9CD8E5-D5EC-43A5-AD96-60263A21BCC5}"/>
              </a:ext>
            </a:extLst>
          </p:cNvPr>
          <p:cNvCxnSpPr/>
          <p:nvPr/>
        </p:nvCxnSpPr>
        <p:spPr>
          <a:xfrm>
            <a:off x="0" y="5823591"/>
            <a:ext cx="1219200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125BE9E-AA8E-41E1-98B7-5F4AAD9D1531}"/>
              </a:ext>
            </a:extLst>
          </p:cNvPr>
          <p:cNvGrpSpPr/>
          <p:nvPr/>
        </p:nvGrpSpPr>
        <p:grpSpPr>
          <a:xfrm>
            <a:off x="1273783" y="6334216"/>
            <a:ext cx="1842654" cy="611124"/>
            <a:chOff x="3030796" y="5547428"/>
            <a:chExt cx="1842654" cy="611124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35FE3EA2-0DFF-42CD-8C33-06FAE783B789}"/>
                </a:ext>
              </a:extLst>
            </p:cNvPr>
            <p:cNvSpPr/>
            <p:nvPr/>
          </p:nvSpPr>
          <p:spPr>
            <a:xfrm>
              <a:off x="3030796" y="5548952"/>
              <a:ext cx="1842654" cy="609600"/>
            </a:xfrm>
            <a:prstGeom prst="roundRect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8" name="Gráfico 27" descr="Receptor">
              <a:extLst>
                <a:ext uri="{FF2B5EF4-FFF2-40B4-BE49-F238E27FC236}">
                  <a16:creationId xmlns:a16="http://schemas.microsoft.com/office/drawing/2014/main" id="{E3CA5C91-121F-4BF2-9B72-EA705781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7316" y="5547428"/>
              <a:ext cx="609600" cy="609600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679CC83-99FC-482A-8E18-455B958611E3}"/>
              </a:ext>
            </a:extLst>
          </p:cNvPr>
          <p:cNvGrpSpPr/>
          <p:nvPr/>
        </p:nvGrpSpPr>
        <p:grpSpPr>
          <a:xfrm>
            <a:off x="5174669" y="6334218"/>
            <a:ext cx="1842654" cy="611123"/>
            <a:chOff x="7355393" y="5547429"/>
            <a:chExt cx="1842654" cy="611123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362B1021-5C95-4B08-98BA-99B76E8AC611}"/>
                </a:ext>
              </a:extLst>
            </p:cNvPr>
            <p:cNvSpPr/>
            <p:nvPr/>
          </p:nvSpPr>
          <p:spPr>
            <a:xfrm>
              <a:off x="7355393" y="5548952"/>
              <a:ext cx="1842654" cy="6096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1" name="Gráfico 30" descr="Telefone">
              <a:extLst>
                <a:ext uri="{FF2B5EF4-FFF2-40B4-BE49-F238E27FC236}">
                  <a16:creationId xmlns:a16="http://schemas.microsoft.com/office/drawing/2014/main" id="{8A917D43-A70B-4CCD-A8AF-C690EF994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2473" b="11799"/>
            <a:stretch/>
          </p:blipFill>
          <p:spPr>
            <a:xfrm>
              <a:off x="7885807" y="5547429"/>
              <a:ext cx="804981" cy="609600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58C6A0A-6E92-45ED-9276-3712EE253330}"/>
              </a:ext>
            </a:extLst>
          </p:cNvPr>
          <p:cNvSpPr/>
          <p:nvPr/>
        </p:nvSpPr>
        <p:spPr>
          <a:xfrm>
            <a:off x="9072817" y="6335739"/>
            <a:ext cx="1842654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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6E3E3F9-02AF-4702-A935-835DCEF76283}"/>
              </a:ext>
            </a:extLst>
          </p:cNvPr>
          <p:cNvSpPr txBox="1"/>
          <p:nvPr/>
        </p:nvSpPr>
        <p:spPr>
          <a:xfrm>
            <a:off x="330553" y="2593102"/>
            <a:ext cx="63413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Recebendo Ligação .....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DDADAF-7815-445E-A079-9D3BA34BB370}"/>
              </a:ext>
            </a:extLst>
          </p:cNvPr>
          <p:cNvSpPr txBox="1"/>
          <p:nvPr/>
        </p:nvSpPr>
        <p:spPr>
          <a:xfrm>
            <a:off x="330552" y="3073726"/>
            <a:ext cx="634132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(51) 99985-7919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m para icone telefone tocando">
            <a:extLst>
              <a:ext uri="{FF2B5EF4-FFF2-40B4-BE49-F238E27FC236}">
                <a16:creationId xmlns:a16="http://schemas.microsoft.com/office/drawing/2014/main" id="{F64CDAD8-7EE1-4369-A6F1-E96B6982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28" y="1996178"/>
            <a:ext cx="2675021" cy="267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9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22EFB2A-8FC7-4BEA-A57F-A4F6B277E625}"/>
              </a:ext>
            </a:extLst>
          </p:cNvPr>
          <p:cNvSpPr/>
          <p:nvPr/>
        </p:nvSpPr>
        <p:spPr>
          <a:xfrm>
            <a:off x="7972928" y="1329412"/>
            <a:ext cx="3224463" cy="4124696"/>
          </a:xfrm>
          <a:prstGeom prst="roundRect">
            <a:avLst>
              <a:gd name="adj" fmla="val 7233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Fone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F4EB58-AD05-495F-9F21-105C5811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183668-5815-4CAC-883B-A80D439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C19E9D-DD04-4FB3-AD2A-0163153392F5}"/>
              </a:ext>
            </a:extLst>
          </p:cNvPr>
          <p:cNvSpPr txBox="1"/>
          <p:nvPr/>
        </p:nvSpPr>
        <p:spPr>
          <a:xfrm>
            <a:off x="330553" y="2593102"/>
            <a:ext cx="63413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Discando .....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6CA7E3-4015-4A1F-817A-6351E1690307}"/>
              </a:ext>
            </a:extLst>
          </p:cNvPr>
          <p:cNvSpPr txBox="1"/>
          <p:nvPr/>
        </p:nvSpPr>
        <p:spPr>
          <a:xfrm>
            <a:off x="330552" y="3073726"/>
            <a:ext cx="634132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(__) _____-____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6FE8206-D405-41C7-81ED-E6B5EF4112BB}"/>
              </a:ext>
            </a:extLst>
          </p:cNvPr>
          <p:cNvGrpSpPr/>
          <p:nvPr/>
        </p:nvGrpSpPr>
        <p:grpSpPr>
          <a:xfrm>
            <a:off x="1273783" y="6334216"/>
            <a:ext cx="1842654" cy="611124"/>
            <a:chOff x="3030796" y="5547428"/>
            <a:chExt cx="1842654" cy="61112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FFA73118-6A3E-493B-8DCB-A076FA98D2D5}"/>
                </a:ext>
              </a:extLst>
            </p:cNvPr>
            <p:cNvSpPr/>
            <p:nvPr/>
          </p:nvSpPr>
          <p:spPr>
            <a:xfrm>
              <a:off x="3030796" y="5548952"/>
              <a:ext cx="1842654" cy="609600"/>
            </a:xfrm>
            <a:prstGeom prst="roundRect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Gráfico 2" descr="Receptor">
              <a:extLst>
                <a:ext uri="{FF2B5EF4-FFF2-40B4-BE49-F238E27FC236}">
                  <a16:creationId xmlns:a16="http://schemas.microsoft.com/office/drawing/2014/main" id="{28527408-E9E1-4475-92EA-664FBEB5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7316" y="5547428"/>
              <a:ext cx="609600" cy="609600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3CE883E-83BE-4AFA-A511-3F005E2B127B}"/>
              </a:ext>
            </a:extLst>
          </p:cNvPr>
          <p:cNvGrpSpPr/>
          <p:nvPr/>
        </p:nvGrpSpPr>
        <p:grpSpPr>
          <a:xfrm>
            <a:off x="5174669" y="6334218"/>
            <a:ext cx="1842654" cy="611123"/>
            <a:chOff x="7355393" y="5547429"/>
            <a:chExt cx="1842654" cy="61112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3B5D869-AB28-49E6-AD1B-388ABBB7C1AD}"/>
                </a:ext>
              </a:extLst>
            </p:cNvPr>
            <p:cNvSpPr/>
            <p:nvPr/>
          </p:nvSpPr>
          <p:spPr>
            <a:xfrm>
              <a:off x="7355393" y="5548952"/>
              <a:ext cx="1842654" cy="6096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Gráfico 11" descr="Telefone">
              <a:extLst>
                <a:ext uri="{FF2B5EF4-FFF2-40B4-BE49-F238E27FC236}">
                  <a16:creationId xmlns:a16="http://schemas.microsoft.com/office/drawing/2014/main" id="{AF2A9BA9-81B1-4BA7-9370-598FC6AC6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2473" b="11799"/>
            <a:stretch/>
          </p:blipFill>
          <p:spPr>
            <a:xfrm>
              <a:off x="7885807" y="5547429"/>
              <a:ext cx="804981" cy="609600"/>
            </a:xfrm>
            <a:prstGeom prst="rect">
              <a:avLst/>
            </a:prstGeom>
          </p:spPr>
        </p:pic>
      </p:grp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A9CD8E5-D5EC-43A5-AD96-60263A21BCC5}"/>
              </a:ext>
            </a:extLst>
          </p:cNvPr>
          <p:cNvCxnSpPr/>
          <p:nvPr/>
        </p:nvCxnSpPr>
        <p:spPr>
          <a:xfrm>
            <a:off x="0" y="5823591"/>
            <a:ext cx="1219200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FB3D88D-E511-411B-BDB1-5967A4C02E86}"/>
              </a:ext>
            </a:extLst>
          </p:cNvPr>
          <p:cNvSpPr/>
          <p:nvPr/>
        </p:nvSpPr>
        <p:spPr>
          <a:xfrm>
            <a:off x="9174940" y="150864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A00249B-B16D-4B63-8A80-14A4EB711BC3}"/>
              </a:ext>
            </a:extLst>
          </p:cNvPr>
          <p:cNvSpPr/>
          <p:nvPr/>
        </p:nvSpPr>
        <p:spPr>
          <a:xfrm>
            <a:off x="10161035" y="150864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38ACC5E-D92F-46D7-925A-5CD64E59C774}"/>
              </a:ext>
            </a:extLst>
          </p:cNvPr>
          <p:cNvSpPr/>
          <p:nvPr/>
        </p:nvSpPr>
        <p:spPr>
          <a:xfrm>
            <a:off x="8188845" y="4398639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D3ECA34-8160-4769-996B-D77E09581A5C}"/>
              </a:ext>
            </a:extLst>
          </p:cNvPr>
          <p:cNvSpPr/>
          <p:nvPr/>
        </p:nvSpPr>
        <p:spPr>
          <a:xfrm>
            <a:off x="10161035" y="4398639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C11A69A-E193-4B9E-99EB-BE6D2AC07CEB}"/>
              </a:ext>
            </a:extLst>
          </p:cNvPr>
          <p:cNvSpPr/>
          <p:nvPr/>
        </p:nvSpPr>
        <p:spPr>
          <a:xfrm>
            <a:off x="8188845" y="247197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59194DC-5E4E-459C-BEF6-40625551F993}"/>
              </a:ext>
            </a:extLst>
          </p:cNvPr>
          <p:cNvSpPr/>
          <p:nvPr/>
        </p:nvSpPr>
        <p:spPr>
          <a:xfrm>
            <a:off x="9174940" y="247197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F39D10F-14F8-4DC7-8BCC-632E023EA4D1}"/>
              </a:ext>
            </a:extLst>
          </p:cNvPr>
          <p:cNvSpPr/>
          <p:nvPr/>
        </p:nvSpPr>
        <p:spPr>
          <a:xfrm>
            <a:off x="10161035" y="247197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84839C0-D03F-4CB4-A2CA-3F3061932660}"/>
              </a:ext>
            </a:extLst>
          </p:cNvPr>
          <p:cNvSpPr/>
          <p:nvPr/>
        </p:nvSpPr>
        <p:spPr>
          <a:xfrm>
            <a:off x="8188845" y="3423844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9D14CAE-865B-403A-BF4D-1BD95B3726B2}"/>
              </a:ext>
            </a:extLst>
          </p:cNvPr>
          <p:cNvSpPr/>
          <p:nvPr/>
        </p:nvSpPr>
        <p:spPr>
          <a:xfrm>
            <a:off x="9174940" y="3423844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TUV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9C971B8-D7E4-4F18-8D72-7F11016FBF00}"/>
              </a:ext>
            </a:extLst>
          </p:cNvPr>
          <p:cNvSpPr/>
          <p:nvPr/>
        </p:nvSpPr>
        <p:spPr>
          <a:xfrm>
            <a:off x="10145073" y="3423844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WXYZ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CBE6FD2-DB51-4F9F-A82A-45759D03064A}"/>
              </a:ext>
            </a:extLst>
          </p:cNvPr>
          <p:cNvGrpSpPr/>
          <p:nvPr/>
        </p:nvGrpSpPr>
        <p:grpSpPr>
          <a:xfrm>
            <a:off x="9174940" y="4396841"/>
            <a:ext cx="828000" cy="829799"/>
            <a:chOff x="9697094" y="3944974"/>
            <a:chExt cx="684000" cy="649408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AA9FE1D-A059-46B5-A042-60B9E40852CD}"/>
                </a:ext>
              </a:extLst>
            </p:cNvPr>
            <p:cNvSpPr/>
            <p:nvPr/>
          </p:nvSpPr>
          <p:spPr>
            <a:xfrm>
              <a:off x="9697094" y="3946382"/>
              <a:ext cx="684000" cy="648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  <a:p>
              <a:pPr algn="ctr"/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--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FCC041A-34E9-499A-9296-C56F04480C77}"/>
                </a:ext>
              </a:extLst>
            </p:cNvPr>
            <p:cNvSpPr txBox="1"/>
            <p:nvPr/>
          </p:nvSpPr>
          <p:spPr>
            <a:xfrm rot="16200000">
              <a:off x="9952034" y="4253120"/>
              <a:ext cx="271462" cy="25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[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FE758C17-DA83-4CF7-B8FF-A2412AAC21C9}"/>
                </a:ext>
              </a:extLst>
            </p:cNvPr>
            <p:cNvSpPr/>
            <p:nvPr/>
          </p:nvSpPr>
          <p:spPr>
            <a:xfrm>
              <a:off x="9697094" y="3944974"/>
              <a:ext cx="684000" cy="648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  <a:p>
              <a:pPr algn="ctr"/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--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2C81243-C302-4CCC-9AFD-4B354372BB2D}"/>
                </a:ext>
              </a:extLst>
            </p:cNvPr>
            <p:cNvSpPr txBox="1"/>
            <p:nvPr/>
          </p:nvSpPr>
          <p:spPr>
            <a:xfrm rot="16200000">
              <a:off x="9952034" y="4251712"/>
              <a:ext cx="271462" cy="25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[</a:t>
              </a:r>
            </a:p>
          </p:txBody>
        </p:sp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B19655D3-AEC4-4CA3-ADA7-277B5A883E82}"/>
              </a:ext>
            </a:extLst>
          </p:cNvPr>
          <p:cNvSpPr/>
          <p:nvPr/>
        </p:nvSpPr>
        <p:spPr>
          <a:xfrm>
            <a:off x="8188845" y="150864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</a:t>
            </a:r>
            <a:endParaRPr lang="pt-BR" sz="1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C88491E8-D24D-400C-BCB3-B93DF8073797}"/>
              </a:ext>
            </a:extLst>
          </p:cNvPr>
          <p:cNvSpPr/>
          <p:nvPr/>
        </p:nvSpPr>
        <p:spPr>
          <a:xfrm>
            <a:off x="9072817" y="6335739"/>
            <a:ext cx="1842654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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Resultado de imagem para fundo  azul jarvis">
            <a:extLst>
              <a:ext uri="{FF2B5EF4-FFF2-40B4-BE49-F238E27FC236}">
                <a16:creationId xmlns:a16="http://schemas.microsoft.com/office/drawing/2014/main" id="{4E154D1F-997C-4810-9B95-29E0D7CF0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" b="37734"/>
          <a:stretch/>
        </p:blipFill>
        <p:spPr bwMode="auto">
          <a:xfrm rot="5400000">
            <a:off x="3632214" y="1571737"/>
            <a:ext cx="4124695" cy="335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2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Fone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F4EB58-AD05-495F-9F21-105C5811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183668-5815-4CAC-883B-A80D439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pic>
        <p:nvPicPr>
          <p:cNvPr id="1026" name="Picture 2" descr="https://eusouandroid.co/wp-content/uploads/2017/02/JARVIS-GPS-Monitor.png">
            <a:extLst>
              <a:ext uri="{FF2B5EF4-FFF2-40B4-BE49-F238E27FC236}">
                <a16:creationId xmlns:a16="http://schemas.microsoft.com/office/drawing/2014/main" id="{ED706BA0-AD97-4FE6-BA9B-CCE297AA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321" y="1621289"/>
            <a:ext cx="5830873" cy="32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oogleusercontent.com/KZHIlr4JwxkY9Jdd2Lu3dmVSUNebaUbcwA6p3wv2f3HG9949R20zEcMuV2Z9Twe4gxs=w720-h310">
            <a:extLst>
              <a:ext uri="{FF2B5EF4-FFF2-40B4-BE49-F238E27FC236}">
                <a16:creationId xmlns:a16="http://schemas.microsoft.com/office/drawing/2014/main" id="{C85B1451-A203-45FF-BA8A-91E956141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8" y="1077169"/>
            <a:ext cx="10682853" cy="60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06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4990</TotalTime>
  <Words>400</Words>
  <Application>Microsoft Office PowerPoint</Application>
  <PresentationFormat>Personalizar</PresentationFormat>
  <Paragraphs>309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Agency FB</vt:lpstr>
      <vt:lpstr>Arial</vt:lpstr>
      <vt:lpstr>Arial Rounded MT Bold</vt:lpstr>
      <vt:lpstr>Bahnschrift Condensed</vt:lpstr>
      <vt:lpstr>Calibri</vt:lpstr>
      <vt:lpstr>Calibri Light</vt:lpstr>
      <vt:lpstr>DS-Digital</vt:lpstr>
      <vt:lpstr>Segoe MDL2 Assets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Alessandro dos Santos</dc:creator>
  <cp:lastModifiedBy>Jackson Alessandro dos Santos</cp:lastModifiedBy>
  <cp:revision>396</cp:revision>
  <dcterms:created xsi:type="dcterms:W3CDTF">2018-05-11T02:56:17Z</dcterms:created>
  <dcterms:modified xsi:type="dcterms:W3CDTF">2020-04-11T23:52:53Z</dcterms:modified>
</cp:coreProperties>
</file>