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79" r:id="rId2"/>
    <p:sldId id="280" r:id="rId3"/>
    <p:sldId id="281" r:id="rId4"/>
    <p:sldId id="276" r:id="rId5"/>
    <p:sldId id="266" r:id="rId6"/>
    <p:sldId id="256" r:id="rId7"/>
    <p:sldId id="282" r:id="rId8"/>
    <p:sldId id="261" r:id="rId9"/>
    <p:sldId id="262" r:id="rId10"/>
    <p:sldId id="263" r:id="rId11"/>
    <p:sldId id="267" r:id="rId12"/>
    <p:sldId id="277" r:id="rId13"/>
  </p:sldIdLst>
  <p:sldSz cx="12192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enu" id="{5D861501-5EBA-4F6C-9C98-B4AB1BC8013E}">
          <p14:sldIdLst>
            <p14:sldId id="279"/>
            <p14:sldId id="280"/>
            <p14:sldId id="281"/>
            <p14:sldId id="276"/>
          </p14:sldIdLst>
        </p14:section>
        <p14:section name="Setup" id="{84D02AB7-69B8-46F0-9807-37E4BBD72D9D}">
          <p14:sldIdLst>
            <p14:sldId id="266"/>
          </p14:sldIdLst>
        </p14:section>
        <p14:section name="Radio" id="{EC6E618C-5202-4AAE-B219-9DB1CEDDFA71}">
          <p14:sldIdLst>
            <p14:sldId id="256"/>
            <p14:sldId id="282"/>
          </p14:sldIdLst>
        </p14:section>
        <p14:section name="USB" id="{7489C92C-CC14-485B-9F14-8549A91F2864}">
          <p14:sldIdLst>
            <p14:sldId id="261"/>
          </p14:sldIdLst>
        </p14:section>
        <p14:section name="SD" id="{98C98D90-7CD1-46A8-8CFB-F8CE6CB4858A}">
          <p14:sldIdLst>
            <p14:sldId id="262"/>
          </p14:sldIdLst>
        </p14:section>
        <p14:section name="Fone" id="{C43392BD-7EB0-4466-9D40-3741716B3AE6}">
          <p14:sldIdLst>
            <p14:sldId id="263"/>
            <p14:sldId id="267"/>
          </p14:sldIdLst>
        </p14:section>
        <p14:section name="Mapa" id="{21A55BFC-50D6-402E-8FC5-58B6CB1EDE94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88A00"/>
    <a:srgbClr val="33CCCC"/>
    <a:srgbClr val="00FFCC"/>
    <a:srgbClr val="009999"/>
    <a:srgbClr val="2F5597"/>
    <a:srgbClr val="00CC00"/>
    <a:srgbClr val="4472C4"/>
    <a:srgbClr val="856E1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394" autoAdjust="0"/>
  </p:normalViewPr>
  <p:slideViewPr>
    <p:cSldViewPr snapToGrid="0">
      <p:cViewPr>
        <p:scale>
          <a:sx n="75" d="100"/>
          <a:sy n="75" d="100"/>
        </p:scale>
        <p:origin x="1650" y="798"/>
      </p:cViewPr>
      <p:guideLst>
        <p:guide orient="horz" pos="238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828AC-0EAF-47E8-B8E8-8B703996D182}" type="datetimeFigureOut">
              <a:rPr lang="pt-BR" smtClean="0"/>
              <a:t>21/02/2021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1143000"/>
            <a:ext cx="4978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9F7ED-41B8-4317-A403-35989F46E9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40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39800" y="1143000"/>
            <a:ext cx="4978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9F7ED-41B8-4317-A403-35989F46E95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58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21/02/2021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22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21/02/2021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80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21/02/2021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00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21/02/2021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58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21/02/2021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00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21/02/2021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70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21/02/2021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69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21/02/2021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30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21/02/2021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16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21/02/2021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25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21/02/2021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21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8FF07-1F49-4BC6-A9FC-A593CBBF59C3}" type="datetimeFigureOut">
              <a:rPr lang="pt-BR" smtClean="0"/>
              <a:t>21/02/2021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87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2.wdp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3.png"/><Relationship Id="rId21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5.png"/><Relationship Id="rId10" Type="http://schemas.microsoft.com/office/2007/relationships/hdphoto" Target="../media/hdphoto1.wdp"/><Relationship Id="rId19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microsoft.com/office/2007/relationships/hdphoto" Target="../media/hdphoto3.wdp"/><Relationship Id="rId30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7.png"/><Relationship Id="rId7" Type="http://schemas.openxmlformats.org/officeDocument/2006/relationships/image" Target="../media/image43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7.png"/><Relationship Id="rId7" Type="http://schemas.openxmlformats.org/officeDocument/2006/relationships/image" Target="../media/image43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5.png"/><Relationship Id="rId18" Type="http://schemas.openxmlformats.org/officeDocument/2006/relationships/image" Target="../media/image24.png"/><Relationship Id="rId3" Type="http://schemas.openxmlformats.org/officeDocument/2006/relationships/image" Target="../media/image4.png"/><Relationship Id="rId21" Type="http://schemas.openxmlformats.org/officeDocument/2006/relationships/image" Target="../media/image26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3.png"/><Relationship Id="rId2" Type="http://schemas.openxmlformats.org/officeDocument/2006/relationships/image" Target="../media/image12.png"/><Relationship Id="rId16" Type="http://schemas.openxmlformats.org/officeDocument/2006/relationships/image" Target="../media/image1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0.png"/><Relationship Id="rId24" Type="http://schemas.microsoft.com/office/2007/relationships/hdphoto" Target="../media/hdphoto1.wdp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23" Type="http://schemas.openxmlformats.org/officeDocument/2006/relationships/image" Target="../media/image9.png"/><Relationship Id="rId10" Type="http://schemas.openxmlformats.org/officeDocument/2006/relationships/image" Target="../media/image19.png"/><Relationship Id="rId19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openxmlformats.org/officeDocument/2006/relationships/image" Target="../media/image18.png"/><Relationship Id="rId14" Type="http://schemas.openxmlformats.org/officeDocument/2006/relationships/image" Target="../media/image2.png"/><Relationship Id="rId2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2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7.png"/><Relationship Id="rId12" Type="http://schemas.openxmlformats.org/officeDocument/2006/relationships/image" Target="../media/image2.png"/><Relationship Id="rId17" Type="http://schemas.openxmlformats.org/officeDocument/2006/relationships/image" Target="../media/image23.png"/><Relationship Id="rId2" Type="http://schemas.openxmlformats.org/officeDocument/2006/relationships/image" Target="../media/image4.png"/><Relationship Id="rId16" Type="http://schemas.openxmlformats.org/officeDocument/2006/relationships/image" Target="../media/image1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microsoft.com/office/2007/relationships/hdphoto" Target="../media/hdphoto1.wdp"/><Relationship Id="rId5" Type="http://schemas.microsoft.com/office/2007/relationships/hdphoto" Target="../media/hdphoto2.wdp"/><Relationship Id="rId15" Type="http://schemas.openxmlformats.org/officeDocument/2006/relationships/image" Target="../media/image22.png"/><Relationship Id="rId23" Type="http://schemas.openxmlformats.org/officeDocument/2006/relationships/image" Target="../media/image9.png"/><Relationship Id="rId10" Type="http://schemas.openxmlformats.org/officeDocument/2006/relationships/image" Target="../media/image20.png"/><Relationship Id="rId19" Type="http://schemas.microsoft.com/office/2007/relationships/hdphoto" Target="../media/hdphoto3.wdp"/><Relationship Id="rId4" Type="http://schemas.openxmlformats.org/officeDocument/2006/relationships/image" Target="../media/image11.png"/><Relationship Id="rId9" Type="http://schemas.openxmlformats.org/officeDocument/2006/relationships/image" Target="../media/image19.png"/><Relationship Id="rId14" Type="http://schemas.openxmlformats.org/officeDocument/2006/relationships/image" Target="../media/image5.png"/><Relationship Id="rId2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7.png"/><Relationship Id="rId5" Type="http://schemas.openxmlformats.org/officeDocument/2006/relationships/image" Target="../media/image31.jpeg"/><Relationship Id="rId15" Type="http://schemas.openxmlformats.org/officeDocument/2006/relationships/image" Target="../media/image21.png"/><Relationship Id="rId10" Type="http://schemas.openxmlformats.org/officeDocument/2006/relationships/image" Target="../media/image15.png"/><Relationship Id="rId4" Type="http://schemas.openxmlformats.org/officeDocument/2006/relationships/image" Target="../media/image30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38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1631DC3D-9301-430A-B939-C9ADCF0256E0}"/>
              </a:ext>
            </a:extLst>
          </p:cNvPr>
          <p:cNvGrpSpPr/>
          <p:nvPr/>
        </p:nvGrpSpPr>
        <p:grpSpPr>
          <a:xfrm>
            <a:off x="8347948" y="314048"/>
            <a:ext cx="3711725" cy="1986699"/>
            <a:chOff x="7890731" y="172274"/>
            <a:chExt cx="3636228" cy="1947838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CA3F8C28-6503-4664-BB67-7B86F3A0AE00}"/>
                </a:ext>
              </a:extLst>
            </p:cNvPr>
            <p:cNvGrpSpPr/>
            <p:nvPr/>
          </p:nvGrpSpPr>
          <p:grpSpPr>
            <a:xfrm>
              <a:off x="7890731" y="172274"/>
              <a:ext cx="3636228" cy="1947838"/>
              <a:chOff x="4297641" y="1023466"/>
              <a:chExt cx="4780369" cy="2342620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B692A9B9-1028-4918-83E4-2BEA241A9707}"/>
                  </a:ext>
                </a:extLst>
              </p:cNvPr>
              <p:cNvSpPr/>
              <p:nvPr/>
            </p:nvSpPr>
            <p:spPr>
              <a:xfrm>
                <a:off x="4297641" y="1023466"/>
                <a:ext cx="3755364" cy="5498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F545348E-C881-4684-8DA6-D3DD9E53D2FE}"/>
                  </a:ext>
                </a:extLst>
              </p:cNvPr>
              <p:cNvCxnSpPr/>
              <p:nvPr/>
            </p:nvCxnSpPr>
            <p:spPr>
              <a:xfrm>
                <a:off x="5554941" y="1126462"/>
                <a:ext cx="1367163" cy="0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to 92">
                <a:extLst>
                  <a:ext uri="{FF2B5EF4-FFF2-40B4-BE49-F238E27FC236}">
                    <a16:creationId xmlns:a16="http://schemas.microsoft.com/office/drawing/2014/main" id="{AABE0604-4E65-46A1-A83D-4396B7844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14733" y="1085184"/>
                <a:ext cx="0" cy="1548559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riângulo isósceles 93">
                <a:extLst>
                  <a:ext uri="{FF2B5EF4-FFF2-40B4-BE49-F238E27FC236}">
                    <a16:creationId xmlns:a16="http://schemas.microsoft.com/office/drawing/2014/main" id="{41FE2895-3CFC-4C48-A03B-937ABAC6A18C}"/>
                  </a:ext>
                </a:extLst>
              </p:cNvPr>
              <p:cNvSpPr/>
              <p:nvPr/>
            </p:nvSpPr>
            <p:spPr>
              <a:xfrm rot="5400000">
                <a:off x="4378031" y="1347955"/>
                <a:ext cx="91215" cy="8267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95" name="Triângulo isósceles 94">
                <a:extLst>
                  <a:ext uri="{FF2B5EF4-FFF2-40B4-BE49-F238E27FC236}">
                    <a16:creationId xmlns:a16="http://schemas.microsoft.com/office/drawing/2014/main" id="{39626EDD-7EDA-4AFF-9F24-3A458AEF81E0}"/>
                  </a:ext>
                </a:extLst>
              </p:cNvPr>
              <p:cNvSpPr/>
              <p:nvPr/>
            </p:nvSpPr>
            <p:spPr>
              <a:xfrm rot="5400000">
                <a:off x="4378031" y="1478655"/>
                <a:ext cx="91215" cy="8267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96" name="Triângulo isósceles 95">
                <a:extLst>
                  <a:ext uri="{FF2B5EF4-FFF2-40B4-BE49-F238E27FC236}">
                    <a16:creationId xmlns:a16="http://schemas.microsoft.com/office/drawing/2014/main" id="{24A00C92-6B06-4DDB-90B7-25606CBBAF68}"/>
                  </a:ext>
                </a:extLst>
              </p:cNvPr>
              <p:cNvSpPr/>
              <p:nvPr/>
            </p:nvSpPr>
            <p:spPr>
              <a:xfrm rot="5400000">
                <a:off x="4378031" y="1609355"/>
                <a:ext cx="91215" cy="82672"/>
              </a:xfrm>
              <a:prstGeom prst="triangl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239" name="Triângulo isósceles 238">
                <a:extLst>
                  <a:ext uri="{FF2B5EF4-FFF2-40B4-BE49-F238E27FC236}">
                    <a16:creationId xmlns:a16="http://schemas.microsoft.com/office/drawing/2014/main" id="{18EE8E4D-90AC-466B-90E6-D3A5D7D8CBA5}"/>
                  </a:ext>
                </a:extLst>
              </p:cNvPr>
              <p:cNvSpPr/>
              <p:nvPr/>
            </p:nvSpPr>
            <p:spPr>
              <a:xfrm rot="5400000">
                <a:off x="4378031" y="1740056"/>
                <a:ext cx="91215" cy="8267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EF2ECA04-6BC8-4709-A3AD-3B641EE03101}"/>
                  </a:ext>
                </a:extLst>
              </p:cNvPr>
              <p:cNvGrpSpPr/>
              <p:nvPr/>
            </p:nvGrpSpPr>
            <p:grpSpPr>
              <a:xfrm>
                <a:off x="4488912" y="1223939"/>
                <a:ext cx="4511456" cy="2142147"/>
                <a:chOff x="3715329" y="1097692"/>
                <a:chExt cx="4511456" cy="2142147"/>
              </a:xfrm>
            </p:grpSpPr>
            <p:sp>
              <p:nvSpPr>
                <p:cNvPr id="53" name="Retângulo 52">
                  <a:extLst>
                    <a:ext uri="{FF2B5EF4-FFF2-40B4-BE49-F238E27FC236}">
                      <a16:creationId xmlns:a16="http://schemas.microsoft.com/office/drawing/2014/main" id="{11A6A959-AA59-422E-A322-3DC1C9ED5FDC}"/>
                    </a:ext>
                  </a:extLst>
                </p:cNvPr>
                <p:cNvSpPr/>
                <p:nvPr/>
              </p:nvSpPr>
              <p:spPr>
                <a:xfrm>
                  <a:off x="3715329" y="1116683"/>
                  <a:ext cx="4511456" cy="2123156"/>
                </a:xfrm>
                <a:prstGeom prst="rect">
                  <a:avLst/>
                </a:prstGeom>
                <a:solidFill>
                  <a:srgbClr val="4971B7">
                    <a:alpha val="25000"/>
                  </a:srgb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cxnSp>
              <p:nvCxnSpPr>
                <p:cNvPr id="59" name="Conector de Seta Reta 58">
                  <a:extLst>
                    <a:ext uri="{FF2B5EF4-FFF2-40B4-BE49-F238E27FC236}">
                      <a16:creationId xmlns:a16="http://schemas.microsoft.com/office/drawing/2014/main" id="{E7D0941B-6C5E-45D2-A114-78B90B6C42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16339" y="1451854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5" name="CaixaDeTexto 274">
                  <a:extLst>
                    <a:ext uri="{FF2B5EF4-FFF2-40B4-BE49-F238E27FC236}">
                      <a16:creationId xmlns:a16="http://schemas.microsoft.com/office/drawing/2014/main" id="{4E74E752-52D0-4CA7-BC13-7891E5F74D12}"/>
                    </a:ext>
                  </a:extLst>
                </p:cNvPr>
                <p:cNvSpPr txBox="1"/>
                <p:nvPr/>
              </p:nvSpPr>
              <p:spPr>
                <a:xfrm>
                  <a:off x="4575914" y="1281030"/>
                  <a:ext cx="754788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combustível</a:t>
                  </a:r>
                </a:p>
              </p:txBody>
            </p:sp>
            <p:cxnSp>
              <p:nvCxnSpPr>
                <p:cNvPr id="276" name="Conector de Seta Reta 275">
                  <a:extLst>
                    <a:ext uri="{FF2B5EF4-FFF2-40B4-BE49-F238E27FC236}">
                      <a16:creationId xmlns:a16="http://schemas.microsoft.com/office/drawing/2014/main" id="{7CC2C50E-C552-4025-B7FE-A27713271C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8739" y="1604254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CaixaDeTexto 276">
                  <a:extLst>
                    <a:ext uri="{FF2B5EF4-FFF2-40B4-BE49-F238E27FC236}">
                      <a16:creationId xmlns:a16="http://schemas.microsoft.com/office/drawing/2014/main" id="{8D1B308E-F9E5-4471-884A-FF4765B99678}"/>
                    </a:ext>
                  </a:extLst>
                </p:cNvPr>
                <p:cNvSpPr txBox="1"/>
                <p:nvPr/>
              </p:nvSpPr>
              <p:spPr>
                <a:xfrm>
                  <a:off x="4732338" y="1439092"/>
                  <a:ext cx="690441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°C  externa</a:t>
                  </a:r>
                </a:p>
              </p:txBody>
            </p:sp>
            <p:cxnSp>
              <p:nvCxnSpPr>
                <p:cNvPr id="278" name="Conector de Seta Reta 277">
                  <a:extLst>
                    <a:ext uri="{FF2B5EF4-FFF2-40B4-BE49-F238E27FC236}">
                      <a16:creationId xmlns:a16="http://schemas.microsoft.com/office/drawing/2014/main" id="{36B289F1-DA48-4883-8C98-A92CA2B39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50483" y="1747916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9" name="CaixaDeTexto 278">
                  <a:extLst>
                    <a:ext uri="{FF2B5EF4-FFF2-40B4-BE49-F238E27FC236}">
                      <a16:creationId xmlns:a16="http://schemas.microsoft.com/office/drawing/2014/main" id="{5FE3F9B1-4D07-4D0E-8A98-34B4A159501E}"/>
                    </a:ext>
                  </a:extLst>
                </p:cNvPr>
                <p:cNvSpPr txBox="1"/>
                <p:nvPr/>
              </p:nvSpPr>
              <p:spPr>
                <a:xfrm>
                  <a:off x="5018723" y="1582789"/>
                  <a:ext cx="867868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°C  interna</a:t>
                  </a:r>
                </a:p>
              </p:txBody>
            </p:sp>
            <p:grpSp>
              <p:nvGrpSpPr>
                <p:cNvPr id="285" name="Agrupar 284">
                  <a:extLst>
                    <a:ext uri="{FF2B5EF4-FFF2-40B4-BE49-F238E27FC236}">
                      <a16:creationId xmlns:a16="http://schemas.microsoft.com/office/drawing/2014/main" id="{1C13AD5C-32D0-438C-8B0E-B6C5C2A007F3}"/>
                    </a:ext>
                  </a:extLst>
                </p:cNvPr>
                <p:cNvGrpSpPr/>
                <p:nvPr/>
              </p:nvGrpSpPr>
              <p:grpSpPr>
                <a:xfrm>
                  <a:off x="6821031" y="1699391"/>
                  <a:ext cx="240291" cy="965424"/>
                  <a:chOff x="6958675" y="2080894"/>
                  <a:chExt cx="521570" cy="965424"/>
                </a:xfrm>
              </p:grpSpPr>
              <p:cxnSp>
                <p:nvCxnSpPr>
                  <p:cNvPr id="280" name="Conector de Seta Reta 279">
                    <a:extLst>
                      <a:ext uri="{FF2B5EF4-FFF2-40B4-BE49-F238E27FC236}">
                        <a16:creationId xmlns:a16="http://schemas.microsoft.com/office/drawing/2014/main" id="{F83134FC-A6C3-4EAD-ADFA-B2E967F10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476446" y="2080894"/>
                    <a:ext cx="0" cy="965423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Conector de Seta Reta 280">
                    <a:extLst>
                      <a:ext uri="{FF2B5EF4-FFF2-40B4-BE49-F238E27FC236}">
                        <a16:creationId xmlns:a16="http://schemas.microsoft.com/office/drawing/2014/main" id="{ED0EA813-8C39-4A29-8FBB-1DB2C20538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958675" y="3046317"/>
                    <a:ext cx="521570" cy="1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6" name="CaixaDeTexto 285">
                  <a:extLst>
                    <a:ext uri="{FF2B5EF4-FFF2-40B4-BE49-F238E27FC236}">
                      <a16:creationId xmlns:a16="http://schemas.microsoft.com/office/drawing/2014/main" id="{87CF0557-B61E-4ABD-A129-EC5AF76E535D}"/>
                    </a:ext>
                  </a:extLst>
                </p:cNvPr>
                <p:cNvSpPr txBox="1"/>
                <p:nvPr/>
              </p:nvSpPr>
              <p:spPr>
                <a:xfrm>
                  <a:off x="6992890" y="1619887"/>
                  <a:ext cx="1172982" cy="7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temperatura óleo</a:t>
                  </a:r>
                </a:p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pressão óleo</a:t>
                  </a:r>
                </a:p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pressão combustível *</a:t>
                  </a:r>
                </a:p>
                <a:p>
                  <a:r>
                    <a:rPr lang="pt-BR" sz="600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hallmeter</a:t>
                  </a:r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 *</a:t>
                  </a:r>
                </a:p>
                <a:p>
                  <a:r>
                    <a:rPr lang="pt-BR" sz="600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odometro</a:t>
                  </a:r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 *</a:t>
                  </a:r>
                </a:p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câmera de ré</a:t>
                  </a:r>
                </a:p>
              </p:txBody>
            </p:sp>
            <p:cxnSp>
              <p:nvCxnSpPr>
                <p:cNvPr id="2048" name="Conector reto 2047">
                  <a:extLst>
                    <a:ext uri="{FF2B5EF4-FFF2-40B4-BE49-F238E27FC236}">
                      <a16:creationId xmlns:a16="http://schemas.microsoft.com/office/drawing/2014/main" id="{DFA41B02-2501-4949-AD18-D14C3EEB8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1780771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Conector reto 290">
                  <a:extLst>
                    <a:ext uri="{FF2B5EF4-FFF2-40B4-BE49-F238E27FC236}">
                      <a16:creationId xmlns:a16="http://schemas.microsoft.com/office/drawing/2014/main" id="{36A967D8-4D35-4191-8648-8AB767E83E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1888720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Conector reto 291">
                  <a:extLst>
                    <a:ext uri="{FF2B5EF4-FFF2-40B4-BE49-F238E27FC236}">
                      <a16:creationId xmlns:a16="http://schemas.microsoft.com/office/drawing/2014/main" id="{757B1F4B-2C48-456E-B3F1-5A98C8FCE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1996670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Conector reto 292">
                  <a:extLst>
                    <a:ext uri="{FF2B5EF4-FFF2-40B4-BE49-F238E27FC236}">
                      <a16:creationId xmlns:a16="http://schemas.microsoft.com/office/drawing/2014/main" id="{E6DF9F2A-094C-410E-B6B0-CE5C61C68E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2104620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Conector reto 293">
                  <a:extLst>
                    <a:ext uri="{FF2B5EF4-FFF2-40B4-BE49-F238E27FC236}">
                      <a16:creationId xmlns:a16="http://schemas.microsoft.com/office/drawing/2014/main" id="{2489B1EE-C396-4DCB-8A59-6B4666A88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2212570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Conector reto 294">
                  <a:extLst>
                    <a:ext uri="{FF2B5EF4-FFF2-40B4-BE49-F238E27FC236}">
                      <a16:creationId xmlns:a16="http://schemas.microsoft.com/office/drawing/2014/main" id="{A7DD73E7-2469-48FA-B658-BB5589F2B8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2320519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Conector de Seta Reta 295">
                  <a:extLst>
                    <a:ext uri="{FF2B5EF4-FFF2-40B4-BE49-F238E27FC236}">
                      <a16:creationId xmlns:a16="http://schemas.microsoft.com/office/drawing/2014/main" id="{8339631D-DEAE-4261-BF3A-0E888EE247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66177" y="1260556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CaixaDeTexto 296">
                  <a:extLst>
                    <a:ext uri="{FF2B5EF4-FFF2-40B4-BE49-F238E27FC236}">
                      <a16:creationId xmlns:a16="http://schemas.microsoft.com/office/drawing/2014/main" id="{1A29008F-3504-4474-ACC3-590B59784309}"/>
                    </a:ext>
                  </a:extLst>
                </p:cNvPr>
                <p:cNvSpPr txBox="1"/>
                <p:nvPr/>
              </p:nvSpPr>
              <p:spPr>
                <a:xfrm>
                  <a:off x="6227870" y="1097692"/>
                  <a:ext cx="667931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GPS</a:t>
                  </a:r>
                </a:p>
              </p:txBody>
            </p:sp>
            <p:cxnSp>
              <p:nvCxnSpPr>
                <p:cNvPr id="298" name="Conector de Seta Reta 297">
                  <a:extLst>
                    <a:ext uri="{FF2B5EF4-FFF2-40B4-BE49-F238E27FC236}">
                      <a16:creationId xmlns:a16="http://schemas.microsoft.com/office/drawing/2014/main" id="{95619635-8DD5-4CA0-91A9-C3C54952E2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52273" y="1597635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9" name="CaixaDeTexto 298">
                  <a:extLst>
                    <a:ext uri="{FF2B5EF4-FFF2-40B4-BE49-F238E27FC236}">
                      <a16:creationId xmlns:a16="http://schemas.microsoft.com/office/drawing/2014/main" id="{09D9C891-1968-4875-AA9C-6F0E08AA9C8E}"/>
                    </a:ext>
                  </a:extLst>
                </p:cNvPr>
                <p:cNvSpPr txBox="1"/>
                <p:nvPr/>
              </p:nvSpPr>
              <p:spPr>
                <a:xfrm>
                  <a:off x="6714369" y="1430338"/>
                  <a:ext cx="730723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GSM</a:t>
                  </a:r>
                </a:p>
              </p:txBody>
            </p:sp>
            <p:cxnSp>
              <p:nvCxnSpPr>
                <p:cNvPr id="303" name="Conector de Seta Reta 302">
                  <a:extLst>
                    <a:ext uri="{FF2B5EF4-FFF2-40B4-BE49-F238E27FC236}">
                      <a16:creationId xmlns:a16="http://schemas.microsoft.com/office/drawing/2014/main" id="{440B0B03-1E25-4B1E-8D0A-9EFD6F7E1D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45520" y="1687354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4" name="CaixaDeTexto 303">
                  <a:extLst>
                    <a:ext uri="{FF2B5EF4-FFF2-40B4-BE49-F238E27FC236}">
                      <a16:creationId xmlns:a16="http://schemas.microsoft.com/office/drawing/2014/main" id="{289C8824-1B8F-4EC8-A4BE-036D2B82EA5F}"/>
                    </a:ext>
                  </a:extLst>
                </p:cNvPr>
                <p:cNvSpPr txBox="1"/>
                <p:nvPr/>
              </p:nvSpPr>
              <p:spPr>
                <a:xfrm>
                  <a:off x="4175870" y="1434247"/>
                  <a:ext cx="554579" cy="222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mídias</a:t>
                  </a:r>
                </a:p>
              </p:txBody>
            </p:sp>
            <p:cxnSp>
              <p:nvCxnSpPr>
                <p:cNvPr id="305" name="Conector de Seta Reta 304">
                  <a:extLst>
                    <a:ext uri="{FF2B5EF4-FFF2-40B4-BE49-F238E27FC236}">
                      <a16:creationId xmlns:a16="http://schemas.microsoft.com/office/drawing/2014/main" id="{953064E4-44FE-4F0D-875B-6AABDA03F8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18680" y="1457780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6" name="CaixaDeTexto 305">
                  <a:extLst>
                    <a:ext uri="{FF2B5EF4-FFF2-40B4-BE49-F238E27FC236}">
                      <a16:creationId xmlns:a16="http://schemas.microsoft.com/office/drawing/2014/main" id="{85032F57-1436-4CCE-AE01-C0E170BED8E5}"/>
                    </a:ext>
                  </a:extLst>
                </p:cNvPr>
                <p:cNvSpPr txBox="1"/>
                <p:nvPr/>
              </p:nvSpPr>
              <p:spPr>
                <a:xfrm>
                  <a:off x="5645106" y="1300072"/>
                  <a:ext cx="749313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bateria</a:t>
                  </a:r>
                </a:p>
              </p:txBody>
            </p:sp>
            <p:cxnSp>
              <p:nvCxnSpPr>
                <p:cNvPr id="308" name="Conector de Seta Reta 307">
                  <a:extLst>
                    <a:ext uri="{FF2B5EF4-FFF2-40B4-BE49-F238E27FC236}">
                      <a16:creationId xmlns:a16="http://schemas.microsoft.com/office/drawing/2014/main" id="{DD30123B-AEE9-4A7F-B9B2-9C40BC3DBA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70762" y="1266467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CaixaDeTexto 309">
                  <a:extLst>
                    <a:ext uri="{FF2B5EF4-FFF2-40B4-BE49-F238E27FC236}">
                      <a16:creationId xmlns:a16="http://schemas.microsoft.com/office/drawing/2014/main" id="{3D93C979-2014-401C-BCE6-E1096F557633}"/>
                    </a:ext>
                  </a:extLst>
                </p:cNvPr>
                <p:cNvSpPr txBox="1"/>
                <p:nvPr/>
              </p:nvSpPr>
              <p:spPr>
                <a:xfrm>
                  <a:off x="5205764" y="1128401"/>
                  <a:ext cx="764755" cy="3331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vidro elétrico</a:t>
                  </a:r>
                </a:p>
              </p:txBody>
            </p:sp>
            <p:pic>
              <p:nvPicPr>
                <p:cNvPr id="2049" name="Imagem 2048">
                  <a:extLst>
                    <a:ext uri="{FF2B5EF4-FFF2-40B4-BE49-F238E27FC236}">
                      <a16:creationId xmlns:a16="http://schemas.microsoft.com/office/drawing/2014/main" id="{04F8B70D-7FEF-4E9B-A0DA-5E04186F06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759348" y="1809402"/>
                  <a:ext cx="3572311" cy="1394156"/>
                </a:xfrm>
                <a:prstGeom prst="rect">
                  <a:avLst/>
                </a:prstGeom>
              </p:spPr>
            </p:pic>
          </p:grp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D71AFF79-7E47-4306-B29E-82FFBB7760ED}"/>
                  </a:ext>
                </a:extLst>
              </p:cNvPr>
              <p:cNvSpPr/>
              <p:nvPr/>
            </p:nvSpPr>
            <p:spPr>
              <a:xfrm>
                <a:off x="8921093" y="1157424"/>
                <a:ext cx="156917" cy="15810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488" name="Conector de Seta Reta 487">
              <a:extLst>
                <a:ext uri="{FF2B5EF4-FFF2-40B4-BE49-F238E27FC236}">
                  <a16:creationId xmlns:a16="http://schemas.microsoft.com/office/drawing/2014/main" id="{3C5BD865-6E95-4F47-92CB-F6DCB134CC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7956" y="720043"/>
              <a:ext cx="0" cy="80272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4" name="CaixaDeTexto 493">
              <a:extLst>
                <a:ext uri="{FF2B5EF4-FFF2-40B4-BE49-F238E27FC236}">
                  <a16:creationId xmlns:a16="http://schemas.microsoft.com/office/drawing/2014/main" id="{BF70EA82-9A14-41BA-9198-8E61EE841C28}"/>
                </a:ext>
              </a:extLst>
            </p:cNvPr>
            <p:cNvSpPr txBox="1"/>
            <p:nvPr/>
          </p:nvSpPr>
          <p:spPr>
            <a:xfrm>
              <a:off x="8194419" y="481973"/>
              <a:ext cx="5650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iluminação</a:t>
              </a:r>
            </a:p>
          </p:txBody>
        </p:sp>
      </p:grpSp>
      <p:sp>
        <p:nvSpPr>
          <p:cNvPr id="128" name="Elipse 127">
            <a:extLst>
              <a:ext uri="{FF2B5EF4-FFF2-40B4-BE49-F238E27FC236}">
                <a16:creationId xmlns:a16="http://schemas.microsoft.com/office/drawing/2014/main" id="{58DFB373-92A0-4748-9344-E065F423669C}"/>
              </a:ext>
            </a:extLst>
          </p:cNvPr>
          <p:cNvSpPr/>
          <p:nvPr/>
        </p:nvSpPr>
        <p:spPr>
          <a:xfrm>
            <a:off x="8700329" y="798846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6" name="Elipse 495">
            <a:extLst>
              <a:ext uri="{FF2B5EF4-FFF2-40B4-BE49-F238E27FC236}">
                <a16:creationId xmlns:a16="http://schemas.microsoft.com/office/drawing/2014/main" id="{7E01DE4F-C2DD-460E-93F6-A2AB3EA230B7}"/>
              </a:ext>
            </a:extLst>
          </p:cNvPr>
          <p:cNvSpPr/>
          <p:nvPr/>
        </p:nvSpPr>
        <p:spPr>
          <a:xfrm>
            <a:off x="8873793" y="903378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7" name="Elipse 496">
            <a:extLst>
              <a:ext uri="{FF2B5EF4-FFF2-40B4-BE49-F238E27FC236}">
                <a16:creationId xmlns:a16="http://schemas.microsoft.com/office/drawing/2014/main" id="{4CD1B63B-6593-40D3-9279-A3CE502AFCD0}"/>
              </a:ext>
            </a:extLst>
          </p:cNvPr>
          <p:cNvSpPr/>
          <p:nvPr/>
        </p:nvSpPr>
        <p:spPr>
          <a:xfrm>
            <a:off x="9158337" y="710679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8" name="Elipse 497">
            <a:extLst>
              <a:ext uri="{FF2B5EF4-FFF2-40B4-BE49-F238E27FC236}">
                <a16:creationId xmlns:a16="http://schemas.microsoft.com/office/drawing/2014/main" id="{E28634A6-0C9A-4EEA-933F-B4181A490FAE}"/>
              </a:ext>
            </a:extLst>
          </p:cNvPr>
          <p:cNvSpPr/>
          <p:nvPr/>
        </p:nvSpPr>
        <p:spPr>
          <a:xfrm>
            <a:off x="9274551" y="837257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9" name="Elipse 498">
            <a:extLst>
              <a:ext uri="{FF2B5EF4-FFF2-40B4-BE49-F238E27FC236}">
                <a16:creationId xmlns:a16="http://schemas.microsoft.com/office/drawing/2014/main" id="{8E651B0C-B0AC-476B-A5E7-E104997AAE07}"/>
              </a:ext>
            </a:extLst>
          </p:cNvPr>
          <p:cNvSpPr/>
          <p:nvPr/>
        </p:nvSpPr>
        <p:spPr>
          <a:xfrm>
            <a:off x="9498167" y="953201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0" name="Elipse 499">
            <a:extLst>
              <a:ext uri="{FF2B5EF4-FFF2-40B4-BE49-F238E27FC236}">
                <a16:creationId xmlns:a16="http://schemas.microsoft.com/office/drawing/2014/main" id="{66664AA9-7497-4166-AB56-17676222A2F3}"/>
              </a:ext>
            </a:extLst>
          </p:cNvPr>
          <p:cNvSpPr/>
          <p:nvPr/>
        </p:nvSpPr>
        <p:spPr>
          <a:xfrm>
            <a:off x="9981844" y="555787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1" name="Elipse 500">
            <a:extLst>
              <a:ext uri="{FF2B5EF4-FFF2-40B4-BE49-F238E27FC236}">
                <a16:creationId xmlns:a16="http://schemas.microsoft.com/office/drawing/2014/main" id="{9A95F21F-53F8-46D6-809B-3608718F27D5}"/>
              </a:ext>
            </a:extLst>
          </p:cNvPr>
          <p:cNvSpPr/>
          <p:nvPr/>
        </p:nvSpPr>
        <p:spPr>
          <a:xfrm>
            <a:off x="10322152" y="711900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2" name="Elipse 501">
            <a:extLst>
              <a:ext uri="{FF2B5EF4-FFF2-40B4-BE49-F238E27FC236}">
                <a16:creationId xmlns:a16="http://schemas.microsoft.com/office/drawing/2014/main" id="{185BE224-6E75-4371-9CB6-E753F183C792}"/>
              </a:ext>
            </a:extLst>
          </p:cNvPr>
          <p:cNvSpPr/>
          <p:nvPr/>
        </p:nvSpPr>
        <p:spPr>
          <a:xfrm>
            <a:off x="10435251" y="542784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3" name="Elipse 502">
            <a:extLst>
              <a:ext uri="{FF2B5EF4-FFF2-40B4-BE49-F238E27FC236}">
                <a16:creationId xmlns:a16="http://schemas.microsoft.com/office/drawing/2014/main" id="{4D1C2CC9-A0C2-42F7-B0D9-EBC5811835BB}"/>
              </a:ext>
            </a:extLst>
          </p:cNvPr>
          <p:cNvSpPr/>
          <p:nvPr/>
        </p:nvSpPr>
        <p:spPr>
          <a:xfrm>
            <a:off x="10816853" y="830546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5" name="Elipse 504">
            <a:extLst>
              <a:ext uri="{FF2B5EF4-FFF2-40B4-BE49-F238E27FC236}">
                <a16:creationId xmlns:a16="http://schemas.microsoft.com/office/drawing/2014/main" id="{4DFF3A4B-66A8-426B-9D95-2F252C47BBC8}"/>
              </a:ext>
            </a:extLst>
          </p:cNvPr>
          <p:cNvSpPr/>
          <p:nvPr/>
        </p:nvSpPr>
        <p:spPr>
          <a:xfrm>
            <a:off x="10956003" y="1027506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6" name="Elipse 505">
            <a:extLst>
              <a:ext uri="{FF2B5EF4-FFF2-40B4-BE49-F238E27FC236}">
                <a16:creationId xmlns:a16="http://schemas.microsoft.com/office/drawing/2014/main" id="{1FB08D43-EBD3-49BF-A18B-966991690B8B}"/>
              </a:ext>
            </a:extLst>
          </p:cNvPr>
          <p:cNvSpPr/>
          <p:nvPr/>
        </p:nvSpPr>
        <p:spPr>
          <a:xfrm>
            <a:off x="10956003" y="1118305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7" name="Elipse 506">
            <a:extLst>
              <a:ext uri="{FF2B5EF4-FFF2-40B4-BE49-F238E27FC236}">
                <a16:creationId xmlns:a16="http://schemas.microsoft.com/office/drawing/2014/main" id="{63316F2F-ACDA-4A2F-BCCA-9C695F5C062F}"/>
              </a:ext>
            </a:extLst>
          </p:cNvPr>
          <p:cNvSpPr/>
          <p:nvPr/>
        </p:nvSpPr>
        <p:spPr>
          <a:xfrm>
            <a:off x="10956003" y="1205013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8" name="Elipse 507">
            <a:extLst>
              <a:ext uri="{FF2B5EF4-FFF2-40B4-BE49-F238E27FC236}">
                <a16:creationId xmlns:a16="http://schemas.microsoft.com/office/drawing/2014/main" id="{8F30C5B9-F764-434B-8B73-1C82E0B7168D}"/>
              </a:ext>
            </a:extLst>
          </p:cNvPr>
          <p:cNvSpPr/>
          <p:nvPr/>
        </p:nvSpPr>
        <p:spPr>
          <a:xfrm>
            <a:off x="10956003" y="1295305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9" name="Elipse 508">
            <a:extLst>
              <a:ext uri="{FF2B5EF4-FFF2-40B4-BE49-F238E27FC236}">
                <a16:creationId xmlns:a16="http://schemas.microsoft.com/office/drawing/2014/main" id="{8F2533F9-0A22-4CD3-9D70-7FEDAE15C98C}"/>
              </a:ext>
            </a:extLst>
          </p:cNvPr>
          <p:cNvSpPr/>
          <p:nvPr/>
        </p:nvSpPr>
        <p:spPr>
          <a:xfrm>
            <a:off x="10956003" y="1384221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4" name="Elipse 593">
            <a:extLst>
              <a:ext uri="{FF2B5EF4-FFF2-40B4-BE49-F238E27FC236}">
                <a16:creationId xmlns:a16="http://schemas.microsoft.com/office/drawing/2014/main" id="{97E68143-8AED-4D74-A08D-7898A4E2C361}"/>
              </a:ext>
            </a:extLst>
          </p:cNvPr>
          <p:cNvSpPr/>
          <p:nvPr/>
        </p:nvSpPr>
        <p:spPr>
          <a:xfrm>
            <a:off x="10956003" y="1474703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Paralelogramo 141">
            <a:extLst>
              <a:ext uri="{FF2B5EF4-FFF2-40B4-BE49-F238E27FC236}">
                <a16:creationId xmlns:a16="http://schemas.microsoft.com/office/drawing/2014/main" id="{981F6EB9-1C72-4A9E-8B2E-DA498DF739EB}"/>
              </a:ext>
            </a:extLst>
          </p:cNvPr>
          <p:cNvSpPr/>
          <p:nvPr/>
        </p:nvSpPr>
        <p:spPr>
          <a:xfrm>
            <a:off x="4399921" y="1203233"/>
            <a:ext cx="1825667" cy="781728"/>
          </a:xfrm>
          <a:prstGeom prst="parallelogram">
            <a:avLst/>
          </a:prstGeom>
          <a:gradFill>
            <a:gsLst>
              <a:gs pos="0">
                <a:schemeClr val="tx1"/>
              </a:gs>
              <a:gs pos="39000">
                <a:schemeClr val="tx2">
                  <a:lumMod val="75000"/>
                </a:schemeClr>
              </a:gs>
              <a:gs pos="76000">
                <a:schemeClr val="tx2">
                  <a:lumMod val="75000"/>
                </a:schemeClr>
              </a:gs>
              <a:gs pos="100000">
                <a:srgbClr val="4472C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EAC0E4C9-3931-42B1-9E13-560BE3BEB0A1}"/>
              </a:ext>
            </a:extLst>
          </p:cNvPr>
          <p:cNvSpPr txBox="1"/>
          <p:nvPr/>
        </p:nvSpPr>
        <p:spPr>
          <a:xfrm>
            <a:off x="3703803" y="333447"/>
            <a:ext cx="428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B0F0"/>
                </a:solidFill>
              </a:rPr>
              <a:t>OCB – </a:t>
            </a:r>
            <a:r>
              <a:rPr lang="pt-BR" b="1" dirty="0" err="1">
                <a:solidFill>
                  <a:srgbClr val="00B0F0"/>
                </a:solidFill>
              </a:rPr>
              <a:t>Onboard</a:t>
            </a:r>
            <a:r>
              <a:rPr lang="pt-BR" b="1" dirty="0">
                <a:solidFill>
                  <a:srgbClr val="00B0F0"/>
                </a:solidFill>
              </a:rPr>
              <a:t> Computer </a:t>
            </a:r>
            <a:r>
              <a:rPr lang="pt-BR" b="1" dirty="0" err="1">
                <a:solidFill>
                  <a:srgbClr val="00B0F0"/>
                </a:solidFill>
              </a:rPr>
              <a:t>Beetle</a:t>
            </a:r>
            <a:endParaRPr lang="pt-BR" b="1" dirty="0">
              <a:solidFill>
                <a:srgbClr val="00B0F0"/>
              </a:solidFill>
            </a:endParaRPr>
          </a:p>
        </p:txBody>
      </p: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A893F986-A126-4214-A59B-A304C8799AB7}"/>
              </a:ext>
            </a:extLst>
          </p:cNvPr>
          <p:cNvGrpSpPr/>
          <p:nvPr/>
        </p:nvGrpSpPr>
        <p:grpSpPr>
          <a:xfrm>
            <a:off x="3604224" y="349460"/>
            <a:ext cx="4305564" cy="471112"/>
            <a:chOff x="4283701" y="1167510"/>
            <a:chExt cx="4305564" cy="471112"/>
          </a:xfrm>
        </p:grpSpPr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6122C5A5-D482-4202-8F41-DCDFDB9591B2}"/>
                </a:ext>
              </a:extLst>
            </p:cNvPr>
            <p:cNvSpPr/>
            <p:nvPr/>
          </p:nvSpPr>
          <p:spPr>
            <a:xfrm>
              <a:off x="4283701" y="1168239"/>
              <a:ext cx="4284921" cy="59308"/>
            </a:xfrm>
            <a:custGeom>
              <a:avLst/>
              <a:gdLst>
                <a:gd name="connsiteX0" fmla="*/ 0 w 2608591"/>
                <a:gd name="connsiteY0" fmla="*/ 0 h 45719"/>
                <a:gd name="connsiteX1" fmla="*/ 2608591 w 2608591"/>
                <a:gd name="connsiteY1" fmla="*/ 0 h 45719"/>
                <a:gd name="connsiteX2" fmla="*/ 2608591 w 2608591"/>
                <a:gd name="connsiteY2" fmla="*/ 45719 h 45719"/>
                <a:gd name="connsiteX3" fmla="*/ 0 w 2608591"/>
                <a:gd name="connsiteY3" fmla="*/ 45719 h 45719"/>
                <a:gd name="connsiteX4" fmla="*/ 0 w 2608591"/>
                <a:gd name="connsiteY4" fmla="*/ 0 h 45719"/>
                <a:gd name="connsiteX0" fmla="*/ 0 w 2608591"/>
                <a:gd name="connsiteY0" fmla="*/ 0 h 45719"/>
                <a:gd name="connsiteX1" fmla="*/ 2608591 w 2608591"/>
                <a:gd name="connsiteY1" fmla="*/ 0 h 45719"/>
                <a:gd name="connsiteX2" fmla="*/ 2608591 w 2608591"/>
                <a:gd name="connsiteY2" fmla="*/ 45719 h 45719"/>
                <a:gd name="connsiteX3" fmla="*/ 2381 w 2608591"/>
                <a:gd name="connsiteY3" fmla="*/ 475 h 45719"/>
                <a:gd name="connsiteX4" fmla="*/ 0 w 2608591"/>
                <a:gd name="connsiteY4" fmla="*/ 0 h 45719"/>
                <a:gd name="connsiteX0" fmla="*/ 0 w 2700666"/>
                <a:gd name="connsiteY0" fmla="*/ 0 h 45719"/>
                <a:gd name="connsiteX1" fmla="*/ 2700666 w 2700666"/>
                <a:gd name="connsiteY1" fmla="*/ 0 h 45719"/>
                <a:gd name="connsiteX2" fmla="*/ 2608591 w 2700666"/>
                <a:gd name="connsiteY2" fmla="*/ 45719 h 45719"/>
                <a:gd name="connsiteX3" fmla="*/ 2381 w 2700666"/>
                <a:gd name="connsiteY3" fmla="*/ 475 h 45719"/>
                <a:gd name="connsiteX4" fmla="*/ 0 w 2700666"/>
                <a:gd name="connsiteY4" fmla="*/ 0 h 45719"/>
                <a:gd name="connsiteX0" fmla="*/ 0 w 2720027"/>
                <a:gd name="connsiteY0" fmla="*/ 0 h 80644"/>
                <a:gd name="connsiteX1" fmla="*/ 2720027 w 2720027"/>
                <a:gd name="connsiteY1" fmla="*/ 34925 h 80644"/>
                <a:gd name="connsiteX2" fmla="*/ 2627952 w 2720027"/>
                <a:gd name="connsiteY2" fmla="*/ 80644 h 80644"/>
                <a:gd name="connsiteX3" fmla="*/ 21742 w 2720027"/>
                <a:gd name="connsiteY3" fmla="*/ 35400 h 80644"/>
                <a:gd name="connsiteX4" fmla="*/ 0 w 2720027"/>
                <a:gd name="connsiteY4" fmla="*/ 0 h 80644"/>
                <a:gd name="connsiteX0" fmla="*/ 0 w 2720027"/>
                <a:gd name="connsiteY0" fmla="*/ 0 h 86200"/>
                <a:gd name="connsiteX1" fmla="*/ 2720027 w 2720027"/>
                <a:gd name="connsiteY1" fmla="*/ 34925 h 86200"/>
                <a:gd name="connsiteX2" fmla="*/ 2627952 w 2720027"/>
                <a:gd name="connsiteY2" fmla="*/ 80644 h 86200"/>
                <a:gd name="connsiteX3" fmla="*/ 32805 w 2720027"/>
                <a:gd name="connsiteY3" fmla="*/ 86200 h 86200"/>
                <a:gd name="connsiteX4" fmla="*/ 0 w 2720027"/>
                <a:gd name="connsiteY4" fmla="*/ 0 h 86200"/>
                <a:gd name="connsiteX0" fmla="*/ 3151 w 2687222"/>
                <a:gd name="connsiteY0" fmla="*/ 47625 h 51275"/>
                <a:gd name="connsiteX1" fmla="*/ 2687222 w 2687222"/>
                <a:gd name="connsiteY1" fmla="*/ 0 h 51275"/>
                <a:gd name="connsiteX2" fmla="*/ 2595147 w 2687222"/>
                <a:gd name="connsiteY2" fmla="*/ 45719 h 51275"/>
                <a:gd name="connsiteX3" fmla="*/ 0 w 2687222"/>
                <a:gd name="connsiteY3" fmla="*/ 51275 h 51275"/>
                <a:gd name="connsiteX4" fmla="*/ 3151 w 2687222"/>
                <a:gd name="connsiteY4" fmla="*/ 47625 h 51275"/>
                <a:gd name="connsiteX0" fmla="*/ 0 w 2693046"/>
                <a:gd name="connsiteY0" fmla="*/ 0 h 132339"/>
                <a:gd name="connsiteX1" fmla="*/ 2693046 w 2693046"/>
                <a:gd name="connsiteY1" fmla="*/ 81064 h 132339"/>
                <a:gd name="connsiteX2" fmla="*/ 2600971 w 2693046"/>
                <a:gd name="connsiteY2" fmla="*/ 126783 h 132339"/>
                <a:gd name="connsiteX3" fmla="*/ 5824 w 2693046"/>
                <a:gd name="connsiteY3" fmla="*/ 132339 h 132339"/>
                <a:gd name="connsiteX4" fmla="*/ 0 w 2693046"/>
                <a:gd name="connsiteY4" fmla="*/ 0 h 132339"/>
                <a:gd name="connsiteX0" fmla="*/ 0 w 2693046"/>
                <a:gd name="connsiteY0" fmla="*/ 0 h 126783"/>
                <a:gd name="connsiteX1" fmla="*/ 2693046 w 2693046"/>
                <a:gd name="connsiteY1" fmla="*/ 81064 h 126783"/>
                <a:gd name="connsiteX2" fmla="*/ 2600971 w 2693046"/>
                <a:gd name="connsiteY2" fmla="*/ 126783 h 126783"/>
                <a:gd name="connsiteX3" fmla="*/ 5824 w 2693046"/>
                <a:gd name="connsiteY3" fmla="*/ 121309 h 126783"/>
                <a:gd name="connsiteX4" fmla="*/ 0 w 2693046"/>
                <a:gd name="connsiteY4" fmla="*/ 0 h 126783"/>
                <a:gd name="connsiteX0" fmla="*/ 0 w 2693046"/>
                <a:gd name="connsiteY0" fmla="*/ 0 h 128663"/>
                <a:gd name="connsiteX1" fmla="*/ 2693046 w 2693046"/>
                <a:gd name="connsiteY1" fmla="*/ 81064 h 128663"/>
                <a:gd name="connsiteX2" fmla="*/ 2600971 w 2693046"/>
                <a:gd name="connsiteY2" fmla="*/ 126783 h 128663"/>
                <a:gd name="connsiteX3" fmla="*/ 2832 w 2693046"/>
                <a:gd name="connsiteY3" fmla="*/ 128663 h 128663"/>
                <a:gd name="connsiteX4" fmla="*/ 0 w 2693046"/>
                <a:gd name="connsiteY4" fmla="*/ 0 h 128663"/>
                <a:gd name="connsiteX0" fmla="*/ 0 w 2693046"/>
                <a:gd name="connsiteY0" fmla="*/ 0 h 126783"/>
                <a:gd name="connsiteX1" fmla="*/ 2693046 w 2693046"/>
                <a:gd name="connsiteY1" fmla="*/ 81064 h 126783"/>
                <a:gd name="connsiteX2" fmla="*/ 2600971 w 2693046"/>
                <a:gd name="connsiteY2" fmla="*/ 126783 h 126783"/>
                <a:gd name="connsiteX3" fmla="*/ 5824 w 2693046"/>
                <a:gd name="connsiteY3" fmla="*/ 121309 h 126783"/>
                <a:gd name="connsiteX4" fmla="*/ 0 w 2693046"/>
                <a:gd name="connsiteY4" fmla="*/ 0 h 126783"/>
                <a:gd name="connsiteX0" fmla="*/ 0 w 2693046"/>
                <a:gd name="connsiteY0" fmla="*/ 0 h 126783"/>
                <a:gd name="connsiteX1" fmla="*/ 2693046 w 2693046"/>
                <a:gd name="connsiteY1" fmla="*/ 81064 h 126783"/>
                <a:gd name="connsiteX2" fmla="*/ 2600971 w 2693046"/>
                <a:gd name="connsiteY2" fmla="*/ 126783 h 126783"/>
                <a:gd name="connsiteX3" fmla="*/ 2833 w 2693046"/>
                <a:gd name="connsiteY3" fmla="*/ 124986 h 126783"/>
                <a:gd name="connsiteX4" fmla="*/ 0 w 2693046"/>
                <a:gd name="connsiteY4" fmla="*/ 0 h 126783"/>
                <a:gd name="connsiteX0" fmla="*/ 0 w 2693046"/>
                <a:gd name="connsiteY0" fmla="*/ 43949 h 55971"/>
                <a:gd name="connsiteX1" fmla="*/ 2693046 w 2693046"/>
                <a:gd name="connsiteY1" fmla="*/ 0 h 55971"/>
                <a:gd name="connsiteX2" fmla="*/ 2600971 w 2693046"/>
                <a:gd name="connsiteY2" fmla="*/ 45719 h 55971"/>
                <a:gd name="connsiteX3" fmla="*/ 2833 w 2693046"/>
                <a:gd name="connsiteY3" fmla="*/ 43922 h 55971"/>
                <a:gd name="connsiteX4" fmla="*/ 0 w 2693046"/>
                <a:gd name="connsiteY4" fmla="*/ 43949 h 55971"/>
                <a:gd name="connsiteX0" fmla="*/ 18141 w 2690246"/>
                <a:gd name="connsiteY0" fmla="*/ 43949 h 55972"/>
                <a:gd name="connsiteX1" fmla="*/ 2690246 w 2690246"/>
                <a:gd name="connsiteY1" fmla="*/ 0 h 55972"/>
                <a:gd name="connsiteX2" fmla="*/ 2598171 w 2690246"/>
                <a:gd name="connsiteY2" fmla="*/ 45719 h 55972"/>
                <a:gd name="connsiteX3" fmla="*/ 33 w 2690246"/>
                <a:gd name="connsiteY3" fmla="*/ 43922 h 55972"/>
                <a:gd name="connsiteX4" fmla="*/ 18141 w 2690246"/>
                <a:gd name="connsiteY4" fmla="*/ 43949 h 55972"/>
                <a:gd name="connsiteX0" fmla="*/ 0 w 2691550"/>
                <a:gd name="connsiteY0" fmla="*/ 43949 h 55972"/>
                <a:gd name="connsiteX1" fmla="*/ 2691550 w 2691550"/>
                <a:gd name="connsiteY1" fmla="*/ 0 h 55972"/>
                <a:gd name="connsiteX2" fmla="*/ 2599475 w 2691550"/>
                <a:gd name="connsiteY2" fmla="*/ 45719 h 55972"/>
                <a:gd name="connsiteX3" fmla="*/ 1337 w 2691550"/>
                <a:gd name="connsiteY3" fmla="*/ 43922 h 55972"/>
                <a:gd name="connsiteX4" fmla="*/ 0 w 2691550"/>
                <a:gd name="connsiteY4" fmla="*/ 43949 h 55972"/>
                <a:gd name="connsiteX0" fmla="*/ 71965 w 2690222"/>
                <a:gd name="connsiteY0" fmla="*/ 0 h 150681"/>
                <a:gd name="connsiteX1" fmla="*/ 2690222 w 2690222"/>
                <a:gd name="connsiteY1" fmla="*/ 104962 h 150681"/>
                <a:gd name="connsiteX2" fmla="*/ 2598147 w 2690222"/>
                <a:gd name="connsiteY2" fmla="*/ 150681 h 150681"/>
                <a:gd name="connsiteX3" fmla="*/ 9 w 2690222"/>
                <a:gd name="connsiteY3" fmla="*/ 148884 h 150681"/>
                <a:gd name="connsiteX4" fmla="*/ 71965 w 2690222"/>
                <a:gd name="connsiteY4" fmla="*/ 0 h 150681"/>
                <a:gd name="connsiteX0" fmla="*/ 71966 w 2690223"/>
                <a:gd name="connsiteY0" fmla="*/ 0 h 150681"/>
                <a:gd name="connsiteX1" fmla="*/ 2690223 w 2690223"/>
                <a:gd name="connsiteY1" fmla="*/ 104962 h 150681"/>
                <a:gd name="connsiteX2" fmla="*/ 2598148 w 2690223"/>
                <a:gd name="connsiteY2" fmla="*/ 150681 h 150681"/>
                <a:gd name="connsiteX3" fmla="*/ 10 w 2690223"/>
                <a:gd name="connsiteY3" fmla="*/ 148884 h 150681"/>
                <a:gd name="connsiteX4" fmla="*/ 71966 w 269022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0 w 2691550"/>
                <a:gd name="connsiteY0" fmla="*/ 45788 h 45788"/>
                <a:gd name="connsiteX1" fmla="*/ 2691550 w 2691550"/>
                <a:gd name="connsiteY1" fmla="*/ 0 h 45788"/>
                <a:gd name="connsiteX2" fmla="*/ 2599475 w 2691550"/>
                <a:gd name="connsiteY2" fmla="*/ 45719 h 45788"/>
                <a:gd name="connsiteX3" fmla="*/ 1337 w 2691550"/>
                <a:gd name="connsiteY3" fmla="*/ 43922 h 45788"/>
                <a:gd name="connsiteX4" fmla="*/ 0 w 2691550"/>
                <a:gd name="connsiteY4" fmla="*/ 45788 h 4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1550" h="45788">
                  <a:moveTo>
                    <a:pt x="0" y="45788"/>
                  </a:moveTo>
                  <a:lnTo>
                    <a:pt x="2691550" y="0"/>
                  </a:lnTo>
                  <a:lnTo>
                    <a:pt x="2599475" y="45719"/>
                  </a:lnTo>
                  <a:lnTo>
                    <a:pt x="1337" y="43922"/>
                  </a:lnTo>
                  <a:lnTo>
                    <a:pt x="0" y="4578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 103">
              <a:extLst>
                <a:ext uri="{FF2B5EF4-FFF2-40B4-BE49-F238E27FC236}">
                  <a16:creationId xmlns:a16="http://schemas.microsoft.com/office/drawing/2014/main" id="{59E14749-D9CD-420A-B84C-B6F7B363CEC2}"/>
                </a:ext>
              </a:extLst>
            </p:cNvPr>
            <p:cNvSpPr/>
            <p:nvPr/>
          </p:nvSpPr>
          <p:spPr>
            <a:xfrm rot="16200000">
              <a:off x="8068439" y="1117795"/>
              <a:ext cx="471112" cy="570541"/>
            </a:xfrm>
            <a:custGeom>
              <a:avLst/>
              <a:gdLst>
                <a:gd name="connsiteX0" fmla="*/ 0 w 2608591"/>
                <a:gd name="connsiteY0" fmla="*/ 0 h 45719"/>
                <a:gd name="connsiteX1" fmla="*/ 2608591 w 2608591"/>
                <a:gd name="connsiteY1" fmla="*/ 0 h 45719"/>
                <a:gd name="connsiteX2" fmla="*/ 2608591 w 2608591"/>
                <a:gd name="connsiteY2" fmla="*/ 45719 h 45719"/>
                <a:gd name="connsiteX3" fmla="*/ 0 w 2608591"/>
                <a:gd name="connsiteY3" fmla="*/ 45719 h 45719"/>
                <a:gd name="connsiteX4" fmla="*/ 0 w 2608591"/>
                <a:gd name="connsiteY4" fmla="*/ 0 h 45719"/>
                <a:gd name="connsiteX0" fmla="*/ 0 w 2608591"/>
                <a:gd name="connsiteY0" fmla="*/ 0 h 45719"/>
                <a:gd name="connsiteX1" fmla="*/ 2608591 w 2608591"/>
                <a:gd name="connsiteY1" fmla="*/ 0 h 45719"/>
                <a:gd name="connsiteX2" fmla="*/ 2608591 w 2608591"/>
                <a:gd name="connsiteY2" fmla="*/ 45719 h 45719"/>
                <a:gd name="connsiteX3" fmla="*/ 2381 w 2608591"/>
                <a:gd name="connsiteY3" fmla="*/ 475 h 45719"/>
                <a:gd name="connsiteX4" fmla="*/ 0 w 2608591"/>
                <a:gd name="connsiteY4" fmla="*/ 0 h 45719"/>
                <a:gd name="connsiteX0" fmla="*/ 559932 w 2606209"/>
                <a:gd name="connsiteY0" fmla="*/ 0 h 69201"/>
                <a:gd name="connsiteX1" fmla="*/ 2606209 w 2606209"/>
                <a:gd name="connsiteY1" fmla="*/ 23482 h 69201"/>
                <a:gd name="connsiteX2" fmla="*/ 2606209 w 2606209"/>
                <a:gd name="connsiteY2" fmla="*/ 69201 h 69201"/>
                <a:gd name="connsiteX3" fmla="*/ -1 w 2606209"/>
                <a:gd name="connsiteY3" fmla="*/ 23957 h 69201"/>
                <a:gd name="connsiteX4" fmla="*/ 559932 w 2606209"/>
                <a:gd name="connsiteY4" fmla="*/ 0 h 69201"/>
                <a:gd name="connsiteX0" fmla="*/ 42019 w 2088296"/>
                <a:gd name="connsiteY0" fmla="*/ 0 h 69201"/>
                <a:gd name="connsiteX1" fmla="*/ 2088296 w 2088296"/>
                <a:gd name="connsiteY1" fmla="*/ 23482 h 69201"/>
                <a:gd name="connsiteX2" fmla="*/ 2088296 w 2088296"/>
                <a:gd name="connsiteY2" fmla="*/ 69201 h 69201"/>
                <a:gd name="connsiteX3" fmla="*/ 3 w 2088296"/>
                <a:gd name="connsiteY3" fmla="*/ 1460 h 69201"/>
                <a:gd name="connsiteX4" fmla="*/ 42019 w 2088296"/>
                <a:gd name="connsiteY4" fmla="*/ 0 h 69201"/>
                <a:gd name="connsiteX0" fmla="*/ 42019 w 2088296"/>
                <a:gd name="connsiteY0" fmla="*/ 0 h 69201"/>
                <a:gd name="connsiteX1" fmla="*/ 2022326 w 2088296"/>
                <a:gd name="connsiteY1" fmla="*/ 25405 h 69201"/>
                <a:gd name="connsiteX2" fmla="*/ 2088296 w 2088296"/>
                <a:gd name="connsiteY2" fmla="*/ 69201 h 69201"/>
                <a:gd name="connsiteX3" fmla="*/ 3 w 2088296"/>
                <a:gd name="connsiteY3" fmla="*/ 1460 h 69201"/>
                <a:gd name="connsiteX4" fmla="*/ 42019 w 2088296"/>
                <a:gd name="connsiteY4" fmla="*/ 0 h 69201"/>
                <a:gd name="connsiteX0" fmla="*/ 42019 w 2088296"/>
                <a:gd name="connsiteY0" fmla="*/ 0 h 69201"/>
                <a:gd name="connsiteX1" fmla="*/ 2052001 w 2088296"/>
                <a:gd name="connsiteY1" fmla="*/ 46745 h 69201"/>
                <a:gd name="connsiteX2" fmla="*/ 2088296 w 2088296"/>
                <a:gd name="connsiteY2" fmla="*/ 69201 h 69201"/>
                <a:gd name="connsiteX3" fmla="*/ 3 w 2088296"/>
                <a:gd name="connsiteY3" fmla="*/ 1460 h 69201"/>
                <a:gd name="connsiteX4" fmla="*/ 42019 w 2088296"/>
                <a:gd name="connsiteY4" fmla="*/ 0 h 69201"/>
                <a:gd name="connsiteX0" fmla="*/ 42019 w 2633535"/>
                <a:gd name="connsiteY0" fmla="*/ 0 h 99262"/>
                <a:gd name="connsiteX1" fmla="*/ 2052001 w 2633535"/>
                <a:gd name="connsiteY1" fmla="*/ 46745 h 99262"/>
                <a:gd name="connsiteX2" fmla="*/ 2633536 w 2633535"/>
                <a:gd name="connsiteY2" fmla="*/ 99262 h 99262"/>
                <a:gd name="connsiteX3" fmla="*/ 3 w 2633535"/>
                <a:gd name="connsiteY3" fmla="*/ 1460 h 99262"/>
                <a:gd name="connsiteX4" fmla="*/ 42019 w 2633535"/>
                <a:gd name="connsiteY4" fmla="*/ 0 h 99262"/>
                <a:gd name="connsiteX0" fmla="*/ 42019 w 2633535"/>
                <a:gd name="connsiteY0" fmla="*/ 0 h 99262"/>
                <a:gd name="connsiteX1" fmla="*/ 2477539 w 2633535"/>
                <a:gd name="connsiteY1" fmla="*/ 56548 h 99262"/>
                <a:gd name="connsiteX2" fmla="*/ 2633536 w 2633535"/>
                <a:gd name="connsiteY2" fmla="*/ 99262 h 99262"/>
                <a:gd name="connsiteX3" fmla="*/ 3 w 2633535"/>
                <a:gd name="connsiteY3" fmla="*/ 1460 h 99262"/>
                <a:gd name="connsiteX4" fmla="*/ 42019 w 2633535"/>
                <a:gd name="connsiteY4" fmla="*/ 0 h 99262"/>
                <a:gd name="connsiteX0" fmla="*/ 42019 w 2636320"/>
                <a:gd name="connsiteY0" fmla="*/ 0 h 101263"/>
                <a:gd name="connsiteX1" fmla="*/ 2477539 w 2636320"/>
                <a:gd name="connsiteY1" fmla="*/ 56548 h 101263"/>
                <a:gd name="connsiteX2" fmla="*/ 2636322 w 2636320"/>
                <a:gd name="connsiteY2" fmla="*/ 101263 h 101263"/>
                <a:gd name="connsiteX3" fmla="*/ 3 w 2636320"/>
                <a:gd name="connsiteY3" fmla="*/ 1460 h 101263"/>
                <a:gd name="connsiteX4" fmla="*/ 42019 w 2636320"/>
                <a:gd name="connsiteY4" fmla="*/ 0 h 101263"/>
                <a:gd name="connsiteX0" fmla="*/ 42019 w 2477536"/>
                <a:gd name="connsiteY0" fmla="*/ 0 h 90324"/>
                <a:gd name="connsiteX1" fmla="*/ 2477539 w 2477536"/>
                <a:gd name="connsiteY1" fmla="*/ 56548 h 90324"/>
                <a:gd name="connsiteX2" fmla="*/ 2432317 w 2477536"/>
                <a:gd name="connsiteY2" fmla="*/ 90324 h 90324"/>
                <a:gd name="connsiteX3" fmla="*/ 3 w 2477536"/>
                <a:gd name="connsiteY3" fmla="*/ 1460 h 90324"/>
                <a:gd name="connsiteX4" fmla="*/ 42019 w 2477536"/>
                <a:gd name="connsiteY4" fmla="*/ 0 h 90324"/>
                <a:gd name="connsiteX0" fmla="*/ 42019 w 2565085"/>
                <a:gd name="connsiteY0" fmla="*/ 0 h 99407"/>
                <a:gd name="connsiteX1" fmla="*/ 2477539 w 2565085"/>
                <a:gd name="connsiteY1" fmla="*/ 56548 h 99407"/>
                <a:gd name="connsiteX2" fmla="*/ 2565085 w 2565085"/>
                <a:gd name="connsiteY2" fmla="*/ 99407 h 99407"/>
                <a:gd name="connsiteX3" fmla="*/ 3 w 2565085"/>
                <a:gd name="connsiteY3" fmla="*/ 1460 h 99407"/>
                <a:gd name="connsiteX4" fmla="*/ 42019 w 2565085"/>
                <a:gd name="connsiteY4" fmla="*/ 0 h 99407"/>
                <a:gd name="connsiteX0" fmla="*/ 42019 w 2565085"/>
                <a:gd name="connsiteY0" fmla="*/ 0 h 99407"/>
                <a:gd name="connsiteX1" fmla="*/ 2509915 w 2565085"/>
                <a:gd name="connsiteY1" fmla="*/ 55142 h 99407"/>
                <a:gd name="connsiteX2" fmla="*/ 2565085 w 2565085"/>
                <a:gd name="connsiteY2" fmla="*/ 99407 h 99407"/>
                <a:gd name="connsiteX3" fmla="*/ 3 w 2565085"/>
                <a:gd name="connsiteY3" fmla="*/ 1460 h 99407"/>
                <a:gd name="connsiteX4" fmla="*/ 42019 w 2565085"/>
                <a:gd name="connsiteY4" fmla="*/ 0 h 99407"/>
                <a:gd name="connsiteX0" fmla="*/ 42019 w 2565085"/>
                <a:gd name="connsiteY0" fmla="*/ 0 h 99407"/>
                <a:gd name="connsiteX1" fmla="*/ 2561750 w 2565085"/>
                <a:gd name="connsiteY1" fmla="*/ 67740 h 99407"/>
                <a:gd name="connsiteX2" fmla="*/ 2565085 w 2565085"/>
                <a:gd name="connsiteY2" fmla="*/ 99407 h 99407"/>
                <a:gd name="connsiteX3" fmla="*/ 3 w 2565085"/>
                <a:gd name="connsiteY3" fmla="*/ 1460 h 99407"/>
                <a:gd name="connsiteX4" fmla="*/ 42019 w 2565085"/>
                <a:gd name="connsiteY4" fmla="*/ 0 h 99407"/>
                <a:gd name="connsiteX0" fmla="*/ 42019 w 2565085"/>
                <a:gd name="connsiteY0" fmla="*/ 0 h 99407"/>
                <a:gd name="connsiteX1" fmla="*/ 2524739 w 2565085"/>
                <a:gd name="connsiteY1" fmla="*/ 65811 h 99407"/>
                <a:gd name="connsiteX2" fmla="*/ 2565085 w 2565085"/>
                <a:gd name="connsiteY2" fmla="*/ 99407 h 99407"/>
                <a:gd name="connsiteX3" fmla="*/ 3 w 2565085"/>
                <a:gd name="connsiteY3" fmla="*/ 1460 h 99407"/>
                <a:gd name="connsiteX4" fmla="*/ 42019 w 2565085"/>
                <a:gd name="connsiteY4" fmla="*/ 0 h 99407"/>
                <a:gd name="connsiteX0" fmla="*/ 42013 w 2608123"/>
                <a:gd name="connsiteY0" fmla="*/ 0 h 101437"/>
                <a:gd name="connsiteX1" fmla="*/ 2524733 w 2608123"/>
                <a:gd name="connsiteY1" fmla="*/ 65811 h 101437"/>
                <a:gd name="connsiteX2" fmla="*/ 2608122 w 2608123"/>
                <a:gd name="connsiteY2" fmla="*/ 101437 h 101437"/>
                <a:gd name="connsiteX3" fmla="*/ -3 w 2608123"/>
                <a:gd name="connsiteY3" fmla="*/ 1460 h 101437"/>
                <a:gd name="connsiteX4" fmla="*/ 42013 w 2608123"/>
                <a:gd name="connsiteY4" fmla="*/ 0 h 101437"/>
                <a:gd name="connsiteX0" fmla="*/ 0 w 2617596"/>
                <a:gd name="connsiteY0" fmla="*/ 0 h 100513"/>
                <a:gd name="connsiteX1" fmla="*/ 2534206 w 2617596"/>
                <a:gd name="connsiteY1" fmla="*/ 64887 h 100513"/>
                <a:gd name="connsiteX2" fmla="*/ 2617595 w 2617596"/>
                <a:gd name="connsiteY2" fmla="*/ 100513 h 100513"/>
                <a:gd name="connsiteX3" fmla="*/ 9470 w 2617596"/>
                <a:gd name="connsiteY3" fmla="*/ 536 h 100513"/>
                <a:gd name="connsiteX4" fmla="*/ 0 w 2617596"/>
                <a:gd name="connsiteY4" fmla="*/ 0 h 100513"/>
                <a:gd name="connsiteX0" fmla="*/ 0 w 2617596"/>
                <a:gd name="connsiteY0" fmla="*/ 0 h 100513"/>
                <a:gd name="connsiteX1" fmla="*/ 2507758 w 2617596"/>
                <a:gd name="connsiteY1" fmla="*/ 73278 h 100513"/>
                <a:gd name="connsiteX2" fmla="*/ 2617595 w 2617596"/>
                <a:gd name="connsiteY2" fmla="*/ 100513 h 100513"/>
                <a:gd name="connsiteX3" fmla="*/ 9470 w 2617596"/>
                <a:gd name="connsiteY3" fmla="*/ 536 h 100513"/>
                <a:gd name="connsiteX4" fmla="*/ 0 w 2617596"/>
                <a:gd name="connsiteY4" fmla="*/ 0 h 1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7596" h="100513">
                  <a:moveTo>
                    <a:pt x="0" y="0"/>
                  </a:moveTo>
                  <a:lnTo>
                    <a:pt x="2507758" y="73278"/>
                  </a:lnTo>
                  <a:lnTo>
                    <a:pt x="2617595" y="100513"/>
                  </a:lnTo>
                  <a:lnTo>
                    <a:pt x="947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92" name="Picture 10" descr="Resultado de imagem para icon mute">
            <a:extLst>
              <a:ext uri="{FF2B5EF4-FFF2-40B4-BE49-F238E27FC236}">
                <a16:creationId xmlns:a16="http://schemas.microsoft.com/office/drawing/2014/main" id="{8806D00C-32DF-4E54-AA61-DD08A4B696D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0341" y="5594144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Agrupar 65">
            <a:extLst>
              <a:ext uri="{FF2B5EF4-FFF2-40B4-BE49-F238E27FC236}">
                <a16:creationId xmlns:a16="http://schemas.microsoft.com/office/drawing/2014/main" id="{CEF478CF-18EE-4159-90CD-00D36F5191C5}"/>
              </a:ext>
            </a:extLst>
          </p:cNvPr>
          <p:cNvGrpSpPr/>
          <p:nvPr/>
        </p:nvGrpSpPr>
        <p:grpSpPr>
          <a:xfrm>
            <a:off x="1849438" y="4717640"/>
            <a:ext cx="1440000" cy="1440000"/>
            <a:chOff x="2144969" y="5074519"/>
            <a:chExt cx="1440000" cy="1440000"/>
          </a:xfrm>
        </p:grpSpPr>
        <p:sp>
          <p:nvSpPr>
            <p:cNvPr id="202" name="Elipse 201">
              <a:extLst>
                <a:ext uri="{FF2B5EF4-FFF2-40B4-BE49-F238E27FC236}">
                  <a16:creationId xmlns:a16="http://schemas.microsoft.com/office/drawing/2014/main" id="{79BEB9CD-E809-4161-8317-02F9C5F0F81C}"/>
                </a:ext>
              </a:extLst>
            </p:cNvPr>
            <p:cNvSpPr/>
            <p:nvPr/>
          </p:nvSpPr>
          <p:spPr>
            <a:xfrm>
              <a:off x="2144969" y="5074519"/>
              <a:ext cx="1440000" cy="14400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34000">
                  <a:schemeClr val="tx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  <a:tileRect/>
            </a:gradFill>
            <a:ln w="76200" cmpd="thickThin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4" name="Imagem 203">
              <a:extLst>
                <a:ext uri="{FF2B5EF4-FFF2-40B4-BE49-F238E27FC236}">
                  <a16:creationId xmlns:a16="http://schemas.microsoft.com/office/drawing/2014/main" id="{75294C45-A19A-4F9B-A9D8-5E46047D5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58545" y="6091549"/>
              <a:ext cx="535340" cy="247793"/>
            </a:xfrm>
            <a:prstGeom prst="rect">
              <a:avLst/>
            </a:prstGeom>
          </p:spPr>
        </p:pic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114CA866-3B08-45B3-B455-8DE429262A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7308" y="5474587"/>
              <a:ext cx="705457" cy="33514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F5C35BCA-1953-4A20-B10C-F31B24B7DABB}"/>
                </a:ext>
              </a:extLst>
            </p:cNvPr>
            <p:cNvGrpSpPr/>
            <p:nvPr/>
          </p:nvGrpSpPr>
          <p:grpSpPr>
            <a:xfrm flipH="1">
              <a:off x="2977820" y="5248632"/>
              <a:ext cx="467357" cy="1084155"/>
              <a:chOff x="3116433" y="5348770"/>
              <a:chExt cx="467357" cy="1084155"/>
            </a:xfrm>
          </p:grpSpPr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id="{327375BC-1B1C-45ED-9CCE-FFEA33C25B86}"/>
                  </a:ext>
                </a:extLst>
              </p:cNvPr>
              <p:cNvGrpSpPr/>
              <p:nvPr/>
            </p:nvGrpSpPr>
            <p:grpSpPr>
              <a:xfrm>
                <a:off x="3116433" y="5348770"/>
                <a:ext cx="467357" cy="1084155"/>
                <a:chOff x="228744" y="4940177"/>
                <a:chExt cx="467357" cy="1084155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id="{A7796AD2-9A3D-4371-B02D-984BDF11A7CE}"/>
                    </a:ext>
                  </a:extLst>
                </p:cNvPr>
                <p:cNvGrpSpPr/>
                <p:nvPr/>
              </p:nvGrpSpPr>
              <p:grpSpPr>
                <a:xfrm>
                  <a:off x="228744" y="4982880"/>
                  <a:ext cx="247554" cy="971477"/>
                  <a:chOff x="569215" y="5003846"/>
                  <a:chExt cx="247554" cy="971477"/>
                </a:xfrm>
              </p:grpSpPr>
              <p:cxnSp>
                <p:nvCxnSpPr>
                  <p:cNvPr id="139" name="Conector reto 138">
                    <a:extLst>
                      <a:ext uri="{FF2B5EF4-FFF2-40B4-BE49-F238E27FC236}">
                        <a16:creationId xmlns:a16="http://schemas.microsoft.com/office/drawing/2014/main" id="{6F2ABAEB-DF88-41F0-A501-1CD00B58EB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0385" y="5276817"/>
                    <a:ext cx="69466" cy="31506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Conector reto 140">
                    <a:extLst>
                      <a:ext uri="{FF2B5EF4-FFF2-40B4-BE49-F238E27FC236}">
                        <a16:creationId xmlns:a16="http://schemas.microsoft.com/office/drawing/2014/main" id="{7FEB6890-5D23-4AB8-8819-9B48E5F954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5197" y="5922685"/>
                    <a:ext cx="44666" cy="38211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Conector reto 142">
                    <a:extLst>
                      <a:ext uri="{FF2B5EF4-FFF2-40B4-BE49-F238E27FC236}">
                        <a16:creationId xmlns:a16="http://schemas.microsoft.com/office/drawing/2014/main" id="{AB1CCFA7-FFC4-43F1-8C72-DC79C7794D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8084" y="5010989"/>
                    <a:ext cx="58685" cy="51548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Conector reto 143">
                    <a:extLst>
                      <a:ext uri="{FF2B5EF4-FFF2-40B4-BE49-F238E27FC236}">
                        <a16:creationId xmlns:a16="http://schemas.microsoft.com/office/drawing/2014/main" id="{3905C24D-BEE6-4901-98D1-67119217B7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0777" y="5107199"/>
                    <a:ext cx="70557" cy="44663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ector reto 144">
                    <a:extLst>
                      <a:ext uri="{FF2B5EF4-FFF2-40B4-BE49-F238E27FC236}">
                        <a16:creationId xmlns:a16="http://schemas.microsoft.com/office/drawing/2014/main" id="{B7584264-591B-4F34-AA0A-2D5833DD22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8943" y="5481815"/>
                    <a:ext cx="62853" cy="1041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Conector reto 145">
                    <a:extLst>
                      <a:ext uri="{FF2B5EF4-FFF2-40B4-BE49-F238E27FC236}">
                        <a16:creationId xmlns:a16="http://schemas.microsoft.com/office/drawing/2014/main" id="{5CE7A2FA-7801-42CC-81BC-DC240BA817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5655" y="5708376"/>
                    <a:ext cx="73721" cy="17612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7" name="Forma Livre: Forma 146">
                    <a:extLst>
                      <a:ext uri="{FF2B5EF4-FFF2-40B4-BE49-F238E27FC236}">
                        <a16:creationId xmlns:a16="http://schemas.microsoft.com/office/drawing/2014/main" id="{DA3D6516-A035-4417-957C-6087FD1545E2}"/>
                      </a:ext>
                    </a:extLst>
                  </p:cNvPr>
                  <p:cNvSpPr/>
                  <p:nvPr/>
                </p:nvSpPr>
                <p:spPr>
                  <a:xfrm flipH="1">
                    <a:off x="569215" y="5003846"/>
                    <a:ext cx="201578" cy="971477"/>
                  </a:xfrm>
                  <a:custGeom>
                    <a:avLst/>
                    <a:gdLst>
                      <a:gd name="connsiteX0" fmla="*/ 6350 w 7810"/>
                      <a:gd name="connsiteY0" fmla="*/ 0 h 1073150"/>
                      <a:gd name="connsiteX1" fmla="*/ 0 w 7810"/>
                      <a:gd name="connsiteY1" fmla="*/ 1073150 h 1073150"/>
                      <a:gd name="connsiteX0" fmla="*/ 4659 w 8054"/>
                      <a:gd name="connsiteY0" fmla="*/ 0 h 9734"/>
                      <a:gd name="connsiteX1" fmla="*/ 0 w 8054"/>
                      <a:gd name="connsiteY1" fmla="*/ 9734 h 9734"/>
                      <a:gd name="connsiteX0" fmla="*/ 5785 w 14432"/>
                      <a:gd name="connsiteY0" fmla="*/ 0 h 10000"/>
                      <a:gd name="connsiteX1" fmla="*/ 0 w 14432"/>
                      <a:gd name="connsiteY1" fmla="*/ 10000 h 10000"/>
                      <a:gd name="connsiteX0" fmla="*/ 1885 w 12206"/>
                      <a:gd name="connsiteY0" fmla="*/ 0 h 9878"/>
                      <a:gd name="connsiteX1" fmla="*/ 0 w 12206"/>
                      <a:gd name="connsiteY1" fmla="*/ 9878 h 9878"/>
                      <a:gd name="connsiteX0" fmla="*/ 0 w 10528"/>
                      <a:gd name="connsiteY0" fmla="*/ 0 h 9692"/>
                      <a:gd name="connsiteX1" fmla="*/ 2324 w 10528"/>
                      <a:gd name="connsiteY1" fmla="*/ 9692 h 9692"/>
                      <a:gd name="connsiteX0" fmla="*/ 0 w 9906"/>
                      <a:gd name="connsiteY0" fmla="*/ 0 h 9714"/>
                      <a:gd name="connsiteX1" fmla="*/ 2047 w 9906"/>
                      <a:gd name="connsiteY1" fmla="*/ 9714 h 9714"/>
                      <a:gd name="connsiteX0" fmla="*/ 0 w 9143"/>
                      <a:gd name="connsiteY0" fmla="*/ 0 h 10000"/>
                      <a:gd name="connsiteX1" fmla="*/ 2066 w 9143"/>
                      <a:gd name="connsiteY1" fmla="*/ 10000 h 10000"/>
                      <a:gd name="connsiteX0" fmla="*/ 0 w 11263"/>
                      <a:gd name="connsiteY0" fmla="*/ 0 h 10000"/>
                      <a:gd name="connsiteX1" fmla="*/ 2260 w 11263"/>
                      <a:gd name="connsiteY1" fmla="*/ 10000 h 10000"/>
                      <a:gd name="connsiteX0" fmla="*/ 0 w 11197"/>
                      <a:gd name="connsiteY0" fmla="*/ 0 h 10000"/>
                      <a:gd name="connsiteX1" fmla="*/ 2260 w 11197"/>
                      <a:gd name="connsiteY1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197" h="10000">
                        <a:moveTo>
                          <a:pt x="0" y="0"/>
                        </a:moveTo>
                        <a:cubicBezTo>
                          <a:pt x="15581" y="2496"/>
                          <a:pt x="13524" y="7773"/>
                          <a:pt x="2260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6" name="CaixaDeTexto 125">
                  <a:extLst>
                    <a:ext uri="{FF2B5EF4-FFF2-40B4-BE49-F238E27FC236}">
                      <a16:creationId xmlns:a16="http://schemas.microsoft.com/office/drawing/2014/main" id="{5CA923A1-DD8E-4E63-9F51-05546FE7457A}"/>
                    </a:ext>
                  </a:extLst>
                </p:cNvPr>
                <p:cNvSpPr txBox="1"/>
                <p:nvPr/>
              </p:nvSpPr>
              <p:spPr>
                <a:xfrm>
                  <a:off x="479435" y="4940177"/>
                  <a:ext cx="21666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000" b="1" i="1" dirty="0">
                      <a:solidFill>
                        <a:srgbClr val="4971B7"/>
                      </a:solidFill>
                      <a:latin typeface="Arial Rounded MT Bold" panose="020F0704030504030204" pitchFamily="34" charset="0"/>
                    </a:rPr>
                    <a:t>5</a:t>
                  </a:r>
                </a:p>
              </p:txBody>
            </p:sp>
            <p:sp>
              <p:nvSpPr>
                <p:cNvPr id="127" name="CaixaDeTexto 126">
                  <a:extLst>
                    <a:ext uri="{FF2B5EF4-FFF2-40B4-BE49-F238E27FC236}">
                      <a16:creationId xmlns:a16="http://schemas.microsoft.com/office/drawing/2014/main" id="{E4E5AD39-1964-40E1-8B63-6D5F91358D54}"/>
                    </a:ext>
                  </a:extLst>
                </p:cNvPr>
                <p:cNvSpPr txBox="1"/>
                <p:nvPr/>
              </p:nvSpPr>
              <p:spPr>
                <a:xfrm>
                  <a:off x="358666" y="5026378"/>
                  <a:ext cx="26111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000" b="1" i="1" dirty="0">
                      <a:solidFill>
                        <a:srgbClr val="4971B7"/>
                      </a:solidFill>
                      <a:latin typeface="Arial Rounded MT Bold" panose="020F0704030504030204" pitchFamily="34" charset="0"/>
                    </a:rPr>
                    <a:t>4</a:t>
                  </a:r>
                </a:p>
              </p:txBody>
            </p:sp>
            <p:sp>
              <p:nvSpPr>
                <p:cNvPr id="129" name="CaixaDeTexto 128">
                  <a:extLst>
                    <a:ext uri="{FF2B5EF4-FFF2-40B4-BE49-F238E27FC236}">
                      <a16:creationId xmlns:a16="http://schemas.microsoft.com/office/drawing/2014/main" id="{A0D6F581-9278-4B0A-BE3A-EFFD959DAE67}"/>
                    </a:ext>
                  </a:extLst>
                </p:cNvPr>
                <p:cNvSpPr txBox="1"/>
                <p:nvPr/>
              </p:nvSpPr>
              <p:spPr>
                <a:xfrm>
                  <a:off x="265184" y="5334303"/>
                  <a:ext cx="2344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000" b="1" i="1" dirty="0">
                      <a:solidFill>
                        <a:srgbClr val="4971B7"/>
                      </a:solidFill>
                      <a:latin typeface="Arial Rounded MT Bold" panose="020F0704030504030204" pitchFamily="34" charset="0"/>
                    </a:rPr>
                    <a:t>2</a:t>
                  </a:r>
                </a:p>
              </p:txBody>
            </p:sp>
            <p:sp>
              <p:nvSpPr>
                <p:cNvPr id="134" name="CaixaDeTexto 133">
                  <a:extLst>
                    <a:ext uri="{FF2B5EF4-FFF2-40B4-BE49-F238E27FC236}">
                      <a16:creationId xmlns:a16="http://schemas.microsoft.com/office/drawing/2014/main" id="{05D9B0F4-AAAB-45CE-A931-C7D0251FB6E7}"/>
                    </a:ext>
                  </a:extLst>
                </p:cNvPr>
                <p:cNvSpPr txBox="1"/>
                <p:nvPr/>
              </p:nvSpPr>
              <p:spPr>
                <a:xfrm>
                  <a:off x="368865" y="5778111"/>
                  <a:ext cx="3030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000" b="1" i="1" dirty="0">
                      <a:solidFill>
                        <a:srgbClr val="4971B7"/>
                      </a:solidFill>
                      <a:latin typeface="Arial Rounded MT Bold" panose="020F0704030504030204" pitchFamily="34" charset="0"/>
                    </a:rPr>
                    <a:t>0</a:t>
                  </a:r>
                </a:p>
              </p:txBody>
            </p:sp>
          </p:grpSp>
          <p:sp>
            <p:nvSpPr>
              <p:cNvPr id="148" name="CaixaDeTexto 147">
                <a:extLst>
                  <a:ext uri="{FF2B5EF4-FFF2-40B4-BE49-F238E27FC236}">
                    <a16:creationId xmlns:a16="http://schemas.microsoft.com/office/drawing/2014/main" id="{CBB806F9-B617-4C32-976B-34B742BEDE91}"/>
                  </a:ext>
                </a:extLst>
              </p:cNvPr>
              <p:cNvSpPr txBox="1"/>
              <p:nvPr/>
            </p:nvSpPr>
            <p:spPr>
              <a:xfrm>
                <a:off x="3163188" y="5592609"/>
                <a:ext cx="2611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0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3</a:t>
                </a:r>
              </a:p>
            </p:txBody>
          </p:sp>
          <p:sp>
            <p:nvSpPr>
              <p:cNvPr id="149" name="CaixaDeTexto 148">
                <a:extLst>
                  <a:ext uri="{FF2B5EF4-FFF2-40B4-BE49-F238E27FC236}">
                    <a16:creationId xmlns:a16="http://schemas.microsoft.com/office/drawing/2014/main" id="{DFD6468B-D886-464B-81EC-96461548DC6C}"/>
                  </a:ext>
                </a:extLst>
              </p:cNvPr>
              <p:cNvSpPr txBox="1"/>
              <p:nvPr/>
            </p:nvSpPr>
            <p:spPr>
              <a:xfrm>
                <a:off x="3171607" y="5970869"/>
                <a:ext cx="2441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0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</a:t>
                </a:r>
              </a:p>
            </p:txBody>
          </p:sp>
        </p:grp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A9130C6-88D5-4A41-A37C-F44CA3C518BB}"/>
                </a:ext>
              </a:extLst>
            </p:cNvPr>
            <p:cNvSpPr txBox="1"/>
            <p:nvPr/>
          </p:nvSpPr>
          <p:spPr>
            <a:xfrm>
              <a:off x="2381574" y="5263071"/>
              <a:ext cx="593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rgbClr val="4971B7"/>
                  </a:solidFill>
                </a:rPr>
                <a:t>Hg/cm</a:t>
              </a:r>
              <a:r>
                <a:rPr lang="pt-BR" sz="1000" b="1" baseline="30000" dirty="0">
                  <a:solidFill>
                    <a:srgbClr val="4971B7"/>
                  </a:solidFill>
                </a:rPr>
                <a:t>2</a:t>
              </a:r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id="{B07DB72E-4DBA-4A50-B056-6A70AA1E831D}"/>
                </a:ext>
              </a:extLst>
            </p:cNvPr>
            <p:cNvSpPr/>
            <p:nvPr/>
          </p:nvSpPr>
          <p:spPr>
            <a:xfrm>
              <a:off x="2270572" y="5700373"/>
              <a:ext cx="216000" cy="216000"/>
            </a:xfrm>
            <a:prstGeom prst="ellipse">
              <a:avLst/>
            </a:prstGeom>
            <a:solidFill>
              <a:srgbClr val="4971B7"/>
            </a:solidFill>
            <a:ln>
              <a:solidFill>
                <a:srgbClr val="4971B7"/>
              </a:solidFill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0DB8B56-9747-4E0E-B1AA-9062B236A4B9}"/>
              </a:ext>
            </a:extLst>
          </p:cNvPr>
          <p:cNvGrpSpPr/>
          <p:nvPr/>
        </p:nvGrpSpPr>
        <p:grpSpPr>
          <a:xfrm>
            <a:off x="7499243" y="4931274"/>
            <a:ext cx="1080000" cy="1080000"/>
            <a:chOff x="9726316" y="2158506"/>
            <a:chExt cx="1080000" cy="1080000"/>
          </a:xfrm>
        </p:grpSpPr>
        <p:cxnSp>
          <p:nvCxnSpPr>
            <p:cNvPr id="315" name="Conector reto 314">
              <a:extLst>
                <a:ext uri="{FF2B5EF4-FFF2-40B4-BE49-F238E27FC236}">
                  <a16:creationId xmlns:a16="http://schemas.microsoft.com/office/drawing/2014/main" id="{92C4A745-EE6B-45C5-AA04-B4166F406FDD}"/>
                </a:ext>
              </a:extLst>
            </p:cNvPr>
            <p:cNvCxnSpPr>
              <a:cxnSpLocks/>
            </p:cNvCxnSpPr>
            <p:nvPr/>
          </p:nvCxnSpPr>
          <p:spPr>
            <a:xfrm>
              <a:off x="9780316" y="2688435"/>
              <a:ext cx="10828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6" name="Conector reto 315">
              <a:extLst>
                <a:ext uri="{FF2B5EF4-FFF2-40B4-BE49-F238E27FC236}">
                  <a16:creationId xmlns:a16="http://schemas.microsoft.com/office/drawing/2014/main" id="{72AEEF79-DF9F-4EA7-8505-5F94EE87AD82}"/>
                </a:ext>
              </a:extLst>
            </p:cNvPr>
            <p:cNvCxnSpPr>
              <a:cxnSpLocks/>
            </p:cNvCxnSpPr>
            <p:nvPr/>
          </p:nvCxnSpPr>
          <p:spPr>
            <a:xfrm>
              <a:off x="10644033" y="2687912"/>
              <a:ext cx="10828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7" name="Conector reto 316">
              <a:extLst>
                <a:ext uri="{FF2B5EF4-FFF2-40B4-BE49-F238E27FC236}">
                  <a16:creationId xmlns:a16="http://schemas.microsoft.com/office/drawing/2014/main" id="{7F8BC7B4-4AFC-4782-B95F-86840A61A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68337" y="2203089"/>
              <a:ext cx="0" cy="10800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8" name="Conector reto 317">
              <a:extLst>
                <a:ext uri="{FF2B5EF4-FFF2-40B4-BE49-F238E27FC236}">
                  <a16:creationId xmlns:a16="http://schemas.microsoft.com/office/drawing/2014/main" id="{F94C7287-EDF4-4F67-850D-367BC4D11A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8767" y="2334636"/>
              <a:ext cx="72000" cy="7200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9" name="Conector reto 318">
              <a:extLst>
                <a:ext uri="{FF2B5EF4-FFF2-40B4-BE49-F238E27FC236}">
                  <a16:creationId xmlns:a16="http://schemas.microsoft.com/office/drawing/2014/main" id="{1E25E763-AE1C-4694-99D0-5436F6824F68}"/>
                </a:ext>
              </a:extLst>
            </p:cNvPr>
            <p:cNvCxnSpPr>
              <a:cxnSpLocks/>
            </p:cNvCxnSpPr>
            <p:nvPr/>
          </p:nvCxnSpPr>
          <p:spPr>
            <a:xfrm>
              <a:off x="9928373" y="2341305"/>
              <a:ext cx="72000" cy="7200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28A5D833-C559-41D8-8CA9-4AB962FC45D1}"/>
                </a:ext>
              </a:extLst>
            </p:cNvPr>
            <p:cNvGrpSpPr/>
            <p:nvPr/>
          </p:nvGrpSpPr>
          <p:grpSpPr>
            <a:xfrm>
              <a:off x="9726316" y="2158506"/>
              <a:ext cx="1080000" cy="1080000"/>
              <a:chOff x="9303914" y="2573235"/>
              <a:chExt cx="1080000" cy="1080000"/>
            </a:xfrm>
          </p:grpSpPr>
          <p:grpSp>
            <p:nvGrpSpPr>
              <p:cNvPr id="258" name="Agrupar 257">
                <a:extLst>
                  <a:ext uri="{FF2B5EF4-FFF2-40B4-BE49-F238E27FC236}">
                    <a16:creationId xmlns:a16="http://schemas.microsoft.com/office/drawing/2014/main" id="{53765C5B-EAA5-4834-A42B-56ACF1318A14}"/>
                  </a:ext>
                </a:extLst>
              </p:cNvPr>
              <p:cNvGrpSpPr/>
              <p:nvPr/>
            </p:nvGrpSpPr>
            <p:grpSpPr>
              <a:xfrm>
                <a:off x="9303914" y="2573235"/>
                <a:ext cx="1080000" cy="1080000"/>
                <a:chOff x="889615" y="1247507"/>
                <a:chExt cx="1440000" cy="1440000"/>
              </a:xfrm>
            </p:grpSpPr>
            <p:sp>
              <p:nvSpPr>
                <p:cNvPr id="259" name="Elipse 258">
                  <a:extLst>
                    <a:ext uri="{FF2B5EF4-FFF2-40B4-BE49-F238E27FC236}">
                      <a16:creationId xmlns:a16="http://schemas.microsoft.com/office/drawing/2014/main" id="{F3F46998-925F-4124-B412-6C4A26342172}"/>
                    </a:ext>
                  </a:extLst>
                </p:cNvPr>
                <p:cNvSpPr/>
                <p:nvPr/>
              </p:nvSpPr>
              <p:spPr>
                <a:xfrm>
                  <a:off x="889615" y="1247507"/>
                  <a:ext cx="1440000" cy="1440000"/>
                </a:xfrm>
                <a:prstGeom prst="ellipse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2" name="Elipse 281">
                  <a:extLst>
                    <a:ext uri="{FF2B5EF4-FFF2-40B4-BE49-F238E27FC236}">
                      <a16:creationId xmlns:a16="http://schemas.microsoft.com/office/drawing/2014/main" id="{C52753C2-26A1-430A-A782-6E61DD2948C8}"/>
                    </a:ext>
                  </a:extLst>
                </p:cNvPr>
                <p:cNvSpPr/>
                <p:nvPr/>
              </p:nvSpPr>
              <p:spPr>
                <a:xfrm>
                  <a:off x="961615" y="1319507"/>
                  <a:ext cx="1296000" cy="1296000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Semicírculo 282">
                  <a:extLst>
                    <a:ext uri="{FF2B5EF4-FFF2-40B4-BE49-F238E27FC236}">
                      <a16:creationId xmlns:a16="http://schemas.microsoft.com/office/drawing/2014/main" id="{A3492953-7A7E-43E2-A31D-C31E9198B4A6}"/>
                    </a:ext>
                  </a:extLst>
                </p:cNvPr>
                <p:cNvSpPr/>
                <p:nvPr/>
              </p:nvSpPr>
              <p:spPr>
                <a:xfrm>
                  <a:off x="963016" y="1309254"/>
                  <a:ext cx="1296000" cy="1296000"/>
                </a:xfrm>
                <a:prstGeom prst="blockArc">
                  <a:avLst>
                    <a:gd name="adj1" fmla="val 10800000"/>
                    <a:gd name="adj2" fmla="val 8"/>
                    <a:gd name="adj3" fmla="val 7606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6" name="Agrupar 45">
                <a:extLst>
                  <a:ext uri="{FF2B5EF4-FFF2-40B4-BE49-F238E27FC236}">
                    <a16:creationId xmlns:a16="http://schemas.microsoft.com/office/drawing/2014/main" id="{37B2FD43-6AC2-440D-8EE2-C20C54D157EC}"/>
                  </a:ext>
                </a:extLst>
              </p:cNvPr>
              <p:cNvGrpSpPr/>
              <p:nvPr/>
            </p:nvGrpSpPr>
            <p:grpSpPr>
              <a:xfrm>
                <a:off x="9383755" y="2668043"/>
                <a:ext cx="909250" cy="910217"/>
                <a:chOff x="9383755" y="2668043"/>
                <a:chExt cx="909250" cy="910217"/>
              </a:xfrm>
            </p:grpSpPr>
            <p:sp>
              <p:nvSpPr>
                <p:cNvPr id="238" name="CaixaDeTexto 237">
                  <a:extLst>
                    <a:ext uri="{FF2B5EF4-FFF2-40B4-BE49-F238E27FC236}">
                      <a16:creationId xmlns:a16="http://schemas.microsoft.com/office/drawing/2014/main" id="{C5F118E2-0790-4FF0-9660-D12ECC2D5438}"/>
                    </a:ext>
                  </a:extLst>
                </p:cNvPr>
                <p:cNvSpPr txBox="1"/>
                <p:nvPr/>
              </p:nvSpPr>
              <p:spPr>
                <a:xfrm>
                  <a:off x="9383755" y="2976130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V</a:t>
                  </a:r>
                </a:p>
              </p:txBody>
            </p:sp>
            <p:sp>
              <p:nvSpPr>
                <p:cNvPr id="288" name="CaixaDeTexto 287">
                  <a:extLst>
                    <a:ext uri="{FF2B5EF4-FFF2-40B4-BE49-F238E27FC236}">
                      <a16:creationId xmlns:a16="http://schemas.microsoft.com/office/drawing/2014/main" id="{4EDB8AD7-EDC7-4270-894D-28D401B7FE4F}"/>
                    </a:ext>
                  </a:extLst>
                </p:cNvPr>
                <p:cNvSpPr txBox="1"/>
                <p:nvPr/>
              </p:nvSpPr>
              <p:spPr>
                <a:xfrm>
                  <a:off x="10056021" y="2980384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C</a:t>
                  </a:r>
                </a:p>
              </p:txBody>
            </p:sp>
            <p:sp>
              <p:nvSpPr>
                <p:cNvPr id="289" name="CaixaDeTexto 288">
                  <a:extLst>
                    <a:ext uri="{FF2B5EF4-FFF2-40B4-BE49-F238E27FC236}">
                      <a16:creationId xmlns:a16="http://schemas.microsoft.com/office/drawing/2014/main" id="{1ECCBB23-F45F-4E9E-BD15-4C234594D566}"/>
                    </a:ext>
                  </a:extLst>
                </p:cNvPr>
                <p:cNvSpPr txBox="1"/>
                <p:nvPr/>
              </p:nvSpPr>
              <p:spPr>
                <a:xfrm>
                  <a:off x="9726844" y="2669435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½</a:t>
                  </a:r>
                </a:p>
              </p:txBody>
            </p:sp>
            <p:sp>
              <p:nvSpPr>
                <p:cNvPr id="290" name="CaixaDeTexto 289">
                  <a:extLst>
                    <a:ext uri="{FF2B5EF4-FFF2-40B4-BE49-F238E27FC236}">
                      <a16:creationId xmlns:a16="http://schemas.microsoft.com/office/drawing/2014/main" id="{9CC2158A-8447-47AE-8038-9EA5CE365174}"/>
                    </a:ext>
                  </a:extLst>
                </p:cNvPr>
                <p:cNvSpPr txBox="1"/>
                <p:nvPr/>
              </p:nvSpPr>
              <p:spPr>
                <a:xfrm>
                  <a:off x="9499757" y="2758039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¼</a:t>
                  </a:r>
                </a:p>
              </p:txBody>
            </p:sp>
            <p:sp>
              <p:nvSpPr>
                <p:cNvPr id="307" name="CaixaDeTexto 306">
                  <a:extLst>
                    <a:ext uri="{FF2B5EF4-FFF2-40B4-BE49-F238E27FC236}">
                      <a16:creationId xmlns:a16="http://schemas.microsoft.com/office/drawing/2014/main" id="{FBEF380D-A5E2-44B9-BDD7-6579A552DA95}"/>
                    </a:ext>
                  </a:extLst>
                </p:cNvPr>
                <p:cNvSpPr txBox="1"/>
                <p:nvPr/>
              </p:nvSpPr>
              <p:spPr>
                <a:xfrm>
                  <a:off x="9947818" y="2755658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¾</a:t>
                  </a:r>
                </a:p>
              </p:txBody>
            </p:sp>
            <p:sp>
              <p:nvSpPr>
                <p:cNvPr id="309" name="Elipse 308">
                  <a:extLst>
                    <a:ext uri="{FF2B5EF4-FFF2-40B4-BE49-F238E27FC236}">
                      <a16:creationId xmlns:a16="http://schemas.microsoft.com/office/drawing/2014/main" id="{DFB4C2B2-3B4E-4E4E-817D-514AF194CCF0}"/>
                    </a:ext>
                  </a:extLst>
                </p:cNvPr>
                <p:cNvSpPr/>
                <p:nvPr/>
              </p:nvSpPr>
              <p:spPr>
                <a:xfrm>
                  <a:off x="9593811" y="2902578"/>
                  <a:ext cx="504000" cy="504000"/>
                </a:xfrm>
                <a:prstGeom prst="ellipse">
                  <a:avLst/>
                </a:prstGeom>
                <a:noFill/>
                <a:ln w="63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2" name="Elipse 311">
                  <a:extLst>
                    <a:ext uri="{FF2B5EF4-FFF2-40B4-BE49-F238E27FC236}">
                      <a16:creationId xmlns:a16="http://schemas.microsoft.com/office/drawing/2014/main" id="{F3242B0E-8537-4BC3-AAC2-CCBD56D7D950}"/>
                    </a:ext>
                  </a:extLst>
                </p:cNvPr>
                <p:cNvSpPr/>
                <p:nvPr/>
              </p:nvSpPr>
              <p:spPr>
                <a:xfrm>
                  <a:off x="9632403" y="2937969"/>
                  <a:ext cx="432000" cy="432000"/>
                </a:xfrm>
                <a:prstGeom prst="ellipse">
                  <a:avLst/>
                </a:prstGeom>
                <a:noFill/>
                <a:ln w="63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3" name="Elipse 312">
                  <a:extLst>
                    <a:ext uri="{FF2B5EF4-FFF2-40B4-BE49-F238E27FC236}">
                      <a16:creationId xmlns:a16="http://schemas.microsoft.com/office/drawing/2014/main" id="{9072DF96-D058-48D2-A822-95BD24DE21A1}"/>
                    </a:ext>
                  </a:extLst>
                </p:cNvPr>
                <p:cNvSpPr/>
                <p:nvPr/>
              </p:nvSpPr>
              <p:spPr>
                <a:xfrm>
                  <a:off x="9669906" y="2971622"/>
                  <a:ext cx="360000" cy="360000"/>
                </a:xfrm>
                <a:prstGeom prst="ellipse">
                  <a:avLst/>
                </a:prstGeom>
                <a:noFill/>
                <a:ln w="63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4" name="Elipse 313">
                  <a:extLst>
                    <a:ext uri="{FF2B5EF4-FFF2-40B4-BE49-F238E27FC236}">
                      <a16:creationId xmlns:a16="http://schemas.microsoft.com/office/drawing/2014/main" id="{C3CB18DF-15CE-4544-9DB1-EE4D6748106A}"/>
                    </a:ext>
                  </a:extLst>
                </p:cNvPr>
                <p:cNvSpPr/>
                <p:nvPr/>
              </p:nvSpPr>
              <p:spPr>
                <a:xfrm>
                  <a:off x="9705737" y="3007622"/>
                  <a:ext cx="288000" cy="288000"/>
                </a:xfrm>
                <a:prstGeom prst="ellipse">
                  <a:avLst/>
                </a:prstGeom>
                <a:noFill/>
                <a:ln w="63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284" name="Conector reto 283">
                  <a:extLst>
                    <a:ext uri="{FF2B5EF4-FFF2-40B4-BE49-F238E27FC236}">
                      <a16:creationId xmlns:a16="http://schemas.microsoft.com/office/drawing/2014/main" id="{BD4EA830-DEA3-4E35-9E4E-3D6AE5274B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46940" y="2668043"/>
                  <a:ext cx="108566" cy="479015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7" name="Elipse 286">
                  <a:extLst>
                    <a:ext uri="{FF2B5EF4-FFF2-40B4-BE49-F238E27FC236}">
                      <a16:creationId xmlns:a16="http://schemas.microsoft.com/office/drawing/2014/main" id="{1A95E2FD-68C7-47C3-894D-6CE8125A9BB2}"/>
                    </a:ext>
                  </a:extLst>
                </p:cNvPr>
                <p:cNvSpPr/>
                <p:nvPr/>
              </p:nvSpPr>
              <p:spPr>
                <a:xfrm>
                  <a:off x="9807085" y="3110195"/>
                  <a:ext cx="81173" cy="78805"/>
                </a:xfrm>
                <a:prstGeom prst="ellipse">
                  <a:avLst/>
                </a:prstGeom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44" name="Picture 2" descr="Resultado de imagem para bomba  combustivel icon">
                  <a:extLst>
                    <a:ext uri="{FF2B5EF4-FFF2-40B4-BE49-F238E27FC236}">
                      <a16:creationId xmlns:a16="http://schemas.microsoft.com/office/drawing/2014/main" id="{EADA584E-D0B3-418D-9D85-098109E0EE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94237" y="3429688"/>
                  <a:ext cx="138981" cy="1485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D8FAD7F-DAC3-42D2-BF7C-ACA87B4F0343}"/>
              </a:ext>
            </a:extLst>
          </p:cNvPr>
          <p:cNvGrpSpPr/>
          <p:nvPr/>
        </p:nvGrpSpPr>
        <p:grpSpPr>
          <a:xfrm>
            <a:off x="652058" y="5235200"/>
            <a:ext cx="1440000" cy="1440000"/>
            <a:chOff x="596043" y="5074519"/>
            <a:chExt cx="1440000" cy="1440000"/>
          </a:xfrm>
        </p:grpSpPr>
        <p:sp>
          <p:nvSpPr>
            <p:cNvPr id="201" name="Elipse 200">
              <a:extLst>
                <a:ext uri="{FF2B5EF4-FFF2-40B4-BE49-F238E27FC236}">
                  <a16:creationId xmlns:a16="http://schemas.microsoft.com/office/drawing/2014/main" id="{B0795EB1-5D0D-431A-8238-37D7104CE15D}"/>
                </a:ext>
              </a:extLst>
            </p:cNvPr>
            <p:cNvSpPr/>
            <p:nvPr/>
          </p:nvSpPr>
          <p:spPr>
            <a:xfrm>
              <a:off x="596043" y="5074519"/>
              <a:ext cx="1440000" cy="14400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34000">
                  <a:schemeClr val="tx1"/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  <a:tileRect/>
            </a:gradFill>
            <a:ln w="76200" cmpd="thickThin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0" name="Picture 2" descr="Imagem relacionada">
              <a:extLst>
                <a:ext uri="{FF2B5EF4-FFF2-40B4-BE49-F238E27FC236}">
                  <a16:creationId xmlns:a16="http://schemas.microsoft.com/office/drawing/2014/main" id="{7C360587-94E6-4DEE-BD2F-4983CD04D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242" y="6015616"/>
              <a:ext cx="482181" cy="482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0356D18C-4F5A-47EB-9232-19A9535A3A28}"/>
                </a:ext>
              </a:extLst>
            </p:cNvPr>
            <p:cNvCxnSpPr>
              <a:cxnSpLocks/>
            </p:cNvCxnSpPr>
            <p:nvPr/>
          </p:nvCxnSpPr>
          <p:spPr>
            <a:xfrm>
              <a:off x="708455" y="5756757"/>
              <a:ext cx="74377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07754BD6-247F-43CB-92C2-AA8D40BC44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174" y="6002440"/>
              <a:ext cx="67623" cy="2101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C3494766-580A-486D-85CE-90CB0CB1EA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791" y="6194336"/>
              <a:ext cx="47916" cy="26236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3BCA3DDA-20EC-44B2-91B2-F90D5BCB2C02}"/>
                </a:ext>
              </a:extLst>
            </p:cNvPr>
            <p:cNvCxnSpPr>
              <a:cxnSpLocks/>
            </p:cNvCxnSpPr>
            <p:nvPr/>
          </p:nvCxnSpPr>
          <p:spPr>
            <a:xfrm>
              <a:off x="836114" y="5400792"/>
              <a:ext cx="39836" cy="2810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F4A4ED74-4FBE-44DD-9AC0-3167EFDBDAF7}"/>
                </a:ext>
              </a:extLst>
            </p:cNvPr>
            <p:cNvCxnSpPr>
              <a:cxnSpLocks/>
            </p:cNvCxnSpPr>
            <p:nvPr/>
          </p:nvCxnSpPr>
          <p:spPr>
            <a:xfrm>
              <a:off x="901250" y="5303999"/>
              <a:ext cx="58685" cy="5154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41948052-7A28-4526-988A-2D44F646C86A}"/>
                </a:ext>
              </a:extLst>
            </p:cNvPr>
            <p:cNvCxnSpPr>
              <a:cxnSpLocks/>
            </p:cNvCxnSpPr>
            <p:nvPr/>
          </p:nvCxnSpPr>
          <p:spPr>
            <a:xfrm>
              <a:off x="741174" y="5572730"/>
              <a:ext cx="73505" cy="2332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B8472755-A702-4002-8350-60B77509B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754" y="5905616"/>
              <a:ext cx="67875" cy="1075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62F29ACA-DF7B-41CB-9713-4182D62DFB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671" y="6098498"/>
              <a:ext cx="65108" cy="2695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4EDCA9FE-FDD1-4591-9F0A-48A92043D607}"/>
                </a:ext>
              </a:extLst>
            </p:cNvPr>
            <p:cNvSpPr/>
            <p:nvPr/>
          </p:nvSpPr>
          <p:spPr>
            <a:xfrm flipH="1">
              <a:off x="712381" y="5296856"/>
              <a:ext cx="201578" cy="971477"/>
            </a:xfrm>
            <a:custGeom>
              <a:avLst/>
              <a:gdLst>
                <a:gd name="connsiteX0" fmla="*/ 6350 w 7810"/>
                <a:gd name="connsiteY0" fmla="*/ 0 h 1073150"/>
                <a:gd name="connsiteX1" fmla="*/ 0 w 7810"/>
                <a:gd name="connsiteY1" fmla="*/ 1073150 h 1073150"/>
                <a:gd name="connsiteX0" fmla="*/ 4659 w 8054"/>
                <a:gd name="connsiteY0" fmla="*/ 0 h 9734"/>
                <a:gd name="connsiteX1" fmla="*/ 0 w 8054"/>
                <a:gd name="connsiteY1" fmla="*/ 9734 h 9734"/>
                <a:gd name="connsiteX0" fmla="*/ 5785 w 14432"/>
                <a:gd name="connsiteY0" fmla="*/ 0 h 10000"/>
                <a:gd name="connsiteX1" fmla="*/ 0 w 14432"/>
                <a:gd name="connsiteY1" fmla="*/ 10000 h 10000"/>
                <a:gd name="connsiteX0" fmla="*/ 1885 w 12206"/>
                <a:gd name="connsiteY0" fmla="*/ 0 h 9878"/>
                <a:gd name="connsiteX1" fmla="*/ 0 w 12206"/>
                <a:gd name="connsiteY1" fmla="*/ 9878 h 9878"/>
                <a:gd name="connsiteX0" fmla="*/ 0 w 10528"/>
                <a:gd name="connsiteY0" fmla="*/ 0 h 9692"/>
                <a:gd name="connsiteX1" fmla="*/ 2324 w 10528"/>
                <a:gd name="connsiteY1" fmla="*/ 9692 h 9692"/>
                <a:gd name="connsiteX0" fmla="*/ 0 w 9906"/>
                <a:gd name="connsiteY0" fmla="*/ 0 h 9714"/>
                <a:gd name="connsiteX1" fmla="*/ 2047 w 9906"/>
                <a:gd name="connsiteY1" fmla="*/ 9714 h 9714"/>
                <a:gd name="connsiteX0" fmla="*/ 0 w 9143"/>
                <a:gd name="connsiteY0" fmla="*/ 0 h 10000"/>
                <a:gd name="connsiteX1" fmla="*/ 2066 w 9143"/>
                <a:gd name="connsiteY1" fmla="*/ 10000 h 10000"/>
                <a:gd name="connsiteX0" fmla="*/ 0 w 11263"/>
                <a:gd name="connsiteY0" fmla="*/ 0 h 10000"/>
                <a:gd name="connsiteX1" fmla="*/ 2260 w 11263"/>
                <a:gd name="connsiteY1" fmla="*/ 10000 h 10000"/>
                <a:gd name="connsiteX0" fmla="*/ 0 w 11197"/>
                <a:gd name="connsiteY0" fmla="*/ 0 h 10000"/>
                <a:gd name="connsiteX1" fmla="*/ 2260 w 11197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97" h="10000">
                  <a:moveTo>
                    <a:pt x="0" y="0"/>
                  </a:moveTo>
                  <a:cubicBezTo>
                    <a:pt x="15581" y="2496"/>
                    <a:pt x="13524" y="7773"/>
                    <a:pt x="2260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8D20CA41-8CA0-48E0-B2B5-D95975C93A08}"/>
                </a:ext>
              </a:extLst>
            </p:cNvPr>
            <p:cNvGrpSpPr/>
            <p:nvPr/>
          </p:nvGrpSpPr>
          <p:grpSpPr>
            <a:xfrm>
              <a:off x="693093" y="5249079"/>
              <a:ext cx="612273" cy="1031283"/>
              <a:chOff x="687650" y="5248632"/>
              <a:chExt cx="612273" cy="1031283"/>
            </a:xfrm>
          </p:grpSpPr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B93B3BD-7D52-4993-AF85-8BBCDC39A479}"/>
                  </a:ext>
                </a:extLst>
              </p:cNvPr>
              <p:cNvSpPr txBox="1"/>
              <p:nvPr/>
            </p:nvSpPr>
            <p:spPr>
              <a:xfrm>
                <a:off x="863749" y="5248632"/>
                <a:ext cx="436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150</a:t>
                </a:r>
              </a:p>
            </p:txBody>
          </p:sp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F60B0BCE-024B-4233-A241-BCF914A977F9}"/>
                  </a:ext>
                </a:extLst>
              </p:cNvPr>
              <p:cNvSpPr txBox="1"/>
              <p:nvPr/>
            </p:nvSpPr>
            <p:spPr>
              <a:xfrm>
                <a:off x="716066" y="5475263"/>
                <a:ext cx="436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110</a:t>
                </a:r>
              </a:p>
            </p:txBody>
          </p:sp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CBE9C7C2-F1E0-4061-A9B2-A9F7AB401275}"/>
                  </a:ext>
                </a:extLst>
              </p:cNvPr>
              <p:cNvSpPr txBox="1"/>
              <p:nvPr/>
            </p:nvSpPr>
            <p:spPr>
              <a:xfrm>
                <a:off x="701054" y="5781952"/>
                <a:ext cx="436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90</a:t>
                </a:r>
              </a:p>
            </p:txBody>
          </p:sp>
          <p:sp>
            <p:nvSpPr>
              <p:cNvPr id="105" name="CaixaDeTexto 104">
                <a:extLst>
                  <a:ext uri="{FF2B5EF4-FFF2-40B4-BE49-F238E27FC236}">
                    <a16:creationId xmlns:a16="http://schemas.microsoft.com/office/drawing/2014/main" id="{0FB0AEB3-D219-43B3-82B5-2A85005FFC93}"/>
                  </a:ext>
                </a:extLst>
              </p:cNvPr>
              <p:cNvSpPr txBox="1"/>
              <p:nvPr/>
            </p:nvSpPr>
            <p:spPr>
              <a:xfrm>
                <a:off x="797355" y="6079860"/>
                <a:ext cx="43617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7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60</a:t>
                </a:r>
              </a:p>
            </p:txBody>
          </p:sp>
          <p:sp>
            <p:nvSpPr>
              <p:cNvPr id="107" name="CaixaDeTexto 106">
                <a:extLst>
                  <a:ext uri="{FF2B5EF4-FFF2-40B4-BE49-F238E27FC236}">
                    <a16:creationId xmlns:a16="http://schemas.microsoft.com/office/drawing/2014/main" id="{FAB59560-A5B7-4F82-BDD7-8549F4F293BF}"/>
                  </a:ext>
                </a:extLst>
              </p:cNvPr>
              <p:cNvSpPr txBox="1"/>
              <p:nvPr/>
            </p:nvSpPr>
            <p:spPr>
              <a:xfrm>
                <a:off x="762735" y="5365891"/>
                <a:ext cx="43617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7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130</a:t>
                </a:r>
              </a:p>
            </p:txBody>
          </p:sp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8B13D66D-982F-4E1B-89E1-F9FAFE5080B9}"/>
                  </a:ext>
                </a:extLst>
              </p:cNvPr>
              <p:cNvSpPr txBox="1"/>
              <p:nvPr/>
            </p:nvSpPr>
            <p:spPr>
              <a:xfrm>
                <a:off x="687650" y="5657800"/>
                <a:ext cx="43617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7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100</a:t>
                </a:r>
              </a:p>
            </p:txBody>
          </p:sp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0E61F0DA-67FA-46AA-A78E-7A68665D34F8}"/>
                  </a:ext>
                </a:extLst>
              </p:cNvPr>
              <p:cNvSpPr txBox="1"/>
              <p:nvPr/>
            </p:nvSpPr>
            <p:spPr>
              <a:xfrm>
                <a:off x="762436" y="5965900"/>
                <a:ext cx="436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70</a:t>
                </a:r>
              </a:p>
            </p:txBody>
          </p:sp>
        </p:grpSp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F587CDE9-C723-46ED-AAD0-578B4DCB02EB}"/>
                </a:ext>
              </a:extLst>
            </p:cNvPr>
            <p:cNvSpPr txBox="1"/>
            <p:nvPr/>
          </p:nvSpPr>
          <p:spPr>
            <a:xfrm>
              <a:off x="1171113" y="5269790"/>
              <a:ext cx="524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>
                  <a:solidFill>
                    <a:srgbClr val="4971B7"/>
                  </a:solidFill>
                </a:rPr>
                <a:t>°C</a:t>
              </a:r>
              <a:endParaRPr lang="pt-BR" sz="1100" b="1" baseline="30000" dirty="0">
                <a:solidFill>
                  <a:srgbClr val="4971B7"/>
                </a:solidFill>
              </a:endParaRPr>
            </a:p>
          </p:txBody>
        </p:sp>
        <p:cxnSp>
          <p:nvCxnSpPr>
            <p:cNvPr id="205" name="Conector reto 204">
              <a:extLst>
                <a:ext uri="{FF2B5EF4-FFF2-40B4-BE49-F238E27FC236}">
                  <a16:creationId xmlns:a16="http://schemas.microsoft.com/office/drawing/2014/main" id="{4591FDFF-A3DB-4984-9891-09F206934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214" y="5798348"/>
              <a:ext cx="705457" cy="33514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B19D043-50C9-46BF-B941-BB4519D8EA5E}"/>
                </a:ext>
              </a:extLst>
            </p:cNvPr>
            <p:cNvSpPr/>
            <p:nvPr/>
          </p:nvSpPr>
          <p:spPr>
            <a:xfrm>
              <a:off x="1694535" y="5702633"/>
              <a:ext cx="216000" cy="216000"/>
            </a:xfrm>
            <a:prstGeom prst="ellipse">
              <a:avLst/>
            </a:prstGeom>
            <a:solidFill>
              <a:srgbClr val="4971B7"/>
            </a:solidFill>
            <a:ln>
              <a:solidFill>
                <a:srgbClr val="4971B7"/>
              </a:solidFill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1" name="Agrupar 310">
            <a:extLst>
              <a:ext uri="{FF2B5EF4-FFF2-40B4-BE49-F238E27FC236}">
                <a16:creationId xmlns:a16="http://schemas.microsoft.com/office/drawing/2014/main" id="{98EF53E0-7D67-4D55-BB88-A7C99550D8D9}"/>
              </a:ext>
            </a:extLst>
          </p:cNvPr>
          <p:cNvGrpSpPr/>
          <p:nvPr/>
        </p:nvGrpSpPr>
        <p:grpSpPr>
          <a:xfrm>
            <a:off x="12958710" y="3801657"/>
            <a:ext cx="999586" cy="2279884"/>
            <a:chOff x="10982900" y="2133245"/>
            <a:chExt cx="1334868" cy="2547991"/>
          </a:xfrm>
        </p:grpSpPr>
        <p:grpSp>
          <p:nvGrpSpPr>
            <p:cNvPr id="320" name="Agrupar 319">
              <a:extLst>
                <a:ext uri="{FF2B5EF4-FFF2-40B4-BE49-F238E27FC236}">
                  <a16:creationId xmlns:a16="http://schemas.microsoft.com/office/drawing/2014/main" id="{0D9E93FC-435D-49E1-B728-B4C684C9F41A}"/>
                </a:ext>
              </a:extLst>
            </p:cNvPr>
            <p:cNvGrpSpPr/>
            <p:nvPr/>
          </p:nvGrpSpPr>
          <p:grpSpPr>
            <a:xfrm>
              <a:off x="10982900" y="2133245"/>
              <a:ext cx="1334868" cy="2547991"/>
              <a:chOff x="10982900" y="2133245"/>
              <a:chExt cx="1334868" cy="2547991"/>
            </a:xfrm>
          </p:grpSpPr>
          <p:cxnSp>
            <p:nvCxnSpPr>
              <p:cNvPr id="322" name="Conector reto 321">
                <a:extLst>
                  <a:ext uri="{FF2B5EF4-FFF2-40B4-BE49-F238E27FC236}">
                    <a16:creationId xmlns:a16="http://schemas.microsoft.com/office/drawing/2014/main" id="{B6232DB6-7177-4E96-A362-D25C6AA2C7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24656" y="2133245"/>
                <a:ext cx="171007" cy="115320"/>
              </a:xfrm>
              <a:prstGeom prst="line">
                <a:avLst/>
              </a:prstGeom>
              <a:ln w="5715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to 322">
                <a:extLst>
                  <a:ext uri="{FF2B5EF4-FFF2-40B4-BE49-F238E27FC236}">
                    <a16:creationId xmlns:a16="http://schemas.microsoft.com/office/drawing/2014/main" id="{D2E63ADC-6F8D-4766-8D3F-9FCD69176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45174" y="2253002"/>
                <a:ext cx="98176" cy="5682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to 323">
                <a:extLst>
                  <a:ext uri="{FF2B5EF4-FFF2-40B4-BE49-F238E27FC236}">
                    <a16:creationId xmlns:a16="http://schemas.microsoft.com/office/drawing/2014/main" id="{A3860A6B-8F45-4948-A168-1774C4C45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87156" y="2400753"/>
                <a:ext cx="163626" cy="74848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to 324">
                <a:extLst>
                  <a:ext uri="{FF2B5EF4-FFF2-40B4-BE49-F238E27FC236}">
                    <a16:creationId xmlns:a16="http://schemas.microsoft.com/office/drawing/2014/main" id="{65BFE9A9-73B5-4106-BD93-4187A2A37A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9847" y="2712493"/>
                <a:ext cx="163626" cy="56978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to 325">
                <a:extLst>
                  <a:ext uri="{FF2B5EF4-FFF2-40B4-BE49-F238E27FC236}">
                    <a16:creationId xmlns:a16="http://schemas.microsoft.com/office/drawing/2014/main" id="{53BD76F9-3AD6-4B10-950C-039BD6E81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61162" y="2553012"/>
                <a:ext cx="98176" cy="433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to 326">
                <a:extLst>
                  <a:ext uri="{FF2B5EF4-FFF2-40B4-BE49-F238E27FC236}">
                    <a16:creationId xmlns:a16="http://schemas.microsoft.com/office/drawing/2014/main" id="{1AA40D78-312B-433E-9624-ECB4484B8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21164" y="3063939"/>
                <a:ext cx="163626" cy="25821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to 327">
                <a:extLst>
                  <a:ext uri="{FF2B5EF4-FFF2-40B4-BE49-F238E27FC236}">
                    <a16:creationId xmlns:a16="http://schemas.microsoft.com/office/drawing/2014/main" id="{E41ABFC0-A27C-4ADA-B847-D383E26AB9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82900" y="3407173"/>
                <a:ext cx="163626" cy="0"/>
              </a:xfrm>
              <a:prstGeom prst="line">
                <a:avLst/>
              </a:prstGeom>
              <a:ln w="3810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to 328">
                <a:extLst>
                  <a:ext uri="{FF2B5EF4-FFF2-40B4-BE49-F238E27FC236}">
                    <a16:creationId xmlns:a16="http://schemas.microsoft.com/office/drawing/2014/main" id="{6ECDBFD8-3526-48C6-8229-5A8AEA45A1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8754" y="2882338"/>
                <a:ext cx="98176" cy="216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to 329">
                <a:extLst>
                  <a:ext uri="{FF2B5EF4-FFF2-40B4-BE49-F238E27FC236}">
                    <a16:creationId xmlns:a16="http://schemas.microsoft.com/office/drawing/2014/main" id="{C0BD2FBC-8743-4DE1-8ADF-653E1F0A7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3979" y="3241331"/>
                <a:ext cx="9817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CaixaDeTexto 330">
                <a:extLst>
                  <a:ext uri="{FF2B5EF4-FFF2-40B4-BE49-F238E27FC236}">
                    <a16:creationId xmlns:a16="http://schemas.microsoft.com/office/drawing/2014/main" id="{4DF40649-0E60-4646-8CC6-998FE8A1E055}"/>
                  </a:ext>
                </a:extLst>
              </p:cNvPr>
              <p:cNvSpPr txBox="1"/>
              <p:nvPr/>
            </p:nvSpPr>
            <p:spPr>
              <a:xfrm>
                <a:off x="11698336" y="2194910"/>
                <a:ext cx="483481" cy="30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4971B7"/>
                    </a:solidFill>
                  </a:rPr>
                  <a:t>16</a:t>
                </a:r>
              </a:p>
            </p:txBody>
          </p:sp>
          <p:sp>
            <p:nvSpPr>
              <p:cNvPr id="332" name="CaixaDeTexto 331">
                <a:extLst>
                  <a:ext uri="{FF2B5EF4-FFF2-40B4-BE49-F238E27FC236}">
                    <a16:creationId xmlns:a16="http://schemas.microsoft.com/office/drawing/2014/main" id="{7EC3A751-12DF-4D9A-822E-54669345128D}"/>
                  </a:ext>
                </a:extLst>
              </p:cNvPr>
              <p:cNvSpPr txBox="1"/>
              <p:nvPr/>
            </p:nvSpPr>
            <p:spPr>
              <a:xfrm>
                <a:off x="11090576" y="3137750"/>
                <a:ext cx="552772" cy="30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4971B7"/>
                    </a:solidFill>
                  </a:rPr>
                  <a:t>12</a:t>
                </a:r>
              </a:p>
            </p:txBody>
          </p:sp>
          <p:sp>
            <p:nvSpPr>
              <p:cNvPr id="333" name="CaixaDeTexto 332">
                <a:extLst>
                  <a:ext uri="{FF2B5EF4-FFF2-40B4-BE49-F238E27FC236}">
                    <a16:creationId xmlns:a16="http://schemas.microsoft.com/office/drawing/2014/main" id="{B5136E6C-2D7D-4C68-8DB3-BCD8A863A4D9}"/>
                  </a:ext>
                </a:extLst>
              </p:cNvPr>
              <p:cNvSpPr txBox="1"/>
              <p:nvPr/>
            </p:nvSpPr>
            <p:spPr>
              <a:xfrm>
                <a:off x="11715999" y="4251207"/>
                <a:ext cx="601769" cy="30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4971B7"/>
                    </a:solidFill>
                  </a:rPr>
                  <a:t>8</a:t>
                </a:r>
              </a:p>
            </p:txBody>
          </p:sp>
          <p:grpSp>
            <p:nvGrpSpPr>
              <p:cNvPr id="334" name="Agrupar 333">
                <a:extLst>
                  <a:ext uri="{FF2B5EF4-FFF2-40B4-BE49-F238E27FC236}">
                    <a16:creationId xmlns:a16="http://schemas.microsoft.com/office/drawing/2014/main" id="{4325AC3F-3454-4A6B-BFFB-56543C2632A4}"/>
                  </a:ext>
                </a:extLst>
              </p:cNvPr>
              <p:cNvGrpSpPr/>
              <p:nvPr/>
            </p:nvGrpSpPr>
            <p:grpSpPr>
              <a:xfrm>
                <a:off x="11557138" y="3666970"/>
                <a:ext cx="619274" cy="416252"/>
                <a:chOff x="11557138" y="3666970"/>
                <a:chExt cx="619274" cy="416252"/>
              </a:xfrm>
            </p:grpSpPr>
            <p:sp>
              <p:nvSpPr>
                <p:cNvPr id="344" name="CaixaDeTexto 343">
                  <a:extLst>
                    <a:ext uri="{FF2B5EF4-FFF2-40B4-BE49-F238E27FC236}">
                      <a16:creationId xmlns:a16="http://schemas.microsoft.com/office/drawing/2014/main" id="{4627F256-9025-4665-A2E6-5C3C5B7CDC41}"/>
                    </a:ext>
                  </a:extLst>
                </p:cNvPr>
                <p:cNvSpPr txBox="1"/>
                <p:nvPr/>
              </p:nvSpPr>
              <p:spPr>
                <a:xfrm>
                  <a:off x="11557138" y="3825245"/>
                  <a:ext cx="601769" cy="257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dirty="0">
                      <a:solidFill>
                        <a:srgbClr val="4971B7"/>
                      </a:solidFill>
                    </a:rPr>
                    <a:t>volts</a:t>
                  </a:r>
                </a:p>
              </p:txBody>
            </p:sp>
            <p:sp>
              <p:nvSpPr>
                <p:cNvPr id="345" name="Retângulo 344">
                  <a:extLst>
                    <a:ext uri="{FF2B5EF4-FFF2-40B4-BE49-F238E27FC236}">
                      <a16:creationId xmlns:a16="http://schemas.microsoft.com/office/drawing/2014/main" id="{6EEB002E-2449-4106-B46D-EA2167EF73D7}"/>
                    </a:ext>
                  </a:extLst>
                </p:cNvPr>
                <p:cNvSpPr/>
                <p:nvPr/>
              </p:nvSpPr>
              <p:spPr>
                <a:xfrm>
                  <a:off x="11715999" y="3725245"/>
                  <a:ext cx="277075" cy="131476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4971B7"/>
                    </a:solidFill>
                  </a:endParaRPr>
                </a:p>
              </p:txBody>
            </p:sp>
            <p:sp>
              <p:nvSpPr>
                <p:cNvPr id="346" name="CaixaDeTexto 345">
                  <a:extLst>
                    <a:ext uri="{FF2B5EF4-FFF2-40B4-BE49-F238E27FC236}">
                      <a16:creationId xmlns:a16="http://schemas.microsoft.com/office/drawing/2014/main" id="{9E741716-9A8D-4DD1-ABD5-B7C9F68D9069}"/>
                    </a:ext>
                  </a:extLst>
                </p:cNvPr>
                <p:cNvSpPr txBox="1"/>
                <p:nvPr/>
              </p:nvSpPr>
              <p:spPr>
                <a:xfrm>
                  <a:off x="11636295" y="3666970"/>
                  <a:ext cx="540117" cy="223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700" b="1" dirty="0">
                      <a:solidFill>
                        <a:srgbClr val="4971B7"/>
                      </a:solidFill>
                    </a:rPr>
                    <a:t>+    -</a:t>
                  </a:r>
                </a:p>
              </p:txBody>
            </p:sp>
            <p:sp>
              <p:nvSpPr>
                <p:cNvPr id="347" name="Fluxograma: Atraso 346">
                  <a:extLst>
                    <a:ext uri="{FF2B5EF4-FFF2-40B4-BE49-F238E27FC236}">
                      <a16:creationId xmlns:a16="http://schemas.microsoft.com/office/drawing/2014/main" id="{6A45733B-70EA-47B8-8E91-CFBC8D744098}"/>
                    </a:ext>
                  </a:extLst>
                </p:cNvPr>
                <p:cNvSpPr/>
                <p:nvPr/>
              </p:nvSpPr>
              <p:spPr>
                <a:xfrm rot="16200000">
                  <a:off x="11915164" y="3673615"/>
                  <a:ext cx="34595" cy="73597"/>
                </a:xfrm>
                <a:prstGeom prst="flowChartDelay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4971B7"/>
                    </a:solidFill>
                  </a:endParaRPr>
                </a:p>
              </p:txBody>
            </p:sp>
            <p:sp>
              <p:nvSpPr>
                <p:cNvPr id="348" name="Fluxograma: Atraso 347">
                  <a:extLst>
                    <a:ext uri="{FF2B5EF4-FFF2-40B4-BE49-F238E27FC236}">
                      <a16:creationId xmlns:a16="http://schemas.microsoft.com/office/drawing/2014/main" id="{3BF26EC8-6D20-4551-B4FA-FA54424C7EF1}"/>
                    </a:ext>
                  </a:extLst>
                </p:cNvPr>
                <p:cNvSpPr/>
                <p:nvPr/>
              </p:nvSpPr>
              <p:spPr>
                <a:xfrm rot="16200000">
                  <a:off x="11758230" y="3676305"/>
                  <a:ext cx="34595" cy="73597"/>
                </a:xfrm>
                <a:prstGeom prst="flowChartDelay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4971B7"/>
                    </a:solidFill>
                  </a:endParaRPr>
                </a:p>
              </p:txBody>
            </p:sp>
          </p:grpSp>
          <p:cxnSp>
            <p:nvCxnSpPr>
              <p:cNvPr id="335" name="Conector reto 334">
                <a:extLst>
                  <a:ext uri="{FF2B5EF4-FFF2-40B4-BE49-F238E27FC236}">
                    <a16:creationId xmlns:a16="http://schemas.microsoft.com/office/drawing/2014/main" id="{121E4D13-85E7-4FD0-86FD-28E75C6F74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89763" y="4347156"/>
                <a:ext cx="163626" cy="74848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to 335">
                <a:extLst>
                  <a:ext uri="{FF2B5EF4-FFF2-40B4-BE49-F238E27FC236}">
                    <a16:creationId xmlns:a16="http://schemas.microsoft.com/office/drawing/2014/main" id="{B3B2C9BA-6A9B-402B-BD71-DB3DDE50DE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74334" y="4229556"/>
                <a:ext cx="98176" cy="433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to 336">
                <a:extLst>
                  <a:ext uri="{FF2B5EF4-FFF2-40B4-BE49-F238E27FC236}">
                    <a16:creationId xmlns:a16="http://schemas.microsoft.com/office/drawing/2014/main" id="{5A4EA328-43C4-4A5F-AFA2-DC611D9FE1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24372" y="3742155"/>
                <a:ext cx="163626" cy="25821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to 337">
                <a:extLst>
                  <a:ext uri="{FF2B5EF4-FFF2-40B4-BE49-F238E27FC236}">
                    <a16:creationId xmlns:a16="http://schemas.microsoft.com/office/drawing/2014/main" id="{F57CBEB0-86AD-42CD-9829-95F694CBEF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62644" y="4062444"/>
                <a:ext cx="163626" cy="52035"/>
              </a:xfrm>
              <a:prstGeom prst="line">
                <a:avLst/>
              </a:prstGeom>
              <a:ln w="3810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to 338">
                <a:extLst>
                  <a:ext uri="{FF2B5EF4-FFF2-40B4-BE49-F238E27FC236}">
                    <a16:creationId xmlns:a16="http://schemas.microsoft.com/office/drawing/2014/main" id="{EED1C2B0-636C-48C8-A31A-745663F40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79103" y="3907919"/>
                <a:ext cx="98176" cy="216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to 339">
                <a:extLst>
                  <a:ext uri="{FF2B5EF4-FFF2-40B4-BE49-F238E27FC236}">
                    <a16:creationId xmlns:a16="http://schemas.microsoft.com/office/drawing/2014/main" id="{D83632BC-555A-4B43-BEE3-5D241695BA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93979" y="3602211"/>
                <a:ext cx="9817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to 340">
                <a:extLst>
                  <a:ext uri="{FF2B5EF4-FFF2-40B4-BE49-F238E27FC236}">
                    <a16:creationId xmlns:a16="http://schemas.microsoft.com/office/drawing/2014/main" id="{7BE1B97F-50D5-4838-944B-243343D6B2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42441" y="4576138"/>
                <a:ext cx="169460" cy="105098"/>
              </a:xfrm>
              <a:prstGeom prst="line">
                <a:avLst/>
              </a:prstGeom>
              <a:ln w="5715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Conector reto 341">
                <a:extLst>
                  <a:ext uri="{FF2B5EF4-FFF2-40B4-BE49-F238E27FC236}">
                    <a16:creationId xmlns:a16="http://schemas.microsoft.com/office/drawing/2014/main" id="{4F9DF869-8012-4946-810E-D527AD0A94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55978" y="4514644"/>
                <a:ext cx="98176" cy="433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Conector reto 342">
                <a:extLst>
                  <a:ext uri="{FF2B5EF4-FFF2-40B4-BE49-F238E27FC236}">
                    <a16:creationId xmlns:a16="http://schemas.microsoft.com/office/drawing/2014/main" id="{127A23F5-686C-4C58-8B29-004145E3BF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64713" y="3406952"/>
                <a:ext cx="983849" cy="3834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1" name="Elipse 320">
              <a:extLst>
                <a:ext uri="{FF2B5EF4-FFF2-40B4-BE49-F238E27FC236}">
                  <a16:creationId xmlns:a16="http://schemas.microsoft.com/office/drawing/2014/main" id="{A3FC96D9-18C5-4753-9176-05EF7FC206F7}"/>
                </a:ext>
              </a:extLst>
            </p:cNvPr>
            <p:cNvSpPr/>
            <p:nvPr/>
          </p:nvSpPr>
          <p:spPr>
            <a:xfrm>
              <a:off x="11966081" y="3354278"/>
              <a:ext cx="144225" cy="120700"/>
            </a:xfrm>
            <a:prstGeom prst="ellipse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4971B7"/>
                </a:solidFill>
              </a:endParaRP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06CFFA67-1875-4B3D-BE37-3632B3C86206}"/>
              </a:ext>
            </a:extLst>
          </p:cNvPr>
          <p:cNvGrpSpPr/>
          <p:nvPr/>
        </p:nvGrpSpPr>
        <p:grpSpPr>
          <a:xfrm>
            <a:off x="107180" y="477919"/>
            <a:ext cx="1150143" cy="1846622"/>
            <a:chOff x="3273115" y="1573405"/>
            <a:chExt cx="1150143" cy="1990717"/>
          </a:xfrm>
        </p:grpSpPr>
        <p:grpSp>
          <p:nvGrpSpPr>
            <p:cNvPr id="423" name="Agrupar 422">
              <a:extLst>
                <a:ext uri="{FF2B5EF4-FFF2-40B4-BE49-F238E27FC236}">
                  <a16:creationId xmlns:a16="http://schemas.microsoft.com/office/drawing/2014/main" id="{DD94DEE2-A407-48E6-A870-9D06F86279F2}"/>
                </a:ext>
              </a:extLst>
            </p:cNvPr>
            <p:cNvGrpSpPr/>
            <p:nvPr/>
          </p:nvGrpSpPr>
          <p:grpSpPr>
            <a:xfrm>
              <a:off x="3273115" y="1573405"/>
              <a:ext cx="1150143" cy="428204"/>
              <a:chOff x="1141526" y="1366707"/>
              <a:chExt cx="1150143" cy="428204"/>
            </a:xfrm>
          </p:grpSpPr>
          <p:sp>
            <p:nvSpPr>
              <p:cNvPr id="424" name="Forma Livre: Forma 423">
                <a:extLst>
                  <a:ext uri="{FF2B5EF4-FFF2-40B4-BE49-F238E27FC236}">
                    <a16:creationId xmlns:a16="http://schemas.microsoft.com/office/drawing/2014/main" id="{075AB796-0661-4593-AAED-CAC2AD43DFED}"/>
                  </a:ext>
                </a:extLst>
              </p:cNvPr>
              <p:cNvSpPr/>
              <p:nvPr/>
            </p:nvSpPr>
            <p:spPr>
              <a:xfrm>
                <a:off x="1141526" y="1366708"/>
                <a:ext cx="1145610" cy="423863"/>
              </a:xfrm>
              <a:custGeom>
                <a:avLst/>
                <a:gdLst>
                  <a:gd name="connsiteX0" fmla="*/ 0 w 1147762"/>
                  <a:gd name="connsiteY0" fmla="*/ 2381 h 423863"/>
                  <a:gd name="connsiteX1" fmla="*/ 611981 w 1147762"/>
                  <a:gd name="connsiteY1" fmla="*/ 0 h 423863"/>
                  <a:gd name="connsiteX2" fmla="*/ 697706 w 1147762"/>
                  <a:gd name="connsiteY2" fmla="*/ 85725 h 423863"/>
                  <a:gd name="connsiteX3" fmla="*/ 892968 w 1147762"/>
                  <a:gd name="connsiteY3" fmla="*/ 85725 h 423863"/>
                  <a:gd name="connsiteX4" fmla="*/ 1140618 w 1147762"/>
                  <a:gd name="connsiteY4" fmla="*/ 333375 h 423863"/>
                  <a:gd name="connsiteX5" fmla="*/ 1147762 w 1147762"/>
                  <a:gd name="connsiteY5" fmla="*/ 423863 h 423863"/>
                  <a:gd name="connsiteX6" fmla="*/ 731043 w 1147762"/>
                  <a:gd name="connsiteY6" fmla="*/ 423863 h 423863"/>
                  <a:gd name="connsiteX7" fmla="*/ 652462 w 1147762"/>
                  <a:gd name="connsiteY7" fmla="*/ 350044 h 423863"/>
                  <a:gd name="connsiteX8" fmla="*/ 140493 w 1147762"/>
                  <a:gd name="connsiteY8" fmla="*/ 345281 h 423863"/>
                  <a:gd name="connsiteX9" fmla="*/ 2381 w 1147762"/>
                  <a:gd name="connsiteY9" fmla="*/ 214313 h 423863"/>
                  <a:gd name="connsiteX10" fmla="*/ 0 w 1147762"/>
                  <a:gd name="connsiteY10" fmla="*/ 2381 h 423863"/>
                  <a:gd name="connsiteX0" fmla="*/ 0 w 1140618"/>
                  <a:gd name="connsiteY0" fmla="*/ 2381 h 423863"/>
                  <a:gd name="connsiteX1" fmla="*/ 611981 w 1140618"/>
                  <a:gd name="connsiteY1" fmla="*/ 0 h 423863"/>
                  <a:gd name="connsiteX2" fmla="*/ 697706 w 1140618"/>
                  <a:gd name="connsiteY2" fmla="*/ 85725 h 423863"/>
                  <a:gd name="connsiteX3" fmla="*/ 892968 w 1140618"/>
                  <a:gd name="connsiteY3" fmla="*/ 85725 h 423863"/>
                  <a:gd name="connsiteX4" fmla="*/ 1140618 w 1140618"/>
                  <a:gd name="connsiteY4" fmla="*/ 333375 h 423863"/>
                  <a:gd name="connsiteX5" fmla="*/ 1138237 w 1140618"/>
                  <a:gd name="connsiteY5" fmla="*/ 423863 h 423863"/>
                  <a:gd name="connsiteX6" fmla="*/ 731043 w 1140618"/>
                  <a:gd name="connsiteY6" fmla="*/ 423863 h 423863"/>
                  <a:gd name="connsiteX7" fmla="*/ 652462 w 1140618"/>
                  <a:gd name="connsiteY7" fmla="*/ 350044 h 423863"/>
                  <a:gd name="connsiteX8" fmla="*/ 140493 w 1140618"/>
                  <a:gd name="connsiteY8" fmla="*/ 345281 h 423863"/>
                  <a:gd name="connsiteX9" fmla="*/ 2381 w 1140618"/>
                  <a:gd name="connsiteY9" fmla="*/ 214313 h 423863"/>
                  <a:gd name="connsiteX10" fmla="*/ 0 w 1140618"/>
                  <a:gd name="connsiteY10" fmla="*/ 2381 h 423863"/>
                  <a:gd name="connsiteX0" fmla="*/ 0 w 1138277"/>
                  <a:gd name="connsiteY0" fmla="*/ 2381 h 423863"/>
                  <a:gd name="connsiteX1" fmla="*/ 611981 w 1138277"/>
                  <a:gd name="connsiteY1" fmla="*/ 0 h 423863"/>
                  <a:gd name="connsiteX2" fmla="*/ 697706 w 1138277"/>
                  <a:gd name="connsiteY2" fmla="*/ 85725 h 423863"/>
                  <a:gd name="connsiteX3" fmla="*/ 892968 w 1138277"/>
                  <a:gd name="connsiteY3" fmla="*/ 85725 h 423863"/>
                  <a:gd name="connsiteX4" fmla="*/ 1128712 w 1138277"/>
                  <a:gd name="connsiteY4" fmla="*/ 333375 h 423863"/>
                  <a:gd name="connsiteX5" fmla="*/ 1138237 w 1138277"/>
                  <a:gd name="connsiteY5" fmla="*/ 423863 h 423863"/>
                  <a:gd name="connsiteX6" fmla="*/ 731043 w 1138277"/>
                  <a:gd name="connsiteY6" fmla="*/ 423863 h 423863"/>
                  <a:gd name="connsiteX7" fmla="*/ 652462 w 1138277"/>
                  <a:gd name="connsiteY7" fmla="*/ 350044 h 423863"/>
                  <a:gd name="connsiteX8" fmla="*/ 140493 w 1138277"/>
                  <a:gd name="connsiteY8" fmla="*/ 345281 h 423863"/>
                  <a:gd name="connsiteX9" fmla="*/ 2381 w 1138277"/>
                  <a:gd name="connsiteY9" fmla="*/ 214313 h 423863"/>
                  <a:gd name="connsiteX10" fmla="*/ 0 w 1138277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38237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50212"/>
                  <a:gd name="connsiteY0" fmla="*/ 2381 h 423863"/>
                  <a:gd name="connsiteX1" fmla="*/ 611981 w 1150212"/>
                  <a:gd name="connsiteY1" fmla="*/ 0 h 423863"/>
                  <a:gd name="connsiteX2" fmla="*/ 697706 w 1150212"/>
                  <a:gd name="connsiteY2" fmla="*/ 85725 h 423863"/>
                  <a:gd name="connsiteX3" fmla="*/ 892968 w 1150212"/>
                  <a:gd name="connsiteY3" fmla="*/ 85725 h 423863"/>
                  <a:gd name="connsiteX4" fmla="*/ 1145380 w 1150212"/>
                  <a:gd name="connsiteY4" fmla="*/ 330994 h 423863"/>
                  <a:gd name="connsiteX5" fmla="*/ 1150144 w 1150212"/>
                  <a:gd name="connsiteY5" fmla="*/ 423863 h 423863"/>
                  <a:gd name="connsiteX6" fmla="*/ 731043 w 1150212"/>
                  <a:gd name="connsiteY6" fmla="*/ 423863 h 423863"/>
                  <a:gd name="connsiteX7" fmla="*/ 652462 w 1150212"/>
                  <a:gd name="connsiteY7" fmla="*/ 350044 h 423863"/>
                  <a:gd name="connsiteX8" fmla="*/ 140493 w 1150212"/>
                  <a:gd name="connsiteY8" fmla="*/ 345281 h 423863"/>
                  <a:gd name="connsiteX9" fmla="*/ 2381 w 1150212"/>
                  <a:gd name="connsiteY9" fmla="*/ 214313 h 423863"/>
                  <a:gd name="connsiteX10" fmla="*/ 0 w 1150212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43000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45610"/>
                  <a:gd name="connsiteY0" fmla="*/ 2381 h 423863"/>
                  <a:gd name="connsiteX1" fmla="*/ 611981 w 1145610"/>
                  <a:gd name="connsiteY1" fmla="*/ 0 h 423863"/>
                  <a:gd name="connsiteX2" fmla="*/ 697706 w 1145610"/>
                  <a:gd name="connsiteY2" fmla="*/ 85725 h 423863"/>
                  <a:gd name="connsiteX3" fmla="*/ 892968 w 1145610"/>
                  <a:gd name="connsiteY3" fmla="*/ 85725 h 423863"/>
                  <a:gd name="connsiteX4" fmla="*/ 1145380 w 1145610"/>
                  <a:gd name="connsiteY4" fmla="*/ 330994 h 423863"/>
                  <a:gd name="connsiteX5" fmla="*/ 1145382 w 1145610"/>
                  <a:gd name="connsiteY5" fmla="*/ 423863 h 423863"/>
                  <a:gd name="connsiteX6" fmla="*/ 731043 w 1145610"/>
                  <a:gd name="connsiteY6" fmla="*/ 423863 h 423863"/>
                  <a:gd name="connsiteX7" fmla="*/ 652462 w 1145610"/>
                  <a:gd name="connsiteY7" fmla="*/ 350044 h 423863"/>
                  <a:gd name="connsiteX8" fmla="*/ 140493 w 1145610"/>
                  <a:gd name="connsiteY8" fmla="*/ 345281 h 423863"/>
                  <a:gd name="connsiteX9" fmla="*/ 2381 w 1145610"/>
                  <a:gd name="connsiteY9" fmla="*/ 214313 h 423863"/>
                  <a:gd name="connsiteX10" fmla="*/ 0 w 1145610"/>
                  <a:gd name="connsiteY10" fmla="*/ 2381 h 42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5610" h="423863">
                    <a:moveTo>
                      <a:pt x="0" y="2381"/>
                    </a:moveTo>
                    <a:lnTo>
                      <a:pt x="611981" y="0"/>
                    </a:lnTo>
                    <a:lnTo>
                      <a:pt x="697706" y="85725"/>
                    </a:lnTo>
                    <a:lnTo>
                      <a:pt x="892968" y="85725"/>
                    </a:lnTo>
                    <a:lnTo>
                      <a:pt x="1145380" y="330994"/>
                    </a:lnTo>
                    <a:cubicBezTo>
                      <a:pt x="1144586" y="361157"/>
                      <a:pt x="1146176" y="393700"/>
                      <a:pt x="1145382" y="423863"/>
                    </a:cubicBezTo>
                    <a:lnTo>
                      <a:pt x="731043" y="423863"/>
                    </a:lnTo>
                    <a:lnTo>
                      <a:pt x="652462" y="350044"/>
                    </a:lnTo>
                    <a:lnTo>
                      <a:pt x="140493" y="345281"/>
                    </a:lnTo>
                    <a:lnTo>
                      <a:pt x="2381" y="214313"/>
                    </a:lnTo>
                    <a:cubicBezTo>
                      <a:pt x="1587" y="143669"/>
                      <a:pt x="794" y="73025"/>
                      <a:pt x="0" y="238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5" name="Forma Livre: Forma 424">
                <a:extLst>
                  <a:ext uri="{FF2B5EF4-FFF2-40B4-BE49-F238E27FC236}">
                    <a16:creationId xmlns:a16="http://schemas.microsoft.com/office/drawing/2014/main" id="{A025F6B3-2A37-49E7-A9D0-E2458ADF19A5}"/>
                  </a:ext>
                </a:extLst>
              </p:cNvPr>
              <p:cNvSpPr/>
              <p:nvPr/>
            </p:nvSpPr>
            <p:spPr>
              <a:xfrm>
                <a:off x="1237965" y="1672488"/>
                <a:ext cx="964407" cy="73819"/>
              </a:xfrm>
              <a:custGeom>
                <a:avLst/>
                <a:gdLst>
                  <a:gd name="connsiteX0" fmla="*/ 0 w 971550"/>
                  <a:gd name="connsiteY0" fmla="*/ 2382 h 104775"/>
                  <a:gd name="connsiteX1" fmla="*/ 595313 w 971550"/>
                  <a:gd name="connsiteY1" fmla="*/ 0 h 104775"/>
                  <a:gd name="connsiteX2" fmla="*/ 657225 w 971550"/>
                  <a:gd name="connsiteY2" fmla="*/ 52388 h 104775"/>
                  <a:gd name="connsiteX3" fmla="*/ 952500 w 971550"/>
                  <a:gd name="connsiteY3" fmla="*/ 54769 h 104775"/>
                  <a:gd name="connsiteX4" fmla="*/ 964407 w 971550"/>
                  <a:gd name="connsiteY4" fmla="*/ 73819 h 104775"/>
                  <a:gd name="connsiteX5" fmla="*/ 971550 w 971550"/>
                  <a:gd name="connsiteY5" fmla="*/ 104775 h 104775"/>
                  <a:gd name="connsiteX0" fmla="*/ 0 w 964407"/>
                  <a:gd name="connsiteY0" fmla="*/ 2382 h 73819"/>
                  <a:gd name="connsiteX1" fmla="*/ 595313 w 964407"/>
                  <a:gd name="connsiteY1" fmla="*/ 0 h 73819"/>
                  <a:gd name="connsiteX2" fmla="*/ 657225 w 964407"/>
                  <a:gd name="connsiteY2" fmla="*/ 52388 h 73819"/>
                  <a:gd name="connsiteX3" fmla="*/ 952500 w 964407"/>
                  <a:gd name="connsiteY3" fmla="*/ 54769 h 73819"/>
                  <a:gd name="connsiteX4" fmla="*/ 964407 w 964407"/>
                  <a:gd name="connsiteY4" fmla="*/ 73819 h 7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407" h="73819">
                    <a:moveTo>
                      <a:pt x="0" y="2382"/>
                    </a:moveTo>
                    <a:lnTo>
                      <a:pt x="595313" y="0"/>
                    </a:lnTo>
                    <a:lnTo>
                      <a:pt x="657225" y="52388"/>
                    </a:lnTo>
                    <a:lnTo>
                      <a:pt x="952500" y="54769"/>
                    </a:lnTo>
                    <a:lnTo>
                      <a:pt x="964407" y="73819"/>
                    </a:ln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6" name="Forma Livre: Forma 425">
                <a:extLst>
                  <a:ext uri="{FF2B5EF4-FFF2-40B4-BE49-F238E27FC236}">
                    <a16:creationId xmlns:a16="http://schemas.microsoft.com/office/drawing/2014/main" id="{14558E8E-CC80-4C53-BF02-DEC72C725ED1}"/>
                  </a:ext>
                </a:extLst>
              </p:cNvPr>
              <p:cNvSpPr/>
              <p:nvPr/>
            </p:nvSpPr>
            <p:spPr>
              <a:xfrm>
                <a:off x="1910669" y="1744905"/>
                <a:ext cx="381000" cy="50006"/>
              </a:xfrm>
              <a:custGeom>
                <a:avLst/>
                <a:gdLst>
                  <a:gd name="connsiteX0" fmla="*/ 38100 w 381000"/>
                  <a:gd name="connsiteY0" fmla="*/ 2381 h 50006"/>
                  <a:gd name="connsiteX1" fmla="*/ 381000 w 381000"/>
                  <a:gd name="connsiteY1" fmla="*/ 0 h 50006"/>
                  <a:gd name="connsiteX2" fmla="*/ 378618 w 381000"/>
                  <a:gd name="connsiteY2" fmla="*/ 50006 h 50006"/>
                  <a:gd name="connsiteX3" fmla="*/ 0 w 381000"/>
                  <a:gd name="connsiteY3" fmla="*/ 50006 h 50006"/>
                  <a:gd name="connsiteX4" fmla="*/ 38100 w 381000"/>
                  <a:gd name="connsiteY4" fmla="*/ 2381 h 5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50006">
                    <a:moveTo>
                      <a:pt x="38100" y="2381"/>
                    </a:moveTo>
                    <a:lnTo>
                      <a:pt x="381000" y="0"/>
                    </a:lnTo>
                    <a:lnTo>
                      <a:pt x="378618" y="50006"/>
                    </a:lnTo>
                    <a:lnTo>
                      <a:pt x="0" y="50006"/>
                    </a:lnTo>
                    <a:lnTo>
                      <a:pt x="38100" y="2381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7" name="Forma Livre: Forma 426">
                <a:extLst>
                  <a:ext uri="{FF2B5EF4-FFF2-40B4-BE49-F238E27FC236}">
                    <a16:creationId xmlns:a16="http://schemas.microsoft.com/office/drawing/2014/main" id="{4F6FD219-8C05-47E0-8D3F-EBD1A935B38B}"/>
                  </a:ext>
                </a:extLst>
              </p:cNvPr>
              <p:cNvSpPr/>
              <p:nvPr/>
            </p:nvSpPr>
            <p:spPr>
              <a:xfrm>
                <a:off x="1528762" y="1366707"/>
                <a:ext cx="538163" cy="173831"/>
              </a:xfrm>
              <a:custGeom>
                <a:avLst/>
                <a:gdLst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83394 w 538163"/>
                  <a:gd name="connsiteY6" fmla="*/ 71438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14325 w 538163"/>
                  <a:gd name="connsiteY3" fmla="*/ 166687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0 h 171450"/>
                  <a:gd name="connsiteX1" fmla="*/ 0 w 538163"/>
                  <a:gd name="connsiteY1" fmla="*/ 104775 h 171450"/>
                  <a:gd name="connsiteX2" fmla="*/ 73819 w 538163"/>
                  <a:gd name="connsiteY2" fmla="*/ 171450 h 171450"/>
                  <a:gd name="connsiteX3" fmla="*/ 314325 w 538163"/>
                  <a:gd name="connsiteY3" fmla="*/ 169068 h 171450"/>
                  <a:gd name="connsiteX4" fmla="*/ 354806 w 538163"/>
                  <a:gd name="connsiteY4" fmla="*/ 126206 h 171450"/>
                  <a:gd name="connsiteX5" fmla="*/ 538163 w 538163"/>
                  <a:gd name="connsiteY5" fmla="*/ 123825 h 171450"/>
                  <a:gd name="connsiteX6" fmla="*/ 497682 w 538163"/>
                  <a:gd name="connsiteY6" fmla="*/ 78582 h 171450"/>
                  <a:gd name="connsiteX7" fmla="*/ 309563 w 538163"/>
                  <a:gd name="connsiteY7" fmla="*/ 78581 h 171450"/>
                  <a:gd name="connsiteX8" fmla="*/ 223838 w 538163"/>
                  <a:gd name="connsiteY8" fmla="*/ 2381 h 171450"/>
                  <a:gd name="connsiteX9" fmla="*/ 2381 w 538163"/>
                  <a:gd name="connsiteY9" fmla="*/ 0 h 171450"/>
                  <a:gd name="connsiteX0" fmla="*/ 2381 w 538163"/>
                  <a:gd name="connsiteY0" fmla="*/ 2381 h 173831"/>
                  <a:gd name="connsiteX1" fmla="*/ 0 w 538163"/>
                  <a:gd name="connsiteY1" fmla="*/ 107156 h 173831"/>
                  <a:gd name="connsiteX2" fmla="*/ 73819 w 538163"/>
                  <a:gd name="connsiteY2" fmla="*/ 173831 h 173831"/>
                  <a:gd name="connsiteX3" fmla="*/ 314325 w 538163"/>
                  <a:gd name="connsiteY3" fmla="*/ 171449 h 173831"/>
                  <a:gd name="connsiteX4" fmla="*/ 354806 w 538163"/>
                  <a:gd name="connsiteY4" fmla="*/ 128587 h 173831"/>
                  <a:gd name="connsiteX5" fmla="*/ 538163 w 538163"/>
                  <a:gd name="connsiteY5" fmla="*/ 126206 h 173831"/>
                  <a:gd name="connsiteX6" fmla="*/ 497682 w 538163"/>
                  <a:gd name="connsiteY6" fmla="*/ 80963 h 173831"/>
                  <a:gd name="connsiteX7" fmla="*/ 309563 w 538163"/>
                  <a:gd name="connsiteY7" fmla="*/ 80962 h 173831"/>
                  <a:gd name="connsiteX8" fmla="*/ 223838 w 538163"/>
                  <a:gd name="connsiteY8" fmla="*/ 0 h 173831"/>
                  <a:gd name="connsiteX9" fmla="*/ 2381 w 538163"/>
                  <a:gd name="connsiteY9" fmla="*/ 2381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163" h="173831">
                    <a:moveTo>
                      <a:pt x="2381" y="2381"/>
                    </a:moveTo>
                    <a:cubicBezTo>
                      <a:pt x="1587" y="34925"/>
                      <a:pt x="794" y="74612"/>
                      <a:pt x="0" y="107156"/>
                    </a:cubicBezTo>
                    <a:lnTo>
                      <a:pt x="73819" y="173831"/>
                    </a:lnTo>
                    <a:lnTo>
                      <a:pt x="314325" y="171449"/>
                    </a:lnTo>
                    <a:lnTo>
                      <a:pt x="354806" y="128587"/>
                    </a:lnTo>
                    <a:lnTo>
                      <a:pt x="538163" y="126206"/>
                    </a:lnTo>
                    <a:lnTo>
                      <a:pt x="497682" y="80963"/>
                    </a:lnTo>
                    <a:lnTo>
                      <a:pt x="309563" y="80962"/>
                    </a:lnTo>
                    <a:lnTo>
                      <a:pt x="223838" y="0"/>
                    </a:lnTo>
                    <a:lnTo>
                      <a:pt x="2381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28" name="Agrupar 427">
              <a:extLst>
                <a:ext uri="{FF2B5EF4-FFF2-40B4-BE49-F238E27FC236}">
                  <a16:creationId xmlns:a16="http://schemas.microsoft.com/office/drawing/2014/main" id="{17CF77EF-F316-4AD7-9A1B-21A309D7CD3F}"/>
                </a:ext>
              </a:extLst>
            </p:cNvPr>
            <p:cNvGrpSpPr/>
            <p:nvPr/>
          </p:nvGrpSpPr>
          <p:grpSpPr>
            <a:xfrm>
              <a:off x="3273115" y="2094243"/>
              <a:ext cx="1150143" cy="428204"/>
              <a:chOff x="1141526" y="1366707"/>
              <a:chExt cx="1150143" cy="428204"/>
            </a:xfrm>
          </p:grpSpPr>
          <p:sp>
            <p:nvSpPr>
              <p:cNvPr id="429" name="Forma Livre: Forma 428">
                <a:extLst>
                  <a:ext uri="{FF2B5EF4-FFF2-40B4-BE49-F238E27FC236}">
                    <a16:creationId xmlns:a16="http://schemas.microsoft.com/office/drawing/2014/main" id="{512BCF68-8C73-4EF4-BCA8-528D88F2AE7E}"/>
                  </a:ext>
                </a:extLst>
              </p:cNvPr>
              <p:cNvSpPr/>
              <p:nvPr/>
            </p:nvSpPr>
            <p:spPr>
              <a:xfrm>
                <a:off x="1141526" y="1366708"/>
                <a:ext cx="1145610" cy="423863"/>
              </a:xfrm>
              <a:custGeom>
                <a:avLst/>
                <a:gdLst>
                  <a:gd name="connsiteX0" fmla="*/ 0 w 1147762"/>
                  <a:gd name="connsiteY0" fmla="*/ 2381 h 423863"/>
                  <a:gd name="connsiteX1" fmla="*/ 611981 w 1147762"/>
                  <a:gd name="connsiteY1" fmla="*/ 0 h 423863"/>
                  <a:gd name="connsiteX2" fmla="*/ 697706 w 1147762"/>
                  <a:gd name="connsiteY2" fmla="*/ 85725 h 423863"/>
                  <a:gd name="connsiteX3" fmla="*/ 892968 w 1147762"/>
                  <a:gd name="connsiteY3" fmla="*/ 85725 h 423863"/>
                  <a:gd name="connsiteX4" fmla="*/ 1140618 w 1147762"/>
                  <a:gd name="connsiteY4" fmla="*/ 333375 h 423863"/>
                  <a:gd name="connsiteX5" fmla="*/ 1147762 w 1147762"/>
                  <a:gd name="connsiteY5" fmla="*/ 423863 h 423863"/>
                  <a:gd name="connsiteX6" fmla="*/ 731043 w 1147762"/>
                  <a:gd name="connsiteY6" fmla="*/ 423863 h 423863"/>
                  <a:gd name="connsiteX7" fmla="*/ 652462 w 1147762"/>
                  <a:gd name="connsiteY7" fmla="*/ 350044 h 423863"/>
                  <a:gd name="connsiteX8" fmla="*/ 140493 w 1147762"/>
                  <a:gd name="connsiteY8" fmla="*/ 345281 h 423863"/>
                  <a:gd name="connsiteX9" fmla="*/ 2381 w 1147762"/>
                  <a:gd name="connsiteY9" fmla="*/ 214313 h 423863"/>
                  <a:gd name="connsiteX10" fmla="*/ 0 w 1147762"/>
                  <a:gd name="connsiteY10" fmla="*/ 2381 h 423863"/>
                  <a:gd name="connsiteX0" fmla="*/ 0 w 1140618"/>
                  <a:gd name="connsiteY0" fmla="*/ 2381 h 423863"/>
                  <a:gd name="connsiteX1" fmla="*/ 611981 w 1140618"/>
                  <a:gd name="connsiteY1" fmla="*/ 0 h 423863"/>
                  <a:gd name="connsiteX2" fmla="*/ 697706 w 1140618"/>
                  <a:gd name="connsiteY2" fmla="*/ 85725 h 423863"/>
                  <a:gd name="connsiteX3" fmla="*/ 892968 w 1140618"/>
                  <a:gd name="connsiteY3" fmla="*/ 85725 h 423863"/>
                  <a:gd name="connsiteX4" fmla="*/ 1140618 w 1140618"/>
                  <a:gd name="connsiteY4" fmla="*/ 333375 h 423863"/>
                  <a:gd name="connsiteX5" fmla="*/ 1138237 w 1140618"/>
                  <a:gd name="connsiteY5" fmla="*/ 423863 h 423863"/>
                  <a:gd name="connsiteX6" fmla="*/ 731043 w 1140618"/>
                  <a:gd name="connsiteY6" fmla="*/ 423863 h 423863"/>
                  <a:gd name="connsiteX7" fmla="*/ 652462 w 1140618"/>
                  <a:gd name="connsiteY7" fmla="*/ 350044 h 423863"/>
                  <a:gd name="connsiteX8" fmla="*/ 140493 w 1140618"/>
                  <a:gd name="connsiteY8" fmla="*/ 345281 h 423863"/>
                  <a:gd name="connsiteX9" fmla="*/ 2381 w 1140618"/>
                  <a:gd name="connsiteY9" fmla="*/ 214313 h 423863"/>
                  <a:gd name="connsiteX10" fmla="*/ 0 w 1140618"/>
                  <a:gd name="connsiteY10" fmla="*/ 2381 h 423863"/>
                  <a:gd name="connsiteX0" fmla="*/ 0 w 1138277"/>
                  <a:gd name="connsiteY0" fmla="*/ 2381 h 423863"/>
                  <a:gd name="connsiteX1" fmla="*/ 611981 w 1138277"/>
                  <a:gd name="connsiteY1" fmla="*/ 0 h 423863"/>
                  <a:gd name="connsiteX2" fmla="*/ 697706 w 1138277"/>
                  <a:gd name="connsiteY2" fmla="*/ 85725 h 423863"/>
                  <a:gd name="connsiteX3" fmla="*/ 892968 w 1138277"/>
                  <a:gd name="connsiteY3" fmla="*/ 85725 h 423863"/>
                  <a:gd name="connsiteX4" fmla="*/ 1128712 w 1138277"/>
                  <a:gd name="connsiteY4" fmla="*/ 333375 h 423863"/>
                  <a:gd name="connsiteX5" fmla="*/ 1138237 w 1138277"/>
                  <a:gd name="connsiteY5" fmla="*/ 423863 h 423863"/>
                  <a:gd name="connsiteX6" fmla="*/ 731043 w 1138277"/>
                  <a:gd name="connsiteY6" fmla="*/ 423863 h 423863"/>
                  <a:gd name="connsiteX7" fmla="*/ 652462 w 1138277"/>
                  <a:gd name="connsiteY7" fmla="*/ 350044 h 423863"/>
                  <a:gd name="connsiteX8" fmla="*/ 140493 w 1138277"/>
                  <a:gd name="connsiteY8" fmla="*/ 345281 h 423863"/>
                  <a:gd name="connsiteX9" fmla="*/ 2381 w 1138277"/>
                  <a:gd name="connsiteY9" fmla="*/ 214313 h 423863"/>
                  <a:gd name="connsiteX10" fmla="*/ 0 w 1138277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38237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50212"/>
                  <a:gd name="connsiteY0" fmla="*/ 2381 h 423863"/>
                  <a:gd name="connsiteX1" fmla="*/ 611981 w 1150212"/>
                  <a:gd name="connsiteY1" fmla="*/ 0 h 423863"/>
                  <a:gd name="connsiteX2" fmla="*/ 697706 w 1150212"/>
                  <a:gd name="connsiteY2" fmla="*/ 85725 h 423863"/>
                  <a:gd name="connsiteX3" fmla="*/ 892968 w 1150212"/>
                  <a:gd name="connsiteY3" fmla="*/ 85725 h 423863"/>
                  <a:gd name="connsiteX4" fmla="*/ 1145380 w 1150212"/>
                  <a:gd name="connsiteY4" fmla="*/ 330994 h 423863"/>
                  <a:gd name="connsiteX5" fmla="*/ 1150144 w 1150212"/>
                  <a:gd name="connsiteY5" fmla="*/ 423863 h 423863"/>
                  <a:gd name="connsiteX6" fmla="*/ 731043 w 1150212"/>
                  <a:gd name="connsiteY6" fmla="*/ 423863 h 423863"/>
                  <a:gd name="connsiteX7" fmla="*/ 652462 w 1150212"/>
                  <a:gd name="connsiteY7" fmla="*/ 350044 h 423863"/>
                  <a:gd name="connsiteX8" fmla="*/ 140493 w 1150212"/>
                  <a:gd name="connsiteY8" fmla="*/ 345281 h 423863"/>
                  <a:gd name="connsiteX9" fmla="*/ 2381 w 1150212"/>
                  <a:gd name="connsiteY9" fmla="*/ 214313 h 423863"/>
                  <a:gd name="connsiteX10" fmla="*/ 0 w 1150212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43000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45610"/>
                  <a:gd name="connsiteY0" fmla="*/ 2381 h 423863"/>
                  <a:gd name="connsiteX1" fmla="*/ 611981 w 1145610"/>
                  <a:gd name="connsiteY1" fmla="*/ 0 h 423863"/>
                  <a:gd name="connsiteX2" fmla="*/ 697706 w 1145610"/>
                  <a:gd name="connsiteY2" fmla="*/ 85725 h 423863"/>
                  <a:gd name="connsiteX3" fmla="*/ 892968 w 1145610"/>
                  <a:gd name="connsiteY3" fmla="*/ 85725 h 423863"/>
                  <a:gd name="connsiteX4" fmla="*/ 1145380 w 1145610"/>
                  <a:gd name="connsiteY4" fmla="*/ 330994 h 423863"/>
                  <a:gd name="connsiteX5" fmla="*/ 1145382 w 1145610"/>
                  <a:gd name="connsiteY5" fmla="*/ 423863 h 423863"/>
                  <a:gd name="connsiteX6" fmla="*/ 731043 w 1145610"/>
                  <a:gd name="connsiteY6" fmla="*/ 423863 h 423863"/>
                  <a:gd name="connsiteX7" fmla="*/ 652462 w 1145610"/>
                  <a:gd name="connsiteY7" fmla="*/ 350044 h 423863"/>
                  <a:gd name="connsiteX8" fmla="*/ 140493 w 1145610"/>
                  <a:gd name="connsiteY8" fmla="*/ 345281 h 423863"/>
                  <a:gd name="connsiteX9" fmla="*/ 2381 w 1145610"/>
                  <a:gd name="connsiteY9" fmla="*/ 214313 h 423863"/>
                  <a:gd name="connsiteX10" fmla="*/ 0 w 1145610"/>
                  <a:gd name="connsiteY10" fmla="*/ 2381 h 42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5610" h="423863">
                    <a:moveTo>
                      <a:pt x="0" y="2381"/>
                    </a:moveTo>
                    <a:lnTo>
                      <a:pt x="611981" y="0"/>
                    </a:lnTo>
                    <a:lnTo>
                      <a:pt x="697706" y="85725"/>
                    </a:lnTo>
                    <a:lnTo>
                      <a:pt x="892968" y="85725"/>
                    </a:lnTo>
                    <a:lnTo>
                      <a:pt x="1145380" y="330994"/>
                    </a:lnTo>
                    <a:cubicBezTo>
                      <a:pt x="1144586" y="361157"/>
                      <a:pt x="1146176" y="393700"/>
                      <a:pt x="1145382" y="423863"/>
                    </a:cubicBezTo>
                    <a:lnTo>
                      <a:pt x="731043" y="423863"/>
                    </a:lnTo>
                    <a:lnTo>
                      <a:pt x="652462" y="350044"/>
                    </a:lnTo>
                    <a:lnTo>
                      <a:pt x="140493" y="345281"/>
                    </a:lnTo>
                    <a:lnTo>
                      <a:pt x="2381" y="214313"/>
                    </a:lnTo>
                    <a:cubicBezTo>
                      <a:pt x="1587" y="143669"/>
                      <a:pt x="794" y="73025"/>
                      <a:pt x="0" y="238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0" name="Forma Livre: Forma 429">
                <a:extLst>
                  <a:ext uri="{FF2B5EF4-FFF2-40B4-BE49-F238E27FC236}">
                    <a16:creationId xmlns:a16="http://schemas.microsoft.com/office/drawing/2014/main" id="{FA66AB0C-582B-4301-A72C-B5C091F5DCBF}"/>
                  </a:ext>
                </a:extLst>
              </p:cNvPr>
              <p:cNvSpPr/>
              <p:nvPr/>
            </p:nvSpPr>
            <p:spPr>
              <a:xfrm>
                <a:off x="1237965" y="1672488"/>
                <a:ext cx="964407" cy="73819"/>
              </a:xfrm>
              <a:custGeom>
                <a:avLst/>
                <a:gdLst>
                  <a:gd name="connsiteX0" fmla="*/ 0 w 971550"/>
                  <a:gd name="connsiteY0" fmla="*/ 2382 h 104775"/>
                  <a:gd name="connsiteX1" fmla="*/ 595313 w 971550"/>
                  <a:gd name="connsiteY1" fmla="*/ 0 h 104775"/>
                  <a:gd name="connsiteX2" fmla="*/ 657225 w 971550"/>
                  <a:gd name="connsiteY2" fmla="*/ 52388 h 104775"/>
                  <a:gd name="connsiteX3" fmla="*/ 952500 w 971550"/>
                  <a:gd name="connsiteY3" fmla="*/ 54769 h 104775"/>
                  <a:gd name="connsiteX4" fmla="*/ 964407 w 971550"/>
                  <a:gd name="connsiteY4" fmla="*/ 73819 h 104775"/>
                  <a:gd name="connsiteX5" fmla="*/ 971550 w 971550"/>
                  <a:gd name="connsiteY5" fmla="*/ 104775 h 104775"/>
                  <a:gd name="connsiteX0" fmla="*/ 0 w 964407"/>
                  <a:gd name="connsiteY0" fmla="*/ 2382 h 73819"/>
                  <a:gd name="connsiteX1" fmla="*/ 595313 w 964407"/>
                  <a:gd name="connsiteY1" fmla="*/ 0 h 73819"/>
                  <a:gd name="connsiteX2" fmla="*/ 657225 w 964407"/>
                  <a:gd name="connsiteY2" fmla="*/ 52388 h 73819"/>
                  <a:gd name="connsiteX3" fmla="*/ 952500 w 964407"/>
                  <a:gd name="connsiteY3" fmla="*/ 54769 h 73819"/>
                  <a:gd name="connsiteX4" fmla="*/ 964407 w 964407"/>
                  <a:gd name="connsiteY4" fmla="*/ 73819 h 7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407" h="73819">
                    <a:moveTo>
                      <a:pt x="0" y="2382"/>
                    </a:moveTo>
                    <a:lnTo>
                      <a:pt x="595313" y="0"/>
                    </a:lnTo>
                    <a:lnTo>
                      <a:pt x="657225" y="52388"/>
                    </a:lnTo>
                    <a:lnTo>
                      <a:pt x="952500" y="54769"/>
                    </a:lnTo>
                    <a:lnTo>
                      <a:pt x="964407" y="73819"/>
                    </a:ln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1" name="Forma Livre: Forma 430">
                <a:extLst>
                  <a:ext uri="{FF2B5EF4-FFF2-40B4-BE49-F238E27FC236}">
                    <a16:creationId xmlns:a16="http://schemas.microsoft.com/office/drawing/2014/main" id="{78E773FE-420A-411D-B982-7E8CAF14091D}"/>
                  </a:ext>
                </a:extLst>
              </p:cNvPr>
              <p:cNvSpPr/>
              <p:nvPr/>
            </p:nvSpPr>
            <p:spPr>
              <a:xfrm>
                <a:off x="1910669" y="1744905"/>
                <a:ext cx="381000" cy="50006"/>
              </a:xfrm>
              <a:custGeom>
                <a:avLst/>
                <a:gdLst>
                  <a:gd name="connsiteX0" fmla="*/ 38100 w 381000"/>
                  <a:gd name="connsiteY0" fmla="*/ 2381 h 50006"/>
                  <a:gd name="connsiteX1" fmla="*/ 381000 w 381000"/>
                  <a:gd name="connsiteY1" fmla="*/ 0 h 50006"/>
                  <a:gd name="connsiteX2" fmla="*/ 378618 w 381000"/>
                  <a:gd name="connsiteY2" fmla="*/ 50006 h 50006"/>
                  <a:gd name="connsiteX3" fmla="*/ 0 w 381000"/>
                  <a:gd name="connsiteY3" fmla="*/ 50006 h 50006"/>
                  <a:gd name="connsiteX4" fmla="*/ 38100 w 381000"/>
                  <a:gd name="connsiteY4" fmla="*/ 2381 h 5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50006">
                    <a:moveTo>
                      <a:pt x="38100" y="2381"/>
                    </a:moveTo>
                    <a:lnTo>
                      <a:pt x="381000" y="0"/>
                    </a:lnTo>
                    <a:lnTo>
                      <a:pt x="378618" y="50006"/>
                    </a:lnTo>
                    <a:lnTo>
                      <a:pt x="0" y="50006"/>
                    </a:lnTo>
                    <a:lnTo>
                      <a:pt x="38100" y="2381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2" name="Forma Livre: Forma 431">
                <a:extLst>
                  <a:ext uri="{FF2B5EF4-FFF2-40B4-BE49-F238E27FC236}">
                    <a16:creationId xmlns:a16="http://schemas.microsoft.com/office/drawing/2014/main" id="{F51A5234-57FE-4AEF-9755-F6232A4718B0}"/>
                  </a:ext>
                </a:extLst>
              </p:cNvPr>
              <p:cNvSpPr/>
              <p:nvPr/>
            </p:nvSpPr>
            <p:spPr>
              <a:xfrm>
                <a:off x="1528762" y="1366707"/>
                <a:ext cx="538163" cy="173831"/>
              </a:xfrm>
              <a:custGeom>
                <a:avLst/>
                <a:gdLst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83394 w 538163"/>
                  <a:gd name="connsiteY6" fmla="*/ 71438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14325 w 538163"/>
                  <a:gd name="connsiteY3" fmla="*/ 166687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0 h 171450"/>
                  <a:gd name="connsiteX1" fmla="*/ 0 w 538163"/>
                  <a:gd name="connsiteY1" fmla="*/ 104775 h 171450"/>
                  <a:gd name="connsiteX2" fmla="*/ 73819 w 538163"/>
                  <a:gd name="connsiteY2" fmla="*/ 171450 h 171450"/>
                  <a:gd name="connsiteX3" fmla="*/ 314325 w 538163"/>
                  <a:gd name="connsiteY3" fmla="*/ 169068 h 171450"/>
                  <a:gd name="connsiteX4" fmla="*/ 354806 w 538163"/>
                  <a:gd name="connsiteY4" fmla="*/ 126206 h 171450"/>
                  <a:gd name="connsiteX5" fmla="*/ 538163 w 538163"/>
                  <a:gd name="connsiteY5" fmla="*/ 123825 h 171450"/>
                  <a:gd name="connsiteX6" fmla="*/ 497682 w 538163"/>
                  <a:gd name="connsiteY6" fmla="*/ 78582 h 171450"/>
                  <a:gd name="connsiteX7" fmla="*/ 309563 w 538163"/>
                  <a:gd name="connsiteY7" fmla="*/ 78581 h 171450"/>
                  <a:gd name="connsiteX8" fmla="*/ 223838 w 538163"/>
                  <a:gd name="connsiteY8" fmla="*/ 2381 h 171450"/>
                  <a:gd name="connsiteX9" fmla="*/ 2381 w 538163"/>
                  <a:gd name="connsiteY9" fmla="*/ 0 h 171450"/>
                  <a:gd name="connsiteX0" fmla="*/ 2381 w 538163"/>
                  <a:gd name="connsiteY0" fmla="*/ 2381 h 173831"/>
                  <a:gd name="connsiteX1" fmla="*/ 0 w 538163"/>
                  <a:gd name="connsiteY1" fmla="*/ 107156 h 173831"/>
                  <a:gd name="connsiteX2" fmla="*/ 73819 w 538163"/>
                  <a:gd name="connsiteY2" fmla="*/ 173831 h 173831"/>
                  <a:gd name="connsiteX3" fmla="*/ 314325 w 538163"/>
                  <a:gd name="connsiteY3" fmla="*/ 171449 h 173831"/>
                  <a:gd name="connsiteX4" fmla="*/ 354806 w 538163"/>
                  <a:gd name="connsiteY4" fmla="*/ 128587 h 173831"/>
                  <a:gd name="connsiteX5" fmla="*/ 538163 w 538163"/>
                  <a:gd name="connsiteY5" fmla="*/ 126206 h 173831"/>
                  <a:gd name="connsiteX6" fmla="*/ 497682 w 538163"/>
                  <a:gd name="connsiteY6" fmla="*/ 80963 h 173831"/>
                  <a:gd name="connsiteX7" fmla="*/ 309563 w 538163"/>
                  <a:gd name="connsiteY7" fmla="*/ 80962 h 173831"/>
                  <a:gd name="connsiteX8" fmla="*/ 223838 w 538163"/>
                  <a:gd name="connsiteY8" fmla="*/ 0 h 173831"/>
                  <a:gd name="connsiteX9" fmla="*/ 2381 w 538163"/>
                  <a:gd name="connsiteY9" fmla="*/ 2381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163" h="173831">
                    <a:moveTo>
                      <a:pt x="2381" y="2381"/>
                    </a:moveTo>
                    <a:cubicBezTo>
                      <a:pt x="1587" y="34925"/>
                      <a:pt x="794" y="74612"/>
                      <a:pt x="0" y="107156"/>
                    </a:cubicBezTo>
                    <a:lnTo>
                      <a:pt x="73819" y="173831"/>
                    </a:lnTo>
                    <a:lnTo>
                      <a:pt x="314325" y="171449"/>
                    </a:lnTo>
                    <a:lnTo>
                      <a:pt x="354806" y="128587"/>
                    </a:lnTo>
                    <a:lnTo>
                      <a:pt x="538163" y="126206"/>
                    </a:lnTo>
                    <a:lnTo>
                      <a:pt x="497682" y="80963"/>
                    </a:lnTo>
                    <a:lnTo>
                      <a:pt x="309563" y="80962"/>
                    </a:lnTo>
                    <a:lnTo>
                      <a:pt x="223838" y="0"/>
                    </a:lnTo>
                    <a:lnTo>
                      <a:pt x="2381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33" name="Agrupar 432">
              <a:extLst>
                <a:ext uri="{FF2B5EF4-FFF2-40B4-BE49-F238E27FC236}">
                  <a16:creationId xmlns:a16="http://schemas.microsoft.com/office/drawing/2014/main" id="{3CCB5E8B-14CA-4F16-ACA4-0981275EB4EC}"/>
                </a:ext>
              </a:extLst>
            </p:cNvPr>
            <p:cNvGrpSpPr/>
            <p:nvPr/>
          </p:nvGrpSpPr>
          <p:grpSpPr>
            <a:xfrm>
              <a:off x="3273115" y="2615081"/>
              <a:ext cx="1150143" cy="428204"/>
              <a:chOff x="1141526" y="1366707"/>
              <a:chExt cx="1150143" cy="428204"/>
            </a:xfrm>
          </p:grpSpPr>
          <p:sp>
            <p:nvSpPr>
              <p:cNvPr id="434" name="Forma Livre: Forma 433">
                <a:extLst>
                  <a:ext uri="{FF2B5EF4-FFF2-40B4-BE49-F238E27FC236}">
                    <a16:creationId xmlns:a16="http://schemas.microsoft.com/office/drawing/2014/main" id="{CA89E9AD-DE4C-4C59-B81C-275FD1548043}"/>
                  </a:ext>
                </a:extLst>
              </p:cNvPr>
              <p:cNvSpPr/>
              <p:nvPr/>
            </p:nvSpPr>
            <p:spPr>
              <a:xfrm>
                <a:off x="1141526" y="1366708"/>
                <a:ext cx="1145610" cy="423863"/>
              </a:xfrm>
              <a:custGeom>
                <a:avLst/>
                <a:gdLst>
                  <a:gd name="connsiteX0" fmla="*/ 0 w 1147762"/>
                  <a:gd name="connsiteY0" fmla="*/ 2381 h 423863"/>
                  <a:gd name="connsiteX1" fmla="*/ 611981 w 1147762"/>
                  <a:gd name="connsiteY1" fmla="*/ 0 h 423863"/>
                  <a:gd name="connsiteX2" fmla="*/ 697706 w 1147762"/>
                  <a:gd name="connsiteY2" fmla="*/ 85725 h 423863"/>
                  <a:gd name="connsiteX3" fmla="*/ 892968 w 1147762"/>
                  <a:gd name="connsiteY3" fmla="*/ 85725 h 423863"/>
                  <a:gd name="connsiteX4" fmla="*/ 1140618 w 1147762"/>
                  <a:gd name="connsiteY4" fmla="*/ 333375 h 423863"/>
                  <a:gd name="connsiteX5" fmla="*/ 1147762 w 1147762"/>
                  <a:gd name="connsiteY5" fmla="*/ 423863 h 423863"/>
                  <a:gd name="connsiteX6" fmla="*/ 731043 w 1147762"/>
                  <a:gd name="connsiteY6" fmla="*/ 423863 h 423863"/>
                  <a:gd name="connsiteX7" fmla="*/ 652462 w 1147762"/>
                  <a:gd name="connsiteY7" fmla="*/ 350044 h 423863"/>
                  <a:gd name="connsiteX8" fmla="*/ 140493 w 1147762"/>
                  <a:gd name="connsiteY8" fmla="*/ 345281 h 423863"/>
                  <a:gd name="connsiteX9" fmla="*/ 2381 w 1147762"/>
                  <a:gd name="connsiteY9" fmla="*/ 214313 h 423863"/>
                  <a:gd name="connsiteX10" fmla="*/ 0 w 1147762"/>
                  <a:gd name="connsiteY10" fmla="*/ 2381 h 423863"/>
                  <a:gd name="connsiteX0" fmla="*/ 0 w 1140618"/>
                  <a:gd name="connsiteY0" fmla="*/ 2381 h 423863"/>
                  <a:gd name="connsiteX1" fmla="*/ 611981 w 1140618"/>
                  <a:gd name="connsiteY1" fmla="*/ 0 h 423863"/>
                  <a:gd name="connsiteX2" fmla="*/ 697706 w 1140618"/>
                  <a:gd name="connsiteY2" fmla="*/ 85725 h 423863"/>
                  <a:gd name="connsiteX3" fmla="*/ 892968 w 1140618"/>
                  <a:gd name="connsiteY3" fmla="*/ 85725 h 423863"/>
                  <a:gd name="connsiteX4" fmla="*/ 1140618 w 1140618"/>
                  <a:gd name="connsiteY4" fmla="*/ 333375 h 423863"/>
                  <a:gd name="connsiteX5" fmla="*/ 1138237 w 1140618"/>
                  <a:gd name="connsiteY5" fmla="*/ 423863 h 423863"/>
                  <a:gd name="connsiteX6" fmla="*/ 731043 w 1140618"/>
                  <a:gd name="connsiteY6" fmla="*/ 423863 h 423863"/>
                  <a:gd name="connsiteX7" fmla="*/ 652462 w 1140618"/>
                  <a:gd name="connsiteY7" fmla="*/ 350044 h 423863"/>
                  <a:gd name="connsiteX8" fmla="*/ 140493 w 1140618"/>
                  <a:gd name="connsiteY8" fmla="*/ 345281 h 423863"/>
                  <a:gd name="connsiteX9" fmla="*/ 2381 w 1140618"/>
                  <a:gd name="connsiteY9" fmla="*/ 214313 h 423863"/>
                  <a:gd name="connsiteX10" fmla="*/ 0 w 1140618"/>
                  <a:gd name="connsiteY10" fmla="*/ 2381 h 423863"/>
                  <a:gd name="connsiteX0" fmla="*/ 0 w 1138277"/>
                  <a:gd name="connsiteY0" fmla="*/ 2381 h 423863"/>
                  <a:gd name="connsiteX1" fmla="*/ 611981 w 1138277"/>
                  <a:gd name="connsiteY1" fmla="*/ 0 h 423863"/>
                  <a:gd name="connsiteX2" fmla="*/ 697706 w 1138277"/>
                  <a:gd name="connsiteY2" fmla="*/ 85725 h 423863"/>
                  <a:gd name="connsiteX3" fmla="*/ 892968 w 1138277"/>
                  <a:gd name="connsiteY3" fmla="*/ 85725 h 423863"/>
                  <a:gd name="connsiteX4" fmla="*/ 1128712 w 1138277"/>
                  <a:gd name="connsiteY4" fmla="*/ 333375 h 423863"/>
                  <a:gd name="connsiteX5" fmla="*/ 1138237 w 1138277"/>
                  <a:gd name="connsiteY5" fmla="*/ 423863 h 423863"/>
                  <a:gd name="connsiteX6" fmla="*/ 731043 w 1138277"/>
                  <a:gd name="connsiteY6" fmla="*/ 423863 h 423863"/>
                  <a:gd name="connsiteX7" fmla="*/ 652462 w 1138277"/>
                  <a:gd name="connsiteY7" fmla="*/ 350044 h 423863"/>
                  <a:gd name="connsiteX8" fmla="*/ 140493 w 1138277"/>
                  <a:gd name="connsiteY8" fmla="*/ 345281 h 423863"/>
                  <a:gd name="connsiteX9" fmla="*/ 2381 w 1138277"/>
                  <a:gd name="connsiteY9" fmla="*/ 214313 h 423863"/>
                  <a:gd name="connsiteX10" fmla="*/ 0 w 1138277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38237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50212"/>
                  <a:gd name="connsiteY0" fmla="*/ 2381 h 423863"/>
                  <a:gd name="connsiteX1" fmla="*/ 611981 w 1150212"/>
                  <a:gd name="connsiteY1" fmla="*/ 0 h 423863"/>
                  <a:gd name="connsiteX2" fmla="*/ 697706 w 1150212"/>
                  <a:gd name="connsiteY2" fmla="*/ 85725 h 423863"/>
                  <a:gd name="connsiteX3" fmla="*/ 892968 w 1150212"/>
                  <a:gd name="connsiteY3" fmla="*/ 85725 h 423863"/>
                  <a:gd name="connsiteX4" fmla="*/ 1145380 w 1150212"/>
                  <a:gd name="connsiteY4" fmla="*/ 330994 h 423863"/>
                  <a:gd name="connsiteX5" fmla="*/ 1150144 w 1150212"/>
                  <a:gd name="connsiteY5" fmla="*/ 423863 h 423863"/>
                  <a:gd name="connsiteX6" fmla="*/ 731043 w 1150212"/>
                  <a:gd name="connsiteY6" fmla="*/ 423863 h 423863"/>
                  <a:gd name="connsiteX7" fmla="*/ 652462 w 1150212"/>
                  <a:gd name="connsiteY7" fmla="*/ 350044 h 423863"/>
                  <a:gd name="connsiteX8" fmla="*/ 140493 w 1150212"/>
                  <a:gd name="connsiteY8" fmla="*/ 345281 h 423863"/>
                  <a:gd name="connsiteX9" fmla="*/ 2381 w 1150212"/>
                  <a:gd name="connsiteY9" fmla="*/ 214313 h 423863"/>
                  <a:gd name="connsiteX10" fmla="*/ 0 w 1150212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43000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45610"/>
                  <a:gd name="connsiteY0" fmla="*/ 2381 h 423863"/>
                  <a:gd name="connsiteX1" fmla="*/ 611981 w 1145610"/>
                  <a:gd name="connsiteY1" fmla="*/ 0 h 423863"/>
                  <a:gd name="connsiteX2" fmla="*/ 697706 w 1145610"/>
                  <a:gd name="connsiteY2" fmla="*/ 85725 h 423863"/>
                  <a:gd name="connsiteX3" fmla="*/ 892968 w 1145610"/>
                  <a:gd name="connsiteY3" fmla="*/ 85725 h 423863"/>
                  <a:gd name="connsiteX4" fmla="*/ 1145380 w 1145610"/>
                  <a:gd name="connsiteY4" fmla="*/ 330994 h 423863"/>
                  <a:gd name="connsiteX5" fmla="*/ 1145382 w 1145610"/>
                  <a:gd name="connsiteY5" fmla="*/ 423863 h 423863"/>
                  <a:gd name="connsiteX6" fmla="*/ 731043 w 1145610"/>
                  <a:gd name="connsiteY6" fmla="*/ 423863 h 423863"/>
                  <a:gd name="connsiteX7" fmla="*/ 652462 w 1145610"/>
                  <a:gd name="connsiteY7" fmla="*/ 350044 h 423863"/>
                  <a:gd name="connsiteX8" fmla="*/ 140493 w 1145610"/>
                  <a:gd name="connsiteY8" fmla="*/ 345281 h 423863"/>
                  <a:gd name="connsiteX9" fmla="*/ 2381 w 1145610"/>
                  <a:gd name="connsiteY9" fmla="*/ 214313 h 423863"/>
                  <a:gd name="connsiteX10" fmla="*/ 0 w 1145610"/>
                  <a:gd name="connsiteY10" fmla="*/ 2381 h 42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5610" h="423863">
                    <a:moveTo>
                      <a:pt x="0" y="2381"/>
                    </a:moveTo>
                    <a:lnTo>
                      <a:pt x="611981" y="0"/>
                    </a:lnTo>
                    <a:lnTo>
                      <a:pt x="697706" y="85725"/>
                    </a:lnTo>
                    <a:lnTo>
                      <a:pt x="892968" y="85725"/>
                    </a:lnTo>
                    <a:lnTo>
                      <a:pt x="1145380" y="330994"/>
                    </a:lnTo>
                    <a:cubicBezTo>
                      <a:pt x="1144586" y="361157"/>
                      <a:pt x="1146176" y="393700"/>
                      <a:pt x="1145382" y="423863"/>
                    </a:cubicBezTo>
                    <a:lnTo>
                      <a:pt x="731043" y="423863"/>
                    </a:lnTo>
                    <a:lnTo>
                      <a:pt x="652462" y="350044"/>
                    </a:lnTo>
                    <a:lnTo>
                      <a:pt x="140493" y="345281"/>
                    </a:lnTo>
                    <a:lnTo>
                      <a:pt x="2381" y="214313"/>
                    </a:lnTo>
                    <a:cubicBezTo>
                      <a:pt x="1587" y="143669"/>
                      <a:pt x="794" y="73025"/>
                      <a:pt x="0" y="238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5" name="Forma Livre: Forma 434">
                <a:extLst>
                  <a:ext uri="{FF2B5EF4-FFF2-40B4-BE49-F238E27FC236}">
                    <a16:creationId xmlns:a16="http://schemas.microsoft.com/office/drawing/2014/main" id="{504E2726-C65A-41D4-86D1-98E44C620A61}"/>
                  </a:ext>
                </a:extLst>
              </p:cNvPr>
              <p:cNvSpPr/>
              <p:nvPr/>
            </p:nvSpPr>
            <p:spPr>
              <a:xfrm>
                <a:off x="1237965" y="1672488"/>
                <a:ext cx="964407" cy="73819"/>
              </a:xfrm>
              <a:custGeom>
                <a:avLst/>
                <a:gdLst>
                  <a:gd name="connsiteX0" fmla="*/ 0 w 971550"/>
                  <a:gd name="connsiteY0" fmla="*/ 2382 h 104775"/>
                  <a:gd name="connsiteX1" fmla="*/ 595313 w 971550"/>
                  <a:gd name="connsiteY1" fmla="*/ 0 h 104775"/>
                  <a:gd name="connsiteX2" fmla="*/ 657225 w 971550"/>
                  <a:gd name="connsiteY2" fmla="*/ 52388 h 104775"/>
                  <a:gd name="connsiteX3" fmla="*/ 952500 w 971550"/>
                  <a:gd name="connsiteY3" fmla="*/ 54769 h 104775"/>
                  <a:gd name="connsiteX4" fmla="*/ 964407 w 971550"/>
                  <a:gd name="connsiteY4" fmla="*/ 73819 h 104775"/>
                  <a:gd name="connsiteX5" fmla="*/ 971550 w 971550"/>
                  <a:gd name="connsiteY5" fmla="*/ 104775 h 104775"/>
                  <a:gd name="connsiteX0" fmla="*/ 0 w 964407"/>
                  <a:gd name="connsiteY0" fmla="*/ 2382 h 73819"/>
                  <a:gd name="connsiteX1" fmla="*/ 595313 w 964407"/>
                  <a:gd name="connsiteY1" fmla="*/ 0 h 73819"/>
                  <a:gd name="connsiteX2" fmla="*/ 657225 w 964407"/>
                  <a:gd name="connsiteY2" fmla="*/ 52388 h 73819"/>
                  <a:gd name="connsiteX3" fmla="*/ 952500 w 964407"/>
                  <a:gd name="connsiteY3" fmla="*/ 54769 h 73819"/>
                  <a:gd name="connsiteX4" fmla="*/ 964407 w 964407"/>
                  <a:gd name="connsiteY4" fmla="*/ 73819 h 7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407" h="73819">
                    <a:moveTo>
                      <a:pt x="0" y="2382"/>
                    </a:moveTo>
                    <a:lnTo>
                      <a:pt x="595313" y="0"/>
                    </a:lnTo>
                    <a:lnTo>
                      <a:pt x="657225" y="52388"/>
                    </a:lnTo>
                    <a:lnTo>
                      <a:pt x="952500" y="54769"/>
                    </a:lnTo>
                    <a:lnTo>
                      <a:pt x="964407" y="73819"/>
                    </a:ln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6" name="Forma Livre: Forma 435">
                <a:extLst>
                  <a:ext uri="{FF2B5EF4-FFF2-40B4-BE49-F238E27FC236}">
                    <a16:creationId xmlns:a16="http://schemas.microsoft.com/office/drawing/2014/main" id="{22BDDB38-BCC1-46C3-9053-CCDC5824CF29}"/>
                  </a:ext>
                </a:extLst>
              </p:cNvPr>
              <p:cNvSpPr/>
              <p:nvPr/>
            </p:nvSpPr>
            <p:spPr>
              <a:xfrm>
                <a:off x="1910669" y="1744905"/>
                <a:ext cx="381000" cy="50006"/>
              </a:xfrm>
              <a:custGeom>
                <a:avLst/>
                <a:gdLst>
                  <a:gd name="connsiteX0" fmla="*/ 38100 w 381000"/>
                  <a:gd name="connsiteY0" fmla="*/ 2381 h 50006"/>
                  <a:gd name="connsiteX1" fmla="*/ 381000 w 381000"/>
                  <a:gd name="connsiteY1" fmla="*/ 0 h 50006"/>
                  <a:gd name="connsiteX2" fmla="*/ 378618 w 381000"/>
                  <a:gd name="connsiteY2" fmla="*/ 50006 h 50006"/>
                  <a:gd name="connsiteX3" fmla="*/ 0 w 381000"/>
                  <a:gd name="connsiteY3" fmla="*/ 50006 h 50006"/>
                  <a:gd name="connsiteX4" fmla="*/ 38100 w 381000"/>
                  <a:gd name="connsiteY4" fmla="*/ 2381 h 5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50006">
                    <a:moveTo>
                      <a:pt x="38100" y="2381"/>
                    </a:moveTo>
                    <a:lnTo>
                      <a:pt x="381000" y="0"/>
                    </a:lnTo>
                    <a:lnTo>
                      <a:pt x="378618" y="50006"/>
                    </a:lnTo>
                    <a:lnTo>
                      <a:pt x="0" y="50006"/>
                    </a:lnTo>
                    <a:lnTo>
                      <a:pt x="38100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7" name="Forma Livre: Forma 436">
                <a:extLst>
                  <a:ext uri="{FF2B5EF4-FFF2-40B4-BE49-F238E27FC236}">
                    <a16:creationId xmlns:a16="http://schemas.microsoft.com/office/drawing/2014/main" id="{82327E51-26B3-4E20-A595-0BE1F69ED823}"/>
                  </a:ext>
                </a:extLst>
              </p:cNvPr>
              <p:cNvSpPr/>
              <p:nvPr/>
            </p:nvSpPr>
            <p:spPr>
              <a:xfrm>
                <a:off x="1528762" y="1366707"/>
                <a:ext cx="538163" cy="173831"/>
              </a:xfrm>
              <a:custGeom>
                <a:avLst/>
                <a:gdLst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83394 w 538163"/>
                  <a:gd name="connsiteY6" fmla="*/ 71438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14325 w 538163"/>
                  <a:gd name="connsiteY3" fmla="*/ 166687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0 h 171450"/>
                  <a:gd name="connsiteX1" fmla="*/ 0 w 538163"/>
                  <a:gd name="connsiteY1" fmla="*/ 104775 h 171450"/>
                  <a:gd name="connsiteX2" fmla="*/ 73819 w 538163"/>
                  <a:gd name="connsiteY2" fmla="*/ 171450 h 171450"/>
                  <a:gd name="connsiteX3" fmla="*/ 314325 w 538163"/>
                  <a:gd name="connsiteY3" fmla="*/ 169068 h 171450"/>
                  <a:gd name="connsiteX4" fmla="*/ 354806 w 538163"/>
                  <a:gd name="connsiteY4" fmla="*/ 126206 h 171450"/>
                  <a:gd name="connsiteX5" fmla="*/ 538163 w 538163"/>
                  <a:gd name="connsiteY5" fmla="*/ 123825 h 171450"/>
                  <a:gd name="connsiteX6" fmla="*/ 497682 w 538163"/>
                  <a:gd name="connsiteY6" fmla="*/ 78582 h 171450"/>
                  <a:gd name="connsiteX7" fmla="*/ 309563 w 538163"/>
                  <a:gd name="connsiteY7" fmla="*/ 78581 h 171450"/>
                  <a:gd name="connsiteX8" fmla="*/ 223838 w 538163"/>
                  <a:gd name="connsiteY8" fmla="*/ 2381 h 171450"/>
                  <a:gd name="connsiteX9" fmla="*/ 2381 w 538163"/>
                  <a:gd name="connsiteY9" fmla="*/ 0 h 171450"/>
                  <a:gd name="connsiteX0" fmla="*/ 2381 w 538163"/>
                  <a:gd name="connsiteY0" fmla="*/ 2381 h 173831"/>
                  <a:gd name="connsiteX1" fmla="*/ 0 w 538163"/>
                  <a:gd name="connsiteY1" fmla="*/ 107156 h 173831"/>
                  <a:gd name="connsiteX2" fmla="*/ 73819 w 538163"/>
                  <a:gd name="connsiteY2" fmla="*/ 173831 h 173831"/>
                  <a:gd name="connsiteX3" fmla="*/ 314325 w 538163"/>
                  <a:gd name="connsiteY3" fmla="*/ 171449 h 173831"/>
                  <a:gd name="connsiteX4" fmla="*/ 354806 w 538163"/>
                  <a:gd name="connsiteY4" fmla="*/ 128587 h 173831"/>
                  <a:gd name="connsiteX5" fmla="*/ 538163 w 538163"/>
                  <a:gd name="connsiteY5" fmla="*/ 126206 h 173831"/>
                  <a:gd name="connsiteX6" fmla="*/ 497682 w 538163"/>
                  <a:gd name="connsiteY6" fmla="*/ 80963 h 173831"/>
                  <a:gd name="connsiteX7" fmla="*/ 309563 w 538163"/>
                  <a:gd name="connsiteY7" fmla="*/ 80962 h 173831"/>
                  <a:gd name="connsiteX8" fmla="*/ 223838 w 538163"/>
                  <a:gd name="connsiteY8" fmla="*/ 0 h 173831"/>
                  <a:gd name="connsiteX9" fmla="*/ 2381 w 538163"/>
                  <a:gd name="connsiteY9" fmla="*/ 2381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163" h="173831">
                    <a:moveTo>
                      <a:pt x="2381" y="2381"/>
                    </a:moveTo>
                    <a:cubicBezTo>
                      <a:pt x="1587" y="34925"/>
                      <a:pt x="794" y="74612"/>
                      <a:pt x="0" y="107156"/>
                    </a:cubicBezTo>
                    <a:lnTo>
                      <a:pt x="73819" y="173831"/>
                    </a:lnTo>
                    <a:lnTo>
                      <a:pt x="314325" y="171449"/>
                    </a:lnTo>
                    <a:lnTo>
                      <a:pt x="354806" y="128587"/>
                    </a:lnTo>
                    <a:lnTo>
                      <a:pt x="538163" y="126206"/>
                    </a:lnTo>
                    <a:lnTo>
                      <a:pt x="497682" y="80963"/>
                    </a:lnTo>
                    <a:lnTo>
                      <a:pt x="309563" y="80962"/>
                    </a:lnTo>
                    <a:lnTo>
                      <a:pt x="223838" y="0"/>
                    </a:lnTo>
                    <a:lnTo>
                      <a:pt x="2381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38" name="Agrupar 437">
              <a:extLst>
                <a:ext uri="{FF2B5EF4-FFF2-40B4-BE49-F238E27FC236}">
                  <a16:creationId xmlns:a16="http://schemas.microsoft.com/office/drawing/2014/main" id="{11188236-FFE2-418B-896D-538F476FFAEF}"/>
                </a:ext>
              </a:extLst>
            </p:cNvPr>
            <p:cNvGrpSpPr/>
            <p:nvPr/>
          </p:nvGrpSpPr>
          <p:grpSpPr>
            <a:xfrm>
              <a:off x="3273115" y="3135918"/>
              <a:ext cx="1150143" cy="428204"/>
              <a:chOff x="1141526" y="1366707"/>
              <a:chExt cx="1150143" cy="428204"/>
            </a:xfrm>
          </p:grpSpPr>
          <p:sp>
            <p:nvSpPr>
              <p:cNvPr id="439" name="Forma Livre: Forma 438">
                <a:extLst>
                  <a:ext uri="{FF2B5EF4-FFF2-40B4-BE49-F238E27FC236}">
                    <a16:creationId xmlns:a16="http://schemas.microsoft.com/office/drawing/2014/main" id="{FA6BEE16-3E85-4576-AB6E-04A9666CADD8}"/>
                  </a:ext>
                </a:extLst>
              </p:cNvPr>
              <p:cNvSpPr/>
              <p:nvPr/>
            </p:nvSpPr>
            <p:spPr>
              <a:xfrm>
                <a:off x="1141526" y="1366708"/>
                <a:ext cx="1145610" cy="423863"/>
              </a:xfrm>
              <a:custGeom>
                <a:avLst/>
                <a:gdLst>
                  <a:gd name="connsiteX0" fmla="*/ 0 w 1147762"/>
                  <a:gd name="connsiteY0" fmla="*/ 2381 h 423863"/>
                  <a:gd name="connsiteX1" fmla="*/ 611981 w 1147762"/>
                  <a:gd name="connsiteY1" fmla="*/ 0 h 423863"/>
                  <a:gd name="connsiteX2" fmla="*/ 697706 w 1147762"/>
                  <a:gd name="connsiteY2" fmla="*/ 85725 h 423863"/>
                  <a:gd name="connsiteX3" fmla="*/ 892968 w 1147762"/>
                  <a:gd name="connsiteY3" fmla="*/ 85725 h 423863"/>
                  <a:gd name="connsiteX4" fmla="*/ 1140618 w 1147762"/>
                  <a:gd name="connsiteY4" fmla="*/ 333375 h 423863"/>
                  <a:gd name="connsiteX5" fmla="*/ 1147762 w 1147762"/>
                  <a:gd name="connsiteY5" fmla="*/ 423863 h 423863"/>
                  <a:gd name="connsiteX6" fmla="*/ 731043 w 1147762"/>
                  <a:gd name="connsiteY6" fmla="*/ 423863 h 423863"/>
                  <a:gd name="connsiteX7" fmla="*/ 652462 w 1147762"/>
                  <a:gd name="connsiteY7" fmla="*/ 350044 h 423863"/>
                  <a:gd name="connsiteX8" fmla="*/ 140493 w 1147762"/>
                  <a:gd name="connsiteY8" fmla="*/ 345281 h 423863"/>
                  <a:gd name="connsiteX9" fmla="*/ 2381 w 1147762"/>
                  <a:gd name="connsiteY9" fmla="*/ 214313 h 423863"/>
                  <a:gd name="connsiteX10" fmla="*/ 0 w 1147762"/>
                  <a:gd name="connsiteY10" fmla="*/ 2381 h 423863"/>
                  <a:gd name="connsiteX0" fmla="*/ 0 w 1140618"/>
                  <a:gd name="connsiteY0" fmla="*/ 2381 h 423863"/>
                  <a:gd name="connsiteX1" fmla="*/ 611981 w 1140618"/>
                  <a:gd name="connsiteY1" fmla="*/ 0 h 423863"/>
                  <a:gd name="connsiteX2" fmla="*/ 697706 w 1140618"/>
                  <a:gd name="connsiteY2" fmla="*/ 85725 h 423863"/>
                  <a:gd name="connsiteX3" fmla="*/ 892968 w 1140618"/>
                  <a:gd name="connsiteY3" fmla="*/ 85725 h 423863"/>
                  <a:gd name="connsiteX4" fmla="*/ 1140618 w 1140618"/>
                  <a:gd name="connsiteY4" fmla="*/ 333375 h 423863"/>
                  <a:gd name="connsiteX5" fmla="*/ 1138237 w 1140618"/>
                  <a:gd name="connsiteY5" fmla="*/ 423863 h 423863"/>
                  <a:gd name="connsiteX6" fmla="*/ 731043 w 1140618"/>
                  <a:gd name="connsiteY6" fmla="*/ 423863 h 423863"/>
                  <a:gd name="connsiteX7" fmla="*/ 652462 w 1140618"/>
                  <a:gd name="connsiteY7" fmla="*/ 350044 h 423863"/>
                  <a:gd name="connsiteX8" fmla="*/ 140493 w 1140618"/>
                  <a:gd name="connsiteY8" fmla="*/ 345281 h 423863"/>
                  <a:gd name="connsiteX9" fmla="*/ 2381 w 1140618"/>
                  <a:gd name="connsiteY9" fmla="*/ 214313 h 423863"/>
                  <a:gd name="connsiteX10" fmla="*/ 0 w 1140618"/>
                  <a:gd name="connsiteY10" fmla="*/ 2381 h 423863"/>
                  <a:gd name="connsiteX0" fmla="*/ 0 w 1138277"/>
                  <a:gd name="connsiteY0" fmla="*/ 2381 h 423863"/>
                  <a:gd name="connsiteX1" fmla="*/ 611981 w 1138277"/>
                  <a:gd name="connsiteY1" fmla="*/ 0 h 423863"/>
                  <a:gd name="connsiteX2" fmla="*/ 697706 w 1138277"/>
                  <a:gd name="connsiteY2" fmla="*/ 85725 h 423863"/>
                  <a:gd name="connsiteX3" fmla="*/ 892968 w 1138277"/>
                  <a:gd name="connsiteY3" fmla="*/ 85725 h 423863"/>
                  <a:gd name="connsiteX4" fmla="*/ 1128712 w 1138277"/>
                  <a:gd name="connsiteY4" fmla="*/ 333375 h 423863"/>
                  <a:gd name="connsiteX5" fmla="*/ 1138237 w 1138277"/>
                  <a:gd name="connsiteY5" fmla="*/ 423863 h 423863"/>
                  <a:gd name="connsiteX6" fmla="*/ 731043 w 1138277"/>
                  <a:gd name="connsiteY6" fmla="*/ 423863 h 423863"/>
                  <a:gd name="connsiteX7" fmla="*/ 652462 w 1138277"/>
                  <a:gd name="connsiteY7" fmla="*/ 350044 h 423863"/>
                  <a:gd name="connsiteX8" fmla="*/ 140493 w 1138277"/>
                  <a:gd name="connsiteY8" fmla="*/ 345281 h 423863"/>
                  <a:gd name="connsiteX9" fmla="*/ 2381 w 1138277"/>
                  <a:gd name="connsiteY9" fmla="*/ 214313 h 423863"/>
                  <a:gd name="connsiteX10" fmla="*/ 0 w 1138277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38237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50212"/>
                  <a:gd name="connsiteY0" fmla="*/ 2381 h 423863"/>
                  <a:gd name="connsiteX1" fmla="*/ 611981 w 1150212"/>
                  <a:gd name="connsiteY1" fmla="*/ 0 h 423863"/>
                  <a:gd name="connsiteX2" fmla="*/ 697706 w 1150212"/>
                  <a:gd name="connsiteY2" fmla="*/ 85725 h 423863"/>
                  <a:gd name="connsiteX3" fmla="*/ 892968 w 1150212"/>
                  <a:gd name="connsiteY3" fmla="*/ 85725 h 423863"/>
                  <a:gd name="connsiteX4" fmla="*/ 1145380 w 1150212"/>
                  <a:gd name="connsiteY4" fmla="*/ 330994 h 423863"/>
                  <a:gd name="connsiteX5" fmla="*/ 1150144 w 1150212"/>
                  <a:gd name="connsiteY5" fmla="*/ 423863 h 423863"/>
                  <a:gd name="connsiteX6" fmla="*/ 731043 w 1150212"/>
                  <a:gd name="connsiteY6" fmla="*/ 423863 h 423863"/>
                  <a:gd name="connsiteX7" fmla="*/ 652462 w 1150212"/>
                  <a:gd name="connsiteY7" fmla="*/ 350044 h 423863"/>
                  <a:gd name="connsiteX8" fmla="*/ 140493 w 1150212"/>
                  <a:gd name="connsiteY8" fmla="*/ 345281 h 423863"/>
                  <a:gd name="connsiteX9" fmla="*/ 2381 w 1150212"/>
                  <a:gd name="connsiteY9" fmla="*/ 214313 h 423863"/>
                  <a:gd name="connsiteX10" fmla="*/ 0 w 1150212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43000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45610"/>
                  <a:gd name="connsiteY0" fmla="*/ 2381 h 423863"/>
                  <a:gd name="connsiteX1" fmla="*/ 611981 w 1145610"/>
                  <a:gd name="connsiteY1" fmla="*/ 0 h 423863"/>
                  <a:gd name="connsiteX2" fmla="*/ 697706 w 1145610"/>
                  <a:gd name="connsiteY2" fmla="*/ 85725 h 423863"/>
                  <a:gd name="connsiteX3" fmla="*/ 892968 w 1145610"/>
                  <a:gd name="connsiteY3" fmla="*/ 85725 h 423863"/>
                  <a:gd name="connsiteX4" fmla="*/ 1145380 w 1145610"/>
                  <a:gd name="connsiteY4" fmla="*/ 330994 h 423863"/>
                  <a:gd name="connsiteX5" fmla="*/ 1145382 w 1145610"/>
                  <a:gd name="connsiteY5" fmla="*/ 423863 h 423863"/>
                  <a:gd name="connsiteX6" fmla="*/ 731043 w 1145610"/>
                  <a:gd name="connsiteY6" fmla="*/ 423863 h 423863"/>
                  <a:gd name="connsiteX7" fmla="*/ 652462 w 1145610"/>
                  <a:gd name="connsiteY7" fmla="*/ 350044 h 423863"/>
                  <a:gd name="connsiteX8" fmla="*/ 140493 w 1145610"/>
                  <a:gd name="connsiteY8" fmla="*/ 345281 h 423863"/>
                  <a:gd name="connsiteX9" fmla="*/ 2381 w 1145610"/>
                  <a:gd name="connsiteY9" fmla="*/ 214313 h 423863"/>
                  <a:gd name="connsiteX10" fmla="*/ 0 w 1145610"/>
                  <a:gd name="connsiteY10" fmla="*/ 2381 h 42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5610" h="423863">
                    <a:moveTo>
                      <a:pt x="0" y="2381"/>
                    </a:moveTo>
                    <a:lnTo>
                      <a:pt x="611981" y="0"/>
                    </a:lnTo>
                    <a:lnTo>
                      <a:pt x="697706" y="85725"/>
                    </a:lnTo>
                    <a:lnTo>
                      <a:pt x="892968" y="85725"/>
                    </a:lnTo>
                    <a:lnTo>
                      <a:pt x="1145380" y="330994"/>
                    </a:lnTo>
                    <a:cubicBezTo>
                      <a:pt x="1144586" y="361157"/>
                      <a:pt x="1146176" y="393700"/>
                      <a:pt x="1145382" y="423863"/>
                    </a:cubicBezTo>
                    <a:lnTo>
                      <a:pt x="731043" y="423863"/>
                    </a:lnTo>
                    <a:lnTo>
                      <a:pt x="652462" y="350044"/>
                    </a:lnTo>
                    <a:lnTo>
                      <a:pt x="140493" y="345281"/>
                    </a:lnTo>
                    <a:lnTo>
                      <a:pt x="2381" y="214313"/>
                    </a:lnTo>
                    <a:cubicBezTo>
                      <a:pt x="1587" y="143669"/>
                      <a:pt x="794" y="73025"/>
                      <a:pt x="0" y="238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0" name="Forma Livre: Forma 439">
                <a:extLst>
                  <a:ext uri="{FF2B5EF4-FFF2-40B4-BE49-F238E27FC236}">
                    <a16:creationId xmlns:a16="http://schemas.microsoft.com/office/drawing/2014/main" id="{112996FE-7C8C-454F-9C8E-C2F74CC6EE56}"/>
                  </a:ext>
                </a:extLst>
              </p:cNvPr>
              <p:cNvSpPr/>
              <p:nvPr/>
            </p:nvSpPr>
            <p:spPr>
              <a:xfrm>
                <a:off x="1240346" y="1672488"/>
                <a:ext cx="964407" cy="73819"/>
              </a:xfrm>
              <a:custGeom>
                <a:avLst/>
                <a:gdLst>
                  <a:gd name="connsiteX0" fmla="*/ 0 w 971550"/>
                  <a:gd name="connsiteY0" fmla="*/ 2382 h 104775"/>
                  <a:gd name="connsiteX1" fmla="*/ 595313 w 971550"/>
                  <a:gd name="connsiteY1" fmla="*/ 0 h 104775"/>
                  <a:gd name="connsiteX2" fmla="*/ 657225 w 971550"/>
                  <a:gd name="connsiteY2" fmla="*/ 52388 h 104775"/>
                  <a:gd name="connsiteX3" fmla="*/ 952500 w 971550"/>
                  <a:gd name="connsiteY3" fmla="*/ 54769 h 104775"/>
                  <a:gd name="connsiteX4" fmla="*/ 964407 w 971550"/>
                  <a:gd name="connsiteY4" fmla="*/ 73819 h 104775"/>
                  <a:gd name="connsiteX5" fmla="*/ 971550 w 971550"/>
                  <a:gd name="connsiteY5" fmla="*/ 104775 h 104775"/>
                  <a:gd name="connsiteX0" fmla="*/ 0 w 964407"/>
                  <a:gd name="connsiteY0" fmla="*/ 2382 h 73819"/>
                  <a:gd name="connsiteX1" fmla="*/ 595313 w 964407"/>
                  <a:gd name="connsiteY1" fmla="*/ 0 h 73819"/>
                  <a:gd name="connsiteX2" fmla="*/ 657225 w 964407"/>
                  <a:gd name="connsiteY2" fmla="*/ 52388 h 73819"/>
                  <a:gd name="connsiteX3" fmla="*/ 952500 w 964407"/>
                  <a:gd name="connsiteY3" fmla="*/ 54769 h 73819"/>
                  <a:gd name="connsiteX4" fmla="*/ 964407 w 964407"/>
                  <a:gd name="connsiteY4" fmla="*/ 73819 h 7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407" h="73819">
                    <a:moveTo>
                      <a:pt x="0" y="2382"/>
                    </a:moveTo>
                    <a:lnTo>
                      <a:pt x="595313" y="0"/>
                    </a:lnTo>
                    <a:lnTo>
                      <a:pt x="657225" y="52388"/>
                    </a:lnTo>
                    <a:lnTo>
                      <a:pt x="952500" y="54769"/>
                    </a:lnTo>
                    <a:lnTo>
                      <a:pt x="964407" y="73819"/>
                    </a:ln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1" name="Forma Livre: Forma 440">
                <a:extLst>
                  <a:ext uri="{FF2B5EF4-FFF2-40B4-BE49-F238E27FC236}">
                    <a16:creationId xmlns:a16="http://schemas.microsoft.com/office/drawing/2014/main" id="{F94E62E2-505A-4FE8-9FFF-03F871160210}"/>
                  </a:ext>
                </a:extLst>
              </p:cNvPr>
              <p:cNvSpPr/>
              <p:nvPr/>
            </p:nvSpPr>
            <p:spPr>
              <a:xfrm>
                <a:off x="1910669" y="1744905"/>
                <a:ext cx="381000" cy="50006"/>
              </a:xfrm>
              <a:custGeom>
                <a:avLst/>
                <a:gdLst>
                  <a:gd name="connsiteX0" fmla="*/ 38100 w 381000"/>
                  <a:gd name="connsiteY0" fmla="*/ 2381 h 50006"/>
                  <a:gd name="connsiteX1" fmla="*/ 381000 w 381000"/>
                  <a:gd name="connsiteY1" fmla="*/ 0 h 50006"/>
                  <a:gd name="connsiteX2" fmla="*/ 378618 w 381000"/>
                  <a:gd name="connsiteY2" fmla="*/ 50006 h 50006"/>
                  <a:gd name="connsiteX3" fmla="*/ 0 w 381000"/>
                  <a:gd name="connsiteY3" fmla="*/ 50006 h 50006"/>
                  <a:gd name="connsiteX4" fmla="*/ 38100 w 381000"/>
                  <a:gd name="connsiteY4" fmla="*/ 2381 h 5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50006">
                    <a:moveTo>
                      <a:pt x="38100" y="2381"/>
                    </a:moveTo>
                    <a:lnTo>
                      <a:pt x="381000" y="0"/>
                    </a:lnTo>
                    <a:lnTo>
                      <a:pt x="378618" y="50006"/>
                    </a:lnTo>
                    <a:lnTo>
                      <a:pt x="0" y="50006"/>
                    </a:lnTo>
                    <a:lnTo>
                      <a:pt x="38100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2" name="Forma Livre: Forma 441">
                <a:extLst>
                  <a:ext uri="{FF2B5EF4-FFF2-40B4-BE49-F238E27FC236}">
                    <a16:creationId xmlns:a16="http://schemas.microsoft.com/office/drawing/2014/main" id="{D358B9C1-4433-4731-8647-829EFE827A5F}"/>
                  </a:ext>
                </a:extLst>
              </p:cNvPr>
              <p:cNvSpPr/>
              <p:nvPr/>
            </p:nvSpPr>
            <p:spPr>
              <a:xfrm>
                <a:off x="1528762" y="1366707"/>
                <a:ext cx="538163" cy="173831"/>
              </a:xfrm>
              <a:custGeom>
                <a:avLst/>
                <a:gdLst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83394 w 538163"/>
                  <a:gd name="connsiteY6" fmla="*/ 71438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14325 w 538163"/>
                  <a:gd name="connsiteY3" fmla="*/ 166687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0 h 171450"/>
                  <a:gd name="connsiteX1" fmla="*/ 0 w 538163"/>
                  <a:gd name="connsiteY1" fmla="*/ 104775 h 171450"/>
                  <a:gd name="connsiteX2" fmla="*/ 73819 w 538163"/>
                  <a:gd name="connsiteY2" fmla="*/ 171450 h 171450"/>
                  <a:gd name="connsiteX3" fmla="*/ 314325 w 538163"/>
                  <a:gd name="connsiteY3" fmla="*/ 169068 h 171450"/>
                  <a:gd name="connsiteX4" fmla="*/ 354806 w 538163"/>
                  <a:gd name="connsiteY4" fmla="*/ 126206 h 171450"/>
                  <a:gd name="connsiteX5" fmla="*/ 538163 w 538163"/>
                  <a:gd name="connsiteY5" fmla="*/ 123825 h 171450"/>
                  <a:gd name="connsiteX6" fmla="*/ 497682 w 538163"/>
                  <a:gd name="connsiteY6" fmla="*/ 78582 h 171450"/>
                  <a:gd name="connsiteX7" fmla="*/ 309563 w 538163"/>
                  <a:gd name="connsiteY7" fmla="*/ 78581 h 171450"/>
                  <a:gd name="connsiteX8" fmla="*/ 223838 w 538163"/>
                  <a:gd name="connsiteY8" fmla="*/ 2381 h 171450"/>
                  <a:gd name="connsiteX9" fmla="*/ 2381 w 538163"/>
                  <a:gd name="connsiteY9" fmla="*/ 0 h 171450"/>
                  <a:gd name="connsiteX0" fmla="*/ 2381 w 538163"/>
                  <a:gd name="connsiteY0" fmla="*/ 2381 h 173831"/>
                  <a:gd name="connsiteX1" fmla="*/ 0 w 538163"/>
                  <a:gd name="connsiteY1" fmla="*/ 107156 h 173831"/>
                  <a:gd name="connsiteX2" fmla="*/ 73819 w 538163"/>
                  <a:gd name="connsiteY2" fmla="*/ 173831 h 173831"/>
                  <a:gd name="connsiteX3" fmla="*/ 314325 w 538163"/>
                  <a:gd name="connsiteY3" fmla="*/ 171449 h 173831"/>
                  <a:gd name="connsiteX4" fmla="*/ 354806 w 538163"/>
                  <a:gd name="connsiteY4" fmla="*/ 128587 h 173831"/>
                  <a:gd name="connsiteX5" fmla="*/ 538163 w 538163"/>
                  <a:gd name="connsiteY5" fmla="*/ 126206 h 173831"/>
                  <a:gd name="connsiteX6" fmla="*/ 497682 w 538163"/>
                  <a:gd name="connsiteY6" fmla="*/ 80963 h 173831"/>
                  <a:gd name="connsiteX7" fmla="*/ 309563 w 538163"/>
                  <a:gd name="connsiteY7" fmla="*/ 80962 h 173831"/>
                  <a:gd name="connsiteX8" fmla="*/ 223838 w 538163"/>
                  <a:gd name="connsiteY8" fmla="*/ 0 h 173831"/>
                  <a:gd name="connsiteX9" fmla="*/ 2381 w 538163"/>
                  <a:gd name="connsiteY9" fmla="*/ 2381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163" h="173831">
                    <a:moveTo>
                      <a:pt x="2381" y="2381"/>
                    </a:moveTo>
                    <a:cubicBezTo>
                      <a:pt x="1587" y="34925"/>
                      <a:pt x="794" y="74612"/>
                      <a:pt x="0" y="107156"/>
                    </a:cubicBezTo>
                    <a:lnTo>
                      <a:pt x="73819" y="173831"/>
                    </a:lnTo>
                    <a:lnTo>
                      <a:pt x="314325" y="171449"/>
                    </a:lnTo>
                    <a:lnTo>
                      <a:pt x="354806" y="128587"/>
                    </a:lnTo>
                    <a:lnTo>
                      <a:pt x="538163" y="126206"/>
                    </a:lnTo>
                    <a:lnTo>
                      <a:pt x="497682" y="80963"/>
                    </a:lnTo>
                    <a:lnTo>
                      <a:pt x="309563" y="80962"/>
                    </a:lnTo>
                    <a:lnTo>
                      <a:pt x="223838" y="0"/>
                    </a:lnTo>
                    <a:lnTo>
                      <a:pt x="2381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444" name="Imagem 443">
            <a:extLst>
              <a:ext uri="{FF2B5EF4-FFF2-40B4-BE49-F238E27FC236}">
                <a16:creationId xmlns:a16="http://schemas.microsoft.com/office/drawing/2014/main" id="{B843E004-CE6F-4B67-B601-B9EB5BA8F7D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8326" y="981535"/>
            <a:ext cx="248153" cy="248153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C9343132-330F-41B7-81B8-916B4F916E4C}"/>
              </a:ext>
            </a:extLst>
          </p:cNvPr>
          <p:cNvSpPr txBox="1"/>
          <p:nvPr/>
        </p:nvSpPr>
        <p:spPr>
          <a:xfrm>
            <a:off x="731074" y="1064143"/>
            <a:ext cx="663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setup</a:t>
            </a:r>
          </a:p>
        </p:txBody>
      </p: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FCD714D3-572D-49C3-9CF5-04BA3BDA8405}"/>
              </a:ext>
            </a:extLst>
          </p:cNvPr>
          <p:cNvGrpSpPr/>
          <p:nvPr/>
        </p:nvGrpSpPr>
        <p:grpSpPr>
          <a:xfrm>
            <a:off x="734146" y="2701958"/>
            <a:ext cx="3051725" cy="1517826"/>
            <a:chOff x="862258" y="2407562"/>
            <a:chExt cx="3051725" cy="1517826"/>
          </a:xfrm>
        </p:grpSpPr>
        <p:pic>
          <p:nvPicPr>
            <p:cNvPr id="12" name="Picture 4" descr="Imagem relacionada">
              <a:extLst>
                <a:ext uri="{FF2B5EF4-FFF2-40B4-BE49-F238E27FC236}">
                  <a16:creationId xmlns:a16="http://schemas.microsoft.com/office/drawing/2014/main" id="{927C0A6E-22A2-4C65-B618-2CA9D7F4A6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98378">
              <a:off x="862258" y="2641001"/>
              <a:ext cx="1270603" cy="1263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0" name="Agrupar 199">
              <a:extLst>
                <a:ext uri="{FF2B5EF4-FFF2-40B4-BE49-F238E27FC236}">
                  <a16:creationId xmlns:a16="http://schemas.microsoft.com/office/drawing/2014/main" id="{5FA4793B-0BF7-4093-8EAC-ACDF23D48BE6}"/>
                </a:ext>
              </a:extLst>
            </p:cNvPr>
            <p:cNvGrpSpPr/>
            <p:nvPr/>
          </p:nvGrpSpPr>
          <p:grpSpPr>
            <a:xfrm>
              <a:off x="1167941" y="2434812"/>
              <a:ext cx="2681716" cy="280204"/>
              <a:chOff x="2939708" y="2096179"/>
              <a:chExt cx="1533322" cy="280204"/>
            </a:xfrm>
          </p:grpSpPr>
          <p:cxnSp>
            <p:nvCxnSpPr>
              <p:cNvPr id="203" name="Conector reto 202">
                <a:extLst>
                  <a:ext uri="{FF2B5EF4-FFF2-40B4-BE49-F238E27FC236}">
                    <a16:creationId xmlns:a16="http://schemas.microsoft.com/office/drawing/2014/main" id="{EA2C7B37-5A22-4BF4-ABBF-857BD12964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9708" y="2096179"/>
                <a:ext cx="0" cy="280204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>
                <a:extLst>
                  <a:ext uri="{FF2B5EF4-FFF2-40B4-BE49-F238E27FC236}">
                    <a16:creationId xmlns:a16="http://schemas.microsoft.com/office/drawing/2014/main" id="{CDA4EBF5-4E74-46CB-95B2-1E8C1BB79D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9708" y="2103321"/>
                <a:ext cx="1533322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4FB2E674-F2AF-4D2C-9B6B-ABE795183F11}"/>
                </a:ext>
              </a:extLst>
            </p:cNvPr>
            <p:cNvGrpSpPr/>
            <p:nvPr/>
          </p:nvGrpSpPr>
          <p:grpSpPr>
            <a:xfrm>
              <a:off x="2137018" y="2407562"/>
              <a:ext cx="1776965" cy="1517826"/>
              <a:chOff x="1952581" y="2605480"/>
              <a:chExt cx="1776965" cy="1517826"/>
            </a:xfrm>
          </p:grpSpPr>
          <p:sp>
            <p:nvSpPr>
              <p:cNvPr id="21" name="Retângulo: Cantos Diagonais Recortados 20">
                <a:extLst>
                  <a:ext uri="{FF2B5EF4-FFF2-40B4-BE49-F238E27FC236}">
                    <a16:creationId xmlns:a16="http://schemas.microsoft.com/office/drawing/2014/main" id="{CED74EB1-C48C-4246-8FA5-BAA83FB44DB8}"/>
                  </a:ext>
                </a:extLst>
              </p:cNvPr>
              <p:cNvSpPr/>
              <p:nvPr/>
            </p:nvSpPr>
            <p:spPr>
              <a:xfrm flipH="1">
                <a:off x="2033557" y="2655597"/>
                <a:ext cx="1613268" cy="1434441"/>
              </a:xfrm>
              <a:custGeom>
                <a:avLst/>
                <a:gdLst>
                  <a:gd name="connsiteX0" fmla="*/ 0 w 816232"/>
                  <a:gd name="connsiteY0" fmla="*/ 0 h 1434441"/>
                  <a:gd name="connsiteX1" fmla="*/ 680191 w 816232"/>
                  <a:gd name="connsiteY1" fmla="*/ 0 h 1434441"/>
                  <a:gd name="connsiteX2" fmla="*/ 816232 w 816232"/>
                  <a:gd name="connsiteY2" fmla="*/ 1360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816232 w 816232"/>
                  <a:gd name="connsiteY1" fmla="*/ 13604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7454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5073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269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1297 h 1435738"/>
                  <a:gd name="connsiteX1" fmla="*/ 752764 w 816232"/>
                  <a:gd name="connsiteY1" fmla="*/ 0 h 1435738"/>
                  <a:gd name="connsiteX2" fmla="*/ 816232 w 816232"/>
                  <a:gd name="connsiteY2" fmla="*/ 3988 h 1435738"/>
                  <a:gd name="connsiteX3" fmla="*/ 816232 w 816232"/>
                  <a:gd name="connsiteY3" fmla="*/ 1435738 h 1435738"/>
                  <a:gd name="connsiteX4" fmla="*/ 816232 w 816232"/>
                  <a:gd name="connsiteY4" fmla="*/ 1435738 h 1435738"/>
                  <a:gd name="connsiteX5" fmla="*/ 136041 w 816232"/>
                  <a:gd name="connsiteY5" fmla="*/ 1435738 h 1435738"/>
                  <a:gd name="connsiteX6" fmla="*/ 0 w 816232"/>
                  <a:gd name="connsiteY6" fmla="*/ 1299697 h 1435738"/>
                  <a:gd name="connsiteX7" fmla="*/ 0 w 816232"/>
                  <a:gd name="connsiteY7" fmla="*/ 1297 h 1435738"/>
                  <a:gd name="connsiteX0" fmla="*/ 0 w 816232"/>
                  <a:gd name="connsiteY0" fmla="*/ 1297 h 1435738"/>
                  <a:gd name="connsiteX1" fmla="*/ 752764 w 816232"/>
                  <a:gd name="connsiteY1" fmla="*/ 0 h 1435738"/>
                  <a:gd name="connsiteX2" fmla="*/ 816232 w 816232"/>
                  <a:gd name="connsiteY2" fmla="*/ 86538 h 1435738"/>
                  <a:gd name="connsiteX3" fmla="*/ 816232 w 816232"/>
                  <a:gd name="connsiteY3" fmla="*/ 1435738 h 1435738"/>
                  <a:gd name="connsiteX4" fmla="*/ 816232 w 816232"/>
                  <a:gd name="connsiteY4" fmla="*/ 1435738 h 1435738"/>
                  <a:gd name="connsiteX5" fmla="*/ 136041 w 816232"/>
                  <a:gd name="connsiteY5" fmla="*/ 1435738 h 1435738"/>
                  <a:gd name="connsiteX6" fmla="*/ 0 w 816232"/>
                  <a:gd name="connsiteY6" fmla="*/ 1299697 h 1435738"/>
                  <a:gd name="connsiteX7" fmla="*/ 0 w 816232"/>
                  <a:gd name="connsiteY7" fmla="*/ 1297 h 1435738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852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126516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126516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81424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6232" h="1434441">
                    <a:moveTo>
                      <a:pt x="0" y="0"/>
                    </a:moveTo>
                    <a:lnTo>
                      <a:pt x="754371" y="1878"/>
                    </a:lnTo>
                    <a:lnTo>
                      <a:pt x="816232" y="126516"/>
                    </a:lnTo>
                    <a:lnTo>
                      <a:pt x="816232" y="1434441"/>
                    </a:lnTo>
                    <a:lnTo>
                      <a:pt x="816232" y="1434441"/>
                    </a:lnTo>
                    <a:lnTo>
                      <a:pt x="81424" y="1434441"/>
                    </a:lnTo>
                    <a:lnTo>
                      <a:pt x="0" y="1298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5597">
                  <a:alpha val="40000"/>
                </a:srgbClr>
              </a:solidFill>
              <a:ln w="47625" cmpd="thickThin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900" dirty="0">
                    <a:solidFill>
                      <a:schemeClr val="accent1"/>
                    </a:solidFill>
                  </a:rPr>
                  <a:t>  </a:t>
                </a:r>
              </a:p>
              <a:p>
                <a:r>
                  <a:rPr lang="pt-BR" sz="900" dirty="0">
                    <a:solidFill>
                      <a:schemeClr val="accent1"/>
                    </a:solidFill>
                  </a:rPr>
                  <a:t>  </a:t>
                </a: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43" name="Retângulo: Cantos Diagonais Recortados 20">
                <a:extLst>
                  <a:ext uri="{FF2B5EF4-FFF2-40B4-BE49-F238E27FC236}">
                    <a16:creationId xmlns:a16="http://schemas.microsoft.com/office/drawing/2014/main" id="{A1E9C258-05FD-4C57-A6E6-160626DB3404}"/>
                  </a:ext>
                </a:extLst>
              </p:cNvPr>
              <p:cNvSpPr/>
              <p:nvPr/>
            </p:nvSpPr>
            <p:spPr>
              <a:xfrm flipH="1">
                <a:off x="2867604" y="2654312"/>
                <a:ext cx="780907" cy="1265119"/>
              </a:xfrm>
              <a:custGeom>
                <a:avLst/>
                <a:gdLst>
                  <a:gd name="connsiteX0" fmla="*/ 0 w 816232"/>
                  <a:gd name="connsiteY0" fmla="*/ 0 h 1434441"/>
                  <a:gd name="connsiteX1" fmla="*/ 680191 w 816232"/>
                  <a:gd name="connsiteY1" fmla="*/ 0 h 1434441"/>
                  <a:gd name="connsiteX2" fmla="*/ 816232 w 816232"/>
                  <a:gd name="connsiteY2" fmla="*/ 1360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816232 w 816232"/>
                  <a:gd name="connsiteY1" fmla="*/ 13604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7454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5073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269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232" h="1434441">
                    <a:moveTo>
                      <a:pt x="0" y="0"/>
                    </a:moveTo>
                    <a:lnTo>
                      <a:pt x="816232" y="2691"/>
                    </a:lnTo>
                    <a:lnTo>
                      <a:pt x="816232" y="1434441"/>
                    </a:lnTo>
                    <a:lnTo>
                      <a:pt x="816232" y="1434441"/>
                    </a:lnTo>
                    <a:lnTo>
                      <a:pt x="136041" y="1434441"/>
                    </a:lnTo>
                    <a:lnTo>
                      <a:pt x="0" y="12984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25" cmpd="thickThin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pt-BR" sz="1100" dirty="0">
                  <a:solidFill>
                    <a:schemeClr val="accent1"/>
                  </a:solidFill>
                </a:endParaRPr>
              </a:p>
              <a:p>
                <a:r>
                  <a:rPr lang="pt-BR" sz="1000" dirty="0">
                    <a:solidFill>
                      <a:schemeClr val="accent1"/>
                    </a:solidFill>
                  </a:rPr>
                  <a:t>Velocidade</a:t>
                </a:r>
                <a:endParaRPr lang="pt-BR" sz="900" dirty="0">
                  <a:solidFill>
                    <a:schemeClr val="accent1"/>
                  </a:solidFill>
                </a:endParaRPr>
              </a:p>
              <a:p>
                <a:endParaRPr lang="pt-BR" sz="900" dirty="0">
                  <a:solidFill>
                    <a:srgbClr val="00B0F0"/>
                  </a:solidFill>
                </a:endParaRPr>
              </a:p>
              <a:p>
                <a:endParaRPr lang="pt-BR" sz="600" dirty="0">
                  <a:solidFill>
                    <a:srgbClr val="00B0F0"/>
                  </a:solidFill>
                </a:endParaRPr>
              </a:p>
              <a:p>
                <a:r>
                  <a:rPr lang="pt-BR" sz="900" dirty="0">
                    <a:solidFill>
                      <a:srgbClr val="00B0F0"/>
                    </a:solidFill>
                  </a:rPr>
                  <a:t>100  </a:t>
                </a:r>
                <a:r>
                  <a:rPr lang="pt-BR" sz="900" dirty="0">
                    <a:solidFill>
                      <a:schemeClr val="accent1"/>
                    </a:solidFill>
                  </a:rPr>
                  <a:t>km/h</a:t>
                </a:r>
              </a:p>
              <a:p>
                <a:endParaRPr lang="pt-BR" sz="900" dirty="0">
                  <a:solidFill>
                    <a:srgbClr val="00B0F0"/>
                  </a:solidFill>
                </a:endParaRPr>
              </a:p>
              <a:p>
                <a:r>
                  <a:rPr lang="pt-BR" sz="900" dirty="0">
                    <a:solidFill>
                      <a:srgbClr val="00B0F0"/>
                    </a:solidFill>
                  </a:rPr>
                  <a:t>  90  </a:t>
                </a:r>
                <a:r>
                  <a:rPr lang="pt-BR" sz="900" dirty="0">
                    <a:solidFill>
                      <a:schemeClr val="accent1"/>
                    </a:solidFill>
                  </a:rPr>
                  <a:t>mph</a:t>
                </a:r>
              </a:p>
            </p:txBody>
          </p:sp>
          <p:grpSp>
            <p:nvGrpSpPr>
              <p:cNvPr id="50" name="Agrupar 49">
                <a:extLst>
                  <a:ext uri="{FF2B5EF4-FFF2-40B4-BE49-F238E27FC236}">
                    <a16:creationId xmlns:a16="http://schemas.microsoft.com/office/drawing/2014/main" id="{FDBDD374-1AFF-4E57-9C55-5AA74B945655}"/>
                  </a:ext>
                </a:extLst>
              </p:cNvPr>
              <p:cNvGrpSpPr/>
              <p:nvPr/>
            </p:nvGrpSpPr>
            <p:grpSpPr>
              <a:xfrm>
                <a:off x="2703240" y="2605480"/>
                <a:ext cx="1026306" cy="933500"/>
                <a:chOff x="2719545" y="861394"/>
                <a:chExt cx="3800965" cy="2637046"/>
              </a:xfrm>
            </p:grpSpPr>
            <p:grpSp>
              <p:nvGrpSpPr>
                <p:cNvPr id="28" name="Agrupar 27">
                  <a:extLst>
                    <a:ext uri="{FF2B5EF4-FFF2-40B4-BE49-F238E27FC236}">
                      <a16:creationId xmlns:a16="http://schemas.microsoft.com/office/drawing/2014/main" id="{31A9075F-CB68-4E19-8ED1-38322807EEEA}"/>
                    </a:ext>
                  </a:extLst>
                </p:cNvPr>
                <p:cNvGrpSpPr/>
                <p:nvPr/>
              </p:nvGrpSpPr>
              <p:grpSpPr>
                <a:xfrm>
                  <a:off x="2719545" y="861394"/>
                  <a:ext cx="3800965" cy="2637046"/>
                  <a:chOff x="2688080" y="2610170"/>
                  <a:chExt cx="1039626" cy="860037"/>
                </a:xfrm>
              </p:grpSpPr>
              <p:sp>
                <p:nvSpPr>
                  <p:cNvPr id="15" name="Forma Livre: Forma 14">
                    <a:extLst>
                      <a:ext uri="{FF2B5EF4-FFF2-40B4-BE49-F238E27FC236}">
                        <a16:creationId xmlns:a16="http://schemas.microsoft.com/office/drawing/2014/main" id="{6D0151FE-702F-4233-8331-8B570D350BF8}"/>
                      </a:ext>
                    </a:extLst>
                  </p:cNvPr>
                  <p:cNvSpPr/>
                  <p:nvPr/>
                </p:nvSpPr>
                <p:spPr>
                  <a:xfrm>
                    <a:off x="2688080" y="2611904"/>
                    <a:ext cx="1027233" cy="775293"/>
                  </a:xfrm>
                  <a:custGeom>
                    <a:avLst/>
                    <a:gdLst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0 w 419100"/>
                      <a:gd name="connsiteY11" fmla="*/ 9525 h 333375"/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1197 w 419100"/>
                      <a:gd name="connsiteY11" fmla="*/ 21576 h 333375"/>
                      <a:gd name="connsiteX12" fmla="*/ 0 w 419100"/>
                      <a:gd name="connsiteY12" fmla="*/ 9525 h 333375"/>
                      <a:gd name="connsiteX0" fmla="*/ 0 w 418195"/>
                      <a:gd name="connsiteY0" fmla="*/ 3295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3295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3007 w 418195"/>
                      <a:gd name="connsiteY11" fmla="*/ 15345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0956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79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79 h 333375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93478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455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274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8326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5610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1990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7836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3285 w 396764"/>
                      <a:gd name="connsiteY2" fmla="*/ 70094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3285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552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733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643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76001 w 392238"/>
                      <a:gd name="connsiteY2" fmla="*/ 73209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81863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824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4332 h 340643"/>
                      <a:gd name="connsiteX1" fmla="*/ 381863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4332 h 340643"/>
                      <a:gd name="connsiteX1" fmla="*/ 379148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5370 h 341681"/>
                      <a:gd name="connsiteX1" fmla="*/ 38005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1431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2111"/>
                      <a:gd name="connsiteX1" fmla="*/ 381863 w 392238"/>
                      <a:gd name="connsiteY1" fmla="*/ 0 h 342111"/>
                      <a:gd name="connsiteX2" fmla="*/ 381431 w 392238"/>
                      <a:gd name="connsiteY2" fmla="*/ 74247 h 342111"/>
                      <a:gd name="connsiteX3" fmla="*/ 392001 w 392238"/>
                      <a:gd name="connsiteY3" fmla="*/ 81391 h 342111"/>
                      <a:gd name="connsiteX4" fmla="*/ 392238 w 392238"/>
                      <a:gd name="connsiteY4" fmla="*/ 113385 h 342111"/>
                      <a:gd name="connsiteX5" fmla="*/ 380095 w 392238"/>
                      <a:gd name="connsiteY5" fmla="*/ 126635 h 342111"/>
                      <a:gd name="connsiteX6" fmla="*/ 380179 w 392238"/>
                      <a:gd name="connsiteY6" fmla="*/ 341681 h 342111"/>
                      <a:gd name="connsiteX7" fmla="*/ 352747 w 392238"/>
                      <a:gd name="connsiteY7" fmla="*/ 342111 h 342111"/>
                      <a:gd name="connsiteX8" fmla="*/ 351520 w 392238"/>
                      <a:gd name="connsiteY8" fmla="*/ 100441 h 342111"/>
                      <a:gd name="connsiteX9" fmla="*/ 261366 w 392238"/>
                      <a:gd name="connsiteY9" fmla="*/ 38223 h 342111"/>
                      <a:gd name="connsiteX10" fmla="*/ 181141 w 392238"/>
                      <a:gd name="connsiteY10" fmla="*/ 35304 h 342111"/>
                      <a:gd name="connsiteX11" fmla="*/ 180070 w 392238"/>
                      <a:gd name="connsiteY11" fmla="*/ 21860 h 342111"/>
                      <a:gd name="connsiteX12" fmla="*/ 292 w 392238"/>
                      <a:gd name="connsiteY12" fmla="*/ 20536 h 342111"/>
                      <a:gd name="connsiteX13" fmla="*/ 0 w 392238"/>
                      <a:gd name="connsiteY13" fmla="*/ 5370 h 342111"/>
                      <a:gd name="connsiteX0" fmla="*/ 1509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509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6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2612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7810 w 391946"/>
                      <a:gd name="connsiteY0" fmla="*/ 1217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7810 w 391946"/>
                      <a:gd name="connsiteY13" fmla="*/ 1217 h 342111"/>
                      <a:gd name="connsiteX0" fmla="*/ 17810 w 391946"/>
                      <a:gd name="connsiteY0" fmla="*/ 1217 h 341681"/>
                      <a:gd name="connsiteX1" fmla="*/ 381571 w 391946"/>
                      <a:gd name="connsiteY1" fmla="*/ 0 h 341681"/>
                      <a:gd name="connsiteX2" fmla="*/ 381139 w 391946"/>
                      <a:gd name="connsiteY2" fmla="*/ 74247 h 341681"/>
                      <a:gd name="connsiteX3" fmla="*/ 391709 w 391946"/>
                      <a:gd name="connsiteY3" fmla="*/ 81391 h 341681"/>
                      <a:gd name="connsiteX4" fmla="*/ 391946 w 391946"/>
                      <a:gd name="connsiteY4" fmla="*/ 113385 h 341681"/>
                      <a:gd name="connsiteX5" fmla="*/ 379803 w 391946"/>
                      <a:gd name="connsiteY5" fmla="*/ 126635 h 341681"/>
                      <a:gd name="connsiteX6" fmla="*/ 379887 w 391946"/>
                      <a:gd name="connsiteY6" fmla="*/ 341681 h 341681"/>
                      <a:gd name="connsiteX7" fmla="*/ 351550 w 391946"/>
                      <a:gd name="connsiteY7" fmla="*/ 311998 h 341681"/>
                      <a:gd name="connsiteX8" fmla="*/ 351228 w 391946"/>
                      <a:gd name="connsiteY8" fmla="*/ 100441 h 341681"/>
                      <a:gd name="connsiteX9" fmla="*/ 261074 w 391946"/>
                      <a:gd name="connsiteY9" fmla="*/ 38223 h 341681"/>
                      <a:gd name="connsiteX10" fmla="*/ 180849 w 391946"/>
                      <a:gd name="connsiteY10" fmla="*/ 35304 h 341681"/>
                      <a:gd name="connsiteX11" fmla="*/ 179778 w 391946"/>
                      <a:gd name="connsiteY11" fmla="*/ 21860 h 341681"/>
                      <a:gd name="connsiteX12" fmla="*/ 0 w 391946"/>
                      <a:gd name="connsiteY12" fmla="*/ 20535 h 341681"/>
                      <a:gd name="connsiteX13" fmla="*/ 17810 w 391946"/>
                      <a:gd name="connsiteY13" fmla="*/ 1217 h 341681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51550 w 391946"/>
                      <a:gd name="connsiteY7" fmla="*/ 311998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64805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100441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97326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5710 w 391946"/>
                      <a:gd name="connsiteY8" fmla="*/ 99403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408108"/>
                      <a:gd name="connsiteY0" fmla="*/ 1217 h 344797"/>
                      <a:gd name="connsiteX1" fmla="*/ 381571 w 408108"/>
                      <a:gd name="connsiteY1" fmla="*/ 0 h 344797"/>
                      <a:gd name="connsiteX2" fmla="*/ 380290 w 408108"/>
                      <a:gd name="connsiteY2" fmla="*/ 23471 h 344797"/>
                      <a:gd name="connsiteX3" fmla="*/ 381139 w 408108"/>
                      <a:gd name="connsiteY3" fmla="*/ 74247 h 344797"/>
                      <a:gd name="connsiteX4" fmla="*/ 391709 w 408108"/>
                      <a:gd name="connsiteY4" fmla="*/ 81391 h 344797"/>
                      <a:gd name="connsiteX5" fmla="*/ 391946 w 408108"/>
                      <a:gd name="connsiteY5" fmla="*/ 113385 h 344797"/>
                      <a:gd name="connsiteX6" fmla="*/ 379803 w 408108"/>
                      <a:gd name="connsiteY6" fmla="*/ 126635 h 344797"/>
                      <a:gd name="connsiteX7" fmla="*/ 379887 w 408108"/>
                      <a:gd name="connsiteY7" fmla="*/ 344797 h 344797"/>
                      <a:gd name="connsiteX8" fmla="*/ 366032 w 408108"/>
                      <a:gd name="connsiteY8" fmla="*/ 327574 h 344797"/>
                      <a:gd name="connsiteX9" fmla="*/ 365710 w 408108"/>
                      <a:gd name="connsiteY9" fmla="*/ 99403 h 344797"/>
                      <a:gd name="connsiteX10" fmla="*/ 261074 w 408108"/>
                      <a:gd name="connsiteY10" fmla="*/ 38223 h 344797"/>
                      <a:gd name="connsiteX11" fmla="*/ 180849 w 408108"/>
                      <a:gd name="connsiteY11" fmla="*/ 35304 h 344797"/>
                      <a:gd name="connsiteX12" fmla="*/ 179778 w 408108"/>
                      <a:gd name="connsiteY12" fmla="*/ 21860 h 344797"/>
                      <a:gd name="connsiteX13" fmla="*/ 0 w 408108"/>
                      <a:gd name="connsiteY13" fmla="*/ 20535 h 344797"/>
                      <a:gd name="connsiteX14" fmla="*/ 17810 w 408108"/>
                      <a:gd name="connsiteY14" fmla="*/ 1217 h 344797"/>
                      <a:gd name="connsiteX0" fmla="*/ 17810 w 392737"/>
                      <a:gd name="connsiteY0" fmla="*/ 2256 h 345836"/>
                      <a:gd name="connsiteX1" fmla="*/ 358943 w 392737"/>
                      <a:gd name="connsiteY1" fmla="*/ 0 h 345836"/>
                      <a:gd name="connsiteX2" fmla="*/ 380290 w 392737"/>
                      <a:gd name="connsiteY2" fmla="*/ 24510 h 345836"/>
                      <a:gd name="connsiteX3" fmla="*/ 381139 w 392737"/>
                      <a:gd name="connsiteY3" fmla="*/ 75286 h 345836"/>
                      <a:gd name="connsiteX4" fmla="*/ 391709 w 392737"/>
                      <a:gd name="connsiteY4" fmla="*/ 82430 h 345836"/>
                      <a:gd name="connsiteX5" fmla="*/ 391946 w 392737"/>
                      <a:gd name="connsiteY5" fmla="*/ 114424 h 345836"/>
                      <a:gd name="connsiteX6" fmla="*/ 379803 w 392737"/>
                      <a:gd name="connsiteY6" fmla="*/ 127674 h 345836"/>
                      <a:gd name="connsiteX7" fmla="*/ 379887 w 392737"/>
                      <a:gd name="connsiteY7" fmla="*/ 345836 h 345836"/>
                      <a:gd name="connsiteX8" fmla="*/ 366032 w 392737"/>
                      <a:gd name="connsiteY8" fmla="*/ 328613 h 345836"/>
                      <a:gd name="connsiteX9" fmla="*/ 365710 w 392737"/>
                      <a:gd name="connsiteY9" fmla="*/ 100442 h 345836"/>
                      <a:gd name="connsiteX10" fmla="*/ 261074 w 392737"/>
                      <a:gd name="connsiteY10" fmla="*/ 39262 h 345836"/>
                      <a:gd name="connsiteX11" fmla="*/ 180849 w 392737"/>
                      <a:gd name="connsiteY11" fmla="*/ 36343 h 345836"/>
                      <a:gd name="connsiteX12" fmla="*/ 179778 w 392737"/>
                      <a:gd name="connsiteY12" fmla="*/ 22899 h 345836"/>
                      <a:gd name="connsiteX13" fmla="*/ 0 w 392737"/>
                      <a:gd name="connsiteY13" fmla="*/ 21574 h 345836"/>
                      <a:gd name="connsiteX14" fmla="*/ 17810 w 392737"/>
                      <a:gd name="connsiteY14" fmla="*/ 2256 h 345836"/>
                      <a:gd name="connsiteX0" fmla="*/ 17810 w 391946"/>
                      <a:gd name="connsiteY0" fmla="*/ 2265 h 345845"/>
                      <a:gd name="connsiteX1" fmla="*/ 358943 w 391946"/>
                      <a:gd name="connsiteY1" fmla="*/ 9 h 345845"/>
                      <a:gd name="connsiteX2" fmla="*/ 380290 w 391946"/>
                      <a:gd name="connsiteY2" fmla="*/ 24519 h 345845"/>
                      <a:gd name="connsiteX3" fmla="*/ 381139 w 391946"/>
                      <a:gd name="connsiteY3" fmla="*/ 75295 h 345845"/>
                      <a:gd name="connsiteX4" fmla="*/ 391709 w 391946"/>
                      <a:gd name="connsiteY4" fmla="*/ 82439 h 345845"/>
                      <a:gd name="connsiteX5" fmla="*/ 391946 w 391946"/>
                      <a:gd name="connsiteY5" fmla="*/ 114433 h 345845"/>
                      <a:gd name="connsiteX6" fmla="*/ 379803 w 391946"/>
                      <a:gd name="connsiteY6" fmla="*/ 127683 h 345845"/>
                      <a:gd name="connsiteX7" fmla="*/ 379887 w 391946"/>
                      <a:gd name="connsiteY7" fmla="*/ 345845 h 345845"/>
                      <a:gd name="connsiteX8" fmla="*/ 366032 w 391946"/>
                      <a:gd name="connsiteY8" fmla="*/ 328622 h 345845"/>
                      <a:gd name="connsiteX9" fmla="*/ 365710 w 391946"/>
                      <a:gd name="connsiteY9" fmla="*/ 100451 h 345845"/>
                      <a:gd name="connsiteX10" fmla="*/ 261074 w 391946"/>
                      <a:gd name="connsiteY10" fmla="*/ 39271 h 345845"/>
                      <a:gd name="connsiteX11" fmla="*/ 180849 w 391946"/>
                      <a:gd name="connsiteY11" fmla="*/ 36352 h 345845"/>
                      <a:gd name="connsiteX12" fmla="*/ 179778 w 391946"/>
                      <a:gd name="connsiteY12" fmla="*/ 22908 h 345845"/>
                      <a:gd name="connsiteX13" fmla="*/ 0 w 391946"/>
                      <a:gd name="connsiteY13" fmla="*/ 21583 h 345845"/>
                      <a:gd name="connsiteX14" fmla="*/ 17810 w 391946"/>
                      <a:gd name="connsiteY14" fmla="*/ 2265 h 345845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5943 w 391946"/>
                      <a:gd name="connsiteY0" fmla="*/ 9078 h 346582"/>
                      <a:gd name="connsiteX1" fmla="*/ 358943 w 391946"/>
                      <a:gd name="connsiteY1" fmla="*/ 746 h 346582"/>
                      <a:gd name="connsiteX2" fmla="*/ 381195 w 391946"/>
                      <a:gd name="connsiteY2" fmla="*/ 17987 h 346582"/>
                      <a:gd name="connsiteX3" fmla="*/ 381139 w 391946"/>
                      <a:gd name="connsiteY3" fmla="*/ 76032 h 346582"/>
                      <a:gd name="connsiteX4" fmla="*/ 391709 w 391946"/>
                      <a:gd name="connsiteY4" fmla="*/ 83176 h 346582"/>
                      <a:gd name="connsiteX5" fmla="*/ 391946 w 391946"/>
                      <a:gd name="connsiteY5" fmla="*/ 115170 h 346582"/>
                      <a:gd name="connsiteX6" fmla="*/ 379803 w 391946"/>
                      <a:gd name="connsiteY6" fmla="*/ 128420 h 346582"/>
                      <a:gd name="connsiteX7" fmla="*/ 379887 w 391946"/>
                      <a:gd name="connsiteY7" fmla="*/ 346582 h 346582"/>
                      <a:gd name="connsiteX8" fmla="*/ 366032 w 391946"/>
                      <a:gd name="connsiteY8" fmla="*/ 329359 h 346582"/>
                      <a:gd name="connsiteX9" fmla="*/ 365710 w 391946"/>
                      <a:gd name="connsiteY9" fmla="*/ 101188 h 346582"/>
                      <a:gd name="connsiteX10" fmla="*/ 261074 w 391946"/>
                      <a:gd name="connsiteY10" fmla="*/ 40008 h 346582"/>
                      <a:gd name="connsiteX11" fmla="*/ 180849 w 391946"/>
                      <a:gd name="connsiteY11" fmla="*/ 37089 h 346582"/>
                      <a:gd name="connsiteX12" fmla="*/ 179778 w 391946"/>
                      <a:gd name="connsiteY12" fmla="*/ 23645 h 346582"/>
                      <a:gd name="connsiteX13" fmla="*/ 0 w 391946"/>
                      <a:gd name="connsiteY13" fmla="*/ 22320 h 346582"/>
                      <a:gd name="connsiteX14" fmla="*/ 15943 w 391946"/>
                      <a:gd name="connsiteY14" fmla="*/ 9078 h 346582"/>
                      <a:gd name="connsiteX0" fmla="*/ 15943 w 391946"/>
                      <a:gd name="connsiteY0" fmla="*/ 2752 h 340256"/>
                      <a:gd name="connsiteX1" fmla="*/ 365478 w 391946"/>
                      <a:gd name="connsiteY1" fmla="*/ 1510 h 340256"/>
                      <a:gd name="connsiteX2" fmla="*/ 381195 w 391946"/>
                      <a:gd name="connsiteY2" fmla="*/ 11661 h 340256"/>
                      <a:gd name="connsiteX3" fmla="*/ 381139 w 391946"/>
                      <a:gd name="connsiteY3" fmla="*/ 69706 h 340256"/>
                      <a:gd name="connsiteX4" fmla="*/ 391709 w 391946"/>
                      <a:gd name="connsiteY4" fmla="*/ 76850 h 340256"/>
                      <a:gd name="connsiteX5" fmla="*/ 391946 w 391946"/>
                      <a:gd name="connsiteY5" fmla="*/ 108844 h 340256"/>
                      <a:gd name="connsiteX6" fmla="*/ 379803 w 391946"/>
                      <a:gd name="connsiteY6" fmla="*/ 122094 h 340256"/>
                      <a:gd name="connsiteX7" fmla="*/ 379887 w 391946"/>
                      <a:gd name="connsiteY7" fmla="*/ 340256 h 340256"/>
                      <a:gd name="connsiteX8" fmla="*/ 366032 w 391946"/>
                      <a:gd name="connsiteY8" fmla="*/ 323033 h 340256"/>
                      <a:gd name="connsiteX9" fmla="*/ 365710 w 391946"/>
                      <a:gd name="connsiteY9" fmla="*/ 94862 h 340256"/>
                      <a:gd name="connsiteX10" fmla="*/ 261074 w 391946"/>
                      <a:gd name="connsiteY10" fmla="*/ 33682 h 340256"/>
                      <a:gd name="connsiteX11" fmla="*/ 180849 w 391946"/>
                      <a:gd name="connsiteY11" fmla="*/ 30763 h 340256"/>
                      <a:gd name="connsiteX12" fmla="*/ 179778 w 391946"/>
                      <a:gd name="connsiteY12" fmla="*/ 17319 h 340256"/>
                      <a:gd name="connsiteX13" fmla="*/ 0 w 391946"/>
                      <a:gd name="connsiteY13" fmla="*/ 15994 h 340256"/>
                      <a:gd name="connsiteX14" fmla="*/ 15943 w 391946"/>
                      <a:gd name="connsiteY14" fmla="*/ 2752 h 340256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1195 w 391946"/>
                      <a:gd name="connsiteY2" fmla="*/ 8909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0262 w 391946"/>
                      <a:gd name="connsiteY2" fmla="*/ 17011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005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709"/>
                      <a:gd name="connsiteY0" fmla="*/ 229 h 337733"/>
                      <a:gd name="connsiteX1" fmla="*/ 365478 w 391709"/>
                      <a:gd name="connsiteY1" fmla="*/ 0 h 337733"/>
                      <a:gd name="connsiteX2" fmla="*/ 381501 w 391709"/>
                      <a:gd name="connsiteY2" fmla="*/ 13517 h 337733"/>
                      <a:gd name="connsiteX3" fmla="*/ 381139 w 391709"/>
                      <a:gd name="connsiteY3" fmla="*/ 67183 h 337733"/>
                      <a:gd name="connsiteX4" fmla="*/ 391709 w 391709"/>
                      <a:gd name="connsiteY4" fmla="*/ 74327 h 337733"/>
                      <a:gd name="connsiteX5" fmla="*/ 390461 w 391709"/>
                      <a:gd name="connsiteY5" fmla="*/ 107336 h 337733"/>
                      <a:gd name="connsiteX6" fmla="*/ 379803 w 391709"/>
                      <a:gd name="connsiteY6" fmla="*/ 119571 h 337733"/>
                      <a:gd name="connsiteX7" fmla="*/ 379887 w 391709"/>
                      <a:gd name="connsiteY7" fmla="*/ 337733 h 337733"/>
                      <a:gd name="connsiteX8" fmla="*/ 366032 w 391709"/>
                      <a:gd name="connsiteY8" fmla="*/ 320510 h 337733"/>
                      <a:gd name="connsiteX9" fmla="*/ 365710 w 391709"/>
                      <a:gd name="connsiteY9" fmla="*/ 92339 h 337733"/>
                      <a:gd name="connsiteX10" fmla="*/ 261074 w 391709"/>
                      <a:gd name="connsiteY10" fmla="*/ 31159 h 337733"/>
                      <a:gd name="connsiteX11" fmla="*/ 180849 w 391709"/>
                      <a:gd name="connsiteY11" fmla="*/ 28240 h 337733"/>
                      <a:gd name="connsiteX12" fmla="*/ 179778 w 391709"/>
                      <a:gd name="connsiteY12" fmla="*/ 14796 h 337733"/>
                      <a:gd name="connsiteX13" fmla="*/ 0 w 391709"/>
                      <a:gd name="connsiteY13" fmla="*/ 13471 h 337733"/>
                      <a:gd name="connsiteX14" fmla="*/ 15943 w 39170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224 w 390461"/>
                      <a:gd name="connsiteY4" fmla="*/ 73311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6032 w 390461"/>
                      <a:gd name="connsiteY8" fmla="*/ 320510 h 337733"/>
                      <a:gd name="connsiteX9" fmla="*/ 365710 w 390461"/>
                      <a:gd name="connsiteY9" fmla="*/ 92339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1187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280 w 390719"/>
                      <a:gd name="connsiteY8" fmla="*/ 320848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270 w 390719"/>
                      <a:gd name="connsiteY8" fmla="*/ 321525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850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444 w 390719"/>
                      <a:gd name="connsiteY9" fmla="*/ 93016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196 w 390719"/>
                      <a:gd name="connsiteY9" fmla="*/ 94370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171 w 390461"/>
                      <a:gd name="connsiteY2" fmla="*/ 13968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216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43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30478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0461" h="337955">
                        <a:moveTo>
                          <a:pt x="15283" y="0"/>
                        </a:moveTo>
                        <a:lnTo>
                          <a:pt x="365478" y="222"/>
                        </a:lnTo>
                        <a:lnTo>
                          <a:pt x="381501" y="13739"/>
                        </a:lnTo>
                        <a:cubicBezTo>
                          <a:pt x="381429" y="26113"/>
                          <a:pt x="380969" y="55043"/>
                          <a:pt x="381139" y="67405"/>
                        </a:cubicBezTo>
                        <a:lnTo>
                          <a:pt x="390389" y="74888"/>
                        </a:lnTo>
                        <a:lnTo>
                          <a:pt x="390461" y="107558"/>
                        </a:lnTo>
                        <a:lnTo>
                          <a:pt x="379803" y="119793"/>
                        </a:lnTo>
                        <a:cubicBezTo>
                          <a:pt x="379831" y="192514"/>
                          <a:pt x="379859" y="265234"/>
                          <a:pt x="379887" y="337955"/>
                        </a:cubicBezTo>
                        <a:lnTo>
                          <a:pt x="367518" y="322086"/>
                        </a:lnTo>
                        <a:cubicBezTo>
                          <a:pt x="367976" y="207323"/>
                          <a:pt x="367480" y="209016"/>
                          <a:pt x="367691" y="94254"/>
                        </a:cubicBezTo>
                        <a:lnTo>
                          <a:pt x="258433" y="29124"/>
                        </a:lnTo>
                        <a:lnTo>
                          <a:pt x="180849" y="28462"/>
                        </a:lnTo>
                        <a:cubicBezTo>
                          <a:pt x="180794" y="24327"/>
                          <a:pt x="180823" y="18702"/>
                          <a:pt x="180768" y="14567"/>
                        </a:cubicBezTo>
                        <a:cubicBezTo>
                          <a:pt x="152592" y="13028"/>
                          <a:pt x="28176" y="15232"/>
                          <a:pt x="0" y="13693"/>
                        </a:cubicBezTo>
                        <a:cubicBezTo>
                          <a:pt x="8954" y="4484"/>
                          <a:pt x="3613" y="9209"/>
                          <a:pt x="15283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Forma Livre: Forma 25">
                    <a:extLst>
                      <a:ext uri="{FF2B5EF4-FFF2-40B4-BE49-F238E27FC236}">
                        <a16:creationId xmlns:a16="http://schemas.microsoft.com/office/drawing/2014/main" id="{ECC899EE-F5A1-4724-9319-CFFC3FE0370E}"/>
                      </a:ext>
                    </a:extLst>
                  </p:cNvPr>
                  <p:cNvSpPr/>
                  <p:nvPr/>
                </p:nvSpPr>
                <p:spPr>
                  <a:xfrm>
                    <a:off x="2871588" y="2610170"/>
                    <a:ext cx="856118" cy="860037"/>
                  </a:xfrm>
                  <a:custGeom>
                    <a:avLst/>
                    <a:gdLst>
                      <a:gd name="connsiteX0" fmla="*/ 0 w 926307"/>
                      <a:gd name="connsiteY0" fmla="*/ 2381 h 900113"/>
                      <a:gd name="connsiteX1" fmla="*/ 57150 w 926307"/>
                      <a:gd name="connsiteY1" fmla="*/ 90488 h 900113"/>
                      <a:gd name="connsiteX2" fmla="*/ 471488 w 926307"/>
                      <a:gd name="connsiteY2" fmla="*/ 90488 h 900113"/>
                      <a:gd name="connsiteX3" fmla="*/ 466725 w 926307"/>
                      <a:gd name="connsiteY3" fmla="*/ 204788 h 900113"/>
                      <a:gd name="connsiteX4" fmla="*/ 523875 w 926307"/>
                      <a:gd name="connsiteY4" fmla="*/ 250031 h 900113"/>
                      <a:gd name="connsiteX5" fmla="*/ 735807 w 926307"/>
                      <a:gd name="connsiteY5" fmla="*/ 257175 h 900113"/>
                      <a:gd name="connsiteX6" fmla="*/ 776288 w 926307"/>
                      <a:gd name="connsiteY6" fmla="*/ 311944 h 900113"/>
                      <a:gd name="connsiteX7" fmla="*/ 771525 w 926307"/>
                      <a:gd name="connsiteY7" fmla="*/ 381000 h 900113"/>
                      <a:gd name="connsiteX8" fmla="*/ 697707 w 926307"/>
                      <a:gd name="connsiteY8" fmla="*/ 438150 h 900113"/>
                      <a:gd name="connsiteX9" fmla="*/ 707232 w 926307"/>
                      <a:gd name="connsiteY9" fmla="*/ 762000 h 900113"/>
                      <a:gd name="connsiteX10" fmla="*/ 845344 w 926307"/>
                      <a:gd name="connsiteY10" fmla="*/ 900113 h 900113"/>
                      <a:gd name="connsiteX11" fmla="*/ 902494 w 926307"/>
                      <a:gd name="connsiteY11" fmla="*/ 819150 h 900113"/>
                      <a:gd name="connsiteX12" fmla="*/ 926307 w 926307"/>
                      <a:gd name="connsiteY12" fmla="*/ 778669 h 900113"/>
                      <a:gd name="connsiteX13" fmla="*/ 919163 w 926307"/>
                      <a:gd name="connsiteY13" fmla="*/ 61913 h 900113"/>
                      <a:gd name="connsiteX14" fmla="*/ 788194 w 926307"/>
                      <a:gd name="connsiteY14" fmla="*/ 0 h 900113"/>
                      <a:gd name="connsiteX15" fmla="*/ 0 w 926307"/>
                      <a:gd name="connsiteY15" fmla="*/ 2381 h 900113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902494 w 926307"/>
                      <a:gd name="connsiteY11" fmla="*/ 819150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6300 w 926307"/>
                      <a:gd name="connsiteY11" fmla="*/ 871537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8681"/>
                      <a:gd name="connsiteX1" fmla="*/ 57150 w 926307"/>
                      <a:gd name="connsiteY1" fmla="*/ 90488 h 878681"/>
                      <a:gd name="connsiteX2" fmla="*/ 471488 w 926307"/>
                      <a:gd name="connsiteY2" fmla="*/ 90488 h 878681"/>
                      <a:gd name="connsiteX3" fmla="*/ 466725 w 926307"/>
                      <a:gd name="connsiteY3" fmla="*/ 204788 h 878681"/>
                      <a:gd name="connsiteX4" fmla="*/ 523875 w 926307"/>
                      <a:gd name="connsiteY4" fmla="*/ 250031 h 878681"/>
                      <a:gd name="connsiteX5" fmla="*/ 735807 w 926307"/>
                      <a:gd name="connsiteY5" fmla="*/ 257175 h 878681"/>
                      <a:gd name="connsiteX6" fmla="*/ 776288 w 926307"/>
                      <a:gd name="connsiteY6" fmla="*/ 311944 h 878681"/>
                      <a:gd name="connsiteX7" fmla="*/ 771525 w 926307"/>
                      <a:gd name="connsiteY7" fmla="*/ 381000 h 878681"/>
                      <a:gd name="connsiteX8" fmla="*/ 697707 w 926307"/>
                      <a:gd name="connsiteY8" fmla="*/ 438150 h 878681"/>
                      <a:gd name="connsiteX9" fmla="*/ 707232 w 926307"/>
                      <a:gd name="connsiteY9" fmla="*/ 762000 h 878681"/>
                      <a:gd name="connsiteX10" fmla="*/ 819150 w 926307"/>
                      <a:gd name="connsiteY10" fmla="*/ 876301 h 878681"/>
                      <a:gd name="connsiteX11" fmla="*/ 876300 w 926307"/>
                      <a:gd name="connsiteY11" fmla="*/ 878681 h 878681"/>
                      <a:gd name="connsiteX12" fmla="*/ 926307 w 926307"/>
                      <a:gd name="connsiteY12" fmla="*/ 778669 h 878681"/>
                      <a:gd name="connsiteX13" fmla="*/ 919163 w 926307"/>
                      <a:gd name="connsiteY13" fmla="*/ 61913 h 878681"/>
                      <a:gd name="connsiteX14" fmla="*/ 788194 w 926307"/>
                      <a:gd name="connsiteY14" fmla="*/ 0 h 878681"/>
                      <a:gd name="connsiteX15" fmla="*/ 0 w 926307"/>
                      <a:gd name="connsiteY15" fmla="*/ 2381 h 87868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4769 w 926307"/>
                      <a:gd name="connsiteY1" fmla="*/ 90488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9107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0088 w 926307"/>
                      <a:gd name="connsiteY9" fmla="*/ 759619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0088 w 926307"/>
                      <a:gd name="connsiteY9" fmla="*/ 759619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21544 w 926307"/>
                      <a:gd name="connsiteY13" fmla="*/ 88107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70131"/>
                      <a:gd name="connsiteY0" fmla="*/ 2381 h 876301"/>
                      <a:gd name="connsiteX1" fmla="*/ 91449 w 970131"/>
                      <a:gd name="connsiteY1" fmla="*/ 95250 h 876301"/>
                      <a:gd name="connsiteX2" fmla="*/ 508168 w 970131"/>
                      <a:gd name="connsiteY2" fmla="*/ 95250 h 876301"/>
                      <a:gd name="connsiteX3" fmla="*/ 510549 w 970131"/>
                      <a:gd name="connsiteY3" fmla="*/ 204788 h 876301"/>
                      <a:gd name="connsiteX4" fmla="*/ 567699 w 970131"/>
                      <a:gd name="connsiteY4" fmla="*/ 250031 h 876301"/>
                      <a:gd name="connsiteX5" fmla="*/ 782012 w 970131"/>
                      <a:gd name="connsiteY5" fmla="*/ 252412 h 876301"/>
                      <a:gd name="connsiteX6" fmla="*/ 820112 w 970131"/>
                      <a:gd name="connsiteY6" fmla="*/ 311944 h 876301"/>
                      <a:gd name="connsiteX7" fmla="*/ 815349 w 970131"/>
                      <a:gd name="connsiteY7" fmla="*/ 381000 h 876301"/>
                      <a:gd name="connsiteX8" fmla="*/ 741531 w 970131"/>
                      <a:gd name="connsiteY8" fmla="*/ 438150 h 876301"/>
                      <a:gd name="connsiteX9" fmla="*/ 743912 w 970131"/>
                      <a:gd name="connsiteY9" fmla="*/ 759619 h 876301"/>
                      <a:gd name="connsiteX10" fmla="*/ 862974 w 970131"/>
                      <a:gd name="connsiteY10" fmla="*/ 876301 h 876301"/>
                      <a:gd name="connsiteX11" fmla="*/ 922506 w 970131"/>
                      <a:gd name="connsiteY11" fmla="*/ 876299 h 876301"/>
                      <a:gd name="connsiteX12" fmla="*/ 970131 w 970131"/>
                      <a:gd name="connsiteY12" fmla="*/ 778669 h 876301"/>
                      <a:gd name="connsiteX13" fmla="*/ 965368 w 970131"/>
                      <a:gd name="connsiteY13" fmla="*/ 88107 h 876301"/>
                      <a:gd name="connsiteX14" fmla="*/ 832018 w 970131"/>
                      <a:gd name="connsiteY14" fmla="*/ 0 h 876301"/>
                      <a:gd name="connsiteX15" fmla="*/ 0 w 970131"/>
                      <a:gd name="connsiteY15" fmla="*/ 2381 h 876301"/>
                      <a:gd name="connsiteX0" fmla="*/ 0 w 972566"/>
                      <a:gd name="connsiteY0" fmla="*/ 16322 h 876301"/>
                      <a:gd name="connsiteX1" fmla="*/ 93884 w 972566"/>
                      <a:gd name="connsiteY1" fmla="*/ 95250 h 876301"/>
                      <a:gd name="connsiteX2" fmla="*/ 510603 w 972566"/>
                      <a:gd name="connsiteY2" fmla="*/ 95250 h 876301"/>
                      <a:gd name="connsiteX3" fmla="*/ 512984 w 972566"/>
                      <a:gd name="connsiteY3" fmla="*/ 204788 h 876301"/>
                      <a:gd name="connsiteX4" fmla="*/ 570134 w 972566"/>
                      <a:gd name="connsiteY4" fmla="*/ 250031 h 876301"/>
                      <a:gd name="connsiteX5" fmla="*/ 784447 w 972566"/>
                      <a:gd name="connsiteY5" fmla="*/ 252412 h 876301"/>
                      <a:gd name="connsiteX6" fmla="*/ 822547 w 972566"/>
                      <a:gd name="connsiteY6" fmla="*/ 311944 h 876301"/>
                      <a:gd name="connsiteX7" fmla="*/ 817784 w 972566"/>
                      <a:gd name="connsiteY7" fmla="*/ 381000 h 876301"/>
                      <a:gd name="connsiteX8" fmla="*/ 743966 w 972566"/>
                      <a:gd name="connsiteY8" fmla="*/ 438150 h 876301"/>
                      <a:gd name="connsiteX9" fmla="*/ 746347 w 972566"/>
                      <a:gd name="connsiteY9" fmla="*/ 759619 h 876301"/>
                      <a:gd name="connsiteX10" fmla="*/ 865409 w 972566"/>
                      <a:gd name="connsiteY10" fmla="*/ 876301 h 876301"/>
                      <a:gd name="connsiteX11" fmla="*/ 924941 w 972566"/>
                      <a:gd name="connsiteY11" fmla="*/ 876299 h 876301"/>
                      <a:gd name="connsiteX12" fmla="*/ 972566 w 972566"/>
                      <a:gd name="connsiteY12" fmla="*/ 778669 h 876301"/>
                      <a:gd name="connsiteX13" fmla="*/ 967803 w 972566"/>
                      <a:gd name="connsiteY13" fmla="*/ 88107 h 876301"/>
                      <a:gd name="connsiteX14" fmla="*/ 834453 w 972566"/>
                      <a:gd name="connsiteY14" fmla="*/ 0 h 876301"/>
                      <a:gd name="connsiteX15" fmla="*/ 0 w 972566"/>
                      <a:gd name="connsiteY15" fmla="*/ 16322 h 876301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2984 w 972566"/>
                      <a:gd name="connsiteY3" fmla="*/ 188524 h 860037"/>
                      <a:gd name="connsiteX4" fmla="*/ 570134 w 972566"/>
                      <a:gd name="connsiteY4" fmla="*/ 233767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570134 w 972566"/>
                      <a:gd name="connsiteY4" fmla="*/ 233767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36416 w 972566"/>
                      <a:gd name="connsiteY4" fmla="*/ 236874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16618 w 972566"/>
                      <a:gd name="connsiteY4" fmla="*/ 19234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6807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8878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217839 w 972566"/>
                      <a:gd name="connsiteY1" fmla="*/ 76915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8878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848611"/>
                      <a:gd name="connsiteY0" fmla="*/ 58 h 860037"/>
                      <a:gd name="connsiteX1" fmla="*/ 93884 w 848611"/>
                      <a:gd name="connsiteY1" fmla="*/ 76915 h 860037"/>
                      <a:gd name="connsiteX2" fmla="*/ 448626 w 848611"/>
                      <a:gd name="connsiteY2" fmla="*/ 78986 h 860037"/>
                      <a:gd name="connsiteX3" fmla="*/ 447563 w 848611"/>
                      <a:gd name="connsiteY3" fmla="*/ 198878 h 860037"/>
                      <a:gd name="connsiteX4" fmla="*/ 523652 w 848611"/>
                      <a:gd name="connsiteY4" fmla="*/ 235838 h 860037"/>
                      <a:gd name="connsiteX5" fmla="*/ 660492 w 848611"/>
                      <a:gd name="connsiteY5" fmla="*/ 236148 h 860037"/>
                      <a:gd name="connsiteX6" fmla="*/ 698592 w 848611"/>
                      <a:gd name="connsiteY6" fmla="*/ 295680 h 860037"/>
                      <a:gd name="connsiteX7" fmla="*/ 693829 w 848611"/>
                      <a:gd name="connsiteY7" fmla="*/ 364736 h 860037"/>
                      <a:gd name="connsiteX8" fmla="*/ 620011 w 848611"/>
                      <a:gd name="connsiteY8" fmla="*/ 421886 h 860037"/>
                      <a:gd name="connsiteX9" fmla="*/ 622392 w 848611"/>
                      <a:gd name="connsiteY9" fmla="*/ 743355 h 860037"/>
                      <a:gd name="connsiteX10" fmla="*/ 741454 w 848611"/>
                      <a:gd name="connsiteY10" fmla="*/ 860037 h 860037"/>
                      <a:gd name="connsiteX11" fmla="*/ 800986 w 848611"/>
                      <a:gd name="connsiteY11" fmla="*/ 860035 h 860037"/>
                      <a:gd name="connsiteX12" fmla="*/ 848611 w 848611"/>
                      <a:gd name="connsiteY12" fmla="*/ 762405 h 860037"/>
                      <a:gd name="connsiteX13" fmla="*/ 843848 w 848611"/>
                      <a:gd name="connsiteY13" fmla="*/ 71843 h 860037"/>
                      <a:gd name="connsiteX14" fmla="*/ 742148 w 848611"/>
                      <a:gd name="connsiteY14" fmla="*/ 0 h 860037"/>
                      <a:gd name="connsiteX15" fmla="*/ 0 w 848611"/>
                      <a:gd name="connsiteY15" fmla="*/ 58 h 860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848611" h="860037">
                        <a:moveTo>
                          <a:pt x="0" y="58"/>
                        </a:moveTo>
                        <a:lnTo>
                          <a:pt x="93884" y="76915"/>
                        </a:lnTo>
                        <a:lnTo>
                          <a:pt x="448626" y="78986"/>
                        </a:lnTo>
                        <a:cubicBezTo>
                          <a:pt x="448272" y="118260"/>
                          <a:pt x="447917" y="159604"/>
                          <a:pt x="447563" y="198878"/>
                        </a:cubicBezTo>
                        <a:lnTo>
                          <a:pt x="523652" y="235838"/>
                        </a:lnTo>
                        <a:lnTo>
                          <a:pt x="660492" y="236148"/>
                        </a:lnTo>
                        <a:lnTo>
                          <a:pt x="698592" y="295680"/>
                        </a:lnTo>
                        <a:lnTo>
                          <a:pt x="693829" y="364736"/>
                        </a:lnTo>
                        <a:lnTo>
                          <a:pt x="620011" y="421886"/>
                        </a:lnTo>
                        <a:cubicBezTo>
                          <a:pt x="620805" y="529042"/>
                          <a:pt x="621598" y="636199"/>
                          <a:pt x="622392" y="743355"/>
                        </a:cubicBezTo>
                        <a:lnTo>
                          <a:pt x="741454" y="860037"/>
                        </a:lnTo>
                        <a:lnTo>
                          <a:pt x="800986" y="860035"/>
                        </a:lnTo>
                        <a:lnTo>
                          <a:pt x="848611" y="762405"/>
                        </a:lnTo>
                        <a:cubicBezTo>
                          <a:pt x="846230" y="523486"/>
                          <a:pt x="846229" y="310762"/>
                          <a:pt x="843848" y="71843"/>
                        </a:cubicBezTo>
                        <a:lnTo>
                          <a:pt x="742148" y="0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4472C4">
                      <a:alpha val="6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Retângulo 26">
                    <a:extLst>
                      <a:ext uri="{FF2B5EF4-FFF2-40B4-BE49-F238E27FC236}">
                        <a16:creationId xmlns:a16="http://schemas.microsoft.com/office/drawing/2014/main" id="{382F5C02-17F6-4202-8B2C-384CE6A8955E}"/>
                      </a:ext>
                    </a:extLst>
                  </p:cNvPr>
                  <p:cNvSpPr/>
                  <p:nvPr/>
                </p:nvSpPr>
                <p:spPr>
                  <a:xfrm>
                    <a:off x="3541516" y="3068442"/>
                    <a:ext cx="70304" cy="245062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id="{827E0CDC-08D2-420E-A479-FD0081FD4AA7}"/>
                    </a:ext>
                  </a:extLst>
                </p:cNvPr>
                <p:cNvSpPr/>
                <p:nvPr/>
              </p:nvSpPr>
              <p:spPr>
                <a:xfrm>
                  <a:off x="5524098" y="1011620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7" name="Elipse 376">
                  <a:extLst>
                    <a:ext uri="{FF2B5EF4-FFF2-40B4-BE49-F238E27FC236}">
                      <a16:creationId xmlns:a16="http://schemas.microsoft.com/office/drawing/2014/main" id="{E0C9C1D5-96D6-40CF-9E73-ABB313868FC0}"/>
                    </a:ext>
                  </a:extLst>
                </p:cNvPr>
                <p:cNvSpPr/>
                <p:nvPr/>
              </p:nvSpPr>
              <p:spPr>
                <a:xfrm>
                  <a:off x="5767193" y="1143867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8" name="Elipse 377">
                  <a:extLst>
                    <a:ext uri="{FF2B5EF4-FFF2-40B4-BE49-F238E27FC236}">
                      <a16:creationId xmlns:a16="http://schemas.microsoft.com/office/drawing/2014/main" id="{D6C0A594-2B33-46DC-BD44-E0D0DB7D3B10}"/>
                    </a:ext>
                  </a:extLst>
                </p:cNvPr>
                <p:cNvSpPr/>
                <p:nvPr/>
              </p:nvSpPr>
              <p:spPr>
                <a:xfrm>
                  <a:off x="5763734" y="904371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9" name="Elipse 378">
                  <a:extLst>
                    <a:ext uri="{FF2B5EF4-FFF2-40B4-BE49-F238E27FC236}">
                      <a16:creationId xmlns:a16="http://schemas.microsoft.com/office/drawing/2014/main" id="{D0D29585-9870-453D-B000-F836D0185780}"/>
                    </a:ext>
                  </a:extLst>
                </p:cNvPr>
                <p:cNvSpPr/>
                <p:nvPr/>
              </p:nvSpPr>
              <p:spPr>
                <a:xfrm>
                  <a:off x="5996762" y="1011412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0" name="Elipse 379">
                  <a:extLst>
                    <a:ext uri="{FF2B5EF4-FFF2-40B4-BE49-F238E27FC236}">
                      <a16:creationId xmlns:a16="http://schemas.microsoft.com/office/drawing/2014/main" id="{135B7166-BECE-4080-911D-7875DCAF1632}"/>
                    </a:ext>
                  </a:extLst>
                </p:cNvPr>
                <p:cNvSpPr/>
                <p:nvPr/>
              </p:nvSpPr>
              <p:spPr>
                <a:xfrm>
                  <a:off x="5998364" y="1273325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1" name="Elipse 380">
                  <a:extLst>
                    <a:ext uri="{FF2B5EF4-FFF2-40B4-BE49-F238E27FC236}">
                      <a16:creationId xmlns:a16="http://schemas.microsoft.com/office/drawing/2014/main" id="{A7F73A37-E080-42E2-A8BB-CC15F0DDAE1B}"/>
                    </a:ext>
                  </a:extLst>
                </p:cNvPr>
                <p:cNvSpPr/>
                <p:nvPr/>
              </p:nvSpPr>
              <p:spPr>
                <a:xfrm>
                  <a:off x="6198367" y="1133240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0" name="Agrupar 59">
                <a:extLst>
                  <a:ext uri="{FF2B5EF4-FFF2-40B4-BE49-F238E27FC236}">
                    <a16:creationId xmlns:a16="http://schemas.microsoft.com/office/drawing/2014/main" id="{F1363BF8-317A-4FDE-A159-7AA36C75D53B}"/>
                  </a:ext>
                </a:extLst>
              </p:cNvPr>
              <p:cNvGrpSpPr/>
              <p:nvPr/>
            </p:nvGrpSpPr>
            <p:grpSpPr>
              <a:xfrm>
                <a:off x="1952581" y="3279407"/>
                <a:ext cx="1518761" cy="843899"/>
                <a:chOff x="1945053" y="3286612"/>
                <a:chExt cx="1518761" cy="843899"/>
              </a:xfrm>
            </p:grpSpPr>
            <p:grpSp>
              <p:nvGrpSpPr>
                <p:cNvPr id="54" name="Agrupar 53">
                  <a:extLst>
                    <a:ext uri="{FF2B5EF4-FFF2-40B4-BE49-F238E27FC236}">
                      <a16:creationId xmlns:a16="http://schemas.microsoft.com/office/drawing/2014/main" id="{DB7C7393-F1F0-4A5C-945D-A43C01CD9D6D}"/>
                    </a:ext>
                  </a:extLst>
                </p:cNvPr>
                <p:cNvGrpSpPr/>
                <p:nvPr/>
              </p:nvGrpSpPr>
              <p:grpSpPr>
                <a:xfrm>
                  <a:off x="1945053" y="3286612"/>
                  <a:ext cx="1518761" cy="841517"/>
                  <a:chOff x="1916688" y="3239661"/>
                  <a:chExt cx="1518761" cy="841517"/>
                </a:xfrm>
              </p:grpSpPr>
              <p:sp>
                <p:nvSpPr>
                  <p:cNvPr id="396" name="Forma Livre: Forma 395">
                    <a:extLst>
                      <a:ext uri="{FF2B5EF4-FFF2-40B4-BE49-F238E27FC236}">
                        <a16:creationId xmlns:a16="http://schemas.microsoft.com/office/drawing/2014/main" id="{A8AA7512-EB2F-4120-AC12-BA1E650BD4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916688" y="3239661"/>
                    <a:ext cx="1518761" cy="841517"/>
                  </a:xfrm>
                  <a:custGeom>
                    <a:avLst/>
                    <a:gdLst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0 w 419100"/>
                      <a:gd name="connsiteY11" fmla="*/ 9525 h 333375"/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1197 w 419100"/>
                      <a:gd name="connsiteY11" fmla="*/ 21576 h 333375"/>
                      <a:gd name="connsiteX12" fmla="*/ 0 w 419100"/>
                      <a:gd name="connsiteY12" fmla="*/ 9525 h 333375"/>
                      <a:gd name="connsiteX0" fmla="*/ 0 w 418195"/>
                      <a:gd name="connsiteY0" fmla="*/ 3295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3295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3007 w 418195"/>
                      <a:gd name="connsiteY11" fmla="*/ 15345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0956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79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79 h 333375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93478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455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274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8326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5610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1990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7836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3285 w 396764"/>
                      <a:gd name="connsiteY2" fmla="*/ 70094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3285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552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733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643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76001 w 392238"/>
                      <a:gd name="connsiteY2" fmla="*/ 73209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81863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824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4332 h 340643"/>
                      <a:gd name="connsiteX1" fmla="*/ 381863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4332 h 340643"/>
                      <a:gd name="connsiteX1" fmla="*/ 379148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5370 h 341681"/>
                      <a:gd name="connsiteX1" fmla="*/ 38005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1431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2111"/>
                      <a:gd name="connsiteX1" fmla="*/ 381863 w 392238"/>
                      <a:gd name="connsiteY1" fmla="*/ 0 h 342111"/>
                      <a:gd name="connsiteX2" fmla="*/ 381431 w 392238"/>
                      <a:gd name="connsiteY2" fmla="*/ 74247 h 342111"/>
                      <a:gd name="connsiteX3" fmla="*/ 392001 w 392238"/>
                      <a:gd name="connsiteY3" fmla="*/ 81391 h 342111"/>
                      <a:gd name="connsiteX4" fmla="*/ 392238 w 392238"/>
                      <a:gd name="connsiteY4" fmla="*/ 113385 h 342111"/>
                      <a:gd name="connsiteX5" fmla="*/ 380095 w 392238"/>
                      <a:gd name="connsiteY5" fmla="*/ 126635 h 342111"/>
                      <a:gd name="connsiteX6" fmla="*/ 380179 w 392238"/>
                      <a:gd name="connsiteY6" fmla="*/ 341681 h 342111"/>
                      <a:gd name="connsiteX7" fmla="*/ 352747 w 392238"/>
                      <a:gd name="connsiteY7" fmla="*/ 342111 h 342111"/>
                      <a:gd name="connsiteX8" fmla="*/ 351520 w 392238"/>
                      <a:gd name="connsiteY8" fmla="*/ 100441 h 342111"/>
                      <a:gd name="connsiteX9" fmla="*/ 261366 w 392238"/>
                      <a:gd name="connsiteY9" fmla="*/ 38223 h 342111"/>
                      <a:gd name="connsiteX10" fmla="*/ 181141 w 392238"/>
                      <a:gd name="connsiteY10" fmla="*/ 35304 h 342111"/>
                      <a:gd name="connsiteX11" fmla="*/ 180070 w 392238"/>
                      <a:gd name="connsiteY11" fmla="*/ 21860 h 342111"/>
                      <a:gd name="connsiteX12" fmla="*/ 292 w 392238"/>
                      <a:gd name="connsiteY12" fmla="*/ 20536 h 342111"/>
                      <a:gd name="connsiteX13" fmla="*/ 0 w 392238"/>
                      <a:gd name="connsiteY13" fmla="*/ 5370 h 342111"/>
                      <a:gd name="connsiteX0" fmla="*/ 1509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509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6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2612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7810 w 391946"/>
                      <a:gd name="connsiteY0" fmla="*/ 1217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7810 w 391946"/>
                      <a:gd name="connsiteY13" fmla="*/ 1217 h 342111"/>
                      <a:gd name="connsiteX0" fmla="*/ 17810 w 391946"/>
                      <a:gd name="connsiteY0" fmla="*/ 1217 h 341681"/>
                      <a:gd name="connsiteX1" fmla="*/ 381571 w 391946"/>
                      <a:gd name="connsiteY1" fmla="*/ 0 h 341681"/>
                      <a:gd name="connsiteX2" fmla="*/ 381139 w 391946"/>
                      <a:gd name="connsiteY2" fmla="*/ 74247 h 341681"/>
                      <a:gd name="connsiteX3" fmla="*/ 391709 w 391946"/>
                      <a:gd name="connsiteY3" fmla="*/ 81391 h 341681"/>
                      <a:gd name="connsiteX4" fmla="*/ 391946 w 391946"/>
                      <a:gd name="connsiteY4" fmla="*/ 113385 h 341681"/>
                      <a:gd name="connsiteX5" fmla="*/ 379803 w 391946"/>
                      <a:gd name="connsiteY5" fmla="*/ 126635 h 341681"/>
                      <a:gd name="connsiteX6" fmla="*/ 379887 w 391946"/>
                      <a:gd name="connsiteY6" fmla="*/ 341681 h 341681"/>
                      <a:gd name="connsiteX7" fmla="*/ 351550 w 391946"/>
                      <a:gd name="connsiteY7" fmla="*/ 311998 h 341681"/>
                      <a:gd name="connsiteX8" fmla="*/ 351228 w 391946"/>
                      <a:gd name="connsiteY8" fmla="*/ 100441 h 341681"/>
                      <a:gd name="connsiteX9" fmla="*/ 261074 w 391946"/>
                      <a:gd name="connsiteY9" fmla="*/ 38223 h 341681"/>
                      <a:gd name="connsiteX10" fmla="*/ 180849 w 391946"/>
                      <a:gd name="connsiteY10" fmla="*/ 35304 h 341681"/>
                      <a:gd name="connsiteX11" fmla="*/ 179778 w 391946"/>
                      <a:gd name="connsiteY11" fmla="*/ 21860 h 341681"/>
                      <a:gd name="connsiteX12" fmla="*/ 0 w 391946"/>
                      <a:gd name="connsiteY12" fmla="*/ 20535 h 341681"/>
                      <a:gd name="connsiteX13" fmla="*/ 17810 w 391946"/>
                      <a:gd name="connsiteY13" fmla="*/ 1217 h 341681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51550 w 391946"/>
                      <a:gd name="connsiteY7" fmla="*/ 311998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64805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100441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97326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5710 w 391946"/>
                      <a:gd name="connsiteY8" fmla="*/ 99403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408108"/>
                      <a:gd name="connsiteY0" fmla="*/ 1217 h 344797"/>
                      <a:gd name="connsiteX1" fmla="*/ 381571 w 408108"/>
                      <a:gd name="connsiteY1" fmla="*/ 0 h 344797"/>
                      <a:gd name="connsiteX2" fmla="*/ 380290 w 408108"/>
                      <a:gd name="connsiteY2" fmla="*/ 23471 h 344797"/>
                      <a:gd name="connsiteX3" fmla="*/ 381139 w 408108"/>
                      <a:gd name="connsiteY3" fmla="*/ 74247 h 344797"/>
                      <a:gd name="connsiteX4" fmla="*/ 391709 w 408108"/>
                      <a:gd name="connsiteY4" fmla="*/ 81391 h 344797"/>
                      <a:gd name="connsiteX5" fmla="*/ 391946 w 408108"/>
                      <a:gd name="connsiteY5" fmla="*/ 113385 h 344797"/>
                      <a:gd name="connsiteX6" fmla="*/ 379803 w 408108"/>
                      <a:gd name="connsiteY6" fmla="*/ 126635 h 344797"/>
                      <a:gd name="connsiteX7" fmla="*/ 379887 w 408108"/>
                      <a:gd name="connsiteY7" fmla="*/ 344797 h 344797"/>
                      <a:gd name="connsiteX8" fmla="*/ 366032 w 408108"/>
                      <a:gd name="connsiteY8" fmla="*/ 327574 h 344797"/>
                      <a:gd name="connsiteX9" fmla="*/ 365710 w 408108"/>
                      <a:gd name="connsiteY9" fmla="*/ 99403 h 344797"/>
                      <a:gd name="connsiteX10" fmla="*/ 261074 w 408108"/>
                      <a:gd name="connsiteY10" fmla="*/ 38223 h 344797"/>
                      <a:gd name="connsiteX11" fmla="*/ 180849 w 408108"/>
                      <a:gd name="connsiteY11" fmla="*/ 35304 h 344797"/>
                      <a:gd name="connsiteX12" fmla="*/ 179778 w 408108"/>
                      <a:gd name="connsiteY12" fmla="*/ 21860 h 344797"/>
                      <a:gd name="connsiteX13" fmla="*/ 0 w 408108"/>
                      <a:gd name="connsiteY13" fmla="*/ 20535 h 344797"/>
                      <a:gd name="connsiteX14" fmla="*/ 17810 w 408108"/>
                      <a:gd name="connsiteY14" fmla="*/ 1217 h 344797"/>
                      <a:gd name="connsiteX0" fmla="*/ 17810 w 392737"/>
                      <a:gd name="connsiteY0" fmla="*/ 2256 h 345836"/>
                      <a:gd name="connsiteX1" fmla="*/ 358943 w 392737"/>
                      <a:gd name="connsiteY1" fmla="*/ 0 h 345836"/>
                      <a:gd name="connsiteX2" fmla="*/ 380290 w 392737"/>
                      <a:gd name="connsiteY2" fmla="*/ 24510 h 345836"/>
                      <a:gd name="connsiteX3" fmla="*/ 381139 w 392737"/>
                      <a:gd name="connsiteY3" fmla="*/ 75286 h 345836"/>
                      <a:gd name="connsiteX4" fmla="*/ 391709 w 392737"/>
                      <a:gd name="connsiteY4" fmla="*/ 82430 h 345836"/>
                      <a:gd name="connsiteX5" fmla="*/ 391946 w 392737"/>
                      <a:gd name="connsiteY5" fmla="*/ 114424 h 345836"/>
                      <a:gd name="connsiteX6" fmla="*/ 379803 w 392737"/>
                      <a:gd name="connsiteY6" fmla="*/ 127674 h 345836"/>
                      <a:gd name="connsiteX7" fmla="*/ 379887 w 392737"/>
                      <a:gd name="connsiteY7" fmla="*/ 345836 h 345836"/>
                      <a:gd name="connsiteX8" fmla="*/ 366032 w 392737"/>
                      <a:gd name="connsiteY8" fmla="*/ 328613 h 345836"/>
                      <a:gd name="connsiteX9" fmla="*/ 365710 w 392737"/>
                      <a:gd name="connsiteY9" fmla="*/ 100442 h 345836"/>
                      <a:gd name="connsiteX10" fmla="*/ 261074 w 392737"/>
                      <a:gd name="connsiteY10" fmla="*/ 39262 h 345836"/>
                      <a:gd name="connsiteX11" fmla="*/ 180849 w 392737"/>
                      <a:gd name="connsiteY11" fmla="*/ 36343 h 345836"/>
                      <a:gd name="connsiteX12" fmla="*/ 179778 w 392737"/>
                      <a:gd name="connsiteY12" fmla="*/ 22899 h 345836"/>
                      <a:gd name="connsiteX13" fmla="*/ 0 w 392737"/>
                      <a:gd name="connsiteY13" fmla="*/ 21574 h 345836"/>
                      <a:gd name="connsiteX14" fmla="*/ 17810 w 392737"/>
                      <a:gd name="connsiteY14" fmla="*/ 2256 h 345836"/>
                      <a:gd name="connsiteX0" fmla="*/ 17810 w 391946"/>
                      <a:gd name="connsiteY0" fmla="*/ 2265 h 345845"/>
                      <a:gd name="connsiteX1" fmla="*/ 358943 w 391946"/>
                      <a:gd name="connsiteY1" fmla="*/ 9 h 345845"/>
                      <a:gd name="connsiteX2" fmla="*/ 380290 w 391946"/>
                      <a:gd name="connsiteY2" fmla="*/ 24519 h 345845"/>
                      <a:gd name="connsiteX3" fmla="*/ 381139 w 391946"/>
                      <a:gd name="connsiteY3" fmla="*/ 75295 h 345845"/>
                      <a:gd name="connsiteX4" fmla="*/ 391709 w 391946"/>
                      <a:gd name="connsiteY4" fmla="*/ 82439 h 345845"/>
                      <a:gd name="connsiteX5" fmla="*/ 391946 w 391946"/>
                      <a:gd name="connsiteY5" fmla="*/ 114433 h 345845"/>
                      <a:gd name="connsiteX6" fmla="*/ 379803 w 391946"/>
                      <a:gd name="connsiteY6" fmla="*/ 127683 h 345845"/>
                      <a:gd name="connsiteX7" fmla="*/ 379887 w 391946"/>
                      <a:gd name="connsiteY7" fmla="*/ 345845 h 345845"/>
                      <a:gd name="connsiteX8" fmla="*/ 366032 w 391946"/>
                      <a:gd name="connsiteY8" fmla="*/ 328622 h 345845"/>
                      <a:gd name="connsiteX9" fmla="*/ 365710 w 391946"/>
                      <a:gd name="connsiteY9" fmla="*/ 100451 h 345845"/>
                      <a:gd name="connsiteX10" fmla="*/ 261074 w 391946"/>
                      <a:gd name="connsiteY10" fmla="*/ 39271 h 345845"/>
                      <a:gd name="connsiteX11" fmla="*/ 180849 w 391946"/>
                      <a:gd name="connsiteY11" fmla="*/ 36352 h 345845"/>
                      <a:gd name="connsiteX12" fmla="*/ 179778 w 391946"/>
                      <a:gd name="connsiteY12" fmla="*/ 22908 h 345845"/>
                      <a:gd name="connsiteX13" fmla="*/ 0 w 391946"/>
                      <a:gd name="connsiteY13" fmla="*/ 21583 h 345845"/>
                      <a:gd name="connsiteX14" fmla="*/ 17810 w 391946"/>
                      <a:gd name="connsiteY14" fmla="*/ 2265 h 345845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5943 w 391946"/>
                      <a:gd name="connsiteY0" fmla="*/ 9078 h 346582"/>
                      <a:gd name="connsiteX1" fmla="*/ 358943 w 391946"/>
                      <a:gd name="connsiteY1" fmla="*/ 746 h 346582"/>
                      <a:gd name="connsiteX2" fmla="*/ 381195 w 391946"/>
                      <a:gd name="connsiteY2" fmla="*/ 17987 h 346582"/>
                      <a:gd name="connsiteX3" fmla="*/ 381139 w 391946"/>
                      <a:gd name="connsiteY3" fmla="*/ 76032 h 346582"/>
                      <a:gd name="connsiteX4" fmla="*/ 391709 w 391946"/>
                      <a:gd name="connsiteY4" fmla="*/ 83176 h 346582"/>
                      <a:gd name="connsiteX5" fmla="*/ 391946 w 391946"/>
                      <a:gd name="connsiteY5" fmla="*/ 115170 h 346582"/>
                      <a:gd name="connsiteX6" fmla="*/ 379803 w 391946"/>
                      <a:gd name="connsiteY6" fmla="*/ 128420 h 346582"/>
                      <a:gd name="connsiteX7" fmla="*/ 379887 w 391946"/>
                      <a:gd name="connsiteY7" fmla="*/ 346582 h 346582"/>
                      <a:gd name="connsiteX8" fmla="*/ 366032 w 391946"/>
                      <a:gd name="connsiteY8" fmla="*/ 329359 h 346582"/>
                      <a:gd name="connsiteX9" fmla="*/ 365710 w 391946"/>
                      <a:gd name="connsiteY9" fmla="*/ 101188 h 346582"/>
                      <a:gd name="connsiteX10" fmla="*/ 261074 w 391946"/>
                      <a:gd name="connsiteY10" fmla="*/ 40008 h 346582"/>
                      <a:gd name="connsiteX11" fmla="*/ 180849 w 391946"/>
                      <a:gd name="connsiteY11" fmla="*/ 37089 h 346582"/>
                      <a:gd name="connsiteX12" fmla="*/ 179778 w 391946"/>
                      <a:gd name="connsiteY12" fmla="*/ 23645 h 346582"/>
                      <a:gd name="connsiteX13" fmla="*/ 0 w 391946"/>
                      <a:gd name="connsiteY13" fmla="*/ 22320 h 346582"/>
                      <a:gd name="connsiteX14" fmla="*/ 15943 w 391946"/>
                      <a:gd name="connsiteY14" fmla="*/ 9078 h 346582"/>
                      <a:gd name="connsiteX0" fmla="*/ 15943 w 391946"/>
                      <a:gd name="connsiteY0" fmla="*/ 2752 h 340256"/>
                      <a:gd name="connsiteX1" fmla="*/ 365478 w 391946"/>
                      <a:gd name="connsiteY1" fmla="*/ 1510 h 340256"/>
                      <a:gd name="connsiteX2" fmla="*/ 381195 w 391946"/>
                      <a:gd name="connsiteY2" fmla="*/ 11661 h 340256"/>
                      <a:gd name="connsiteX3" fmla="*/ 381139 w 391946"/>
                      <a:gd name="connsiteY3" fmla="*/ 69706 h 340256"/>
                      <a:gd name="connsiteX4" fmla="*/ 391709 w 391946"/>
                      <a:gd name="connsiteY4" fmla="*/ 76850 h 340256"/>
                      <a:gd name="connsiteX5" fmla="*/ 391946 w 391946"/>
                      <a:gd name="connsiteY5" fmla="*/ 108844 h 340256"/>
                      <a:gd name="connsiteX6" fmla="*/ 379803 w 391946"/>
                      <a:gd name="connsiteY6" fmla="*/ 122094 h 340256"/>
                      <a:gd name="connsiteX7" fmla="*/ 379887 w 391946"/>
                      <a:gd name="connsiteY7" fmla="*/ 340256 h 340256"/>
                      <a:gd name="connsiteX8" fmla="*/ 366032 w 391946"/>
                      <a:gd name="connsiteY8" fmla="*/ 323033 h 340256"/>
                      <a:gd name="connsiteX9" fmla="*/ 365710 w 391946"/>
                      <a:gd name="connsiteY9" fmla="*/ 94862 h 340256"/>
                      <a:gd name="connsiteX10" fmla="*/ 261074 w 391946"/>
                      <a:gd name="connsiteY10" fmla="*/ 33682 h 340256"/>
                      <a:gd name="connsiteX11" fmla="*/ 180849 w 391946"/>
                      <a:gd name="connsiteY11" fmla="*/ 30763 h 340256"/>
                      <a:gd name="connsiteX12" fmla="*/ 179778 w 391946"/>
                      <a:gd name="connsiteY12" fmla="*/ 17319 h 340256"/>
                      <a:gd name="connsiteX13" fmla="*/ 0 w 391946"/>
                      <a:gd name="connsiteY13" fmla="*/ 15994 h 340256"/>
                      <a:gd name="connsiteX14" fmla="*/ 15943 w 391946"/>
                      <a:gd name="connsiteY14" fmla="*/ 2752 h 340256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1195 w 391946"/>
                      <a:gd name="connsiteY2" fmla="*/ 8909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0262 w 391946"/>
                      <a:gd name="connsiteY2" fmla="*/ 17011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005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709"/>
                      <a:gd name="connsiteY0" fmla="*/ 229 h 337733"/>
                      <a:gd name="connsiteX1" fmla="*/ 365478 w 391709"/>
                      <a:gd name="connsiteY1" fmla="*/ 0 h 337733"/>
                      <a:gd name="connsiteX2" fmla="*/ 381501 w 391709"/>
                      <a:gd name="connsiteY2" fmla="*/ 13517 h 337733"/>
                      <a:gd name="connsiteX3" fmla="*/ 381139 w 391709"/>
                      <a:gd name="connsiteY3" fmla="*/ 67183 h 337733"/>
                      <a:gd name="connsiteX4" fmla="*/ 391709 w 391709"/>
                      <a:gd name="connsiteY4" fmla="*/ 74327 h 337733"/>
                      <a:gd name="connsiteX5" fmla="*/ 390461 w 391709"/>
                      <a:gd name="connsiteY5" fmla="*/ 107336 h 337733"/>
                      <a:gd name="connsiteX6" fmla="*/ 379803 w 391709"/>
                      <a:gd name="connsiteY6" fmla="*/ 119571 h 337733"/>
                      <a:gd name="connsiteX7" fmla="*/ 379887 w 391709"/>
                      <a:gd name="connsiteY7" fmla="*/ 337733 h 337733"/>
                      <a:gd name="connsiteX8" fmla="*/ 366032 w 391709"/>
                      <a:gd name="connsiteY8" fmla="*/ 320510 h 337733"/>
                      <a:gd name="connsiteX9" fmla="*/ 365710 w 391709"/>
                      <a:gd name="connsiteY9" fmla="*/ 92339 h 337733"/>
                      <a:gd name="connsiteX10" fmla="*/ 261074 w 391709"/>
                      <a:gd name="connsiteY10" fmla="*/ 31159 h 337733"/>
                      <a:gd name="connsiteX11" fmla="*/ 180849 w 391709"/>
                      <a:gd name="connsiteY11" fmla="*/ 28240 h 337733"/>
                      <a:gd name="connsiteX12" fmla="*/ 179778 w 391709"/>
                      <a:gd name="connsiteY12" fmla="*/ 14796 h 337733"/>
                      <a:gd name="connsiteX13" fmla="*/ 0 w 391709"/>
                      <a:gd name="connsiteY13" fmla="*/ 13471 h 337733"/>
                      <a:gd name="connsiteX14" fmla="*/ 15943 w 39170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224 w 390461"/>
                      <a:gd name="connsiteY4" fmla="*/ 73311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6032 w 390461"/>
                      <a:gd name="connsiteY8" fmla="*/ 320510 h 337733"/>
                      <a:gd name="connsiteX9" fmla="*/ 365710 w 390461"/>
                      <a:gd name="connsiteY9" fmla="*/ 92339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1187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280 w 390719"/>
                      <a:gd name="connsiteY8" fmla="*/ 320848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270 w 390719"/>
                      <a:gd name="connsiteY8" fmla="*/ 321525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850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444 w 390719"/>
                      <a:gd name="connsiteY9" fmla="*/ 93016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196 w 390719"/>
                      <a:gd name="connsiteY9" fmla="*/ 94370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171 w 390461"/>
                      <a:gd name="connsiteY2" fmla="*/ 13968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216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43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30478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309858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0461" h="337955">
                        <a:moveTo>
                          <a:pt x="15283" y="0"/>
                        </a:moveTo>
                        <a:lnTo>
                          <a:pt x="365478" y="222"/>
                        </a:lnTo>
                        <a:lnTo>
                          <a:pt x="381501" y="13739"/>
                        </a:lnTo>
                        <a:cubicBezTo>
                          <a:pt x="381429" y="26113"/>
                          <a:pt x="380969" y="55043"/>
                          <a:pt x="381139" y="67405"/>
                        </a:cubicBezTo>
                        <a:lnTo>
                          <a:pt x="390389" y="74888"/>
                        </a:lnTo>
                        <a:lnTo>
                          <a:pt x="390461" y="107558"/>
                        </a:lnTo>
                        <a:lnTo>
                          <a:pt x="379803" y="119793"/>
                        </a:lnTo>
                        <a:cubicBezTo>
                          <a:pt x="379831" y="192514"/>
                          <a:pt x="379859" y="265234"/>
                          <a:pt x="379887" y="337955"/>
                        </a:cubicBezTo>
                        <a:lnTo>
                          <a:pt x="367518" y="322086"/>
                        </a:lnTo>
                        <a:cubicBezTo>
                          <a:pt x="367976" y="207323"/>
                          <a:pt x="367480" y="209016"/>
                          <a:pt x="367691" y="94254"/>
                        </a:cubicBezTo>
                        <a:lnTo>
                          <a:pt x="309858" y="29124"/>
                        </a:lnTo>
                        <a:lnTo>
                          <a:pt x="180849" y="28462"/>
                        </a:lnTo>
                        <a:cubicBezTo>
                          <a:pt x="180794" y="24327"/>
                          <a:pt x="180823" y="18702"/>
                          <a:pt x="180768" y="14567"/>
                        </a:cubicBezTo>
                        <a:cubicBezTo>
                          <a:pt x="152592" y="13028"/>
                          <a:pt x="28176" y="15232"/>
                          <a:pt x="0" y="13693"/>
                        </a:cubicBezTo>
                        <a:cubicBezTo>
                          <a:pt x="8954" y="4484"/>
                          <a:pt x="3613" y="9209"/>
                          <a:pt x="15283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52" name="Agrupar 51">
                    <a:extLst>
                      <a:ext uri="{FF2B5EF4-FFF2-40B4-BE49-F238E27FC236}">
                        <a16:creationId xmlns:a16="http://schemas.microsoft.com/office/drawing/2014/main" id="{AEDD40A6-ECBC-4C14-8652-9BBA6147B37E}"/>
                      </a:ext>
                    </a:extLst>
                  </p:cNvPr>
                  <p:cNvGrpSpPr/>
                  <p:nvPr/>
                </p:nvGrpSpPr>
                <p:grpSpPr>
                  <a:xfrm>
                    <a:off x="1987288" y="3912670"/>
                    <a:ext cx="153222" cy="137766"/>
                    <a:chOff x="2120858" y="4193874"/>
                    <a:chExt cx="153222" cy="137766"/>
                  </a:xfrm>
                </p:grpSpPr>
                <p:sp>
                  <p:nvSpPr>
                    <p:cNvPr id="400" name="Elipse 399">
                      <a:extLst>
                        <a:ext uri="{FF2B5EF4-FFF2-40B4-BE49-F238E27FC236}">
                          <a16:creationId xmlns:a16="http://schemas.microsoft.com/office/drawing/2014/main" id="{4500E4BB-8356-4ACF-BF6D-39D0A2A395C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89797" y="4235147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1" name="Elipse 400">
                      <a:extLst>
                        <a:ext uri="{FF2B5EF4-FFF2-40B4-BE49-F238E27FC236}">
                          <a16:creationId xmlns:a16="http://schemas.microsoft.com/office/drawing/2014/main" id="{041C7340-052A-4FC9-916F-99EC19635AC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248880" y="4281652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2" name="Elipse 401">
                      <a:extLst>
                        <a:ext uri="{FF2B5EF4-FFF2-40B4-BE49-F238E27FC236}">
                          <a16:creationId xmlns:a16="http://schemas.microsoft.com/office/drawing/2014/main" id="{18B80BC7-4B0A-4653-B688-0EB6D46C710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20858" y="4264006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3" name="Elipse 402">
                      <a:extLst>
                        <a:ext uri="{FF2B5EF4-FFF2-40B4-BE49-F238E27FC236}">
                          <a16:creationId xmlns:a16="http://schemas.microsoft.com/office/drawing/2014/main" id="{7AAC0235-A6CA-4312-B8F4-261FEF1999B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80580" y="4306440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4" name="Elipse 403">
                      <a:extLst>
                        <a:ext uri="{FF2B5EF4-FFF2-40B4-BE49-F238E27FC236}">
                          <a16:creationId xmlns:a16="http://schemas.microsoft.com/office/drawing/2014/main" id="{73599842-BEFD-4271-83FD-FC4493E8084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5819" y="4193874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58" name="Forma Livre: Forma 57">
                  <a:extLst>
                    <a:ext uri="{FF2B5EF4-FFF2-40B4-BE49-F238E27FC236}">
                      <a16:creationId xmlns:a16="http://schemas.microsoft.com/office/drawing/2014/main" id="{2F7B6DC7-D4BB-4EF6-B103-94C56BBE16C1}"/>
                    </a:ext>
                  </a:extLst>
                </p:cNvPr>
                <p:cNvSpPr/>
                <p:nvPr/>
              </p:nvSpPr>
              <p:spPr>
                <a:xfrm>
                  <a:off x="1958916" y="3437768"/>
                  <a:ext cx="1037876" cy="692743"/>
                </a:xfrm>
                <a:custGeom>
                  <a:avLst/>
                  <a:gdLst>
                    <a:gd name="connsiteX0" fmla="*/ 9525 w 1062037"/>
                    <a:gd name="connsiteY0" fmla="*/ 73819 h 685800"/>
                    <a:gd name="connsiteX1" fmla="*/ 109537 w 1062037"/>
                    <a:gd name="connsiteY1" fmla="*/ 0 h 685800"/>
                    <a:gd name="connsiteX2" fmla="*/ 111918 w 1062037"/>
                    <a:gd name="connsiteY2" fmla="*/ 426244 h 685800"/>
                    <a:gd name="connsiteX3" fmla="*/ 226218 w 1062037"/>
                    <a:gd name="connsiteY3" fmla="*/ 423862 h 685800"/>
                    <a:gd name="connsiteX4" fmla="*/ 311943 w 1062037"/>
                    <a:gd name="connsiteY4" fmla="*/ 495300 h 685800"/>
                    <a:gd name="connsiteX5" fmla="*/ 309562 w 1062037"/>
                    <a:gd name="connsiteY5" fmla="*/ 614362 h 685800"/>
                    <a:gd name="connsiteX6" fmla="*/ 1000125 w 1062037"/>
                    <a:gd name="connsiteY6" fmla="*/ 609600 h 685800"/>
                    <a:gd name="connsiteX7" fmla="*/ 1062037 w 1062037"/>
                    <a:gd name="connsiteY7" fmla="*/ 685800 h 685800"/>
                    <a:gd name="connsiteX8" fmla="*/ 0 w 1062037"/>
                    <a:gd name="connsiteY8" fmla="*/ 681037 h 685800"/>
                    <a:gd name="connsiteX9" fmla="*/ 9525 w 1062037"/>
                    <a:gd name="connsiteY9" fmla="*/ 73819 h 685800"/>
                    <a:gd name="connsiteX0" fmla="*/ 9525 w 1062037"/>
                    <a:gd name="connsiteY0" fmla="*/ 73819 h 685800"/>
                    <a:gd name="connsiteX1" fmla="*/ 109537 w 1062037"/>
                    <a:gd name="connsiteY1" fmla="*/ 0 h 685800"/>
                    <a:gd name="connsiteX2" fmla="*/ 111918 w 1062037"/>
                    <a:gd name="connsiteY2" fmla="*/ 426244 h 685800"/>
                    <a:gd name="connsiteX3" fmla="*/ 226218 w 1062037"/>
                    <a:gd name="connsiteY3" fmla="*/ 423862 h 685800"/>
                    <a:gd name="connsiteX4" fmla="*/ 311943 w 1062037"/>
                    <a:gd name="connsiteY4" fmla="*/ 495300 h 685800"/>
                    <a:gd name="connsiteX5" fmla="*/ 309562 w 1062037"/>
                    <a:gd name="connsiteY5" fmla="*/ 614362 h 685800"/>
                    <a:gd name="connsiteX6" fmla="*/ 1000125 w 1062037"/>
                    <a:gd name="connsiteY6" fmla="*/ 609600 h 685800"/>
                    <a:gd name="connsiteX7" fmla="*/ 1062037 w 1062037"/>
                    <a:gd name="connsiteY7" fmla="*/ 685800 h 685800"/>
                    <a:gd name="connsiteX8" fmla="*/ 92091 w 1062037"/>
                    <a:gd name="connsiteY8" fmla="*/ 679614 h 685800"/>
                    <a:gd name="connsiteX9" fmla="*/ 0 w 1062037"/>
                    <a:gd name="connsiteY9" fmla="*/ 681037 h 685800"/>
                    <a:gd name="connsiteX10" fmla="*/ 9525 w 1062037"/>
                    <a:gd name="connsiteY10" fmla="*/ 73819 h 685800"/>
                    <a:gd name="connsiteX0" fmla="*/ 4696 w 1057208"/>
                    <a:gd name="connsiteY0" fmla="*/ 73819 h 685800"/>
                    <a:gd name="connsiteX1" fmla="*/ 104708 w 1057208"/>
                    <a:gd name="connsiteY1" fmla="*/ 0 h 685800"/>
                    <a:gd name="connsiteX2" fmla="*/ 107089 w 1057208"/>
                    <a:gd name="connsiteY2" fmla="*/ 426244 h 685800"/>
                    <a:gd name="connsiteX3" fmla="*/ 221389 w 1057208"/>
                    <a:gd name="connsiteY3" fmla="*/ 423862 h 685800"/>
                    <a:gd name="connsiteX4" fmla="*/ 307114 w 1057208"/>
                    <a:gd name="connsiteY4" fmla="*/ 495300 h 685800"/>
                    <a:gd name="connsiteX5" fmla="*/ 304733 w 1057208"/>
                    <a:gd name="connsiteY5" fmla="*/ 614362 h 685800"/>
                    <a:gd name="connsiteX6" fmla="*/ 995296 w 1057208"/>
                    <a:gd name="connsiteY6" fmla="*/ 609600 h 685800"/>
                    <a:gd name="connsiteX7" fmla="*/ 1057208 w 1057208"/>
                    <a:gd name="connsiteY7" fmla="*/ 685800 h 685800"/>
                    <a:gd name="connsiteX8" fmla="*/ 87262 w 1057208"/>
                    <a:gd name="connsiteY8" fmla="*/ 679614 h 685800"/>
                    <a:gd name="connsiteX9" fmla="*/ 0 w 1057208"/>
                    <a:gd name="connsiteY9" fmla="*/ 610315 h 685800"/>
                    <a:gd name="connsiteX10" fmla="*/ 4696 w 1057208"/>
                    <a:gd name="connsiteY10" fmla="*/ 73819 h 685800"/>
                    <a:gd name="connsiteX0" fmla="*/ 4696 w 1057208"/>
                    <a:gd name="connsiteY0" fmla="*/ 73819 h 685800"/>
                    <a:gd name="connsiteX1" fmla="*/ 104708 w 1057208"/>
                    <a:gd name="connsiteY1" fmla="*/ 0 h 685800"/>
                    <a:gd name="connsiteX2" fmla="*/ 107089 w 1057208"/>
                    <a:gd name="connsiteY2" fmla="*/ 426244 h 685800"/>
                    <a:gd name="connsiteX3" fmla="*/ 221389 w 1057208"/>
                    <a:gd name="connsiteY3" fmla="*/ 423862 h 685800"/>
                    <a:gd name="connsiteX4" fmla="*/ 307114 w 1057208"/>
                    <a:gd name="connsiteY4" fmla="*/ 495300 h 685800"/>
                    <a:gd name="connsiteX5" fmla="*/ 304733 w 1057208"/>
                    <a:gd name="connsiteY5" fmla="*/ 614362 h 685800"/>
                    <a:gd name="connsiteX6" fmla="*/ 995296 w 1057208"/>
                    <a:gd name="connsiteY6" fmla="*/ 609600 h 685800"/>
                    <a:gd name="connsiteX7" fmla="*/ 1057208 w 1057208"/>
                    <a:gd name="connsiteY7" fmla="*/ 685800 h 685800"/>
                    <a:gd name="connsiteX8" fmla="*/ 130723 w 1057208"/>
                    <a:gd name="connsiteY8" fmla="*/ 679614 h 685800"/>
                    <a:gd name="connsiteX9" fmla="*/ 0 w 1057208"/>
                    <a:gd name="connsiteY9" fmla="*/ 610315 h 685800"/>
                    <a:gd name="connsiteX10" fmla="*/ 4696 w 1057208"/>
                    <a:gd name="connsiteY10" fmla="*/ 73819 h 685800"/>
                    <a:gd name="connsiteX0" fmla="*/ 7110 w 1059622"/>
                    <a:gd name="connsiteY0" fmla="*/ 73819 h 685800"/>
                    <a:gd name="connsiteX1" fmla="*/ 107122 w 1059622"/>
                    <a:gd name="connsiteY1" fmla="*/ 0 h 685800"/>
                    <a:gd name="connsiteX2" fmla="*/ 109503 w 1059622"/>
                    <a:gd name="connsiteY2" fmla="*/ 426244 h 685800"/>
                    <a:gd name="connsiteX3" fmla="*/ 223803 w 1059622"/>
                    <a:gd name="connsiteY3" fmla="*/ 423862 h 685800"/>
                    <a:gd name="connsiteX4" fmla="*/ 309528 w 1059622"/>
                    <a:gd name="connsiteY4" fmla="*/ 495300 h 685800"/>
                    <a:gd name="connsiteX5" fmla="*/ 307147 w 1059622"/>
                    <a:gd name="connsiteY5" fmla="*/ 614362 h 685800"/>
                    <a:gd name="connsiteX6" fmla="*/ 997710 w 1059622"/>
                    <a:gd name="connsiteY6" fmla="*/ 609600 h 685800"/>
                    <a:gd name="connsiteX7" fmla="*/ 1059622 w 1059622"/>
                    <a:gd name="connsiteY7" fmla="*/ 685800 h 685800"/>
                    <a:gd name="connsiteX8" fmla="*/ 133137 w 1059622"/>
                    <a:gd name="connsiteY8" fmla="*/ 679614 h 685800"/>
                    <a:gd name="connsiteX9" fmla="*/ 0 w 1059622"/>
                    <a:gd name="connsiteY9" fmla="*/ 619745 h 685800"/>
                    <a:gd name="connsiteX10" fmla="*/ 7110 w 1059622"/>
                    <a:gd name="connsiteY10" fmla="*/ 73819 h 685800"/>
                    <a:gd name="connsiteX0" fmla="*/ 7110 w 1059622"/>
                    <a:gd name="connsiteY0" fmla="*/ 73819 h 685800"/>
                    <a:gd name="connsiteX1" fmla="*/ 107122 w 1059622"/>
                    <a:gd name="connsiteY1" fmla="*/ 0 h 685800"/>
                    <a:gd name="connsiteX2" fmla="*/ 109503 w 1059622"/>
                    <a:gd name="connsiteY2" fmla="*/ 426244 h 685800"/>
                    <a:gd name="connsiteX3" fmla="*/ 223803 w 1059622"/>
                    <a:gd name="connsiteY3" fmla="*/ 423862 h 685800"/>
                    <a:gd name="connsiteX4" fmla="*/ 309528 w 1059622"/>
                    <a:gd name="connsiteY4" fmla="*/ 495300 h 685800"/>
                    <a:gd name="connsiteX5" fmla="*/ 307147 w 1059622"/>
                    <a:gd name="connsiteY5" fmla="*/ 614362 h 685800"/>
                    <a:gd name="connsiteX6" fmla="*/ 997710 w 1059622"/>
                    <a:gd name="connsiteY6" fmla="*/ 609600 h 685800"/>
                    <a:gd name="connsiteX7" fmla="*/ 1059622 w 1059622"/>
                    <a:gd name="connsiteY7" fmla="*/ 685800 h 685800"/>
                    <a:gd name="connsiteX8" fmla="*/ 96919 w 1059622"/>
                    <a:gd name="connsiteY8" fmla="*/ 681971 h 685800"/>
                    <a:gd name="connsiteX9" fmla="*/ 0 w 1059622"/>
                    <a:gd name="connsiteY9" fmla="*/ 619745 h 685800"/>
                    <a:gd name="connsiteX10" fmla="*/ 7110 w 1059622"/>
                    <a:gd name="connsiteY10" fmla="*/ 73819 h 685800"/>
                    <a:gd name="connsiteX0" fmla="*/ 2281 w 1054793"/>
                    <a:gd name="connsiteY0" fmla="*/ 73819 h 685800"/>
                    <a:gd name="connsiteX1" fmla="*/ 102293 w 1054793"/>
                    <a:gd name="connsiteY1" fmla="*/ 0 h 685800"/>
                    <a:gd name="connsiteX2" fmla="*/ 104674 w 1054793"/>
                    <a:gd name="connsiteY2" fmla="*/ 426244 h 685800"/>
                    <a:gd name="connsiteX3" fmla="*/ 218974 w 1054793"/>
                    <a:gd name="connsiteY3" fmla="*/ 423862 h 685800"/>
                    <a:gd name="connsiteX4" fmla="*/ 304699 w 1054793"/>
                    <a:gd name="connsiteY4" fmla="*/ 495300 h 685800"/>
                    <a:gd name="connsiteX5" fmla="*/ 302318 w 1054793"/>
                    <a:gd name="connsiteY5" fmla="*/ 614362 h 685800"/>
                    <a:gd name="connsiteX6" fmla="*/ 992881 w 1054793"/>
                    <a:gd name="connsiteY6" fmla="*/ 609600 h 685800"/>
                    <a:gd name="connsiteX7" fmla="*/ 1054793 w 1054793"/>
                    <a:gd name="connsiteY7" fmla="*/ 685800 h 685800"/>
                    <a:gd name="connsiteX8" fmla="*/ 92090 w 1054793"/>
                    <a:gd name="connsiteY8" fmla="*/ 681971 h 685800"/>
                    <a:gd name="connsiteX9" fmla="*/ 0 w 1054793"/>
                    <a:gd name="connsiteY9" fmla="*/ 629174 h 685800"/>
                    <a:gd name="connsiteX10" fmla="*/ 2281 w 1054793"/>
                    <a:gd name="connsiteY10" fmla="*/ 73819 h 685800"/>
                    <a:gd name="connsiteX0" fmla="*/ 2281 w 1054793"/>
                    <a:gd name="connsiteY0" fmla="*/ 73819 h 685800"/>
                    <a:gd name="connsiteX1" fmla="*/ 102293 w 1054793"/>
                    <a:gd name="connsiteY1" fmla="*/ 0 h 685800"/>
                    <a:gd name="connsiteX2" fmla="*/ 104674 w 1054793"/>
                    <a:gd name="connsiteY2" fmla="*/ 426244 h 685800"/>
                    <a:gd name="connsiteX3" fmla="*/ 218974 w 1054793"/>
                    <a:gd name="connsiteY3" fmla="*/ 423862 h 685800"/>
                    <a:gd name="connsiteX4" fmla="*/ 304699 w 1054793"/>
                    <a:gd name="connsiteY4" fmla="*/ 495300 h 685800"/>
                    <a:gd name="connsiteX5" fmla="*/ 302318 w 1054793"/>
                    <a:gd name="connsiteY5" fmla="*/ 614362 h 685800"/>
                    <a:gd name="connsiteX6" fmla="*/ 992881 w 1054793"/>
                    <a:gd name="connsiteY6" fmla="*/ 609600 h 685800"/>
                    <a:gd name="connsiteX7" fmla="*/ 1054793 w 1054793"/>
                    <a:gd name="connsiteY7" fmla="*/ 685800 h 685800"/>
                    <a:gd name="connsiteX8" fmla="*/ 87261 w 1054793"/>
                    <a:gd name="connsiteY8" fmla="*/ 684328 h 685800"/>
                    <a:gd name="connsiteX9" fmla="*/ 0 w 1054793"/>
                    <a:gd name="connsiteY9" fmla="*/ 629174 h 685800"/>
                    <a:gd name="connsiteX10" fmla="*/ 2281 w 1054793"/>
                    <a:gd name="connsiteY10" fmla="*/ 73819 h 685800"/>
                    <a:gd name="connsiteX0" fmla="*/ 437 w 1052949"/>
                    <a:gd name="connsiteY0" fmla="*/ 73819 h 685800"/>
                    <a:gd name="connsiteX1" fmla="*/ 100449 w 1052949"/>
                    <a:gd name="connsiteY1" fmla="*/ 0 h 685800"/>
                    <a:gd name="connsiteX2" fmla="*/ 102830 w 1052949"/>
                    <a:gd name="connsiteY2" fmla="*/ 426244 h 685800"/>
                    <a:gd name="connsiteX3" fmla="*/ 217130 w 1052949"/>
                    <a:gd name="connsiteY3" fmla="*/ 423862 h 685800"/>
                    <a:gd name="connsiteX4" fmla="*/ 302855 w 1052949"/>
                    <a:gd name="connsiteY4" fmla="*/ 495300 h 685800"/>
                    <a:gd name="connsiteX5" fmla="*/ 300474 w 1052949"/>
                    <a:gd name="connsiteY5" fmla="*/ 614362 h 685800"/>
                    <a:gd name="connsiteX6" fmla="*/ 991037 w 1052949"/>
                    <a:gd name="connsiteY6" fmla="*/ 609600 h 685800"/>
                    <a:gd name="connsiteX7" fmla="*/ 1052949 w 1052949"/>
                    <a:gd name="connsiteY7" fmla="*/ 685800 h 685800"/>
                    <a:gd name="connsiteX8" fmla="*/ 85417 w 1052949"/>
                    <a:gd name="connsiteY8" fmla="*/ 684328 h 685800"/>
                    <a:gd name="connsiteX9" fmla="*/ 570 w 1052949"/>
                    <a:gd name="connsiteY9" fmla="*/ 629174 h 685800"/>
                    <a:gd name="connsiteX10" fmla="*/ 437 w 1052949"/>
                    <a:gd name="connsiteY10" fmla="*/ 73819 h 685800"/>
                    <a:gd name="connsiteX0" fmla="*/ 437 w 1052949"/>
                    <a:gd name="connsiteY0" fmla="*/ 73819 h 685800"/>
                    <a:gd name="connsiteX1" fmla="*/ 100449 w 1052949"/>
                    <a:gd name="connsiteY1" fmla="*/ 0 h 685800"/>
                    <a:gd name="connsiteX2" fmla="*/ 102830 w 1052949"/>
                    <a:gd name="connsiteY2" fmla="*/ 426244 h 685800"/>
                    <a:gd name="connsiteX3" fmla="*/ 217130 w 1052949"/>
                    <a:gd name="connsiteY3" fmla="*/ 423862 h 685800"/>
                    <a:gd name="connsiteX4" fmla="*/ 302855 w 1052949"/>
                    <a:gd name="connsiteY4" fmla="*/ 495300 h 685800"/>
                    <a:gd name="connsiteX5" fmla="*/ 300474 w 1052949"/>
                    <a:gd name="connsiteY5" fmla="*/ 614362 h 685800"/>
                    <a:gd name="connsiteX6" fmla="*/ 991037 w 1052949"/>
                    <a:gd name="connsiteY6" fmla="*/ 609600 h 685800"/>
                    <a:gd name="connsiteX7" fmla="*/ 1052949 w 1052949"/>
                    <a:gd name="connsiteY7" fmla="*/ 685800 h 685800"/>
                    <a:gd name="connsiteX8" fmla="*/ 85417 w 1052949"/>
                    <a:gd name="connsiteY8" fmla="*/ 684328 h 685800"/>
                    <a:gd name="connsiteX9" fmla="*/ 570 w 1052949"/>
                    <a:gd name="connsiteY9" fmla="*/ 640961 h 685800"/>
                    <a:gd name="connsiteX10" fmla="*/ 437 w 1052949"/>
                    <a:gd name="connsiteY10" fmla="*/ 73819 h 685800"/>
                    <a:gd name="connsiteX0" fmla="*/ 4697 w 1052379"/>
                    <a:gd name="connsiteY0" fmla="*/ 71461 h 685800"/>
                    <a:gd name="connsiteX1" fmla="*/ 99879 w 1052379"/>
                    <a:gd name="connsiteY1" fmla="*/ 0 h 685800"/>
                    <a:gd name="connsiteX2" fmla="*/ 102260 w 1052379"/>
                    <a:gd name="connsiteY2" fmla="*/ 426244 h 685800"/>
                    <a:gd name="connsiteX3" fmla="*/ 216560 w 1052379"/>
                    <a:gd name="connsiteY3" fmla="*/ 423862 h 685800"/>
                    <a:gd name="connsiteX4" fmla="*/ 302285 w 1052379"/>
                    <a:gd name="connsiteY4" fmla="*/ 495300 h 685800"/>
                    <a:gd name="connsiteX5" fmla="*/ 299904 w 1052379"/>
                    <a:gd name="connsiteY5" fmla="*/ 614362 h 685800"/>
                    <a:gd name="connsiteX6" fmla="*/ 990467 w 1052379"/>
                    <a:gd name="connsiteY6" fmla="*/ 609600 h 685800"/>
                    <a:gd name="connsiteX7" fmla="*/ 1052379 w 1052379"/>
                    <a:gd name="connsiteY7" fmla="*/ 685800 h 685800"/>
                    <a:gd name="connsiteX8" fmla="*/ 84847 w 1052379"/>
                    <a:gd name="connsiteY8" fmla="*/ 684328 h 685800"/>
                    <a:gd name="connsiteX9" fmla="*/ 0 w 1052379"/>
                    <a:gd name="connsiteY9" fmla="*/ 640961 h 685800"/>
                    <a:gd name="connsiteX10" fmla="*/ 4697 w 1052379"/>
                    <a:gd name="connsiteY10" fmla="*/ 71461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52379" h="685800">
                      <a:moveTo>
                        <a:pt x="4697" y="71461"/>
                      </a:moveTo>
                      <a:lnTo>
                        <a:pt x="99879" y="0"/>
                      </a:lnTo>
                      <a:cubicBezTo>
                        <a:pt x="100673" y="142081"/>
                        <a:pt x="101466" y="284163"/>
                        <a:pt x="102260" y="426244"/>
                      </a:cubicBezTo>
                      <a:lnTo>
                        <a:pt x="216560" y="423862"/>
                      </a:lnTo>
                      <a:lnTo>
                        <a:pt x="302285" y="495300"/>
                      </a:lnTo>
                      <a:cubicBezTo>
                        <a:pt x="301491" y="534987"/>
                        <a:pt x="300698" y="574675"/>
                        <a:pt x="299904" y="614362"/>
                      </a:cubicBezTo>
                      <a:lnTo>
                        <a:pt x="990467" y="609600"/>
                      </a:lnTo>
                      <a:lnTo>
                        <a:pt x="1052379" y="685800"/>
                      </a:lnTo>
                      <a:lnTo>
                        <a:pt x="84847" y="684328"/>
                      </a:lnTo>
                      <a:lnTo>
                        <a:pt x="0" y="640961"/>
                      </a:lnTo>
                      <a:cubicBezTo>
                        <a:pt x="1565" y="462129"/>
                        <a:pt x="3132" y="250293"/>
                        <a:pt x="4697" y="71461"/>
                      </a:cubicBezTo>
                      <a:close/>
                    </a:path>
                  </a:pathLst>
                </a:custGeom>
                <a:solidFill>
                  <a:srgbClr val="2F5597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0CA8091F-7062-4D14-8C3E-728AB2030A06}"/>
                  </a:ext>
                </a:extLst>
              </p:cNvPr>
              <p:cNvSpPr/>
              <p:nvPr/>
            </p:nvSpPr>
            <p:spPr>
              <a:xfrm>
                <a:off x="2045910" y="2679345"/>
                <a:ext cx="88147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900" dirty="0">
                    <a:solidFill>
                      <a:schemeClr val="accent1"/>
                    </a:solidFill>
                  </a:rPr>
                  <a:t> System Time </a:t>
                </a:r>
              </a:p>
              <a:p>
                <a:r>
                  <a:rPr lang="pt-BR" sz="900" dirty="0">
                    <a:solidFill>
                      <a:srgbClr val="00B0F0"/>
                    </a:solidFill>
                  </a:rPr>
                  <a:t>  12:00:00</a:t>
                </a: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  <a:p>
                <a:r>
                  <a:rPr lang="pt-BR" sz="900" dirty="0">
                    <a:solidFill>
                      <a:schemeClr val="accent1"/>
                    </a:solidFill>
                  </a:rPr>
                  <a:t>  Longitude</a:t>
                </a:r>
              </a:p>
              <a:p>
                <a:r>
                  <a:rPr lang="pt-BR" sz="900" dirty="0">
                    <a:solidFill>
                      <a:srgbClr val="00B0F0"/>
                    </a:solidFill>
                  </a:rPr>
                  <a:t>  N 25° 3’ 33.3’’</a:t>
                </a: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  <a:p>
                <a:r>
                  <a:rPr lang="pt-BR" sz="900" dirty="0">
                    <a:solidFill>
                      <a:schemeClr val="accent1"/>
                    </a:solidFill>
                  </a:rPr>
                  <a:t>  Latitude</a:t>
                </a:r>
              </a:p>
              <a:p>
                <a:r>
                  <a:rPr lang="pt-BR" sz="900" dirty="0">
                    <a:solidFill>
                      <a:srgbClr val="00B0F0"/>
                    </a:solidFill>
                  </a:rPr>
                  <a:t>  S 25° 3’ 99.9’’</a:t>
                </a:r>
                <a:endParaRPr lang="pt-BR" sz="900" dirty="0"/>
              </a:p>
            </p:txBody>
          </p:sp>
          <p:cxnSp>
            <p:nvCxnSpPr>
              <p:cNvPr id="114" name="Conector reto 113">
                <a:extLst>
                  <a:ext uri="{FF2B5EF4-FFF2-40B4-BE49-F238E27FC236}">
                    <a16:creationId xmlns:a16="http://schemas.microsoft.com/office/drawing/2014/main" id="{D8510877-13CE-4915-9DD4-A135EFE5210D}"/>
                  </a:ext>
                </a:extLst>
              </p:cNvPr>
              <p:cNvCxnSpPr/>
              <p:nvPr/>
            </p:nvCxnSpPr>
            <p:spPr>
              <a:xfrm>
                <a:off x="2883346" y="2788995"/>
                <a:ext cx="0" cy="1137279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61" name="Picture 4" descr="Resultado de imagem para icon phone">
            <a:extLst>
              <a:ext uri="{FF2B5EF4-FFF2-40B4-BE49-F238E27FC236}">
                <a16:creationId xmlns:a16="http://schemas.microsoft.com/office/drawing/2014/main" id="{8E68E213-B49B-4E90-B0CE-01BD1D77E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836" b="98828" l="0" r="92969">
                        <a14:foregroundMark x1="195" y1="18750" x2="10547" y2="44336"/>
                        <a14:foregroundMark x1="16602" y1="23047" x2="16602" y2="23047"/>
                        <a14:foregroundMark x1="16602" y1="23047" x2="16602" y2="23047"/>
                        <a14:foregroundMark x1="16992" y1="23047" x2="16992" y2="23047"/>
                        <a14:foregroundMark x1="16992" y1="23047" x2="16992" y2="23047"/>
                        <a14:foregroundMark x1="13477" y1="17188" x2="14844" y2="36328"/>
                        <a14:foregroundMark x1="15234" y1="15820" x2="18555" y2="9961"/>
                        <a14:foregroundMark x1="11914" y1="9180" x2="22461" y2="12891"/>
                        <a14:foregroundMark x1="22461" y1="12891" x2="24414" y2="27539"/>
                        <a14:foregroundMark x1="25781" y1="22070" x2="28711" y2="22656"/>
                        <a14:foregroundMark x1="24805" y1="29688" x2="24805" y2="32227"/>
                        <a14:foregroundMark x1="26953" y1="15430" x2="25781" y2="14258"/>
                        <a14:foregroundMark x1="24805" y1="10352" x2="24805" y2="10742"/>
                        <a14:foregroundMark x1="18555" y1="9180" x2="18555" y2="9180"/>
                        <a14:foregroundMark x1="16602" y1="8789" x2="16602" y2="8789"/>
                        <a14:foregroundMark x1="16016" y1="7422" x2="16016" y2="7422"/>
                        <a14:foregroundMark x1="16016" y1="7031" x2="11914" y2="12109"/>
                        <a14:foregroundMark x1="12695" y1="8398" x2="18555" y2="8398"/>
                        <a14:foregroundMark x1="29883" y1="27539" x2="18555" y2="43555"/>
                        <a14:foregroundMark x1="30664" y1="30859" x2="20703" y2="46875"/>
                        <a14:foregroundMark x1="25781" y1="43555" x2="10547" y2="58594"/>
                        <a14:foregroundMark x1="21484" y1="46484" x2="21484" y2="69531"/>
                        <a14:foregroundMark x1="16602" y1="66992" x2="54102" y2="89648"/>
                        <a14:foregroundMark x1="26563" y1="70313" x2="79297" y2="88672"/>
                        <a14:foregroundMark x1="54102" y1="77930" x2="88867" y2="82422"/>
                        <a14:foregroundMark x1="82617" y1="79492" x2="90234" y2="93750"/>
                        <a14:foregroundMark x1="91016" y1="77930" x2="90625" y2="82031"/>
                        <a14:foregroundMark x1="91406" y1="77930" x2="91406" y2="77930"/>
                        <a14:foregroundMark x1="89844" y1="77344" x2="92773" y2="93750"/>
                        <a14:foregroundMark x1="93164" y1="83203" x2="93164" y2="83203"/>
                        <a14:foregroundMark x1="63477" y1="96289" x2="85547" y2="98828"/>
                        <a14:foregroundMark x1="86914" y1="96680" x2="52539" y2="92578"/>
                        <a14:foregroundMark x1="55078" y1="95898" x2="55078" y2="95898"/>
                        <a14:backgroundMark x1="54102" y1="42188" x2="54102" y2="42188"/>
                        <a14:backgroundMark x1="54102" y1="42578" x2="54102" y2="41406"/>
                        <a14:backgroundMark x1="53711" y1="41797" x2="60547" y2="48047"/>
                        <a14:backgroundMark x1="55859" y1="44336" x2="49609" y2="41406"/>
                        <a14:backgroundMark x1="61328" y1="49023" x2="55859" y2="47656"/>
                        <a14:backgroundMark x1="62500" y1="52344" x2="46680" y2="46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2" y="484195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8" name="CaixaDeTexto 407">
            <a:extLst>
              <a:ext uri="{FF2B5EF4-FFF2-40B4-BE49-F238E27FC236}">
                <a16:creationId xmlns:a16="http://schemas.microsoft.com/office/drawing/2014/main" id="{E80ED7C5-1480-45DA-8090-FFC0B2F4508E}"/>
              </a:ext>
            </a:extLst>
          </p:cNvPr>
          <p:cNvSpPr txBox="1"/>
          <p:nvPr/>
        </p:nvSpPr>
        <p:spPr>
          <a:xfrm>
            <a:off x="728391" y="582525"/>
            <a:ext cx="663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fone</a:t>
            </a:r>
          </a:p>
        </p:txBody>
      </p:sp>
      <p:pic>
        <p:nvPicPr>
          <p:cNvPr id="37" name="Picture 4" descr="Resultado de imagem para icon phone">
            <a:extLst>
              <a:ext uri="{FF2B5EF4-FFF2-40B4-BE49-F238E27FC236}">
                <a16:creationId xmlns:a16="http://schemas.microsoft.com/office/drawing/2014/main" id="{5C4913E4-D6C0-4703-A4A7-EC7A76C04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48" y="-276288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D3606095-2BAA-4353-9502-5DCA9CAF1752}"/>
              </a:ext>
            </a:extLst>
          </p:cNvPr>
          <p:cNvSpPr/>
          <p:nvPr/>
        </p:nvSpPr>
        <p:spPr>
          <a:xfrm>
            <a:off x="105620" y="2458003"/>
            <a:ext cx="3669457" cy="4666187"/>
          </a:xfrm>
          <a:custGeom>
            <a:avLst/>
            <a:gdLst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28135 w 534572"/>
              <a:gd name="connsiteY9" fmla="*/ 14068 h 5950634"/>
              <a:gd name="connsiteX10" fmla="*/ 0 w 534572"/>
              <a:gd name="connsiteY10" fmla="*/ 5936566 h 5950634"/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18610 w 534572"/>
              <a:gd name="connsiteY9" fmla="*/ 1368 h 5950634"/>
              <a:gd name="connsiteX10" fmla="*/ 0 w 534572"/>
              <a:gd name="connsiteY10" fmla="*/ 5936566 h 5950634"/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12260 w 534572"/>
              <a:gd name="connsiteY9" fmla="*/ 7718 h 5950634"/>
              <a:gd name="connsiteX10" fmla="*/ 0 w 534572"/>
              <a:gd name="connsiteY10" fmla="*/ 5936566 h 5950634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37625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3975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25047"/>
              <a:gd name="connsiteY0" fmla="*/ 5938373 h 5952441"/>
              <a:gd name="connsiteX1" fmla="*/ 407963 w 525047"/>
              <a:gd name="connsiteY1" fmla="*/ 5952441 h 5952441"/>
              <a:gd name="connsiteX2" fmla="*/ 436099 w 525047"/>
              <a:gd name="connsiteY2" fmla="*/ 5713290 h 5952441"/>
              <a:gd name="connsiteX3" fmla="*/ 281354 w 525047"/>
              <a:gd name="connsiteY3" fmla="*/ 5558546 h 5952441"/>
              <a:gd name="connsiteX4" fmla="*/ 309489 w 525047"/>
              <a:gd name="connsiteY4" fmla="*/ 3856355 h 5952441"/>
              <a:gd name="connsiteX5" fmla="*/ 520505 w 525047"/>
              <a:gd name="connsiteY5" fmla="*/ 3687543 h 5952441"/>
              <a:gd name="connsiteX6" fmla="*/ 525047 w 525047"/>
              <a:gd name="connsiteY6" fmla="*/ 913826 h 5952441"/>
              <a:gd name="connsiteX7" fmla="*/ 347150 w 525047"/>
              <a:gd name="connsiteY7" fmla="*/ 733327 h 5952441"/>
              <a:gd name="connsiteX8" fmla="*/ 351692 w 525047"/>
              <a:gd name="connsiteY8" fmla="*/ 1807 h 5952441"/>
              <a:gd name="connsiteX9" fmla="*/ 15435 w 525047"/>
              <a:gd name="connsiteY9" fmla="*/ 0 h 5952441"/>
              <a:gd name="connsiteX10" fmla="*/ 0 w 525047"/>
              <a:gd name="connsiteY10" fmla="*/ 5938373 h 5952441"/>
              <a:gd name="connsiteX0" fmla="*/ 0 w 525267"/>
              <a:gd name="connsiteY0" fmla="*/ 5938373 h 5952441"/>
              <a:gd name="connsiteX1" fmla="*/ 407963 w 525267"/>
              <a:gd name="connsiteY1" fmla="*/ 5952441 h 5952441"/>
              <a:gd name="connsiteX2" fmla="*/ 436099 w 525267"/>
              <a:gd name="connsiteY2" fmla="*/ 5713290 h 5952441"/>
              <a:gd name="connsiteX3" fmla="*/ 281354 w 525267"/>
              <a:gd name="connsiteY3" fmla="*/ 5558546 h 5952441"/>
              <a:gd name="connsiteX4" fmla="*/ 309489 w 525267"/>
              <a:gd name="connsiteY4" fmla="*/ 3856355 h 5952441"/>
              <a:gd name="connsiteX5" fmla="*/ 525267 w 525267"/>
              <a:gd name="connsiteY5" fmla="*/ 3687543 h 5952441"/>
              <a:gd name="connsiteX6" fmla="*/ 525047 w 525267"/>
              <a:gd name="connsiteY6" fmla="*/ 913826 h 5952441"/>
              <a:gd name="connsiteX7" fmla="*/ 347150 w 525267"/>
              <a:gd name="connsiteY7" fmla="*/ 733327 h 5952441"/>
              <a:gd name="connsiteX8" fmla="*/ 351692 w 525267"/>
              <a:gd name="connsiteY8" fmla="*/ 1807 h 5952441"/>
              <a:gd name="connsiteX9" fmla="*/ 15435 w 525267"/>
              <a:gd name="connsiteY9" fmla="*/ 0 h 5952441"/>
              <a:gd name="connsiteX10" fmla="*/ 0 w 525267"/>
              <a:gd name="connsiteY10" fmla="*/ 5938373 h 5952441"/>
              <a:gd name="connsiteX0" fmla="*/ 0 w 525267"/>
              <a:gd name="connsiteY0" fmla="*/ 5938373 h 5952441"/>
              <a:gd name="connsiteX1" fmla="*/ 407963 w 525267"/>
              <a:gd name="connsiteY1" fmla="*/ 5952441 h 5952441"/>
              <a:gd name="connsiteX2" fmla="*/ 436099 w 525267"/>
              <a:gd name="connsiteY2" fmla="*/ 5713290 h 5952441"/>
              <a:gd name="connsiteX3" fmla="*/ 281354 w 525267"/>
              <a:gd name="connsiteY3" fmla="*/ 5558546 h 5952441"/>
              <a:gd name="connsiteX4" fmla="*/ 309489 w 525267"/>
              <a:gd name="connsiteY4" fmla="*/ 3856355 h 5952441"/>
              <a:gd name="connsiteX5" fmla="*/ 525267 w 525267"/>
              <a:gd name="connsiteY5" fmla="*/ 3687543 h 5952441"/>
              <a:gd name="connsiteX6" fmla="*/ 525047 w 525267"/>
              <a:gd name="connsiteY6" fmla="*/ 913826 h 5952441"/>
              <a:gd name="connsiteX7" fmla="*/ 347150 w 525267"/>
              <a:gd name="connsiteY7" fmla="*/ 733327 h 5952441"/>
              <a:gd name="connsiteX8" fmla="*/ 346929 w 525267"/>
              <a:gd name="connsiteY8" fmla="*/ 1807 h 5952441"/>
              <a:gd name="connsiteX9" fmla="*/ 15435 w 525267"/>
              <a:gd name="connsiteY9" fmla="*/ 0 h 5952441"/>
              <a:gd name="connsiteX10" fmla="*/ 0 w 525267"/>
              <a:gd name="connsiteY10" fmla="*/ 5938373 h 5952441"/>
              <a:gd name="connsiteX0" fmla="*/ 0 w 518123"/>
              <a:gd name="connsiteY0" fmla="*/ 5957423 h 5957423"/>
              <a:gd name="connsiteX1" fmla="*/ 400819 w 518123"/>
              <a:gd name="connsiteY1" fmla="*/ 5952441 h 5957423"/>
              <a:gd name="connsiteX2" fmla="*/ 428955 w 518123"/>
              <a:gd name="connsiteY2" fmla="*/ 5713290 h 5957423"/>
              <a:gd name="connsiteX3" fmla="*/ 274210 w 518123"/>
              <a:gd name="connsiteY3" fmla="*/ 5558546 h 5957423"/>
              <a:gd name="connsiteX4" fmla="*/ 302345 w 518123"/>
              <a:gd name="connsiteY4" fmla="*/ 3856355 h 5957423"/>
              <a:gd name="connsiteX5" fmla="*/ 518123 w 518123"/>
              <a:gd name="connsiteY5" fmla="*/ 3687543 h 5957423"/>
              <a:gd name="connsiteX6" fmla="*/ 517903 w 518123"/>
              <a:gd name="connsiteY6" fmla="*/ 913826 h 5957423"/>
              <a:gd name="connsiteX7" fmla="*/ 340006 w 518123"/>
              <a:gd name="connsiteY7" fmla="*/ 733327 h 5957423"/>
              <a:gd name="connsiteX8" fmla="*/ 339785 w 518123"/>
              <a:gd name="connsiteY8" fmla="*/ 1807 h 5957423"/>
              <a:gd name="connsiteX9" fmla="*/ 8291 w 518123"/>
              <a:gd name="connsiteY9" fmla="*/ 0 h 5957423"/>
              <a:gd name="connsiteX10" fmla="*/ 0 w 518123"/>
              <a:gd name="connsiteY10" fmla="*/ 5957423 h 5957423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74210 w 518123"/>
              <a:gd name="connsiteY3" fmla="*/ 5558546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564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302784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05142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300402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305165 w 518123"/>
              <a:gd name="connsiteY3" fmla="*/ 5568071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00380 w 518123"/>
              <a:gd name="connsiteY2" fmla="*/ 5713290 h 5952660"/>
              <a:gd name="connsiteX3" fmla="*/ 305165 w 518123"/>
              <a:gd name="connsiteY3" fmla="*/ 5568071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4189 w 518123"/>
              <a:gd name="connsiteY2" fmla="*/ 5867667 h 5952660"/>
              <a:gd name="connsiteX3" fmla="*/ 400380 w 518123"/>
              <a:gd name="connsiteY3" fmla="*/ 5713290 h 5952660"/>
              <a:gd name="connsiteX4" fmla="*/ 305165 w 518123"/>
              <a:gd name="connsiteY4" fmla="*/ 5568071 h 5952660"/>
              <a:gd name="connsiteX5" fmla="*/ 302345 w 518123"/>
              <a:gd name="connsiteY5" fmla="*/ 3856355 h 5952660"/>
              <a:gd name="connsiteX6" fmla="*/ 518123 w 518123"/>
              <a:gd name="connsiteY6" fmla="*/ 3687543 h 5952660"/>
              <a:gd name="connsiteX7" fmla="*/ 517903 w 518123"/>
              <a:gd name="connsiteY7" fmla="*/ 913826 h 5952660"/>
              <a:gd name="connsiteX8" fmla="*/ 340006 w 518123"/>
              <a:gd name="connsiteY8" fmla="*/ 733327 h 5952660"/>
              <a:gd name="connsiteX9" fmla="*/ 339785 w 518123"/>
              <a:gd name="connsiteY9" fmla="*/ 1807 h 5952660"/>
              <a:gd name="connsiteX10" fmla="*/ 8291 w 518123"/>
              <a:gd name="connsiteY10" fmla="*/ 0 h 5952660"/>
              <a:gd name="connsiteX11" fmla="*/ 0 w 518123"/>
              <a:gd name="connsiteY11" fmla="*/ 5952660 h 5952660"/>
              <a:gd name="connsiteX0" fmla="*/ 0 w 2398070"/>
              <a:gd name="connsiteY0" fmla="*/ 5952660 h 5953841"/>
              <a:gd name="connsiteX1" fmla="*/ 400819 w 2398070"/>
              <a:gd name="connsiteY1" fmla="*/ 5952441 h 5953841"/>
              <a:gd name="connsiteX2" fmla="*/ 2398070 w 2398070"/>
              <a:gd name="connsiteY2" fmla="*/ 5934309 h 5953841"/>
              <a:gd name="connsiteX3" fmla="*/ 400380 w 2398070"/>
              <a:gd name="connsiteY3" fmla="*/ 5713290 h 5953841"/>
              <a:gd name="connsiteX4" fmla="*/ 305165 w 2398070"/>
              <a:gd name="connsiteY4" fmla="*/ 5568071 h 5953841"/>
              <a:gd name="connsiteX5" fmla="*/ 302345 w 2398070"/>
              <a:gd name="connsiteY5" fmla="*/ 3856355 h 5953841"/>
              <a:gd name="connsiteX6" fmla="*/ 518123 w 2398070"/>
              <a:gd name="connsiteY6" fmla="*/ 3687543 h 5953841"/>
              <a:gd name="connsiteX7" fmla="*/ 517903 w 2398070"/>
              <a:gd name="connsiteY7" fmla="*/ 913826 h 5953841"/>
              <a:gd name="connsiteX8" fmla="*/ 340006 w 2398070"/>
              <a:gd name="connsiteY8" fmla="*/ 733327 h 5953841"/>
              <a:gd name="connsiteX9" fmla="*/ 339785 w 2398070"/>
              <a:gd name="connsiteY9" fmla="*/ 1807 h 5953841"/>
              <a:gd name="connsiteX10" fmla="*/ 8291 w 2398070"/>
              <a:gd name="connsiteY10" fmla="*/ 0 h 5953841"/>
              <a:gd name="connsiteX11" fmla="*/ 0 w 2398070"/>
              <a:gd name="connsiteY11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80162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4"/>
              <a:gd name="connsiteY0" fmla="*/ 5952660 h 5953841"/>
              <a:gd name="connsiteX1" fmla="*/ 400819 w 2398344"/>
              <a:gd name="connsiteY1" fmla="*/ 5952441 h 5953841"/>
              <a:gd name="connsiteX2" fmla="*/ 2398070 w 2398344"/>
              <a:gd name="connsiteY2" fmla="*/ 5934309 h 5953841"/>
              <a:gd name="connsiteX3" fmla="*/ 399393 w 2398344"/>
              <a:gd name="connsiteY3" fmla="*/ 5892657 h 5953841"/>
              <a:gd name="connsiteX4" fmla="*/ 400380 w 2398344"/>
              <a:gd name="connsiteY4" fmla="*/ 5713290 h 5953841"/>
              <a:gd name="connsiteX5" fmla="*/ 305165 w 2398344"/>
              <a:gd name="connsiteY5" fmla="*/ 5568071 h 5953841"/>
              <a:gd name="connsiteX6" fmla="*/ 302345 w 2398344"/>
              <a:gd name="connsiteY6" fmla="*/ 3856355 h 5953841"/>
              <a:gd name="connsiteX7" fmla="*/ 518123 w 2398344"/>
              <a:gd name="connsiteY7" fmla="*/ 3687543 h 5953841"/>
              <a:gd name="connsiteX8" fmla="*/ 517903 w 2398344"/>
              <a:gd name="connsiteY8" fmla="*/ 913826 h 5953841"/>
              <a:gd name="connsiteX9" fmla="*/ 340006 w 2398344"/>
              <a:gd name="connsiteY9" fmla="*/ 733327 h 5953841"/>
              <a:gd name="connsiteX10" fmla="*/ 339785 w 2398344"/>
              <a:gd name="connsiteY10" fmla="*/ 1807 h 5953841"/>
              <a:gd name="connsiteX11" fmla="*/ 8291 w 2398344"/>
              <a:gd name="connsiteY11" fmla="*/ 0 h 5953841"/>
              <a:gd name="connsiteX12" fmla="*/ 0 w 2398344"/>
              <a:gd name="connsiteY12" fmla="*/ 5952660 h 5953841"/>
              <a:gd name="connsiteX0" fmla="*/ 0 w 2636770"/>
              <a:gd name="connsiteY0" fmla="*/ 5952660 h 5953841"/>
              <a:gd name="connsiteX1" fmla="*/ 400819 w 2636770"/>
              <a:gd name="connsiteY1" fmla="*/ 5952441 h 5953841"/>
              <a:gd name="connsiteX2" fmla="*/ 2398070 w 2636770"/>
              <a:gd name="connsiteY2" fmla="*/ 5934309 h 5953841"/>
              <a:gd name="connsiteX3" fmla="*/ 2403273 w 2636770"/>
              <a:gd name="connsiteY3" fmla="*/ 5888492 h 5953841"/>
              <a:gd name="connsiteX4" fmla="*/ 399393 w 2636770"/>
              <a:gd name="connsiteY4" fmla="*/ 5892657 h 5953841"/>
              <a:gd name="connsiteX5" fmla="*/ 400380 w 2636770"/>
              <a:gd name="connsiteY5" fmla="*/ 5713290 h 5953841"/>
              <a:gd name="connsiteX6" fmla="*/ 305165 w 2636770"/>
              <a:gd name="connsiteY6" fmla="*/ 5568071 h 5953841"/>
              <a:gd name="connsiteX7" fmla="*/ 302345 w 2636770"/>
              <a:gd name="connsiteY7" fmla="*/ 3856355 h 5953841"/>
              <a:gd name="connsiteX8" fmla="*/ 518123 w 2636770"/>
              <a:gd name="connsiteY8" fmla="*/ 3687543 h 5953841"/>
              <a:gd name="connsiteX9" fmla="*/ 517903 w 2636770"/>
              <a:gd name="connsiteY9" fmla="*/ 913826 h 5953841"/>
              <a:gd name="connsiteX10" fmla="*/ 340006 w 2636770"/>
              <a:gd name="connsiteY10" fmla="*/ 733327 h 5953841"/>
              <a:gd name="connsiteX11" fmla="*/ 339785 w 2636770"/>
              <a:gd name="connsiteY11" fmla="*/ 1807 h 5953841"/>
              <a:gd name="connsiteX12" fmla="*/ 8291 w 2636770"/>
              <a:gd name="connsiteY12" fmla="*/ 0 h 5953841"/>
              <a:gd name="connsiteX13" fmla="*/ 0 w 2636770"/>
              <a:gd name="connsiteY13" fmla="*/ 5952660 h 5953841"/>
              <a:gd name="connsiteX0" fmla="*/ 0 w 2528474"/>
              <a:gd name="connsiteY0" fmla="*/ 5952660 h 5953841"/>
              <a:gd name="connsiteX1" fmla="*/ 400819 w 2528474"/>
              <a:gd name="connsiteY1" fmla="*/ 5952441 h 5953841"/>
              <a:gd name="connsiteX2" fmla="*/ 2398070 w 2528474"/>
              <a:gd name="connsiteY2" fmla="*/ 5934309 h 5953841"/>
              <a:gd name="connsiteX3" fmla="*/ 2403273 w 2528474"/>
              <a:gd name="connsiteY3" fmla="*/ 5888492 h 5953841"/>
              <a:gd name="connsiteX4" fmla="*/ 399393 w 2528474"/>
              <a:gd name="connsiteY4" fmla="*/ 5892657 h 5953841"/>
              <a:gd name="connsiteX5" fmla="*/ 400380 w 2528474"/>
              <a:gd name="connsiteY5" fmla="*/ 5713290 h 5953841"/>
              <a:gd name="connsiteX6" fmla="*/ 305165 w 2528474"/>
              <a:gd name="connsiteY6" fmla="*/ 5568071 h 5953841"/>
              <a:gd name="connsiteX7" fmla="*/ 302345 w 2528474"/>
              <a:gd name="connsiteY7" fmla="*/ 3856355 h 5953841"/>
              <a:gd name="connsiteX8" fmla="*/ 518123 w 2528474"/>
              <a:gd name="connsiteY8" fmla="*/ 3687543 h 5953841"/>
              <a:gd name="connsiteX9" fmla="*/ 517903 w 2528474"/>
              <a:gd name="connsiteY9" fmla="*/ 913826 h 5953841"/>
              <a:gd name="connsiteX10" fmla="*/ 340006 w 2528474"/>
              <a:gd name="connsiteY10" fmla="*/ 733327 h 5953841"/>
              <a:gd name="connsiteX11" fmla="*/ 339785 w 2528474"/>
              <a:gd name="connsiteY11" fmla="*/ 1807 h 5953841"/>
              <a:gd name="connsiteX12" fmla="*/ 8291 w 2528474"/>
              <a:gd name="connsiteY12" fmla="*/ 0 h 5953841"/>
              <a:gd name="connsiteX13" fmla="*/ 0 w 2528474"/>
              <a:gd name="connsiteY13" fmla="*/ 5952660 h 5953841"/>
              <a:gd name="connsiteX0" fmla="*/ 0 w 2403273"/>
              <a:gd name="connsiteY0" fmla="*/ 5952660 h 5953841"/>
              <a:gd name="connsiteX1" fmla="*/ 400819 w 2403273"/>
              <a:gd name="connsiteY1" fmla="*/ 5952441 h 5953841"/>
              <a:gd name="connsiteX2" fmla="*/ 2398070 w 2403273"/>
              <a:gd name="connsiteY2" fmla="*/ 5934309 h 5953841"/>
              <a:gd name="connsiteX3" fmla="*/ 2403273 w 2403273"/>
              <a:gd name="connsiteY3" fmla="*/ 5888492 h 5953841"/>
              <a:gd name="connsiteX4" fmla="*/ 399393 w 2403273"/>
              <a:gd name="connsiteY4" fmla="*/ 5892657 h 5953841"/>
              <a:gd name="connsiteX5" fmla="*/ 400380 w 2403273"/>
              <a:gd name="connsiteY5" fmla="*/ 5713290 h 5953841"/>
              <a:gd name="connsiteX6" fmla="*/ 305165 w 2403273"/>
              <a:gd name="connsiteY6" fmla="*/ 5568071 h 5953841"/>
              <a:gd name="connsiteX7" fmla="*/ 302345 w 2403273"/>
              <a:gd name="connsiteY7" fmla="*/ 3856355 h 5953841"/>
              <a:gd name="connsiteX8" fmla="*/ 518123 w 2403273"/>
              <a:gd name="connsiteY8" fmla="*/ 3687543 h 5953841"/>
              <a:gd name="connsiteX9" fmla="*/ 517903 w 2403273"/>
              <a:gd name="connsiteY9" fmla="*/ 913826 h 5953841"/>
              <a:gd name="connsiteX10" fmla="*/ 340006 w 2403273"/>
              <a:gd name="connsiteY10" fmla="*/ 733327 h 5953841"/>
              <a:gd name="connsiteX11" fmla="*/ 339785 w 2403273"/>
              <a:gd name="connsiteY11" fmla="*/ 1807 h 5953841"/>
              <a:gd name="connsiteX12" fmla="*/ 8291 w 2403273"/>
              <a:gd name="connsiteY12" fmla="*/ 0 h 5953841"/>
              <a:gd name="connsiteX13" fmla="*/ 0 w 2403273"/>
              <a:gd name="connsiteY13" fmla="*/ 5952660 h 5953841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384765 w 2403273"/>
              <a:gd name="connsiteY5" fmla="*/ 5721621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384765 w 2403273"/>
              <a:gd name="connsiteY5" fmla="*/ 5721621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4313467"/>
              <a:gd name="connsiteY0" fmla="*/ 5952660 h 5953258"/>
              <a:gd name="connsiteX1" fmla="*/ 400819 w 4313467"/>
              <a:gd name="connsiteY1" fmla="*/ 5952441 h 5953258"/>
              <a:gd name="connsiteX2" fmla="*/ 4313467 w 4313467"/>
              <a:gd name="connsiteY2" fmla="*/ 5950969 h 5953258"/>
              <a:gd name="connsiteX3" fmla="*/ 2403273 w 4313467"/>
              <a:gd name="connsiteY3" fmla="*/ 5888492 h 5953258"/>
              <a:gd name="connsiteX4" fmla="*/ 399393 w 4313467"/>
              <a:gd name="connsiteY4" fmla="*/ 5892657 h 5953258"/>
              <a:gd name="connsiteX5" fmla="*/ 384765 w 4313467"/>
              <a:gd name="connsiteY5" fmla="*/ 5721621 h 5953258"/>
              <a:gd name="connsiteX6" fmla="*/ 305165 w 4313467"/>
              <a:gd name="connsiteY6" fmla="*/ 5568071 h 5953258"/>
              <a:gd name="connsiteX7" fmla="*/ 302345 w 4313467"/>
              <a:gd name="connsiteY7" fmla="*/ 3856355 h 5953258"/>
              <a:gd name="connsiteX8" fmla="*/ 518123 w 4313467"/>
              <a:gd name="connsiteY8" fmla="*/ 3687543 h 5953258"/>
              <a:gd name="connsiteX9" fmla="*/ 517903 w 4313467"/>
              <a:gd name="connsiteY9" fmla="*/ 913826 h 5953258"/>
              <a:gd name="connsiteX10" fmla="*/ 340006 w 4313467"/>
              <a:gd name="connsiteY10" fmla="*/ 733327 h 5953258"/>
              <a:gd name="connsiteX11" fmla="*/ 339785 w 4313467"/>
              <a:gd name="connsiteY11" fmla="*/ 1807 h 5953258"/>
              <a:gd name="connsiteX12" fmla="*/ 8291 w 4313467"/>
              <a:gd name="connsiteY12" fmla="*/ 0 h 5953258"/>
              <a:gd name="connsiteX13" fmla="*/ 0 w 4313467"/>
              <a:gd name="connsiteY13" fmla="*/ 5952660 h 5953258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2403273 w 4313467"/>
              <a:gd name="connsiteY2" fmla="*/ 5888492 h 5952660"/>
              <a:gd name="connsiteX3" fmla="*/ 399393 w 4313467"/>
              <a:gd name="connsiteY3" fmla="*/ 5892657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9393 w 4313467"/>
              <a:gd name="connsiteY3" fmla="*/ 5892657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0365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6015462"/>
              <a:gd name="connsiteY0" fmla="*/ 5952660 h 5952660"/>
              <a:gd name="connsiteX1" fmla="*/ 4313467 w 6015462"/>
              <a:gd name="connsiteY1" fmla="*/ 5950969 h 5952660"/>
              <a:gd name="connsiteX2" fmla="*/ 6015462 w 6015462"/>
              <a:gd name="connsiteY2" fmla="*/ 5902027 h 5952660"/>
              <a:gd name="connsiteX3" fmla="*/ 375971 w 6015462"/>
              <a:gd name="connsiteY3" fmla="*/ 5905152 h 5952660"/>
              <a:gd name="connsiteX4" fmla="*/ 376957 w 6015462"/>
              <a:gd name="connsiteY4" fmla="*/ 5743489 h 5952660"/>
              <a:gd name="connsiteX5" fmla="*/ 305165 w 6015462"/>
              <a:gd name="connsiteY5" fmla="*/ 5568071 h 5952660"/>
              <a:gd name="connsiteX6" fmla="*/ 302345 w 6015462"/>
              <a:gd name="connsiteY6" fmla="*/ 3856355 h 5952660"/>
              <a:gd name="connsiteX7" fmla="*/ 518123 w 6015462"/>
              <a:gd name="connsiteY7" fmla="*/ 3687543 h 5952660"/>
              <a:gd name="connsiteX8" fmla="*/ 517903 w 6015462"/>
              <a:gd name="connsiteY8" fmla="*/ 913826 h 5952660"/>
              <a:gd name="connsiteX9" fmla="*/ 340006 w 6015462"/>
              <a:gd name="connsiteY9" fmla="*/ 733327 h 5952660"/>
              <a:gd name="connsiteX10" fmla="*/ 339785 w 6015462"/>
              <a:gd name="connsiteY10" fmla="*/ 1807 h 5952660"/>
              <a:gd name="connsiteX11" fmla="*/ 8291 w 6015462"/>
              <a:gd name="connsiteY11" fmla="*/ 0 h 5952660"/>
              <a:gd name="connsiteX12" fmla="*/ 0 w 6015462"/>
              <a:gd name="connsiteY12" fmla="*/ 5952660 h 5952660"/>
              <a:gd name="connsiteX0" fmla="*/ 0 w 6019367"/>
              <a:gd name="connsiteY0" fmla="*/ 5952660 h 5952660"/>
              <a:gd name="connsiteX1" fmla="*/ 6019367 w 6019367"/>
              <a:gd name="connsiteY1" fmla="*/ 5950969 h 5952660"/>
              <a:gd name="connsiteX2" fmla="*/ 6015462 w 6019367"/>
              <a:gd name="connsiteY2" fmla="*/ 5902027 h 5952660"/>
              <a:gd name="connsiteX3" fmla="*/ 375971 w 6019367"/>
              <a:gd name="connsiteY3" fmla="*/ 5905152 h 5952660"/>
              <a:gd name="connsiteX4" fmla="*/ 376957 w 6019367"/>
              <a:gd name="connsiteY4" fmla="*/ 5743489 h 5952660"/>
              <a:gd name="connsiteX5" fmla="*/ 305165 w 6019367"/>
              <a:gd name="connsiteY5" fmla="*/ 5568071 h 5952660"/>
              <a:gd name="connsiteX6" fmla="*/ 302345 w 6019367"/>
              <a:gd name="connsiteY6" fmla="*/ 3856355 h 5952660"/>
              <a:gd name="connsiteX7" fmla="*/ 518123 w 6019367"/>
              <a:gd name="connsiteY7" fmla="*/ 3687543 h 5952660"/>
              <a:gd name="connsiteX8" fmla="*/ 517903 w 6019367"/>
              <a:gd name="connsiteY8" fmla="*/ 913826 h 5952660"/>
              <a:gd name="connsiteX9" fmla="*/ 340006 w 6019367"/>
              <a:gd name="connsiteY9" fmla="*/ 733327 h 5952660"/>
              <a:gd name="connsiteX10" fmla="*/ 339785 w 6019367"/>
              <a:gd name="connsiteY10" fmla="*/ 1807 h 5952660"/>
              <a:gd name="connsiteX11" fmla="*/ 8291 w 6019367"/>
              <a:gd name="connsiteY11" fmla="*/ 0 h 5952660"/>
              <a:gd name="connsiteX12" fmla="*/ 0 w 6019367"/>
              <a:gd name="connsiteY12" fmla="*/ 5952660 h 5952660"/>
              <a:gd name="connsiteX0" fmla="*/ 0 w 6019367"/>
              <a:gd name="connsiteY0" fmla="*/ 5952660 h 5952660"/>
              <a:gd name="connsiteX1" fmla="*/ 6019367 w 6019367"/>
              <a:gd name="connsiteY1" fmla="*/ 5950969 h 5952660"/>
              <a:gd name="connsiteX2" fmla="*/ 6011559 w 6019367"/>
              <a:gd name="connsiteY2" fmla="*/ 5905151 h 5952660"/>
              <a:gd name="connsiteX3" fmla="*/ 375971 w 6019367"/>
              <a:gd name="connsiteY3" fmla="*/ 5905152 h 5952660"/>
              <a:gd name="connsiteX4" fmla="*/ 376957 w 6019367"/>
              <a:gd name="connsiteY4" fmla="*/ 5743489 h 5952660"/>
              <a:gd name="connsiteX5" fmla="*/ 305165 w 6019367"/>
              <a:gd name="connsiteY5" fmla="*/ 5568071 h 5952660"/>
              <a:gd name="connsiteX6" fmla="*/ 302345 w 6019367"/>
              <a:gd name="connsiteY6" fmla="*/ 3856355 h 5952660"/>
              <a:gd name="connsiteX7" fmla="*/ 518123 w 6019367"/>
              <a:gd name="connsiteY7" fmla="*/ 3687543 h 5952660"/>
              <a:gd name="connsiteX8" fmla="*/ 517903 w 6019367"/>
              <a:gd name="connsiteY8" fmla="*/ 913826 h 5952660"/>
              <a:gd name="connsiteX9" fmla="*/ 340006 w 6019367"/>
              <a:gd name="connsiteY9" fmla="*/ 733327 h 5952660"/>
              <a:gd name="connsiteX10" fmla="*/ 339785 w 6019367"/>
              <a:gd name="connsiteY10" fmla="*/ 1807 h 5952660"/>
              <a:gd name="connsiteX11" fmla="*/ 8291 w 6019367"/>
              <a:gd name="connsiteY11" fmla="*/ 0 h 5952660"/>
              <a:gd name="connsiteX12" fmla="*/ 0 w 6019367"/>
              <a:gd name="connsiteY12" fmla="*/ 5952660 h 5952660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375971 w 6015464"/>
              <a:gd name="connsiteY3" fmla="*/ 5905152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375971 w 6015464"/>
              <a:gd name="connsiteY3" fmla="*/ 5905153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339785 w 6015464"/>
              <a:gd name="connsiteY9" fmla="*/ 592205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339785 w 6015464"/>
              <a:gd name="connsiteY9" fmla="*/ 592205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215089 w 6015464"/>
              <a:gd name="connsiteY8" fmla="*/ 1123803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27516 h 6328949"/>
              <a:gd name="connsiteX1" fmla="*/ 6015464 w 6015464"/>
              <a:gd name="connsiteY1" fmla="*/ 6328949 h 6328949"/>
              <a:gd name="connsiteX2" fmla="*/ 6011559 w 6015464"/>
              <a:gd name="connsiteY2" fmla="*/ 6280007 h 6328949"/>
              <a:gd name="connsiteX3" fmla="*/ 664842 w 6015464"/>
              <a:gd name="connsiteY3" fmla="*/ 6280010 h 6328949"/>
              <a:gd name="connsiteX4" fmla="*/ 305165 w 6015464"/>
              <a:gd name="connsiteY4" fmla="*/ 5942927 h 6328949"/>
              <a:gd name="connsiteX5" fmla="*/ 302345 w 6015464"/>
              <a:gd name="connsiteY5" fmla="*/ 4231211 h 6328949"/>
              <a:gd name="connsiteX6" fmla="*/ 518123 w 6015464"/>
              <a:gd name="connsiteY6" fmla="*/ 4062399 h 6328949"/>
              <a:gd name="connsiteX7" fmla="*/ 517903 w 6015464"/>
              <a:gd name="connsiteY7" fmla="*/ 1288682 h 6328949"/>
              <a:gd name="connsiteX8" fmla="*/ 199474 w 6015464"/>
              <a:gd name="connsiteY8" fmla="*/ 1095688 h 6328949"/>
              <a:gd name="connsiteX9" fmla="*/ 199253 w 6015464"/>
              <a:gd name="connsiteY9" fmla="*/ 157997 h 6328949"/>
              <a:gd name="connsiteX10" fmla="*/ 4387 w 6015464"/>
              <a:gd name="connsiteY10" fmla="*/ 0 h 6328949"/>
              <a:gd name="connsiteX11" fmla="*/ 0 w 6015464"/>
              <a:gd name="connsiteY11" fmla="*/ 6327516 h 6328949"/>
              <a:gd name="connsiteX0" fmla="*/ 0 w 6015464"/>
              <a:gd name="connsiteY0" fmla="*/ 6327516 h 6328949"/>
              <a:gd name="connsiteX1" fmla="*/ 6015464 w 6015464"/>
              <a:gd name="connsiteY1" fmla="*/ 6328949 h 6328949"/>
              <a:gd name="connsiteX2" fmla="*/ 6011559 w 6015464"/>
              <a:gd name="connsiteY2" fmla="*/ 6280007 h 6328949"/>
              <a:gd name="connsiteX3" fmla="*/ 664842 w 6015464"/>
              <a:gd name="connsiteY3" fmla="*/ 6280010 h 6328949"/>
              <a:gd name="connsiteX4" fmla="*/ 305165 w 6015464"/>
              <a:gd name="connsiteY4" fmla="*/ 5942927 h 6328949"/>
              <a:gd name="connsiteX5" fmla="*/ 302345 w 6015464"/>
              <a:gd name="connsiteY5" fmla="*/ 4231211 h 6328949"/>
              <a:gd name="connsiteX6" fmla="*/ 518123 w 6015464"/>
              <a:gd name="connsiteY6" fmla="*/ 4062399 h 6328949"/>
              <a:gd name="connsiteX7" fmla="*/ 517903 w 6015464"/>
              <a:gd name="connsiteY7" fmla="*/ 1288682 h 6328949"/>
              <a:gd name="connsiteX8" fmla="*/ 199474 w 6015464"/>
              <a:gd name="connsiteY8" fmla="*/ 1095688 h 6328949"/>
              <a:gd name="connsiteX9" fmla="*/ 230482 w 6015464"/>
              <a:gd name="connsiteY9" fmla="*/ 133006 h 6328949"/>
              <a:gd name="connsiteX10" fmla="*/ 4387 w 6015464"/>
              <a:gd name="connsiteY10" fmla="*/ 0 h 6328949"/>
              <a:gd name="connsiteX11" fmla="*/ 0 w 6015464"/>
              <a:gd name="connsiteY11" fmla="*/ 6327516 h 6328949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199474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199474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22897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6 w 6015464"/>
              <a:gd name="connsiteY5" fmla="*/ 4464404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6 w 6015464"/>
              <a:gd name="connsiteY5" fmla="*/ 4464404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6 w 6015464"/>
              <a:gd name="connsiteY5" fmla="*/ 4464404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6 w 6015464"/>
              <a:gd name="connsiteY5" fmla="*/ 4464404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15464" h="6360186">
                <a:moveTo>
                  <a:pt x="0" y="6358753"/>
                </a:moveTo>
                <a:lnTo>
                  <a:pt x="6015464" y="6360186"/>
                </a:lnTo>
                <a:lnTo>
                  <a:pt x="6011559" y="6311244"/>
                </a:lnTo>
                <a:lnTo>
                  <a:pt x="664842" y="6311247"/>
                </a:lnTo>
                <a:lnTo>
                  <a:pt x="305165" y="5974164"/>
                </a:lnTo>
                <a:cubicBezTo>
                  <a:pt x="307400" y="5405180"/>
                  <a:pt x="303755" y="5219284"/>
                  <a:pt x="302346" y="4464404"/>
                </a:cubicBezTo>
                <a:cubicBezTo>
                  <a:pt x="381212" y="4361971"/>
                  <a:pt x="425378" y="4242229"/>
                  <a:pt x="518123" y="4093636"/>
                </a:cubicBezTo>
                <a:cubicBezTo>
                  <a:pt x="518050" y="3169064"/>
                  <a:pt x="517976" y="2244491"/>
                  <a:pt x="517903" y="1319919"/>
                </a:cubicBezTo>
                <a:lnTo>
                  <a:pt x="230703" y="1130048"/>
                </a:lnTo>
                <a:cubicBezTo>
                  <a:pt x="233275" y="887266"/>
                  <a:pt x="230592" y="633088"/>
                  <a:pt x="230482" y="164243"/>
                </a:cubicBezTo>
                <a:cubicBezTo>
                  <a:pt x="73139" y="57432"/>
                  <a:pt x="122693" y="91192"/>
                  <a:pt x="4387" y="0"/>
                </a:cubicBezTo>
                <a:cubicBezTo>
                  <a:pt x="-1816" y="1978399"/>
                  <a:pt x="6203" y="4380354"/>
                  <a:pt x="0" y="6358753"/>
                </a:cubicBezTo>
                <a:close/>
              </a:path>
            </a:pathLst>
          </a:custGeom>
          <a:solidFill>
            <a:schemeClr val="bg1">
              <a:lumMod val="65000"/>
              <a:alpha val="30000"/>
            </a:schemeClr>
          </a:solidFill>
          <a:ln>
            <a:noFill/>
          </a:ln>
          <a:effectLst>
            <a:glow rad="139700">
              <a:schemeClr val="bg1">
                <a:lumMod val="6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339D929-BE32-4A09-8D1F-FEADD1A6DFCE}"/>
              </a:ext>
            </a:extLst>
          </p:cNvPr>
          <p:cNvSpPr/>
          <p:nvPr/>
        </p:nvSpPr>
        <p:spPr>
          <a:xfrm>
            <a:off x="283208" y="6924431"/>
            <a:ext cx="18000" cy="18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2" name="Elipse 381">
            <a:extLst>
              <a:ext uri="{FF2B5EF4-FFF2-40B4-BE49-F238E27FC236}">
                <a16:creationId xmlns:a16="http://schemas.microsoft.com/office/drawing/2014/main" id="{8750B58D-6FD3-45DC-BCCE-5E33BA27F1B8}"/>
              </a:ext>
            </a:extLst>
          </p:cNvPr>
          <p:cNvSpPr/>
          <p:nvPr/>
        </p:nvSpPr>
        <p:spPr>
          <a:xfrm>
            <a:off x="399818" y="7036893"/>
            <a:ext cx="18000" cy="18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3" name="Elipse 382">
            <a:extLst>
              <a:ext uri="{FF2B5EF4-FFF2-40B4-BE49-F238E27FC236}">
                <a16:creationId xmlns:a16="http://schemas.microsoft.com/office/drawing/2014/main" id="{EADBC027-218F-472A-9CC0-353AB3A0AB59}"/>
              </a:ext>
            </a:extLst>
          </p:cNvPr>
          <p:cNvSpPr/>
          <p:nvPr/>
        </p:nvSpPr>
        <p:spPr>
          <a:xfrm>
            <a:off x="338784" y="6974734"/>
            <a:ext cx="18000" cy="18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4" name="Elipse 383">
            <a:extLst>
              <a:ext uri="{FF2B5EF4-FFF2-40B4-BE49-F238E27FC236}">
                <a16:creationId xmlns:a16="http://schemas.microsoft.com/office/drawing/2014/main" id="{C8756509-4E39-43F9-A37A-F20A1E255934}"/>
              </a:ext>
            </a:extLst>
          </p:cNvPr>
          <p:cNvSpPr/>
          <p:nvPr/>
        </p:nvSpPr>
        <p:spPr>
          <a:xfrm>
            <a:off x="253725" y="7006261"/>
            <a:ext cx="18000" cy="18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5" name="Elipse 384">
            <a:extLst>
              <a:ext uri="{FF2B5EF4-FFF2-40B4-BE49-F238E27FC236}">
                <a16:creationId xmlns:a16="http://schemas.microsoft.com/office/drawing/2014/main" id="{F96A2453-5705-44B1-8E3C-17A9120291B0}"/>
              </a:ext>
            </a:extLst>
          </p:cNvPr>
          <p:cNvSpPr/>
          <p:nvPr/>
        </p:nvSpPr>
        <p:spPr>
          <a:xfrm>
            <a:off x="320784" y="7045893"/>
            <a:ext cx="18000" cy="18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apezoide 55">
            <a:extLst>
              <a:ext uri="{FF2B5EF4-FFF2-40B4-BE49-F238E27FC236}">
                <a16:creationId xmlns:a16="http://schemas.microsoft.com/office/drawing/2014/main" id="{9F0BB607-F5C9-4484-AF2D-28E4152B2358}"/>
              </a:ext>
            </a:extLst>
          </p:cNvPr>
          <p:cNvSpPr/>
          <p:nvPr/>
        </p:nvSpPr>
        <p:spPr>
          <a:xfrm rot="5400000">
            <a:off x="-832602" y="4492621"/>
            <a:ext cx="2177622" cy="117735"/>
          </a:xfrm>
          <a:custGeom>
            <a:avLst/>
            <a:gdLst>
              <a:gd name="connsiteX0" fmla="*/ 0 w 1965955"/>
              <a:gd name="connsiteY0" fmla="*/ 113501 h 113501"/>
              <a:gd name="connsiteX1" fmla="*/ 87143 w 1965955"/>
              <a:gd name="connsiteY1" fmla="*/ 0 h 113501"/>
              <a:gd name="connsiteX2" fmla="*/ 1878812 w 1965955"/>
              <a:gd name="connsiteY2" fmla="*/ 0 h 113501"/>
              <a:gd name="connsiteX3" fmla="*/ 1965955 w 1965955"/>
              <a:gd name="connsiteY3" fmla="*/ 113501 h 113501"/>
              <a:gd name="connsiteX4" fmla="*/ 0 w 1965955"/>
              <a:gd name="connsiteY4" fmla="*/ 113501 h 113501"/>
              <a:gd name="connsiteX0" fmla="*/ 0 w 2177622"/>
              <a:gd name="connsiteY0" fmla="*/ 113501 h 117735"/>
              <a:gd name="connsiteX1" fmla="*/ 87143 w 2177622"/>
              <a:gd name="connsiteY1" fmla="*/ 0 h 117735"/>
              <a:gd name="connsiteX2" fmla="*/ 1878812 w 2177622"/>
              <a:gd name="connsiteY2" fmla="*/ 0 h 117735"/>
              <a:gd name="connsiteX3" fmla="*/ 2177622 w 2177622"/>
              <a:gd name="connsiteY3" fmla="*/ 117735 h 117735"/>
              <a:gd name="connsiteX4" fmla="*/ 0 w 2177622"/>
              <a:gd name="connsiteY4" fmla="*/ 113501 h 11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7622" h="117735">
                <a:moveTo>
                  <a:pt x="0" y="113501"/>
                </a:moveTo>
                <a:lnTo>
                  <a:pt x="87143" y="0"/>
                </a:lnTo>
                <a:lnTo>
                  <a:pt x="1878812" y="0"/>
                </a:lnTo>
                <a:lnTo>
                  <a:pt x="2177622" y="117735"/>
                </a:lnTo>
                <a:lnTo>
                  <a:pt x="0" y="113501"/>
                </a:lnTo>
                <a:close/>
              </a:path>
            </a:pathLst>
          </a:cu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202FFF94-6181-478F-BEE2-CA41F90B5425}"/>
              </a:ext>
            </a:extLst>
          </p:cNvPr>
          <p:cNvGrpSpPr/>
          <p:nvPr/>
        </p:nvGrpSpPr>
        <p:grpSpPr>
          <a:xfrm>
            <a:off x="1612170" y="211931"/>
            <a:ext cx="1626306" cy="1665093"/>
            <a:chOff x="1662899" y="279270"/>
            <a:chExt cx="1626306" cy="1665093"/>
          </a:xfrm>
        </p:grpSpPr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81F6DCAC-528E-45A6-AB49-B4DE0E5B3AC2}"/>
                </a:ext>
              </a:extLst>
            </p:cNvPr>
            <p:cNvSpPr txBox="1"/>
            <p:nvPr/>
          </p:nvSpPr>
          <p:spPr>
            <a:xfrm>
              <a:off x="1662899" y="279270"/>
              <a:ext cx="162630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800" b="1" spc="600" dirty="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31" name="Fluxograma: Cartão 30">
              <a:extLst>
                <a:ext uri="{FF2B5EF4-FFF2-40B4-BE49-F238E27FC236}">
                  <a16:creationId xmlns:a16="http://schemas.microsoft.com/office/drawing/2014/main" id="{2567BC8C-264A-4631-8678-180C88765FAD}"/>
                </a:ext>
              </a:extLst>
            </p:cNvPr>
            <p:cNvSpPr/>
            <p:nvPr/>
          </p:nvSpPr>
          <p:spPr>
            <a:xfrm>
              <a:off x="1844295" y="1419788"/>
              <a:ext cx="1183526" cy="313174"/>
            </a:xfrm>
            <a:custGeom>
              <a:avLst/>
              <a:gdLst>
                <a:gd name="connsiteX0" fmla="*/ 0 w 10000"/>
                <a:gd name="connsiteY0" fmla="*/ 2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30 w 10030"/>
                <a:gd name="connsiteY0" fmla="*/ 2000 h 10000"/>
                <a:gd name="connsiteX1" fmla="*/ 0 w 10030"/>
                <a:gd name="connsiteY1" fmla="*/ 0 h 10000"/>
                <a:gd name="connsiteX2" fmla="*/ 10030 w 10030"/>
                <a:gd name="connsiteY2" fmla="*/ 0 h 10000"/>
                <a:gd name="connsiteX3" fmla="*/ 10030 w 10030"/>
                <a:gd name="connsiteY3" fmla="*/ 10000 h 10000"/>
                <a:gd name="connsiteX4" fmla="*/ 30 w 10030"/>
                <a:gd name="connsiteY4" fmla="*/ 10000 h 10000"/>
                <a:gd name="connsiteX5" fmla="*/ 30 w 10030"/>
                <a:gd name="connsiteY5" fmla="*/ 2000 h 10000"/>
                <a:gd name="connsiteX0" fmla="*/ 50 w 10030"/>
                <a:gd name="connsiteY0" fmla="*/ 6966 h 10000"/>
                <a:gd name="connsiteX1" fmla="*/ 0 w 10030"/>
                <a:gd name="connsiteY1" fmla="*/ 0 h 10000"/>
                <a:gd name="connsiteX2" fmla="*/ 10030 w 10030"/>
                <a:gd name="connsiteY2" fmla="*/ 0 h 10000"/>
                <a:gd name="connsiteX3" fmla="*/ 10030 w 10030"/>
                <a:gd name="connsiteY3" fmla="*/ 10000 h 10000"/>
                <a:gd name="connsiteX4" fmla="*/ 30 w 10030"/>
                <a:gd name="connsiteY4" fmla="*/ 10000 h 10000"/>
                <a:gd name="connsiteX5" fmla="*/ 50 w 10030"/>
                <a:gd name="connsiteY5" fmla="*/ 6966 h 10000"/>
                <a:gd name="connsiteX0" fmla="*/ 50 w 10030"/>
                <a:gd name="connsiteY0" fmla="*/ 6966 h 10061"/>
                <a:gd name="connsiteX1" fmla="*/ 0 w 10030"/>
                <a:gd name="connsiteY1" fmla="*/ 0 h 10061"/>
                <a:gd name="connsiteX2" fmla="*/ 10030 w 10030"/>
                <a:gd name="connsiteY2" fmla="*/ 0 h 10061"/>
                <a:gd name="connsiteX3" fmla="*/ 10030 w 10030"/>
                <a:gd name="connsiteY3" fmla="*/ 10000 h 10061"/>
                <a:gd name="connsiteX4" fmla="*/ 1135 w 10030"/>
                <a:gd name="connsiteY4" fmla="*/ 10061 h 10061"/>
                <a:gd name="connsiteX5" fmla="*/ 50 w 10030"/>
                <a:gd name="connsiteY5" fmla="*/ 6966 h 10061"/>
                <a:gd name="connsiteX0" fmla="*/ 50 w 10030"/>
                <a:gd name="connsiteY0" fmla="*/ 6966 h 10061"/>
                <a:gd name="connsiteX1" fmla="*/ 0 w 10030"/>
                <a:gd name="connsiteY1" fmla="*/ 0 h 10061"/>
                <a:gd name="connsiteX2" fmla="*/ 10030 w 10030"/>
                <a:gd name="connsiteY2" fmla="*/ 0 h 10061"/>
                <a:gd name="connsiteX3" fmla="*/ 10030 w 10030"/>
                <a:gd name="connsiteY3" fmla="*/ 10000 h 10061"/>
                <a:gd name="connsiteX4" fmla="*/ 1135 w 10030"/>
                <a:gd name="connsiteY4" fmla="*/ 10061 h 10061"/>
                <a:gd name="connsiteX5" fmla="*/ 50 w 10030"/>
                <a:gd name="connsiteY5" fmla="*/ 6966 h 10061"/>
                <a:gd name="connsiteX0" fmla="*/ 50 w 10030"/>
                <a:gd name="connsiteY0" fmla="*/ 6966 h 10061"/>
                <a:gd name="connsiteX1" fmla="*/ 0 w 10030"/>
                <a:gd name="connsiteY1" fmla="*/ 0 h 10061"/>
                <a:gd name="connsiteX2" fmla="*/ 10030 w 10030"/>
                <a:gd name="connsiteY2" fmla="*/ 0 h 10061"/>
                <a:gd name="connsiteX3" fmla="*/ 10030 w 10030"/>
                <a:gd name="connsiteY3" fmla="*/ 10000 h 10061"/>
                <a:gd name="connsiteX4" fmla="*/ 1135 w 10030"/>
                <a:gd name="connsiteY4" fmla="*/ 10061 h 10061"/>
                <a:gd name="connsiteX5" fmla="*/ 50 w 10030"/>
                <a:gd name="connsiteY5" fmla="*/ 6966 h 10061"/>
                <a:gd name="connsiteX0" fmla="*/ 3 w 9983"/>
                <a:gd name="connsiteY0" fmla="*/ 6966 h 10061"/>
                <a:gd name="connsiteX1" fmla="*/ 13 w 9983"/>
                <a:gd name="connsiteY1" fmla="*/ 61 h 10061"/>
                <a:gd name="connsiteX2" fmla="*/ 9983 w 9983"/>
                <a:gd name="connsiteY2" fmla="*/ 0 h 10061"/>
                <a:gd name="connsiteX3" fmla="*/ 9983 w 9983"/>
                <a:gd name="connsiteY3" fmla="*/ 10000 h 10061"/>
                <a:gd name="connsiteX4" fmla="*/ 1088 w 9983"/>
                <a:gd name="connsiteY4" fmla="*/ 10061 h 10061"/>
                <a:gd name="connsiteX5" fmla="*/ 3 w 9983"/>
                <a:gd name="connsiteY5" fmla="*/ 6966 h 10061"/>
                <a:gd name="connsiteX0" fmla="*/ 10 w 10007"/>
                <a:gd name="connsiteY0" fmla="*/ 6924 h 10000"/>
                <a:gd name="connsiteX1" fmla="*/ 0 w 10007"/>
                <a:gd name="connsiteY1" fmla="*/ 61 h 10000"/>
                <a:gd name="connsiteX2" fmla="*/ 10007 w 10007"/>
                <a:gd name="connsiteY2" fmla="*/ 0 h 10000"/>
                <a:gd name="connsiteX3" fmla="*/ 10007 w 10007"/>
                <a:gd name="connsiteY3" fmla="*/ 9939 h 10000"/>
                <a:gd name="connsiteX4" fmla="*/ 1097 w 10007"/>
                <a:gd name="connsiteY4" fmla="*/ 10000 h 10000"/>
                <a:gd name="connsiteX5" fmla="*/ 10 w 10007"/>
                <a:gd name="connsiteY5" fmla="*/ 6924 h 10000"/>
                <a:gd name="connsiteX0" fmla="*/ 10 w 10007"/>
                <a:gd name="connsiteY0" fmla="*/ 6924 h 10000"/>
                <a:gd name="connsiteX1" fmla="*/ 0 w 10007"/>
                <a:gd name="connsiteY1" fmla="*/ 61 h 10000"/>
                <a:gd name="connsiteX2" fmla="*/ 10007 w 10007"/>
                <a:gd name="connsiteY2" fmla="*/ 0 h 10000"/>
                <a:gd name="connsiteX3" fmla="*/ 10007 w 10007"/>
                <a:gd name="connsiteY3" fmla="*/ 9939 h 10000"/>
                <a:gd name="connsiteX4" fmla="*/ 1097 w 10007"/>
                <a:gd name="connsiteY4" fmla="*/ 10000 h 10000"/>
                <a:gd name="connsiteX5" fmla="*/ 10 w 10007"/>
                <a:gd name="connsiteY5" fmla="*/ 692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7" h="10000">
                  <a:moveTo>
                    <a:pt x="10" y="6924"/>
                  </a:moveTo>
                  <a:cubicBezTo>
                    <a:pt x="0" y="6261"/>
                    <a:pt x="10" y="724"/>
                    <a:pt x="0" y="61"/>
                  </a:cubicBezTo>
                  <a:lnTo>
                    <a:pt x="10007" y="0"/>
                  </a:lnTo>
                  <a:lnTo>
                    <a:pt x="10007" y="9939"/>
                  </a:lnTo>
                  <a:lnTo>
                    <a:pt x="1097" y="10000"/>
                  </a:lnTo>
                  <a:lnTo>
                    <a:pt x="10" y="6924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  <a:latin typeface="Agency FB" panose="020B0503020202020204" pitchFamily="34" charset="0"/>
                </a:rPr>
                <a:t>SETEMBRO</a:t>
              </a:r>
              <a:endParaRPr lang="pt-BR" sz="12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41C0FE02-1A07-4CA4-B51D-C1032CAB8FB9}"/>
                </a:ext>
              </a:extLst>
            </p:cNvPr>
            <p:cNvSpPr txBox="1"/>
            <p:nvPr/>
          </p:nvSpPr>
          <p:spPr>
            <a:xfrm flipH="1">
              <a:off x="1827090" y="1682753"/>
              <a:ext cx="12941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dirty="0">
                  <a:solidFill>
                    <a:schemeClr val="bg1"/>
                  </a:solidFill>
                </a:rPr>
                <a:t>Segunda-feira</a:t>
              </a:r>
            </a:p>
          </p:txBody>
        </p:sp>
      </p:grpSp>
      <p:grpSp>
        <p:nvGrpSpPr>
          <p:cNvPr id="386" name="Agrupar 385">
            <a:extLst>
              <a:ext uri="{FF2B5EF4-FFF2-40B4-BE49-F238E27FC236}">
                <a16:creationId xmlns:a16="http://schemas.microsoft.com/office/drawing/2014/main" id="{3E2A3105-C79F-4502-B01D-9ACEFC408257}"/>
              </a:ext>
            </a:extLst>
          </p:cNvPr>
          <p:cNvGrpSpPr/>
          <p:nvPr/>
        </p:nvGrpSpPr>
        <p:grpSpPr>
          <a:xfrm>
            <a:off x="12608880" y="2977637"/>
            <a:ext cx="205623" cy="2534371"/>
            <a:chOff x="5193508" y="2457946"/>
            <a:chExt cx="205623" cy="2534371"/>
          </a:xfrm>
          <a:solidFill>
            <a:schemeClr val="bg2">
              <a:lumMod val="90000"/>
            </a:schemeClr>
          </a:solidFill>
        </p:grpSpPr>
        <p:sp>
          <p:nvSpPr>
            <p:cNvPr id="387" name="Forma Livre: Forma 386">
              <a:extLst>
                <a:ext uri="{FF2B5EF4-FFF2-40B4-BE49-F238E27FC236}">
                  <a16:creationId xmlns:a16="http://schemas.microsoft.com/office/drawing/2014/main" id="{380FDA03-E828-4A2E-96A5-1C25E843D0BC}"/>
                </a:ext>
              </a:extLst>
            </p:cNvPr>
            <p:cNvSpPr>
              <a:spLocks/>
            </p:cNvSpPr>
            <p:nvPr/>
          </p:nvSpPr>
          <p:spPr>
            <a:xfrm>
              <a:off x="5199803" y="2457946"/>
              <a:ext cx="198486" cy="2534371"/>
            </a:xfrm>
            <a:custGeom>
              <a:avLst/>
              <a:gdLst>
                <a:gd name="connsiteX0" fmla="*/ 190918 w 200967"/>
                <a:gd name="connsiteY0" fmla="*/ 0 h 2507064"/>
                <a:gd name="connsiteX1" fmla="*/ 200967 w 200967"/>
                <a:gd name="connsiteY1" fmla="*/ 396910 h 2507064"/>
                <a:gd name="connsiteX2" fmla="*/ 120580 w 200967"/>
                <a:gd name="connsiteY2" fmla="*/ 447152 h 2507064"/>
                <a:gd name="connsiteX3" fmla="*/ 125604 w 200967"/>
                <a:gd name="connsiteY3" fmla="*/ 909376 h 2507064"/>
                <a:gd name="connsiteX4" fmla="*/ 200967 w 200967"/>
                <a:gd name="connsiteY4" fmla="*/ 1004835 h 2507064"/>
                <a:gd name="connsiteX5" fmla="*/ 195943 w 200967"/>
                <a:gd name="connsiteY5" fmla="*/ 2507064 h 2507064"/>
                <a:gd name="connsiteX6" fmla="*/ 160773 w 200967"/>
                <a:gd name="connsiteY6" fmla="*/ 2507064 h 2507064"/>
                <a:gd name="connsiteX7" fmla="*/ 0 w 200967"/>
                <a:gd name="connsiteY7" fmla="*/ 2326193 h 2507064"/>
                <a:gd name="connsiteX8" fmla="*/ 0 w 200967"/>
                <a:gd name="connsiteY8" fmla="*/ 150725 h 2507064"/>
                <a:gd name="connsiteX9" fmla="*/ 190918 w 200967"/>
                <a:gd name="connsiteY9" fmla="*/ 0 h 2507064"/>
                <a:gd name="connsiteX0" fmla="*/ 190918 w 200967"/>
                <a:gd name="connsiteY0" fmla="*/ 0 h 2507064"/>
                <a:gd name="connsiteX1" fmla="*/ 200967 w 200967"/>
                <a:gd name="connsiteY1" fmla="*/ 396910 h 2507064"/>
                <a:gd name="connsiteX2" fmla="*/ 120580 w 200967"/>
                <a:gd name="connsiteY2" fmla="*/ 447152 h 2507064"/>
                <a:gd name="connsiteX3" fmla="*/ 125604 w 200967"/>
                <a:gd name="connsiteY3" fmla="*/ 909376 h 2507064"/>
                <a:gd name="connsiteX4" fmla="*/ 200967 w 200967"/>
                <a:gd name="connsiteY4" fmla="*/ 1004835 h 2507064"/>
                <a:gd name="connsiteX5" fmla="*/ 195943 w 200967"/>
                <a:gd name="connsiteY5" fmla="*/ 2507064 h 2507064"/>
                <a:gd name="connsiteX6" fmla="*/ 160773 w 200967"/>
                <a:gd name="connsiteY6" fmla="*/ 2507064 h 2507064"/>
                <a:gd name="connsiteX7" fmla="*/ 0 w 200967"/>
                <a:gd name="connsiteY7" fmla="*/ 2326193 h 2507064"/>
                <a:gd name="connsiteX8" fmla="*/ 0 w 200967"/>
                <a:gd name="connsiteY8" fmla="*/ 150725 h 2507064"/>
                <a:gd name="connsiteX9" fmla="*/ 141828 w 200967"/>
                <a:gd name="connsiteY9" fmla="*/ 8583 h 2507064"/>
                <a:gd name="connsiteX10" fmla="*/ 190918 w 200967"/>
                <a:gd name="connsiteY10" fmla="*/ 0 h 2507064"/>
                <a:gd name="connsiteX0" fmla="*/ 202824 w 202824"/>
                <a:gd name="connsiteY0" fmla="*/ 0 h 2507064"/>
                <a:gd name="connsiteX1" fmla="*/ 200967 w 202824"/>
                <a:gd name="connsiteY1" fmla="*/ 396910 h 2507064"/>
                <a:gd name="connsiteX2" fmla="*/ 120580 w 202824"/>
                <a:gd name="connsiteY2" fmla="*/ 447152 h 2507064"/>
                <a:gd name="connsiteX3" fmla="*/ 125604 w 202824"/>
                <a:gd name="connsiteY3" fmla="*/ 909376 h 2507064"/>
                <a:gd name="connsiteX4" fmla="*/ 200967 w 202824"/>
                <a:gd name="connsiteY4" fmla="*/ 1004835 h 2507064"/>
                <a:gd name="connsiteX5" fmla="*/ 195943 w 202824"/>
                <a:gd name="connsiteY5" fmla="*/ 2507064 h 2507064"/>
                <a:gd name="connsiteX6" fmla="*/ 160773 w 202824"/>
                <a:gd name="connsiteY6" fmla="*/ 2507064 h 2507064"/>
                <a:gd name="connsiteX7" fmla="*/ 0 w 202824"/>
                <a:gd name="connsiteY7" fmla="*/ 2326193 h 2507064"/>
                <a:gd name="connsiteX8" fmla="*/ 0 w 202824"/>
                <a:gd name="connsiteY8" fmla="*/ 150725 h 2507064"/>
                <a:gd name="connsiteX9" fmla="*/ 141828 w 202824"/>
                <a:gd name="connsiteY9" fmla="*/ 8583 h 2507064"/>
                <a:gd name="connsiteX10" fmla="*/ 202824 w 202824"/>
                <a:gd name="connsiteY10" fmla="*/ 0 h 2507064"/>
                <a:gd name="connsiteX0" fmla="*/ 202824 w 202824"/>
                <a:gd name="connsiteY0" fmla="*/ 0 h 2509445"/>
                <a:gd name="connsiteX1" fmla="*/ 200967 w 202824"/>
                <a:gd name="connsiteY1" fmla="*/ 399291 h 2509445"/>
                <a:gd name="connsiteX2" fmla="*/ 120580 w 202824"/>
                <a:gd name="connsiteY2" fmla="*/ 449533 h 2509445"/>
                <a:gd name="connsiteX3" fmla="*/ 125604 w 202824"/>
                <a:gd name="connsiteY3" fmla="*/ 911757 h 2509445"/>
                <a:gd name="connsiteX4" fmla="*/ 200967 w 202824"/>
                <a:gd name="connsiteY4" fmla="*/ 1007216 h 2509445"/>
                <a:gd name="connsiteX5" fmla="*/ 195943 w 202824"/>
                <a:gd name="connsiteY5" fmla="*/ 2509445 h 2509445"/>
                <a:gd name="connsiteX6" fmla="*/ 160773 w 202824"/>
                <a:gd name="connsiteY6" fmla="*/ 2509445 h 2509445"/>
                <a:gd name="connsiteX7" fmla="*/ 0 w 202824"/>
                <a:gd name="connsiteY7" fmla="*/ 2328574 h 2509445"/>
                <a:gd name="connsiteX8" fmla="*/ 0 w 202824"/>
                <a:gd name="connsiteY8" fmla="*/ 153106 h 2509445"/>
                <a:gd name="connsiteX9" fmla="*/ 141828 w 202824"/>
                <a:gd name="connsiteY9" fmla="*/ 10964 h 2509445"/>
                <a:gd name="connsiteX10" fmla="*/ 202824 w 202824"/>
                <a:gd name="connsiteY10" fmla="*/ 0 h 2509445"/>
                <a:gd name="connsiteX0" fmla="*/ 202824 w 205729"/>
                <a:gd name="connsiteY0" fmla="*/ 0 h 2509445"/>
                <a:gd name="connsiteX1" fmla="*/ 205729 w 205729"/>
                <a:gd name="connsiteY1" fmla="*/ 401672 h 2509445"/>
                <a:gd name="connsiteX2" fmla="*/ 120580 w 205729"/>
                <a:gd name="connsiteY2" fmla="*/ 449533 h 2509445"/>
                <a:gd name="connsiteX3" fmla="*/ 125604 w 205729"/>
                <a:gd name="connsiteY3" fmla="*/ 911757 h 2509445"/>
                <a:gd name="connsiteX4" fmla="*/ 200967 w 205729"/>
                <a:gd name="connsiteY4" fmla="*/ 1007216 h 2509445"/>
                <a:gd name="connsiteX5" fmla="*/ 195943 w 205729"/>
                <a:gd name="connsiteY5" fmla="*/ 2509445 h 2509445"/>
                <a:gd name="connsiteX6" fmla="*/ 160773 w 205729"/>
                <a:gd name="connsiteY6" fmla="*/ 2509445 h 2509445"/>
                <a:gd name="connsiteX7" fmla="*/ 0 w 205729"/>
                <a:gd name="connsiteY7" fmla="*/ 2328574 h 2509445"/>
                <a:gd name="connsiteX8" fmla="*/ 0 w 205729"/>
                <a:gd name="connsiteY8" fmla="*/ 153106 h 2509445"/>
                <a:gd name="connsiteX9" fmla="*/ 141828 w 205729"/>
                <a:gd name="connsiteY9" fmla="*/ 10964 h 2509445"/>
                <a:gd name="connsiteX10" fmla="*/ 202824 w 205729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401672 h 2509445"/>
                <a:gd name="connsiteX2" fmla="*/ 120580 w 202983"/>
                <a:gd name="connsiteY2" fmla="*/ 449533 h 2509445"/>
                <a:gd name="connsiteX3" fmla="*/ 125604 w 202983"/>
                <a:gd name="connsiteY3" fmla="*/ 911757 h 2509445"/>
                <a:gd name="connsiteX4" fmla="*/ 200967 w 202983"/>
                <a:gd name="connsiteY4" fmla="*/ 1007216 h 2509445"/>
                <a:gd name="connsiteX5" fmla="*/ 195943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28574 h 2509445"/>
                <a:gd name="connsiteX8" fmla="*/ 0 w 202983"/>
                <a:gd name="connsiteY8" fmla="*/ 153106 h 2509445"/>
                <a:gd name="connsiteX9" fmla="*/ 141828 w 202983"/>
                <a:gd name="connsiteY9" fmla="*/ 10964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401672 h 2509445"/>
                <a:gd name="connsiteX2" fmla="*/ 122962 w 202983"/>
                <a:gd name="connsiteY2" fmla="*/ 449533 h 2509445"/>
                <a:gd name="connsiteX3" fmla="*/ 125604 w 202983"/>
                <a:gd name="connsiteY3" fmla="*/ 911757 h 2509445"/>
                <a:gd name="connsiteX4" fmla="*/ 200967 w 202983"/>
                <a:gd name="connsiteY4" fmla="*/ 1007216 h 2509445"/>
                <a:gd name="connsiteX5" fmla="*/ 195943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28574 h 2509445"/>
                <a:gd name="connsiteX8" fmla="*/ 0 w 202983"/>
                <a:gd name="connsiteY8" fmla="*/ 153106 h 2509445"/>
                <a:gd name="connsiteX9" fmla="*/ 141828 w 202983"/>
                <a:gd name="connsiteY9" fmla="*/ 10964 h 2509445"/>
                <a:gd name="connsiteX10" fmla="*/ 202824 w 202983"/>
                <a:gd name="connsiteY10" fmla="*/ 0 h 2509445"/>
                <a:gd name="connsiteX0" fmla="*/ 202824 w 202983"/>
                <a:gd name="connsiteY0" fmla="*/ 5705 h 2515150"/>
                <a:gd name="connsiteX1" fmla="*/ 200967 w 202983"/>
                <a:gd name="connsiteY1" fmla="*/ 407377 h 2515150"/>
                <a:gd name="connsiteX2" fmla="*/ 122962 w 202983"/>
                <a:gd name="connsiteY2" fmla="*/ 455238 h 2515150"/>
                <a:gd name="connsiteX3" fmla="*/ 125604 w 202983"/>
                <a:gd name="connsiteY3" fmla="*/ 917462 h 2515150"/>
                <a:gd name="connsiteX4" fmla="*/ 200967 w 202983"/>
                <a:gd name="connsiteY4" fmla="*/ 1012921 h 2515150"/>
                <a:gd name="connsiteX5" fmla="*/ 195943 w 202983"/>
                <a:gd name="connsiteY5" fmla="*/ 2515150 h 2515150"/>
                <a:gd name="connsiteX6" fmla="*/ 160773 w 202983"/>
                <a:gd name="connsiteY6" fmla="*/ 2515150 h 2515150"/>
                <a:gd name="connsiteX7" fmla="*/ 0 w 202983"/>
                <a:gd name="connsiteY7" fmla="*/ 2334279 h 2515150"/>
                <a:gd name="connsiteX8" fmla="*/ 0 w 202983"/>
                <a:gd name="connsiteY8" fmla="*/ 158811 h 2515150"/>
                <a:gd name="connsiteX9" fmla="*/ 158497 w 202983"/>
                <a:gd name="connsiteY9" fmla="*/ 0 h 2515150"/>
                <a:gd name="connsiteX10" fmla="*/ 202824 w 202983"/>
                <a:gd name="connsiteY10" fmla="*/ 5705 h 2515150"/>
                <a:gd name="connsiteX0" fmla="*/ 202824 w 202983"/>
                <a:gd name="connsiteY0" fmla="*/ 0 h 2509445"/>
                <a:gd name="connsiteX1" fmla="*/ 200967 w 202983"/>
                <a:gd name="connsiteY1" fmla="*/ 401672 h 2509445"/>
                <a:gd name="connsiteX2" fmla="*/ 122962 w 202983"/>
                <a:gd name="connsiteY2" fmla="*/ 449533 h 2509445"/>
                <a:gd name="connsiteX3" fmla="*/ 125604 w 202983"/>
                <a:gd name="connsiteY3" fmla="*/ 911757 h 2509445"/>
                <a:gd name="connsiteX4" fmla="*/ 200967 w 202983"/>
                <a:gd name="connsiteY4" fmla="*/ 1007216 h 2509445"/>
                <a:gd name="connsiteX5" fmla="*/ 195943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28574 h 2509445"/>
                <a:gd name="connsiteX8" fmla="*/ 0 w 202983"/>
                <a:gd name="connsiteY8" fmla="*/ 153106 h 2509445"/>
                <a:gd name="connsiteX9" fmla="*/ 153735 w 202983"/>
                <a:gd name="connsiteY9" fmla="*/ 6202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401672 h 2509445"/>
                <a:gd name="connsiteX2" fmla="*/ 122962 w 202983"/>
                <a:gd name="connsiteY2" fmla="*/ 449533 h 2509445"/>
                <a:gd name="connsiteX3" fmla="*/ 125604 w 202983"/>
                <a:gd name="connsiteY3" fmla="*/ 911757 h 2509445"/>
                <a:gd name="connsiteX4" fmla="*/ 200967 w 202983"/>
                <a:gd name="connsiteY4" fmla="*/ 1007216 h 2509445"/>
                <a:gd name="connsiteX5" fmla="*/ 195943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28574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401672 h 2509445"/>
                <a:gd name="connsiteX2" fmla="*/ 122962 w 202983"/>
                <a:gd name="connsiteY2" fmla="*/ 449533 h 2509445"/>
                <a:gd name="connsiteX3" fmla="*/ 123222 w 202983"/>
                <a:gd name="connsiteY3" fmla="*/ 916519 h 2509445"/>
                <a:gd name="connsiteX4" fmla="*/ 200967 w 202983"/>
                <a:gd name="connsiteY4" fmla="*/ 1007216 h 2509445"/>
                <a:gd name="connsiteX5" fmla="*/ 195943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28574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401672 h 2509445"/>
                <a:gd name="connsiteX2" fmla="*/ 122962 w 202983"/>
                <a:gd name="connsiteY2" fmla="*/ 449533 h 2509445"/>
                <a:gd name="connsiteX3" fmla="*/ 123222 w 202983"/>
                <a:gd name="connsiteY3" fmla="*/ 916519 h 2509445"/>
                <a:gd name="connsiteX4" fmla="*/ 200967 w 202983"/>
                <a:gd name="connsiteY4" fmla="*/ 1000072 h 2509445"/>
                <a:gd name="connsiteX5" fmla="*/ 195943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28574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401672 h 2509445"/>
                <a:gd name="connsiteX2" fmla="*/ 122962 w 202983"/>
                <a:gd name="connsiteY2" fmla="*/ 449533 h 2509445"/>
                <a:gd name="connsiteX3" fmla="*/ 123222 w 202983"/>
                <a:gd name="connsiteY3" fmla="*/ 916519 h 2509445"/>
                <a:gd name="connsiteX4" fmla="*/ 200967 w 202983"/>
                <a:gd name="connsiteY4" fmla="*/ 1000072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28574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401672 h 2509445"/>
                <a:gd name="connsiteX2" fmla="*/ 122962 w 202983"/>
                <a:gd name="connsiteY2" fmla="*/ 449533 h 2509445"/>
                <a:gd name="connsiteX3" fmla="*/ 123222 w 202983"/>
                <a:gd name="connsiteY3" fmla="*/ 916519 h 2509445"/>
                <a:gd name="connsiteX4" fmla="*/ 200967 w 202983"/>
                <a:gd name="connsiteY4" fmla="*/ 1000072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2962 w 202983"/>
                <a:gd name="connsiteY2" fmla="*/ 449533 h 2509445"/>
                <a:gd name="connsiteX3" fmla="*/ 123222 w 202983"/>
                <a:gd name="connsiteY3" fmla="*/ 916519 h 2509445"/>
                <a:gd name="connsiteX4" fmla="*/ 200967 w 202983"/>
                <a:gd name="connsiteY4" fmla="*/ 1000072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2962 w 202983"/>
                <a:gd name="connsiteY2" fmla="*/ 449533 h 2509445"/>
                <a:gd name="connsiteX3" fmla="*/ 123222 w 202983"/>
                <a:gd name="connsiteY3" fmla="*/ 916519 h 2509445"/>
                <a:gd name="connsiteX4" fmla="*/ 200967 w 202983"/>
                <a:gd name="connsiteY4" fmla="*/ 988166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2962 w 202983"/>
                <a:gd name="connsiteY2" fmla="*/ 449533 h 2509445"/>
                <a:gd name="connsiteX3" fmla="*/ 123222 w 202983"/>
                <a:gd name="connsiteY3" fmla="*/ 909375 h 2509445"/>
                <a:gd name="connsiteX4" fmla="*/ 200967 w 202983"/>
                <a:gd name="connsiteY4" fmla="*/ 988166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2962 w 202983"/>
                <a:gd name="connsiteY2" fmla="*/ 449533 h 2509445"/>
                <a:gd name="connsiteX3" fmla="*/ 123222 w 202983"/>
                <a:gd name="connsiteY3" fmla="*/ 906994 h 2509445"/>
                <a:gd name="connsiteX4" fmla="*/ 200967 w 202983"/>
                <a:gd name="connsiteY4" fmla="*/ 988166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2962 w 202983"/>
                <a:gd name="connsiteY2" fmla="*/ 449533 h 2509445"/>
                <a:gd name="connsiteX3" fmla="*/ 118460 w 202983"/>
                <a:gd name="connsiteY3" fmla="*/ 906994 h 2509445"/>
                <a:gd name="connsiteX4" fmla="*/ 200967 w 202983"/>
                <a:gd name="connsiteY4" fmla="*/ 988166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2962 w 202983"/>
                <a:gd name="connsiteY2" fmla="*/ 449533 h 2509445"/>
                <a:gd name="connsiteX3" fmla="*/ 120841 w 202983"/>
                <a:gd name="connsiteY3" fmla="*/ 906994 h 2509445"/>
                <a:gd name="connsiteX4" fmla="*/ 200967 w 202983"/>
                <a:gd name="connsiteY4" fmla="*/ 988166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0580 w 202983"/>
                <a:gd name="connsiteY2" fmla="*/ 461439 h 2509445"/>
                <a:gd name="connsiteX3" fmla="*/ 120841 w 202983"/>
                <a:gd name="connsiteY3" fmla="*/ 906994 h 2509445"/>
                <a:gd name="connsiteX4" fmla="*/ 200967 w 202983"/>
                <a:gd name="connsiteY4" fmla="*/ 988166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2962 w 202983"/>
                <a:gd name="connsiteY2" fmla="*/ 444770 h 2509445"/>
                <a:gd name="connsiteX3" fmla="*/ 120841 w 202983"/>
                <a:gd name="connsiteY3" fmla="*/ 906994 h 2509445"/>
                <a:gd name="connsiteX4" fmla="*/ 200967 w 202983"/>
                <a:gd name="connsiteY4" fmla="*/ 988166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2962 w 202983"/>
                <a:gd name="connsiteY2" fmla="*/ 444770 h 2509445"/>
                <a:gd name="connsiteX3" fmla="*/ 120841 w 202983"/>
                <a:gd name="connsiteY3" fmla="*/ 906994 h 2509445"/>
                <a:gd name="connsiteX4" fmla="*/ 200967 w 202983"/>
                <a:gd name="connsiteY4" fmla="*/ 988166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2962 w 202983"/>
                <a:gd name="connsiteY2" fmla="*/ 444770 h 2509445"/>
                <a:gd name="connsiteX3" fmla="*/ 120841 w 202983"/>
                <a:gd name="connsiteY3" fmla="*/ 906994 h 2509445"/>
                <a:gd name="connsiteX4" fmla="*/ 200967 w 202983"/>
                <a:gd name="connsiteY4" fmla="*/ 988166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2962 w 202983"/>
                <a:gd name="connsiteY2" fmla="*/ 444770 h 2509445"/>
                <a:gd name="connsiteX3" fmla="*/ 120841 w 202983"/>
                <a:gd name="connsiteY3" fmla="*/ 906994 h 2509445"/>
                <a:gd name="connsiteX4" fmla="*/ 200967 w 202983"/>
                <a:gd name="connsiteY4" fmla="*/ 988166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6131 w 206290"/>
                <a:gd name="connsiteY0" fmla="*/ 0 h 2509445"/>
                <a:gd name="connsiteX1" fmla="*/ 204274 w 206290"/>
                <a:gd name="connsiteY1" fmla="*/ 365953 h 2509445"/>
                <a:gd name="connsiteX2" fmla="*/ 126269 w 206290"/>
                <a:gd name="connsiteY2" fmla="*/ 444770 h 2509445"/>
                <a:gd name="connsiteX3" fmla="*/ 124148 w 206290"/>
                <a:gd name="connsiteY3" fmla="*/ 906994 h 2509445"/>
                <a:gd name="connsiteX4" fmla="*/ 204274 w 206290"/>
                <a:gd name="connsiteY4" fmla="*/ 988166 h 2509445"/>
                <a:gd name="connsiteX5" fmla="*/ 201631 w 206290"/>
                <a:gd name="connsiteY5" fmla="*/ 2509445 h 2509445"/>
                <a:gd name="connsiteX6" fmla="*/ 164080 w 206290"/>
                <a:gd name="connsiteY6" fmla="*/ 2509445 h 2509445"/>
                <a:gd name="connsiteX7" fmla="*/ 0 w 206290"/>
                <a:gd name="connsiteY7" fmla="*/ 2344363 h 2509445"/>
                <a:gd name="connsiteX8" fmla="*/ 3307 w 206290"/>
                <a:gd name="connsiteY8" fmla="*/ 153106 h 2509445"/>
                <a:gd name="connsiteX9" fmla="*/ 157042 w 206290"/>
                <a:gd name="connsiteY9" fmla="*/ 1439 h 2509445"/>
                <a:gd name="connsiteX10" fmla="*/ 206131 w 206290"/>
                <a:gd name="connsiteY10" fmla="*/ 0 h 2509445"/>
                <a:gd name="connsiteX0" fmla="*/ 206131 w 206290"/>
                <a:gd name="connsiteY0" fmla="*/ 0 h 2509445"/>
                <a:gd name="connsiteX1" fmla="*/ 204274 w 206290"/>
                <a:gd name="connsiteY1" fmla="*/ 365953 h 2509445"/>
                <a:gd name="connsiteX2" fmla="*/ 126269 w 206290"/>
                <a:gd name="connsiteY2" fmla="*/ 444770 h 2509445"/>
                <a:gd name="connsiteX3" fmla="*/ 124148 w 206290"/>
                <a:gd name="connsiteY3" fmla="*/ 906994 h 2509445"/>
                <a:gd name="connsiteX4" fmla="*/ 204274 w 206290"/>
                <a:gd name="connsiteY4" fmla="*/ 988166 h 2509445"/>
                <a:gd name="connsiteX5" fmla="*/ 201631 w 206290"/>
                <a:gd name="connsiteY5" fmla="*/ 2509445 h 2509445"/>
                <a:gd name="connsiteX6" fmla="*/ 164080 w 206290"/>
                <a:gd name="connsiteY6" fmla="*/ 2509445 h 2509445"/>
                <a:gd name="connsiteX7" fmla="*/ 0 w 206290"/>
                <a:gd name="connsiteY7" fmla="*/ 2344363 h 2509445"/>
                <a:gd name="connsiteX8" fmla="*/ 3307 w 206290"/>
                <a:gd name="connsiteY8" fmla="*/ 153106 h 2509445"/>
                <a:gd name="connsiteX9" fmla="*/ 150428 w 206290"/>
                <a:gd name="connsiteY9" fmla="*/ 10835 h 2509445"/>
                <a:gd name="connsiteX10" fmla="*/ 206131 w 206290"/>
                <a:gd name="connsiteY10" fmla="*/ 0 h 2509445"/>
                <a:gd name="connsiteX0" fmla="*/ 206131 w 206290"/>
                <a:gd name="connsiteY0" fmla="*/ 0 h 2509445"/>
                <a:gd name="connsiteX1" fmla="*/ 204274 w 206290"/>
                <a:gd name="connsiteY1" fmla="*/ 365953 h 2509445"/>
                <a:gd name="connsiteX2" fmla="*/ 116348 w 206290"/>
                <a:gd name="connsiteY2" fmla="*/ 419714 h 2509445"/>
                <a:gd name="connsiteX3" fmla="*/ 124148 w 206290"/>
                <a:gd name="connsiteY3" fmla="*/ 906994 h 2509445"/>
                <a:gd name="connsiteX4" fmla="*/ 204274 w 206290"/>
                <a:gd name="connsiteY4" fmla="*/ 988166 h 2509445"/>
                <a:gd name="connsiteX5" fmla="*/ 201631 w 206290"/>
                <a:gd name="connsiteY5" fmla="*/ 2509445 h 2509445"/>
                <a:gd name="connsiteX6" fmla="*/ 164080 w 206290"/>
                <a:gd name="connsiteY6" fmla="*/ 2509445 h 2509445"/>
                <a:gd name="connsiteX7" fmla="*/ 0 w 206290"/>
                <a:gd name="connsiteY7" fmla="*/ 2344363 h 2509445"/>
                <a:gd name="connsiteX8" fmla="*/ 3307 w 206290"/>
                <a:gd name="connsiteY8" fmla="*/ 153106 h 2509445"/>
                <a:gd name="connsiteX9" fmla="*/ 150428 w 206290"/>
                <a:gd name="connsiteY9" fmla="*/ 10835 h 2509445"/>
                <a:gd name="connsiteX10" fmla="*/ 206131 w 206290"/>
                <a:gd name="connsiteY10" fmla="*/ 0 h 2509445"/>
                <a:gd name="connsiteX0" fmla="*/ 206131 w 207582"/>
                <a:gd name="connsiteY0" fmla="*/ 0 h 2509445"/>
                <a:gd name="connsiteX1" fmla="*/ 207582 w 207582"/>
                <a:gd name="connsiteY1" fmla="*/ 347161 h 2509445"/>
                <a:gd name="connsiteX2" fmla="*/ 116348 w 207582"/>
                <a:gd name="connsiteY2" fmla="*/ 419714 h 2509445"/>
                <a:gd name="connsiteX3" fmla="*/ 124148 w 207582"/>
                <a:gd name="connsiteY3" fmla="*/ 906994 h 2509445"/>
                <a:gd name="connsiteX4" fmla="*/ 204274 w 207582"/>
                <a:gd name="connsiteY4" fmla="*/ 988166 h 2509445"/>
                <a:gd name="connsiteX5" fmla="*/ 201631 w 207582"/>
                <a:gd name="connsiteY5" fmla="*/ 2509445 h 2509445"/>
                <a:gd name="connsiteX6" fmla="*/ 164080 w 207582"/>
                <a:gd name="connsiteY6" fmla="*/ 2509445 h 2509445"/>
                <a:gd name="connsiteX7" fmla="*/ 0 w 207582"/>
                <a:gd name="connsiteY7" fmla="*/ 2344363 h 2509445"/>
                <a:gd name="connsiteX8" fmla="*/ 3307 w 207582"/>
                <a:gd name="connsiteY8" fmla="*/ 153106 h 2509445"/>
                <a:gd name="connsiteX9" fmla="*/ 150428 w 207582"/>
                <a:gd name="connsiteY9" fmla="*/ 10835 h 2509445"/>
                <a:gd name="connsiteX10" fmla="*/ 206131 w 207582"/>
                <a:gd name="connsiteY10" fmla="*/ 0 h 2509445"/>
                <a:gd name="connsiteX0" fmla="*/ 206131 w 207582"/>
                <a:gd name="connsiteY0" fmla="*/ 0 h 2509445"/>
                <a:gd name="connsiteX1" fmla="*/ 207582 w 207582"/>
                <a:gd name="connsiteY1" fmla="*/ 347161 h 2509445"/>
                <a:gd name="connsiteX2" fmla="*/ 116348 w 207582"/>
                <a:gd name="connsiteY2" fmla="*/ 419714 h 2509445"/>
                <a:gd name="connsiteX3" fmla="*/ 107611 w 207582"/>
                <a:gd name="connsiteY3" fmla="*/ 916390 h 2509445"/>
                <a:gd name="connsiteX4" fmla="*/ 204274 w 207582"/>
                <a:gd name="connsiteY4" fmla="*/ 988166 h 2509445"/>
                <a:gd name="connsiteX5" fmla="*/ 201631 w 207582"/>
                <a:gd name="connsiteY5" fmla="*/ 2509445 h 2509445"/>
                <a:gd name="connsiteX6" fmla="*/ 164080 w 207582"/>
                <a:gd name="connsiteY6" fmla="*/ 2509445 h 2509445"/>
                <a:gd name="connsiteX7" fmla="*/ 0 w 207582"/>
                <a:gd name="connsiteY7" fmla="*/ 2344363 h 2509445"/>
                <a:gd name="connsiteX8" fmla="*/ 3307 w 207582"/>
                <a:gd name="connsiteY8" fmla="*/ 153106 h 2509445"/>
                <a:gd name="connsiteX9" fmla="*/ 150428 w 207582"/>
                <a:gd name="connsiteY9" fmla="*/ 10835 h 2509445"/>
                <a:gd name="connsiteX10" fmla="*/ 206131 w 207582"/>
                <a:gd name="connsiteY10" fmla="*/ 0 h 2509445"/>
                <a:gd name="connsiteX0" fmla="*/ 206131 w 207582"/>
                <a:gd name="connsiteY0" fmla="*/ 0 h 2509445"/>
                <a:gd name="connsiteX1" fmla="*/ 207582 w 207582"/>
                <a:gd name="connsiteY1" fmla="*/ 347161 h 2509445"/>
                <a:gd name="connsiteX2" fmla="*/ 116348 w 207582"/>
                <a:gd name="connsiteY2" fmla="*/ 419714 h 2509445"/>
                <a:gd name="connsiteX3" fmla="*/ 107611 w 207582"/>
                <a:gd name="connsiteY3" fmla="*/ 916390 h 2509445"/>
                <a:gd name="connsiteX4" fmla="*/ 204274 w 207582"/>
                <a:gd name="connsiteY4" fmla="*/ 1003826 h 2509445"/>
                <a:gd name="connsiteX5" fmla="*/ 201631 w 207582"/>
                <a:gd name="connsiteY5" fmla="*/ 2509445 h 2509445"/>
                <a:gd name="connsiteX6" fmla="*/ 164080 w 207582"/>
                <a:gd name="connsiteY6" fmla="*/ 2509445 h 2509445"/>
                <a:gd name="connsiteX7" fmla="*/ 0 w 207582"/>
                <a:gd name="connsiteY7" fmla="*/ 2344363 h 2509445"/>
                <a:gd name="connsiteX8" fmla="*/ 3307 w 207582"/>
                <a:gd name="connsiteY8" fmla="*/ 153106 h 2509445"/>
                <a:gd name="connsiteX9" fmla="*/ 150428 w 207582"/>
                <a:gd name="connsiteY9" fmla="*/ 10835 h 2509445"/>
                <a:gd name="connsiteX10" fmla="*/ 206131 w 207582"/>
                <a:gd name="connsiteY10" fmla="*/ 0 h 2509445"/>
                <a:gd name="connsiteX0" fmla="*/ 206131 w 207582"/>
                <a:gd name="connsiteY0" fmla="*/ 0 h 2509445"/>
                <a:gd name="connsiteX1" fmla="*/ 207582 w 207582"/>
                <a:gd name="connsiteY1" fmla="*/ 347161 h 2509445"/>
                <a:gd name="connsiteX2" fmla="*/ 109733 w 207582"/>
                <a:gd name="connsiteY2" fmla="*/ 419714 h 2509445"/>
                <a:gd name="connsiteX3" fmla="*/ 107611 w 207582"/>
                <a:gd name="connsiteY3" fmla="*/ 916390 h 2509445"/>
                <a:gd name="connsiteX4" fmla="*/ 204274 w 207582"/>
                <a:gd name="connsiteY4" fmla="*/ 1003826 h 2509445"/>
                <a:gd name="connsiteX5" fmla="*/ 201631 w 207582"/>
                <a:gd name="connsiteY5" fmla="*/ 2509445 h 2509445"/>
                <a:gd name="connsiteX6" fmla="*/ 164080 w 207582"/>
                <a:gd name="connsiteY6" fmla="*/ 2509445 h 2509445"/>
                <a:gd name="connsiteX7" fmla="*/ 0 w 207582"/>
                <a:gd name="connsiteY7" fmla="*/ 2344363 h 2509445"/>
                <a:gd name="connsiteX8" fmla="*/ 3307 w 207582"/>
                <a:gd name="connsiteY8" fmla="*/ 153106 h 2509445"/>
                <a:gd name="connsiteX9" fmla="*/ 150428 w 207582"/>
                <a:gd name="connsiteY9" fmla="*/ 10835 h 2509445"/>
                <a:gd name="connsiteX10" fmla="*/ 206131 w 207582"/>
                <a:gd name="connsiteY10" fmla="*/ 0 h 2509445"/>
                <a:gd name="connsiteX0" fmla="*/ 206131 w 207582"/>
                <a:gd name="connsiteY0" fmla="*/ 0 h 2509445"/>
                <a:gd name="connsiteX1" fmla="*/ 207582 w 207582"/>
                <a:gd name="connsiteY1" fmla="*/ 347161 h 2509445"/>
                <a:gd name="connsiteX2" fmla="*/ 103119 w 207582"/>
                <a:gd name="connsiteY2" fmla="*/ 422846 h 2509445"/>
                <a:gd name="connsiteX3" fmla="*/ 107611 w 207582"/>
                <a:gd name="connsiteY3" fmla="*/ 916390 h 2509445"/>
                <a:gd name="connsiteX4" fmla="*/ 204274 w 207582"/>
                <a:gd name="connsiteY4" fmla="*/ 1003826 h 2509445"/>
                <a:gd name="connsiteX5" fmla="*/ 201631 w 207582"/>
                <a:gd name="connsiteY5" fmla="*/ 2509445 h 2509445"/>
                <a:gd name="connsiteX6" fmla="*/ 164080 w 207582"/>
                <a:gd name="connsiteY6" fmla="*/ 2509445 h 2509445"/>
                <a:gd name="connsiteX7" fmla="*/ 0 w 207582"/>
                <a:gd name="connsiteY7" fmla="*/ 2344363 h 2509445"/>
                <a:gd name="connsiteX8" fmla="*/ 3307 w 207582"/>
                <a:gd name="connsiteY8" fmla="*/ 153106 h 2509445"/>
                <a:gd name="connsiteX9" fmla="*/ 150428 w 207582"/>
                <a:gd name="connsiteY9" fmla="*/ 10835 h 2509445"/>
                <a:gd name="connsiteX10" fmla="*/ 206131 w 207582"/>
                <a:gd name="connsiteY10" fmla="*/ 0 h 2509445"/>
                <a:gd name="connsiteX0" fmla="*/ 206131 w 207582"/>
                <a:gd name="connsiteY0" fmla="*/ 0 h 2509445"/>
                <a:gd name="connsiteX1" fmla="*/ 207582 w 207582"/>
                <a:gd name="connsiteY1" fmla="*/ 347161 h 2509445"/>
                <a:gd name="connsiteX2" fmla="*/ 106426 w 207582"/>
                <a:gd name="connsiteY2" fmla="*/ 432242 h 2509445"/>
                <a:gd name="connsiteX3" fmla="*/ 107611 w 207582"/>
                <a:gd name="connsiteY3" fmla="*/ 916390 h 2509445"/>
                <a:gd name="connsiteX4" fmla="*/ 204274 w 207582"/>
                <a:gd name="connsiteY4" fmla="*/ 1003826 h 2509445"/>
                <a:gd name="connsiteX5" fmla="*/ 201631 w 207582"/>
                <a:gd name="connsiteY5" fmla="*/ 2509445 h 2509445"/>
                <a:gd name="connsiteX6" fmla="*/ 164080 w 207582"/>
                <a:gd name="connsiteY6" fmla="*/ 2509445 h 2509445"/>
                <a:gd name="connsiteX7" fmla="*/ 0 w 207582"/>
                <a:gd name="connsiteY7" fmla="*/ 2344363 h 2509445"/>
                <a:gd name="connsiteX8" fmla="*/ 3307 w 207582"/>
                <a:gd name="connsiteY8" fmla="*/ 153106 h 2509445"/>
                <a:gd name="connsiteX9" fmla="*/ 150428 w 207582"/>
                <a:gd name="connsiteY9" fmla="*/ 10835 h 2509445"/>
                <a:gd name="connsiteX10" fmla="*/ 206131 w 207582"/>
                <a:gd name="connsiteY10" fmla="*/ 0 h 2509445"/>
                <a:gd name="connsiteX0" fmla="*/ 206131 w 206290"/>
                <a:gd name="connsiteY0" fmla="*/ 0 h 2509445"/>
                <a:gd name="connsiteX1" fmla="*/ 204275 w 206290"/>
                <a:gd name="connsiteY1" fmla="*/ 347161 h 2509445"/>
                <a:gd name="connsiteX2" fmla="*/ 106426 w 206290"/>
                <a:gd name="connsiteY2" fmla="*/ 432242 h 2509445"/>
                <a:gd name="connsiteX3" fmla="*/ 107611 w 206290"/>
                <a:gd name="connsiteY3" fmla="*/ 916390 h 2509445"/>
                <a:gd name="connsiteX4" fmla="*/ 204274 w 206290"/>
                <a:gd name="connsiteY4" fmla="*/ 1003826 h 2509445"/>
                <a:gd name="connsiteX5" fmla="*/ 201631 w 206290"/>
                <a:gd name="connsiteY5" fmla="*/ 2509445 h 2509445"/>
                <a:gd name="connsiteX6" fmla="*/ 164080 w 206290"/>
                <a:gd name="connsiteY6" fmla="*/ 2509445 h 2509445"/>
                <a:gd name="connsiteX7" fmla="*/ 0 w 206290"/>
                <a:gd name="connsiteY7" fmla="*/ 2344363 h 2509445"/>
                <a:gd name="connsiteX8" fmla="*/ 3307 w 206290"/>
                <a:gd name="connsiteY8" fmla="*/ 153106 h 2509445"/>
                <a:gd name="connsiteX9" fmla="*/ 150428 w 206290"/>
                <a:gd name="connsiteY9" fmla="*/ 10835 h 2509445"/>
                <a:gd name="connsiteX10" fmla="*/ 206131 w 206290"/>
                <a:gd name="connsiteY10" fmla="*/ 0 h 2509445"/>
                <a:gd name="connsiteX0" fmla="*/ 203650 w 204275"/>
                <a:gd name="connsiteY0" fmla="*/ 0 h 2500049"/>
                <a:gd name="connsiteX1" fmla="*/ 204275 w 204275"/>
                <a:gd name="connsiteY1" fmla="*/ 337765 h 2500049"/>
                <a:gd name="connsiteX2" fmla="*/ 106426 w 204275"/>
                <a:gd name="connsiteY2" fmla="*/ 422846 h 2500049"/>
                <a:gd name="connsiteX3" fmla="*/ 107611 w 204275"/>
                <a:gd name="connsiteY3" fmla="*/ 906994 h 2500049"/>
                <a:gd name="connsiteX4" fmla="*/ 204274 w 204275"/>
                <a:gd name="connsiteY4" fmla="*/ 994430 h 2500049"/>
                <a:gd name="connsiteX5" fmla="*/ 201631 w 204275"/>
                <a:gd name="connsiteY5" fmla="*/ 2500049 h 2500049"/>
                <a:gd name="connsiteX6" fmla="*/ 164080 w 204275"/>
                <a:gd name="connsiteY6" fmla="*/ 2500049 h 2500049"/>
                <a:gd name="connsiteX7" fmla="*/ 0 w 204275"/>
                <a:gd name="connsiteY7" fmla="*/ 2334967 h 2500049"/>
                <a:gd name="connsiteX8" fmla="*/ 3307 w 204275"/>
                <a:gd name="connsiteY8" fmla="*/ 143710 h 2500049"/>
                <a:gd name="connsiteX9" fmla="*/ 150428 w 204275"/>
                <a:gd name="connsiteY9" fmla="*/ 1439 h 2500049"/>
                <a:gd name="connsiteX10" fmla="*/ 203650 w 204275"/>
                <a:gd name="connsiteY10" fmla="*/ 0 h 2500049"/>
                <a:gd name="connsiteX0" fmla="*/ 203650 w 204275"/>
                <a:gd name="connsiteY0" fmla="*/ 0 h 2500049"/>
                <a:gd name="connsiteX1" fmla="*/ 204275 w 204275"/>
                <a:gd name="connsiteY1" fmla="*/ 337765 h 2500049"/>
                <a:gd name="connsiteX2" fmla="*/ 106426 w 204275"/>
                <a:gd name="connsiteY2" fmla="*/ 422846 h 2500049"/>
                <a:gd name="connsiteX3" fmla="*/ 107611 w 204275"/>
                <a:gd name="connsiteY3" fmla="*/ 906994 h 2500049"/>
                <a:gd name="connsiteX4" fmla="*/ 204274 w 204275"/>
                <a:gd name="connsiteY4" fmla="*/ 994430 h 2500049"/>
                <a:gd name="connsiteX5" fmla="*/ 201631 w 204275"/>
                <a:gd name="connsiteY5" fmla="*/ 2500049 h 2500049"/>
                <a:gd name="connsiteX6" fmla="*/ 164080 w 204275"/>
                <a:gd name="connsiteY6" fmla="*/ 2500049 h 2500049"/>
                <a:gd name="connsiteX7" fmla="*/ 0 w 204275"/>
                <a:gd name="connsiteY7" fmla="*/ 2334967 h 2500049"/>
                <a:gd name="connsiteX8" fmla="*/ 3307 w 204275"/>
                <a:gd name="connsiteY8" fmla="*/ 141361 h 2500049"/>
                <a:gd name="connsiteX9" fmla="*/ 150428 w 204275"/>
                <a:gd name="connsiteY9" fmla="*/ 1439 h 2500049"/>
                <a:gd name="connsiteX10" fmla="*/ 203650 w 204275"/>
                <a:gd name="connsiteY10" fmla="*/ 0 h 2500049"/>
                <a:gd name="connsiteX0" fmla="*/ 203650 w 204275"/>
                <a:gd name="connsiteY0" fmla="*/ 0 h 2500049"/>
                <a:gd name="connsiteX1" fmla="*/ 204275 w 204275"/>
                <a:gd name="connsiteY1" fmla="*/ 337765 h 2500049"/>
                <a:gd name="connsiteX2" fmla="*/ 111386 w 204275"/>
                <a:gd name="connsiteY2" fmla="*/ 422846 h 2500049"/>
                <a:gd name="connsiteX3" fmla="*/ 107611 w 204275"/>
                <a:gd name="connsiteY3" fmla="*/ 906994 h 2500049"/>
                <a:gd name="connsiteX4" fmla="*/ 204274 w 204275"/>
                <a:gd name="connsiteY4" fmla="*/ 994430 h 2500049"/>
                <a:gd name="connsiteX5" fmla="*/ 201631 w 204275"/>
                <a:gd name="connsiteY5" fmla="*/ 2500049 h 2500049"/>
                <a:gd name="connsiteX6" fmla="*/ 164080 w 204275"/>
                <a:gd name="connsiteY6" fmla="*/ 2500049 h 2500049"/>
                <a:gd name="connsiteX7" fmla="*/ 0 w 204275"/>
                <a:gd name="connsiteY7" fmla="*/ 2334967 h 2500049"/>
                <a:gd name="connsiteX8" fmla="*/ 3307 w 204275"/>
                <a:gd name="connsiteY8" fmla="*/ 141361 h 2500049"/>
                <a:gd name="connsiteX9" fmla="*/ 150428 w 204275"/>
                <a:gd name="connsiteY9" fmla="*/ 1439 h 2500049"/>
                <a:gd name="connsiteX10" fmla="*/ 203650 w 204275"/>
                <a:gd name="connsiteY10" fmla="*/ 0 h 2500049"/>
                <a:gd name="connsiteX0" fmla="*/ 203650 w 204274"/>
                <a:gd name="connsiteY0" fmla="*/ 0 h 2500049"/>
                <a:gd name="connsiteX1" fmla="*/ 201794 w 204274"/>
                <a:gd name="connsiteY1" fmla="*/ 342462 h 2500049"/>
                <a:gd name="connsiteX2" fmla="*/ 111386 w 204274"/>
                <a:gd name="connsiteY2" fmla="*/ 422846 h 2500049"/>
                <a:gd name="connsiteX3" fmla="*/ 107611 w 204274"/>
                <a:gd name="connsiteY3" fmla="*/ 906994 h 2500049"/>
                <a:gd name="connsiteX4" fmla="*/ 204274 w 204274"/>
                <a:gd name="connsiteY4" fmla="*/ 994430 h 2500049"/>
                <a:gd name="connsiteX5" fmla="*/ 201631 w 204274"/>
                <a:gd name="connsiteY5" fmla="*/ 2500049 h 2500049"/>
                <a:gd name="connsiteX6" fmla="*/ 164080 w 204274"/>
                <a:gd name="connsiteY6" fmla="*/ 2500049 h 2500049"/>
                <a:gd name="connsiteX7" fmla="*/ 0 w 204274"/>
                <a:gd name="connsiteY7" fmla="*/ 2334967 h 2500049"/>
                <a:gd name="connsiteX8" fmla="*/ 3307 w 204274"/>
                <a:gd name="connsiteY8" fmla="*/ 141361 h 2500049"/>
                <a:gd name="connsiteX9" fmla="*/ 150428 w 204274"/>
                <a:gd name="connsiteY9" fmla="*/ 1439 h 2500049"/>
                <a:gd name="connsiteX10" fmla="*/ 203650 w 204274"/>
                <a:gd name="connsiteY10" fmla="*/ 0 h 2500049"/>
                <a:gd name="connsiteX0" fmla="*/ 203650 w 204274"/>
                <a:gd name="connsiteY0" fmla="*/ 0 h 2500049"/>
                <a:gd name="connsiteX1" fmla="*/ 201794 w 204274"/>
                <a:gd name="connsiteY1" fmla="*/ 342462 h 2500049"/>
                <a:gd name="connsiteX2" fmla="*/ 111386 w 204274"/>
                <a:gd name="connsiteY2" fmla="*/ 422846 h 2500049"/>
                <a:gd name="connsiteX3" fmla="*/ 112572 w 204274"/>
                <a:gd name="connsiteY3" fmla="*/ 897598 h 2500049"/>
                <a:gd name="connsiteX4" fmla="*/ 204274 w 204274"/>
                <a:gd name="connsiteY4" fmla="*/ 994430 h 2500049"/>
                <a:gd name="connsiteX5" fmla="*/ 201631 w 204274"/>
                <a:gd name="connsiteY5" fmla="*/ 2500049 h 2500049"/>
                <a:gd name="connsiteX6" fmla="*/ 164080 w 204274"/>
                <a:gd name="connsiteY6" fmla="*/ 2500049 h 2500049"/>
                <a:gd name="connsiteX7" fmla="*/ 0 w 204274"/>
                <a:gd name="connsiteY7" fmla="*/ 2334967 h 2500049"/>
                <a:gd name="connsiteX8" fmla="*/ 3307 w 204274"/>
                <a:gd name="connsiteY8" fmla="*/ 141361 h 2500049"/>
                <a:gd name="connsiteX9" fmla="*/ 150428 w 204274"/>
                <a:gd name="connsiteY9" fmla="*/ 1439 h 2500049"/>
                <a:gd name="connsiteX10" fmla="*/ 203650 w 204274"/>
                <a:gd name="connsiteY10" fmla="*/ 0 h 2500049"/>
                <a:gd name="connsiteX0" fmla="*/ 203650 w 204274"/>
                <a:gd name="connsiteY0" fmla="*/ 0 h 2500049"/>
                <a:gd name="connsiteX1" fmla="*/ 201794 w 204274"/>
                <a:gd name="connsiteY1" fmla="*/ 342462 h 2500049"/>
                <a:gd name="connsiteX2" fmla="*/ 113866 w 204274"/>
                <a:gd name="connsiteY2" fmla="*/ 425195 h 2500049"/>
                <a:gd name="connsiteX3" fmla="*/ 112572 w 204274"/>
                <a:gd name="connsiteY3" fmla="*/ 897598 h 2500049"/>
                <a:gd name="connsiteX4" fmla="*/ 204274 w 204274"/>
                <a:gd name="connsiteY4" fmla="*/ 994430 h 2500049"/>
                <a:gd name="connsiteX5" fmla="*/ 201631 w 204274"/>
                <a:gd name="connsiteY5" fmla="*/ 2500049 h 2500049"/>
                <a:gd name="connsiteX6" fmla="*/ 164080 w 204274"/>
                <a:gd name="connsiteY6" fmla="*/ 2500049 h 2500049"/>
                <a:gd name="connsiteX7" fmla="*/ 0 w 204274"/>
                <a:gd name="connsiteY7" fmla="*/ 2334967 h 2500049"/>
                <a:gd name="connsiteX8" fmla="*/ 3307 w 204274"/>
                <a:gd name="connsiteY8" fmla="*/ 141361 h 2500049"/>
                <a:gd name="connsiteX9" fmla="*/ 150428 w 204274"/>
                <a:gd name="connsiteY9" fmla="*/ 1439 h 2500049"/>
                <a:gd name="connsiteX10" fmla="*/ 203650 w 204274"/>
                <a:gd name="connsiteY10" fmla="*/ 0 h 2500049"/>
                <a:gd name="connsiteX0" fmla="*/ 203650 w 204274"/>
                <a:gd name="connsiteY0" fmla="*/ 0 h 2500049"/>
                <a:gd name="connsiteX1" fmla="*/ 201794 w 204274"/>
                <a:gd name="connsiteY1" fmla="*/ 342462 h 2500049"/>
                <a:gd name="connsiteX2" fmla="*/ 113866 w 204274"/>
                <a:gd name="connsiteY2" fmla="*/ 425195 h 2500049"/>
                <a:gd name="connsiteX3" fmla="*/ 115053 w 204274"/>
                <a:gd name="connsiteY3" fmla="*/ 895250 h 2500049"/>
                <a:gd name="connsiteX4" fmla="*/ 204274 w 204274"/>
                <a:gd name="connsiteY4" fmla="*/ 994430 h 2500049"/>
                <a:gd name="connsiteX5" fmla="*/ 201631 w 204274"/>
                <a:gd name="connsiteY5" fmla="*/ 2500049 h 2500049"/>
                <a:gd name="connsiteX6" fmla="*/ 164080 w 204274"/>
                <a:gd name="connsiteY6" fmla="*/ 2500049 h 2500049"/>
                <a:gd name="connsiteX7" fmla="*/ 0 w 204274"/>
                <a:gd name="connsiteY7" fmla="*/ 2334967 h 2500049"/>
                <a:gd name="connsiteX8" fmla="*/ 3307 w 204274"/>
                <a:gd name="connsiteY8" fmla="*/ 141361 h 2500049"/>
                <a:gd name="connsiteX9" fmla="*/ 150428 w 204274"/>
                <a:gd name="connsiteY9" fmla="*/ 1439 h 2500049"/>
                <a:gd name="connsiteX10" fmla="*/ 203650 w 204274"/>
                <a:gd name="connsiteY10" fmla="*/ 0 h 2500049"/>
                <a:gd name="connsiteX0" fmla="*/ 203650 w 206755"/>
                <a:gd name="connsiteY0" fmla="*/ 0 h 2500049"/>
                <a:gd name="connsiteX1" fmla="*/ 201794 w 206755"/>
                <a:gd name="connsiteY1" fmla="*/ 342462 h 2500049"/>
                <a:gd name="connsiteX2" fmla="*/ 113866 w 206755"/>
                <a:gd name="connsiteY2" fmla="*/ 425195 h 2500049"/>
                <a:gd name="connsiteX3" fmla="*/ 115053 w 206755"/>
                <a:gd name="connsiteY3" fmla="*/ 895250 h 2500049"/>
                <a:gd name="connsiteX4" fmla="*/ 206755 w 206755"/>
                <a:gd name="connsiteY4" fmla="*/ 989732 h 2500049"/>
                <a:gd name="connsiteX5" fmla="*/ 201631 w 206755"/>
                <a:gd name="connsiteY5" fmla="*/ 2500049 h 2500049"/>
                <a:gd name="connsiteX6" fmla="*/ 164080 w 206755"/>
                <a:gd name="connsiteY6" fmla="*/ 2500049 h 2500049"/>
                <a:gd name="connsiteX7" fmla="*/ 0 w 206755"/>
                <a:gd name="connsiteY7" fmla="*/ 2334967 h 2500049"/>
                <a:gd name="connsiteX8" fmla="*/ 3307 w 206755"/>
                <a:gd name="connsiteY8" fmla="*/ 141361 h 2500049"/>
                <a:gd name="connsiteX9" fmla="*/ 150428 w 206755"/>
                <a:gd name="connsiteY9" fmla="*/ 1439 h 2500049"/>
                <a:gd name="connsiteX10" fmla="*/ 203650 w 206755"/>
                <a:gd name="connsiteY10" fmla="*/ 0 h 2500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755" h="2500049">
                  <a:moveTo>
                    <a:pt x="203650" y="0"/>
                  </a:moveTo>
                  <a:cubicBezTo>
                    <a:pt x="204618" y="133891"/>
                    <a:pt x="200826" y="208571"/>
                    <a:pt x="201794" y="342462"/>
                  </a:cubicBezTo>
                  <a:lnTo>
                    <a:pt x="113866" y="425195"/>
                  </a:lnTo>
                  <a:cubicBezTo>
                    <a:pt x="115541" y="579270"/>
                    <a:pt x="113378" y="741175"/>
                    <a:pt x="115053" y="895250"/>
                  </a:cubicBezTo>
                  <a:lnTo>
                    <a:pt x="206755" y="989732"/>
                  </a:lnTo>
                  <a:cubicBezTo>
                    <a:pt x="205080" y="1490475"/>
                    <a:pt x="203306" y="1999306"/>
                    <a:pt x="201631" y="2500049"/>
                  </a:cubicBezTo>
                  <a:lnTo>
                    <a:pt x="164080" y="2500049"/>
                  </a:lnTo>
                  <a:lnTo>
                    <a:pt x="0" y="2334967"/>
                  </a:lnTo>
                  <a:cubicBezTo>
                    <a:pt x="1102" y="1604548"/>
                    <a:pt x="2205" y="871780"/>
                    <a:pt x="3307" y="141361"/>
                  </a:cubicBezTo>
                  <a:lnTo>
                    <a:pt x="150428" y="1439"/>
                  </a:lnTo>
                  <a:lnTo>
                    <a:pt x="203650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8" name="Conector reto 387">
              <a:extLst>
                <a:ext uri="{FF2B5EF4-FFF2-40B4-BE49-F238E27FC236}">
                  <a16:creationId xmlns:a16="http://schemas.microsoft.com/office/drawing/2014/main" id="{D9F55441-6DEB-4167-B875-6FCA4AF4BBD1}"/>
                </a:ext>
              </a:extLst>
            </p:cNvPr>
            <p:cNvCxnSpPr>
              <a:cxnSpLocks/>
            </p:cNvCxnSpPr>
            <p:nvPr/>
          </p:nvCxnSpPr>
          <p:spPr>
            <a:xfrm>
              <a:off x="5262331" y="2532127"/>
              <a:ext cx="136800" cy="0"/>
            </a:xfrm>
            <a:prstGeom prst="line">
              <a:avLst/>
            </a:prstGeom>
            <a:grp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ector reto 388">
              <a:extLst>
                <a:ext uri="{FF2B5EF4-FFF2-40B4-BE49-F238E27FC236}">
                  <a16:creationId xmlns:a16="http://schemas.microsoft.com/office/drawing/2014/main" id="{F793E68A-6B33-4F22-8CEB-DE73AD49A88F}"/>
                </a:ext>
              </a:extLst>
            </p:cNvPr>
            <p:cNvCxnSpPr>
              <a:cxnSpLocks/>
            </p:cNvCxnSpPr>
            <p:nvPr/>
          </p:nvCxnSpPr>
          <p:spPr>
            <a:xfrm>
              <a:off x="5205413" y="2613664"/>
              <a:ext cx="187200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Conector reto 389">
              <a:extLst>
                <a:ext uri="{FF2B5EF4-FFF2-40B4-BE49-F238E27FC236}">
                  <a16:creationId xmlns:a16="http://schemas.microsoft.com/office/drawing/2014/main" id="{F9F4E674-DE12-4FFE-8FA2-C1FE0E8EA4A9}"/>
                </a:ext>
              </a:extLst>
            </p:cNvPr>
            <p:cNvCxnSpPr>
              <a:cxnSpLocks/>
            </p:cNvCxnSpPr>
            <p:nvPr/>
          </p:nvCxnSpPr>
          <p:spPr>
            <a:xfrm>
              <a:off x="5203032" y="2695201"/>
              <a:ext cx="187200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Conector reto 390">
              <a:extLst>
                <a:ext uri="{FF2B5EF4-FFF2-40B4-BE49-F238E27FC236}">
                  <a16:creationId xmlns:a16="http://schemas.microsoft.com/office/drawing/2014/main" id="{D92B4946-FB91-4056-8ED0-4DF835D81FD3}"/>
                </a:ext>
              </a:extLst>
            </p:cNvPr>
            <p:cNvCxnSpPr>
              <a:cxnSpLocks/>
            </p:cNvCxnSpPr>
            <p:nvPr/>
          </p:nvCxnSpPr>
          <p:spPr>
            <a:xfrm>
              <a:off x="5205413" y="2776738"/>
              <a:ext cx="187200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Conector reto 391">
              <a:extLst>
                <a:ext uri="{FF2B5EF4-FFF2-40B4-BE49-F238E27FC236}">
                  <a16:creationId xmlns:a16="http://schemas.microsoft.com/office/drawing/2014/main" id="{FEE5F653-4EDE-467D-9559-D73C8E6D7DCE}"/>
                </a:ext>
              </a:extLst>
            </p:cNvPr>
            <p:cNvCxnSpPr>
              <a:cxnSpLocks/>
            </p:cNvCxnSpPr>
            <p:nvPr/>
          </p:nvCxnSpPr>
          <p:spPr>
            <a:xfrm>
              <a:off x="5203032" y="2858275"/>
              <a:ext cx="136800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Conector reto 392">
              <a:extLst>
                <a:ext uri="{FF2B5EF4-FFF2-40B4-BE49-F238E27FC236}">
                  <a16:creationId xmlns:a16="http://schemas.microsoft.com/office/drawing/2014/main" id="{06DFE6FA-2396-42C8-897A-8A685B5A7037}"/>
                </a:ext>
              </a:extLst>
            </p:cNvPr>
            <p:cNvCxnSpPr>
              <a:cxnSpLocks/>
            </p:cNvCxnSpPr>
            <p:nvPr/>
          </p:nvCxnSpPr>
          <p:spPr>
            <a:xfrm>
              <a:off x="5200651" y="2939812"/>
              <a:ext cx="108000" cy="0"/>
            </a:xfrm>
            <a:prstGeom prst="line">
              <a:avLst/>
            </a:prstGeom>
            <a:grp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Conector reto 393">
              <a:extLst>
                <a:ext uri="{FF2B5EF4-FFF2-40B4-BE49-F238E27FC236}">
                  <a16:creationId xmlns:a16="http://schemas.microsoft.com/office/drawing/2014/main" id="{ACB81680-2262-4F94-99E3-4BC3487D5EBD}"/>
                </a:ext>
              </a:extLst>
            </p:cNvPr>
            <p:cNvCxnSpPr>
              <a:cxnSpLocks/>
            </p:cNvCxnSpPr>
            <p:nvPr/>
          </p:nvCxnSpPr>
          <p:spPr>
            <a:xfrm>
              <a:off x="5203039" y="3021349"/>
              <a:ext cx="108000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Conector reto 394">
              <a:extLst>
                <a:ext uri="{FF2B5EF4-FFF2-40B4-BE49-F238E27FC236}">
                  <a16:creationId xmlns:a16="http://schemas.microsoft.com/office/drawing/2014/main" id="{FF1E346A-BF49-4D0E-827E-AFB7A4FA61E8}"/>
                </a:ext>
              </a:extLst>
            </p:cNvPr>
            <p:cNvCxnSpPr>
              <a:cxnSpLocks/>
            </p:cNvCxnSpPr>
            <p:nvPr/>
          </p:nvCxnSpPr>
          <p:spPr>
            <a:xfrm>
              <a:off x="5203039" y="3102886"/>
              <a:ext cx="108000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Conector reto 396">
              <a:extLst>
                <a:ext uri="{FF2B5EF4-FFF2-40B4-BE49-F238E27FC236}">
                  <a16:creationId xmlns:a16="http://schemas.microsoft.com/office/drawing/2014/main" id="{4981F3AE-60EB-413F-BF70-C4EB481A53DE}"/>
                </a:ext>
              </a:extLst>
            </p:cNvPr>
            <p:cNvCxnSpPr>
              <a:cxnSpLocks/>
            </p:cNvCxnSpPr>
            <p:nvPr/>
          </p:nvCxnSpPr>
          <p:spPr>
            <a:xfrm>
              <a:off x="5203039" y="3184423"/>
              <a:ext cx="108000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Conector reto 397">
              <a:extLst>
                <a:ext uri="{FF2B5EF4-FFF2-40B4-BE49-F238E27FC236}">
                  <a16:creationId xmlns:a16="http://schemas.microsoft.com/office/drawing/2014/main" id="{AD561883-DBC5-474E-BFF9-A10CDF0D343C}"/>
                </a:ext>
              </a:extLst>
            </p:cNvPr>
            <p:cNvCxnSpPr>
              <a:cxnSpLocks/>
            </p:cNvCxnSpPr>
            <p:nvPr/>
          </p:nvCxnSpPr>
          <p:spPr>
            <a:xfrm>
              <a:off x="5203039" y="3265960"/>
              <a:ext cx="108000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Conector reto 398">
              <a:extLst>
                <a:ext uri="{FF2B5EF4-FFF2-40B4-BE49-F238E27FC236}">
                  <a16:creationId xmlns:a16="http://schemas.microsoft.com/office/drawing/2014/main" id="{B63F57F8-00D1-46F9-A938-18C60E3379C1}"/>
                </a:ext>
              </a:extLst>
            </p:cNvPr>
            <p:cNvCxnSpPr>
              <a:cxnSpLocks/>
            </p:cNvCxnSpPr>
            <p:nvPr/>
          </p:nvCxnSpPr>
          <p:spPr>
            <a:xfrm>
              <a:off x="5203039" y="3347497"/>
              <a:ext cx="108000" cy="0"/>
            </a:xfrm>
            <a:prstGeom prst="line">
              <a:avLst/>
            </a:prstGeom>
            <a:grp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Conector reto 404">
              <a:extLst>
                <a:ext uri="{FF2B5EF4-FFF2-40B4-BE49-F238E27FC236}">
                  <a16:creationId xmlns:a16="http://schemas.microsoft.com/office/drawing/2014/main" id="{735A980C-4AD3-4991-A67E-474E4BDDD865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3429034"/>
              <a:ext cx="180000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Conector reto 405">
              <a:extLst>
                <a:ext uri="{FF2B5EF4-FFF2-40B4-BE49-F238E27FC236}">
                  <a16:creationId xmlns:a16="http://schemas.microsoft.com/office/drawing/2014/main" id="{B6F07443-0E00-4BD1-81B4-97CF3D975524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3510571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Conector reto 406">
              <a:extLst>
                <a:ext uri="{FF2B5EF4-FFF2-40B4-BE49-F238E27FC236}">
                  <a16:creationId xmlns:a16="http://schemas.microsoft.com/office/drawing/2014/main" id="{B0C88AC1-683F-4FB1-AAC6-33BBD4568035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3592108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Conector reto 408">
              <a:extLst>
                <a:ext uri="{FF2B5EF4-FFF2-40B4-BE49-F238E27FC236}">
                  <a16:creationId xmlns:a16="http://schemas.microsoft.com/office/drawing/2014/main" id="{0F4B49C6-CAD8-4574-A45A-8676D082A20F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3673645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Conector reto 409">
              <a:extLst>
                <a:ext uri="{FF2B5EF4-FFF2-40B4-BE49-F238E27FC236}">
                  <a16:creationId xmlns:a16="http://schemas.microsoft.com/office/drawing/2014/main" id="{7F4BB417-E718-408D-B62E-BDDD58C7EFCD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3755182"/>
              <a:ext cx="202983" cy="0"/>
            </a:xfrm>
            <a:prstGeom prst="line">
              <a:avLst/>
            </a:prstGeom>
            <a:grp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Conector reto 410">
              <a:extLst>
                <a:ext uri="{FF2B5EF4-FFF2-40B4-BE49-F238E27FC236}">
                  <a16:creationId xmlns:a16="http://schemas.microsoft.com/office/drawing/2014/main" id="{77777623-6A89-4904-89EB-FBBEC7F6785E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3836719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Conector reto 411">
              <a:extLst>
                <a:ext uri="{FF2B5EF4-FFF2-40B4-BE49-F238E27FC236}">
                  <a16:creationId xmlns:a16="http://schemas.microsoft.com/office/drawing/2014/main" id="{DAC524C1-7F4B-4800-8493-396C2F55CD09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3918256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Conector reto 412">
              <a:extLst>
                <a:ext uri="{FF2B5EF4-FFF2-40B4-BE49-F238E27FC236}">
                  <a16:creationId xmlns:a16="http://schemas.microsoft.com/office/drawing/2014/main" id="{BFA26BA2-1F25-4DD3-A54F-9DF2EC9CAC9F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3999793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Conector reto 413">
              <a:extLst>
                <a:ext uri="{FF2B5EF4-FFF2-40B4-BE49-F238E27FC236}">
                  <a16:creationId xmlns:a16="http://schemas.microsoft.com/office/drawing/2014/main" id="{8ED61355-6520-496F-A8BD-B6F8736F3249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4081330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Conector reto 421">
              <a:extLst>
                <a:ext uri="{FF2B5EF4-FFF2-40B4-BE49-F238E27FC236}">
                  <a16:creationId xmlns:a16="http://schemas.microsoft.com/office/drawing/2014/main" id="{D34B559D-91EA-469B-B702-484585E6BCB2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4162867"/>
              <a:ext cx="202983" cy="0"/>
            </a:xfrm>
            <a:prstGeom prst="line">
              <a:avLst/>
            </a:prstGeom>
            <a:grp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Conector reto 445">
              <a:extLst>
                <a:ext uri="{FF2B5EF4-FFF2-40B4-BE49-F238E27FC236}">
                  <a16:creationId xmlns:a16="http://schemas.microsoft.com/office/drawing/2014/main" id="{8E4EB556-383B-4931-BC3C-A37819DA7674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4244404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Conector reto 446">
              <a:extLst>
                <a:ext uri="{FF2B5EF4-FFF2-40B4-BE49-F238E27FC236}">
                  <a16:creationId xmlns:a16="http://schemas.microsoft.com/office/drawing/2014/main" id="{A3398B24-6DC1-455E-83C7-0AA712432BAE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4325941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Conector reto 447">
              <a:extLst>
                <a:ext uri="{FF2B5EF4-FFF2-40B4-BE49-F238E27FC236}">
                  <a16:creationId xmlns:a16="http://schemas.microsoft.com/office/drawing/2014/main" id="{9C234576-7BFF-4746-8AEE-131911E2F7ED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4407478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Conector reto 448">
              <a:extLst>
                <a:ext uri="{FF2B5EF4-FFF2-40B4-BE49-F238E27FC236}">
                  <a16:creationId xmlns:a16="http://schemas.microsoft.com/office/drawing/2014/main" id="{A92E34D3-FE9D-4782-8A0C-1638EEDBDDC0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4489015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Conector reto 449">
              <a:extLst>
                <a:ext uri="{FF2B5EF4-FFF2-40B4-BE49-F238E27FC236}">
                  <a16:creationId xmlns:a16="http://schemas.microsoft.com/office/drawing/2014/main" id="{0CD98438-1E68-4D21-B044-73927BE91D10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4570552"/>
              <a:ext cx="202983" cy="0"/>
            </a:xfrm>
            <a:prstGeom prst="line">
              <a:avLst/>
            </a:prstGeom>
            <a:grp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Conector reto 450">
              <a:extLst>
                <a:ext uri="{FF2B5EF4-FFF2-40B4-BE49-F238E27FC236}">
                  <a16:creationId xmlns:a16="http://schemas.microsoft.com/office/drawing/2014/main" id="{247AE316-BD64-427C-BDD0-4362D8124C0C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4652089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Conector reto 451">
              <a:extLst>
                <a:ext uri="{FF2B5EF4-FFF2-40B4-BE49-F238E27FC236}">
                  <a16:creationId xmlns:a16="http://schemas.microsoft.com/office/drawing/2014/main" id="{5BD4D5FA-1FFA-454E-8F95-B4331B932290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4733626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Conector reto 452">
              <a:extLst>
                <a:ext uri="{FF2B5EF4-FFF2-40B4-BE49-F238E27FC236}">
                  <a16:creationId xmlns:a16="http://schemas.microsoft.com/office/drawing/2014/main" id="{B8E1DC57-3C7C-4102-8955-8BC7F2A6AC40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4815163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Conector reto 453">
              <a:extLst>
                <a:ext uri="{FF2B5EF4-FFF2-40B4-BE49-F238E27FC236}">
                  <a16:creationId xmlns:a16="http://schemas.microsoft.com/office/drawing/2014/main" id="{A066FBEB-7A76-491E-B406-E1C15D867B6C}"/>
                </a:ext>
              </a:extLst>
            </p:cNvPr>
            <p:cNvCxnSpPr>
              <a:cxnSpLocks/>
            </p:cNvCxnSpPr>
            <p:nvPr/>
          </p:nvCxnSpPr>
          <p:spPr>
            <a:xfrm>
              <a:off x="5252345" y="4896706"/>
              <a:ext cx="136800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5" name="Forma Livre: Forma 454">
            <a:extLst>
              <a:ext uri="{FF2B5EF4-FFF2-40B4-BE49-F238E27FC236}">
                <a16:creationId xmlns:a16="http://schemas.microsoft.com/office/drawing/2014/main" id="{E474CD8D-F962-46C1-95E2-6C8DAC9924FD}"/>
              </a:ext>
            </a:extLst>
          </p:cNvPr>
          <p:cNvSpPr/>
          <p:nvPr/>
        </p:nvSpPr>
        <p:spPr>
          <a:xfrm>
            <a:off x="11856035" y="2719744"/>
            <a:ext cx="216000" cy="2556000"/>
          </a:xfrm>
          <a:custGeom>
            <a:avLst/>
            <a:gdLst>
              <a:gd name="connsiteX0" fmla="*/ 190918 w 200967"/>
              <a:gd name="connsiteY0" fmla="*/ 0 h 2507064"/>
              <a:gd name="connsiteX1" fmla="*/ 200967 w 200967"/>
              <a:gd name="connsiteY1" fmla="*/ 396910 h 2507064"/>
              <a:gd name="connsiteX2" fmla="*/ 120580 w 200967"/>
              <a:gd name="connsiteY2" fmla="*/ 447152 h 2507064"/>
              <a:gd name="connsiteX3" fmla="*/ 125604 w 200967"/>
              <a:gd name="connsiteY3" fmla="*/ 909376 h 2507064"/>
              <a:gd name="connsiteX4" fmla="*/ 200967 w 200967"/>
              <a:gd name="connsiteY4" fmla="*/ 1004835 h 2507064"/>
              <a:gd name="connsiteX5" fmla="*/ 195943 w 200967"/>
              <a:gd name="connsiteY5" fmla="*/ 2507064 h 2507064"/>
              <a:gd name="connsiteX6" fmla="*/ 160773 w 200967"/>
              <a:gd name="connsiteY6" fmla="*/ 2507064 h 2507064"/>
              <a:gd name="connsiteX7" fmla="*/ 0 w 200967"/>
              <a:gd name="connsiteY7" fmla="*/ 2326193 h 2507064"/>
              <a:gd name="connsiteX8" fmla="*/ 0 w 200967"/>
              <a:gd name="connsiteY8" fmla="*/ 150725 h 2507064"/>
              <a:gd name="connsiteX9" fmla="*/ 190918 w 200967"/>
              <a:gd name="connsiteY9" fmla="*/ 0 h 2507064"/>
              <a:gd name="connsiteX0" fmla="*/ 190918 w 200967"/>
              <a:gd name="connsiteY0" fmla="*/ 0 h 2507064"/>
              <a:gd name="connsiteX1" fmla="*/ 200967 w 200967"/>
              <a:gd name="connsiteY1" fmla="*/ 396910 h 2507064"/>
              <a:gd name="connsiteX2" fmla="*/ 120580 w 200967"/>
              <a:gd name="connsiteY2" fmla="*/ 447152 h 2507064"/>
              <a:gd name="connsiteX3" fmla="*/ 125604 w 200967"/>
              <a:gd name="connsiteY3" fmla="*/ 909376 h 2507064"/>
              <a:gd name="connsiteX4" fmla="*/ 200967 w 200967"/>
              <a:gd name="connsiteY4" fmla="*/ 1004835 h 2507064"/>
              <a:gd name="connsiteX5" fmla="*/ 195943 w 200967"/>
              <a:gd name="connsiteY5" fmla="*/ 2507064 h 2507064"/>
              <a:gd name="connsiteX6" fmla="*/ 160773 w 200967"/>
              <a:gd name="connsiteY6" fmla="*/ 2507064 h 2507064"/>
              <a:gd name="connsiteX7" fmla="*/ 0 w 200967"/>
              <a:gd name="connsiteY7" fmla="*/ 2326193 h 2507064"/>
              <a:gd name="connsiteX8" fmla="*/ 0 w 200967"/>
              <a:gd name="connsiteY8" fmla="*/ 150725 h 2507064"/>
              <a:gd name="connsiteX9" fmla="*/ 141828 w 200967"/>
              <a:gd name="connsiteY9" fmla="*/ 8583 h 2507064"/>
              <a:gd name="connsiteX10" fmla="*/ 190918 w 200967"/>
              <a:gd name="connsiteY10" fmla="*/ 0 h 2507064"/>
              <a:gd name="connsiteX0" fmla="*/ 202824 w 202824"/>
              <a:gd name="connsiteY0" fmla="*/ 0 h 2507064"/>
              <a:gd name="connsiteX1" fmla="*/ 200967 w 202824"/>
              <a:gd name="connsiteY1" fmla="*/ 396910 h 2507064"/>
              <a:gd name="connsiteX2" fmla="*/ 120580 w 202824"/>
              <a:gd name="connsiteY2" fmla="*/ 447152 h 2507064"/>
              <a:gd name="connsiteX3" fmla="*/ 125604 w 202824"/>
              <a:gd name="connsiteY3" fmla="*/ 909376 h 2507064"/>
              <a:gd name="connsiteX4" fmla="*/ 200967 w 202824"/>
              <a:gd name="connsiteY4" fmla="*/ 1004835 h 2507064"/>
              <a:gd name="connsiteX5" fmla="*/ 195943 w 202824"/>
              <a:gd name="connsiteY5" fmla="*/ 2507064 h 2507064"/>
              <a:gd name="connsiteX6" fmla="*/ 160773 w 202824"/>
              <a:gd name="connsiteY6" fmla="*/ 2507064 h 2507064"/>
              <a:gd name="connsiteX7" fmla="*/ 0 w 202824"/>
              <a:gd name="connsiteY7" fmla="*/ 2326193 h 2507064"/>
              <a:gd name="connsiteX8" fmla="*/ 0 w 202824"/>
              <a:gd name="connsiteY8" fmla="*/ 150725 h 2507064"/>
              <a:gd name="connsiteX9" fmla="*/ 141828 w 202824"/>
              <a:gd name="connsiteY9" fmla="*/ 8583 h 2507064"/>
              <a:gd name="connsiteX10" fmla="*/ 202824 w 202824"/>
              <a:gd name="connsiteY10" fmla="*/ 0 h 2507064"/>
              <a:gd name="connsiteX0" fmla="*/ 202824 w 202824"/>
              <a:gd name="connsiteY0" fmla="*/ 0 h 2509445"/>
              <a:gd name="connsiteX1" fmla="*/ 200967 w 202824"/>
              <a:gd name="connsiteY1" fmla="*/ 399291 h 2509445"/>
              <a:gd name="connsiteX2" fmla="*/ 120580 w 202824"/>
              <a:gd name="connsiteY2" fmla="*/ 449533 h 2509445"/>
              <a:gd name="connsiteX3" fmla="*/ 125604 w 202824"/>
              <a:gd name="connsiteY3" fmla="*/ 911757 h 2509445"/>
              <a:gd name="connsiteX4" fmla="*/ 200967 w 202824"/>
              <a:gd name="connsiteY4" fmla="*/ 1007216 h 2509445"/>
              <a:gd name="connsiteX5" fmla="*/ 195943 w 202824"/>
              <a:gd name="connsiteY5" fmla="*/ 2509445 h 2509445"/>
              <a:gd name="connsiteX6" fmla="*/ 160773 w 202824"/>
              <a:gd name="connsiteY6" fmla="*/ 2509445 h 2509445"/>
              <a:gd name="connsiteX7" fmla="*/ 0 w 202824"/>
              <a:gd name="connsiteY7" fmla="*/ 2328574 h 2509445"/>
              <a:gd name="connsiteX8" fmla="*/ 0 w 202824"/>
              <a:gd name="connsiteY8" fmla="*/ 153106 h 2509445"/>
              <a:gd name="connsiteX9" fmla="*/ 141828 w 202824"/>
              <a:gd name="connsiteY9" fmla="*/ 10964 h 2509445"/>
              <a:gd name="connsiteX10" fmla="*/ 202824 w 202824"/>
              <a:gd name="connsiteY10" fmla="*/ 0 h 2509445"/>
              <a:gd name="connsiteX0" fmla="*/ 202824 w 205729"/>
              <a:gd name="connsiteY0" fmla="*/ 0 h 2509445"/>
              <a:gd name="connsiteX1" fmla="*/ 205729 w 205729"/>
              <a:gd name="connsiteY1" fmla="*/ 401672 h 2509445"/>
              <a:gd name="connsiteX2" fmla="*/ 120580 w 205729"/>
              <a:gd name="connsiteY2" fmla="*/ 449533 h 2509445"/>
              <a:gd name="connsiteX3" fmla="*/ 125604 w 205729"/>
              <a:gd name="connsiteY3" fmla="*/ 911757 h 2509445"/>
              <a:gd name="connsiteX4" fmla="*/ 200967 w 205729"/>
              <a:gd name="connsiteY4" fmla="*/ 1007216 h 2509445"/>
              <a:gd name="connsiteX5" fmla="*/ 195943 w 205729"/>
              <a:gd name="connsiteY5" fmla="*/ 2509445 h 2509445"/>
              <a:gd name="connsiteX6" fmla="*/ 160773 w 205729"/>
              <a:gd name="connsiteY6" fmla="*/ 2509445 h 2509445"/>
              <a:gd name="connsiteX7" fmla="*/ 0 w 205729"/>
              <a:gd name="connsiteY7" fmla="*/ 2328574 h 2509445"/>
              <a:gd name="connsiteX8" fmla="*/ 0 w 205729"/>
              <a:gd name="connsiteY8" fmla="*/ 153106 h 2509445"/>
              <a:gd name="connsiteX9" fmla="*/ 141828 w 205729"/>
              <a:gd name="connsiteY9" fmla="*/ 10964 h 2509445"/>
              <a:gd name="connsiteX10" fmla="*/ 202824 w 205729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401672 h 2509445"/>
              <a:gd name="connsiteX2" fmla="*/ 120580 w 202983"/>
              <a:gd name="connsiteY2" fmla="*/ 449533 h 2509445"/>
              <a:gd name="connsiteX3" fmla="*/ 125604 w 202983"/>
              <a:gd name="connsiteY3" fmla="*/ 911757 h 2509445"/>
              <a:gd name="connsiteX4" fmla="*/ 200967 w 202983"/>
              <a:gd name="connsiteY4" fmla="*/ 1007216 h 2509445"/>
              <a:gd name="connsiteX5" fmla="*/ 195943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28574 h 2509445"/>
              <a:gd name="connsiteX8" fmla="*/ 0 w 202983"/>
              <a:gd name="connsiteY8" fmla="*/ 153106 h 2509445"/>
              <a:gd name="connsiteX9" fmla="*/ 141828 w 202983"/>
              <a:gd name="connsiteY9" fmla="*/ 10964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401672 h 2509445"/>
              <a:gd name="connsiteX2" fmla="*/ 122962 w 202983"/>
              <a:gd name="connsiteY2" fmla="*/ 449533 h 2509445"/>
              <a:gd name="connsiteX3" fmla="*/ 125604 w 202983"/>
              <a:gd name="connsiteY3" fmla="*/ 911757 h 2509445"/>
              <a:gd name="connsiteX4" fmla="*/ 200967 w 202983"/>
              <a:gd name="connsiteY4" fmla="*/ 1007216 h 2509445"/>
              <a:gd name="connsiteX5" fmla="*/ 195943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28574 h 2509445"/>
              <a:gd name="connsiteX8" fmla="*/ 0 w 202983"/>
              <a:gd name="connsiteY8" fmla="*/ 153106 h 2509445"/>
              <a:gd name="connsiteX9" fmla="*/ 141828 w 202983"/>
              <a:gd name="connsiteY9" fmla="*/ 10964 h 2509445"/>
              <a:gd name="connsiteX10" fmla="*/ 202824 w 202983"/>
              <a:gd name="connsiteY10" fmla="*/ 0 h 2509445"/>
              <a:gd name="connsiteX0" fmla="*/ 202824 w 202983"/>
              <a:gd name="connsiteY0" fmla="*/ 5705 h 2515150"/>
              <a:gd name="connsiteX1" fmla="*/ 200967 w 202983"/>
              <a:gd name="connsiteY1" fmla="*/ 407377 h 2515150"/>
              <a:gd name="connsiteX2" fmla="*/ 122962 w 202983"/>
              <a:gd name="connsiteY2" fmla="*/ 455238 h 2515150"/>
              <a:gd name="connsiteX3" fmla="*/ 125604 w 202983"/>
              <a:gd name="connsiteY3" fmla="*/ 917462 h 2515150"/>
              <a:gd name="connsiteX4" fmla="*/ 200967 w 202983"/>
              <a:gd name="connsiteY4" fmla="*/ 1012921 h 2515150"/>
              <a:gd name="connsiteX5" fmla="*/ 195943 w 202983"/>
              <a:gd name="connsiteY5" fmla="*/ 2515150 h 2515150"/>
              <a:gd name="connsiteX6" fmla="*/ 160773 w 202983"/>
              <a:gd name="connsiteY6" fmla="*/ 2515150 h 2515150"/>
              <a:gd name="connsiteX7" fmla="*/ 0 w 202983"/>
              <a:gd name="connsiteY7" fmla="*/ 2334279 h 2515150"/>
              <a:gd name="connsiteX8" fmla="*/ 0 w 202983"/>
              <a:gd name="connsiteY8" fmla="*/ 158811 h 2515150"/>
              <a:gd name="connsiteX9" fmla="*/ 158497 w 202983"/>
              <a:gd name="connsiteY9" fmla="*/ 0 h 2515150"/>
              <a:gd name="connsiteX10" fmla="*/ 202824 w 202983"/>
              <a:gd name="connsiteY10" fmla="*/ 5705 h 2515150"/>
              <a:gd name="connsiteX0" fmla="*/ 202824 w 202983"/>
              <a:gd name="connsiteY0" fmla="*/ 0 h 2509445"/>
              <a:gd name="connsiteX1" fmla="*/ 200967 w 202983"/>
              <a:gd name="connsiteY1" fmla="*/ 401672 h 2509445"/>
              <a:gd name="connsiteX2" fmla="*/ 122962 w 202983"/>
              <a:gd name="connsiteY2" fmla="*/ 449533 h 2509445"/>
              <a:gd name="connsiteX3" fmla="*/ 125604 w 202983"/>
              <a:gd name="connsiteY3" fmla="*/ 911757 h 2509445"/>
              <a:gd name="connsiteX4" fmla="*/ 200967 w 202983"/>
              <a:gd name="connsiteY4" fmla="*/ 1007216 h 2509445"/>
              <a:gd name="connsiteX5" fmla="*/ 195943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28574 h 2509445"/>
              <a:gd name="connsiteX8" fmla="*/ 0 w 202983"/>
              <a:gd name="connsiteY8" fmla="*/ 153106 h 2509445"/>
              <a:gd name="connsiteX9" fmla="*/ 153735 w 202983"/>
              <a:gd name="connsiteY9" fmla="*/ 6202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401672 h 2509445"/>
              <a:gd name="connsiteX2" fmla="*/ 122962 w 202983"/>
              <a:gd name="connsiteY2" fmla="*/ 449533 h 2509445"/>
              <a:gd name="connsiteX3" fmla="*/ 125604 w 202983"/>
              <a:gd name="connsiteY3" fmla="*/ 911757 h 2509445"/>
              <a:gd name="connsiteX4" fmla="*/ 200967 w 202983"/>
              <a:gd name="connsiteY4" fmla="*/ 1007216 h 2509445"/>
              <a:gd name="connsiteX5" fmla="*/ 195943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28574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401672 h 2509445"/>
              <a:gd name="connsiteX2" fmla="*/ 122962 w 202983"/>
              <a:gd name="connsiteY2" fmla="*/ 449533 h 2509445"/>
              <a:gd name="connsiteX3" fmla="*/ 123222 w 202983"/>
              <a:gd name="connsiteY3" fmla="*/ 916519 h 2509445"/>
              <a:gd name="connsiteX4" fmla="*/ 200967 w 202983"/>
              <a:gd name="connsiteY4" fmla="*/ 1007216 h 2509445"/>
              <a:gd name="connsiteX5" fmla="*/ 195943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28574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401672 h 2509445"/>
              <a:gd name="connsiteX2" fmla="*/ 122962 w 202983"/>
              <a:gd name="connsiteY2" fmla="*/ 449533 h 2509445"/>
              <a:gd name="connsiteX3" fmla="*/ 123222 w 202983"/>
              <a:gd name="connsiteY3" fmla="*/ 916519 h 2509445"/>
              <a:gd name="connsiteX4" fmla="*/ 200967 w 202983"/>
              <a:gd name="connsiteY4" fmla="*/ 1000072 h 2509445"/>
              <a:gd name="connsiteX5" fmla="*/ 195943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28574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401672 h 2509445"/>
              <a:gd name="connsiteX2" fmla="*/ 122962 w 202983"/>
              <a:gd name="connsiteY2" fmla="*/ 449533 h 2509445"/>
              <a:gd name="connsiteX3" fmla="*/ 123222 w 202983"/>
              <a:gd name="connsiteY3" fmla="*/ 916519 h 2509445"/>
              <a:gd name="connsiteX4" fmla="*/ 200967 w 202983"/>
              <a:gd name="connsiteY4" fmla="*/ 1000072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28574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401672 h 2509445"/>
              <a:gd name="connsiteX2" fmla="*/ 122962 w 202983"/>
              <a:gd name="connsiteY2" fmla="*/ 449533 h 2509445"/>
              <a:gd name="connsiteX3" fmla="*/ 123222 w 202983"/>
              <a:gd name="connsiteY3" fmla="*/ 916519 h 2509445"/>
              <a:gd name="connsiteX4" fmla="*/ 200967 w 202983"/>
              <a:gd name="connsiteY4" fmla="*/ 1000072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2962 w 202983"/>
              <a:gd name="connsiteY2" fmla="*/ 449533 h 2509445"/>
              <a:gd name="connsiteX3" fmla="*/ 123222 w 202983"/>
              <a:gd name="connsiteY3" fmla="*/ 916519 h 2509445"/>
              <a:gd name="connsiteX4" fmla="*/ 200967 w 202983"/>
              <a:gd name="connsiteY4" fmla="*/ 1000072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2962 w 202983"/>
              <a:gd name="connsiteY2" fmla="*/ 449533 h 2509445"/>
              <a:gd name="connsiteX3" fmla="*/ 123222 w 202983"/>
              <a:gd name="connsiteY3" fmla="*/ 916519 h 2509445"/>
              <a:gd name="connsiteX4" fmla="*/ 200967 w 202983"/>
              <a:gd name="connsiteY4" fmla="*/ 988166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2962 w 202983"/>
              <a:gd name="connsiteY2" fmla="*/ 449533 h 2509445"/>
              <a:gd name="connsiteX3" fmla="*/ 123222 w 202983"/>
              <a:gd name="connsiteY3" fmla="*/ 909375 h 2509445"/>
              <a:gd name="connsiteX4" fmla="*/ 200967 w 202983"/>
              <a:gd name="connsiteY4" fmla="*/ 988166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2962 w 202983"/>
              <a:gd name="connsiteY2" fmla="*/ 449533 h 2509445"/>
              <a:gd name="connsiteX3" fmla="*/ 123222 w 202983"/>
              <a:gd name="connsiteY3" fmla="*/ 906994 h 2509445"/>
              <a:gd name="connsiteX4" fmla="*/ 200967 w 202983"/>
              <a:gd name="connsiteY4" fmla="*/ 988166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2962 w 202983"/>
              <a:gd name="connsiteY2" fmla="*/ 449533 h 2509445"/>
              <a:gd name="connsiteX3" fmla="*/ 118460 w 202983"/>
              <a:gd name="connsiteY3" fmla="*/ 906994 h 2509445"/>
              <a:gd name="connsiteX4" fmla="*/ 200967 w 202983"/>
              <a:gd name="connsiteY4" fmla="*/ 988166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2962 w 202983"/>
              <a:gd name="connsiteY2" fmla="*/ 449533 h 2509445"/>
              <a:gd name="connsiteX3" fmla="*/ 120841 w 202983"/>
              <a:gd name="connsiteY3" fmla="*/ 906994 h 2509445"/>
              <a:gd name="connsiteX4" fmla="*/ 200967 w 202983"/>
              <a:gd name="connsiteY4" fmla="*/ 988166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0580 w 202983"/>
              <a:gd name="connsiteY2" fmla="*/ 461439 h 2509445"/>
              <a:gd name="connsiteX3" fmla="*/ 120841 w 202983"/>
              <a:gd name="connsiteY3" fmla="*/ 906994 h 2509445"/>
              <a:gd name="connsiteX4" fmla="*/ 200967 w 202983"/>
              <a:gd name="connsiteY4" fmla="*/ 988166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2962 w 202983"/>
              <a:gd name="connsiteY2" fmla="*/ 444770 h 2509445"/>
              <a:gd name="connsiteX3" fmla="*/ 120841 w 202983"/>
              <a:gd name="connsiteY3" fmla="*/ 906994 h 2509445"/>
              <a:gd name="connsiteX4" fmla="*/ 200967 w 202983"/>
              <a:gd name="connsiteY4" fmla="*/ 988166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2962 w 202983"/>
              <a:gd name="connsiteY2" fmla="*/ 444770 h 2509445"/>
              <a:gd name="connsiteX3" fmla="*/ 120841 w 202983"/>
              <a:gd name="connsiteY3" fmla="*/ 906994 h 2509445"/>
              <a:gd name="connsiteX4" fmla="*/ 200967 w 202983"/>
              <a:gd name="connsiteY4" fmla="*/ 988166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2962 w 202983"/>
              <a:gd name="connsiteY2" fmla="*/ 444770 h 2509445"/>
              <a:gd name="connsiteX3" fmla="*/ 120841 w 202983"/>
              <a:gd name="connsiteY3" fmla="*/ 906994 h 2509445"/>
              <a:gd name="connsiteX4" fmla="*/ 200967 w 202983"/>
              <a:gd name="connsiteY4" fmla="*/ 988166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2962 w 202983"/>
              <a:gd name="connsiteY2" fmla="*/ 444770 h 2509445"/>
              <a:gd name="connsiteX3" fmla="*/ 120841 w 202983"/>
              <a:gd name="connsiteY3" fmla="*/ 906994 h 2509445"/>
              <a:gd name="connsiteX4" fmla="*/ 200967 w 202983"/>
              <a:gd name="connsiteY4" fmla="*/ 988166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983" h="2509445">
                <a:moveTo>
                  <a:pt x="202824" y="0"/>
                </a:moveTo>
                <a:cubicBezTo>
                  <a:pt x="203792" y="133891"/>
                  <a:pt x="199999" y="232062"/>
                  <a:pt x="200967" y="365953"/>
                </a:cubicBezTo>
                <a:lnTo>
                  <a:pt x="122962" y="444770"/>
                </a:lnTo>
                <a:cubicBezTo>
                  <a:pt x="124637" y="598845"/>
                  <a:pt x="119166" y="752919"/>
                  <a:pt x="120841" y="906994"/>
                </a:cubicBezTo>
                <a:lnTo>
                  <a:pt x="200967" y="988166"/>
                </a:lnTo>
                <a:cubicBezTo>
                  <a:pt x="199292" y="1488909"/>
                  <a:pt x="199999" y="2008702"/>
                  <a:pt x="198324" y="2509445"/>
                </a:cubicBezTo>
                <a:lnTo>
                  <a:pt x="160773" y="2509445"/>
                </a:lnTo>
                <a:lnTo>
                  <a:pt x="0" y="2338099"/>
                </a:lnTo>
                <a:lnTo>
                  <a:pt x="0" y="153106"/>
                </a:lnTo>
                <a:lnTo>
                  <a:pt x="153735" y="1439"/>
                </a:lnTo>
                <a:lnTo>
                  <a:pt x="202824" y="0"/>
                </a:lnTo>
                <a:close/>
              </a:path>
            </a:pathLst>
          </a:cu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230A10CE-C023-41AE-BCCA-91DF055521AB}"/>
              </a:ext>
            </a:extLst>
          </p:cNvPr>
          <p:cNvGrpSpPr/>
          <p:nvPr/>
        </p:nvGrpSpPr>
        <p:grpSpPr>
          <a:xfrm>
            <a:off x="11654668" y="3403881"/>
            <a:ext cx="163074" cy="1188076"/>
            <a:chOff x="11583601" y="961043"/>
            <a:chExt cx="163074" cy="1188076"/>
          </a:xfrm>
        </p:grpSpPr>
        <p:sp>
          <p:nvSpPr>
            <p:cNvPr id="489" name="Trapezoide 63">
              <a:extLst>
                <a:ext uri="{FF2B5EF4-FFF2-40B4-BE49-F238E27FC236}">
                  <a16:creationId xmlns:a16="http://schemas.microsoft.com/office/drawing/2014/main" id="{94B270AA-63E0-436E-BD47-F4BD0DB74EB6}"/>
                </a:ext>
              </a:extLst>
            </p:cNvPr>
            <p:cNvSpPr/>
            <p:nvPr/>
          </p:nvSpPr>
          <p:spPr>
            <a:xfrm rot="16200000">
              <a:off x="11071100" y="1473544"/>
              <a:ext cx="1188076" cy="163074"/>
            </a:xfrm>
            <a:custGeom>
              <a:avLst/>
              <a:gdLst>
                <a:gd name="connsiteX0" fmla="*/ 0 w 1187035"/>
                <a:gd name="connsiteY0" fmla="*/ 163074 h 163074"/>
                <a:gd name="connsiteX1" fmla="*/ 164594 w 1187035"/>
                <a:gd name="connsiteY1" fmla="*/ 0 h 163074"/>
                <a:gd name="connsiteX2" fmla="*/ 1022441 w 1187035"/>
                <a:gd name="connsiteY2" fmla="*/ 0 h 163074"/>
                <a:gd name="connsiteX3" fmla="*/ 1187035 w 1187035"/>
                <a:gd name="connsiteY3" fmla="*/ 163074 h 163074"/>
                <a:gd name="connsiteX4" fmla="*/ 0 w 1187035"/>
                <a:gd name="connsiteY4" fmla="*/ 163074 h 163074"/>
                <a:gd name="connsiteX0" fmla="*/ 0 w 1187035"/>
                <a:gd name="connsiteY0" fmla="*/ 163074 h 163074"/>
                <a:gd name="connsiteX1" fmla="*/ 164594 w 1187035"/>
                <a:gd name="connsiteY1" fmla="*/ 0 h 163074"/>
                <a:gd name="connsiteX2" fmla="*/ 1022441 w 1187035"/>
                <a:gd name="connsiteY2" fmla="*/ 0 h 163074"/>
                <a:gd name="connsiteX3" fmla="*/ 1186933 w 1187035"/>
                <a:gd name="connsiteY3" fmla="*/ 111360 h 163074"/>
                <a:gd name="connsiteX4" fmla="*/ 1187035 w 1187035"/>
                <a:gd name="connsiteY4" fmla="*/ 163074 h 163074"/>
                <a:gd name="connsiteX5" fmla="*/ 0 w 1187035"/>
                <a:gd name="connsiteY5" fmla="*/ 163074 h 163074"/>
                <a:gd name="connsiteX0" fmla="*/ 0 w 1187035"/>
                <a:gd name="connsiteY0" fmla="*/ 163074 h 163074"/>
                <a:gd name="connsiteX1" fmla="*/ 164594 w 1187035"/>
                <a:gd name="connsiteY1" fmla="*/ 0 h 163074"/>
                <a:gd name="connsiteX2" fmla="*/ 1022441 w 1187035"/>
                <a:gd name="connsiteY2" fmla="*/ 0 h 163074"/>
                <a:gd name="connsiteX3" fmla="*/ 1186933 w 1187035"/>
                <a:gd name="connsiteY3" fmla="*/ 111360 h 163074"/>
                <a:gd name="connsiteX4" fmla="*/ 1187035 w 1187035"/>
                <a:gd name="connsiteY4" fmla="*/ 163074 h 163074"/>
                <a:gd name="connsiteX5" fmla="*/ 0 w 1187035"/>
                <a:gd name="connsiteY5" fmla="*/ 163074 h 163074"/>
                <a:gd name="connsiteX0" fmla="*/ 389 w 1187424"/>
                <a:gd name="connsiteY0" fmla="*/ 163074 h 163074"/>
                <a:gd name="connsiteX1" fmla="*/ 3047 w 1187424"/>
                <a:gd name="connsiteY1" fmla="*/ 124060 h 163074"/>
                <a:gd name="connsiteX2" fmla="*/ 164983 w 1187424"/>
                <a:gd name="connsiteY2" fmla="*/ 0 h 163074"/>
                <a:gd name="connsiteX3" fmla="*/ 1022830 w 1187424"/>
                <a:gd name="connsiteY3" fmla="*/ 0 h 163074"/>
                <a:gd name="connsiteX4" fmla="*/ 1187322 w 1187424"/>
                <a:gd name="connsiteY4" fmla="*/ 111360 h 163074"/>
                <a:gd name="connsiteX5" fmla="*/ 1187424 w 1187424"/>
                <a:gd name="connsiteY5" fmla="*/ 163074 h 163074"/>
                <a:gd name="connsiteX6" fmla="*/ 389 w 1187424"/>
                <a:gd name="connsiteY6" fmla="*/ 163074 h 163074"/>
                <a:gd name="connsiteX0" fmla="*/ 0 w 1187035"/>
                <a:gd name="connsiteY0" fmla="*/ 163074 h 163074"/>
                <a:gd name="connsiteX1" fmla="*/ 2658 w 1187035"/>
                <a:gd name="connsiteY1" fmla="*/ 124060 h 163074"/>
                <a:gd name="connsiteX2" fmla="*/ 164594 w 1187035"/>
                <a:gd name="connsiteY2" fmla="*/ 0 h 163074"/>
                <a:gd name="connsiteX3" fmla="*/ 1022441 w 1187035"/>
                <a:gd name="connsiteY3" fmla="*/ 0 h 163074"/>
                <a:gd name="connsiteX4" fmla="*/ 1186933 w 1187035"/>
                <a:gd name="connsiteY4" fmla="*/ 111360 h 163074"/>
                <a:gd name="connsiteX5" fmla="*/ 1187035 w 1187035"/>
                <a:gd name="connsiteY5" fmla="*/ 163074 h 163074"/>
                <a:gd name="connsiteX6" fmla="*/ 0 w 1187035"/>
                <a:gd name="connsiteY6" fmla="*/ 163074 h 163074"/>
                <a:gd name="connsiteX0" fmla="*/ 0 w 1187035"/>
                <a:gd name="connsiteY0" fmla="*/ 163074 h 163074"/>
                <a:gd name="connsiteX1" fmla="*/ 2658 w 1187035"/>
                <a:gd name="connsiteY1" fmla="*/ 124060 h 163074"/>
                <a:gd name="connsiteX2" fmla="*/ 164594 w 1187035"/>
                <a:gd name="connsiteY2" fmla="*/ 0 h 163074"/>
                <a:gd name="connsiteX3" fmla="*/ 1022441 w 1187035"/>
                <a:gd name="connsiteY3" fmla="*/ 3 h 163074"/>
                <a:gd name="connsiteX4" fmla="*/ 1186933 w 1187035"/>
                <a:gd name="connsiteY4" fmla="*/ 111360 h 163074"/>
                <a:gd name="connsiteX5" fmla="*/ 1187035 w 1187035"/>
                <a:gd name="connsiteY5" fmla="*/ 163074 h 163074"/>
                <a:gd name="connsiteX6" fmla="*/ 0 w 1187035"/>
                <a:gd name="connsiteY6" fmla="*/ 163074 h 163074"/>
                <a:gd name="connsiteX0" fmla="*/ 0 w 1187035"/>
                <a:gd name="connsiteY0" fmla="*/ 163074 h 163074"/>
                <a:gd name="connsiteX1" fmla="*/ 2658 w 1187035"/>
                <a:gd name="connsiteY1" fmla="*/ 124060 h 163074"/>
                <a:gd name="connsiteX2" fmla="*/ 164594 w 1187035"/>
                <a:gd name="connsiteY2" fmla="*/ 0 h 163074"/>
                <a:gd name="connsiteX3" fmla="*/ 1022441 w 1187035"/>
                <a:gd name="connsiteY3" fmla="*/ 3 h 163074"/>
                <a:gd name="connsiteX4" fmla="*/ 1186933 w 1187035"/>
                <a:gd name="connsiteY4" fmla="*/ 111360 h 163074"/>
                <a:gd name="connsiteX5" fmla="*/ 1187035 w 1187035"/>
                <a:gd name="connsiteY5" fmla="*/ 163074 h 163074"/>
                <a:gd name="connsiteX6" fmla="*/ 0 w 1187035"/>
                <a:gd name="connsiteY6" fmla="*/ 163074 h 163074"/>
                <a:gd name="connsiteX0" fmla="*/ 629 w 1187664"/>
                <a:gd name="connsiteY0" fmla="*/ 163074 h 163074"/>
                <a:gd name="connsiteX1" fmla="*/ 111 w 1187664"/>
                <a:gd name="connsiteY1" fmla="*/ 120888 h 163074"/>
                <a:gd name="connsiteX2" fmla="*/ 165223 w 1187664"/>
                <a:gd name="connsiteY2" fmla="*/ 0 h 163074"/>
                <a:gd name="connsiteX3" fmla="*/ 1023070 w 1187664"/>
                <a:gd name="connsiteY3" fmla="*/ 3 h 163074"/>
                <a:gd name="connsiteX4" fmla="*/ 1187562 w 1187664"/>
                <a:gd name="connsiteY4" fmla="*/ 111360 h 163074"/>
                <a:gd name="connsiteX5" fmla="*/ 1187664 w 1187664"/>
                <a:gd name="connsiteY5" fmla="*/ 163074 h 163074"/>
                <a:gd name="connsiteX6" fmla="*/ 629 w 1187664"/>
                <a:gd name="connsiteY6" fmla="*/ 163074 h 163074"/>
                <a:gd name="connsiteX0" fmla="*/ 629 w 1187664"/>
                <a:gd name="connsiteY0" fmla="*/ 163074 h 163074"/>
                <a:gd name="connsiteX1" fmla="*/ 111 w 1187664"/>
                <a:gd name="connsiteY1" fmla="*/ 120888 h 163074"/>
                <a:gd name="connsiteX2" fmla="*/ 165223 w 1187664"/>
                <a:gd name="connsiteY2" fmla="*/ 0 h 163074"/>
                <a:gd name="connsiteX3" fmla="*/ 1023070 w 1187664"/>
                <a:gd name="connsiteY3" fmla="*/ 3 h 163074"/>
                <a:gd name="connsiteX4" fmla="*/ 1187562 w 1187664"/>
                <a:gd name="connsiteY4" fmla="*/ 111360 h 163074"/>
                <a:gd name="connsiteX5" fmla="*/ 1187664 w 1187664"/>
                <a:gd name="connsiteY5" fmla="*/ 163074 h 163074"/>
                <a:gd name="connsiteX6" fmla="*/ 629 w 1187664"/>
                <a:gd name="connsiteY6" fmla="*/ 163074 h 163074"/>
                <a:gd name="connsiteX0" fmla="*/ 629 w 1187664"/>
                <a:gd name="connsiteY0" fmla="*/ 163074 h 163074"/>
                <a:gd name="connsiteX1" fmla="*/ 111 w 1187664"/>
                <a:gd name="connsiteY1" fmla="*/ 120888 h 163074"/>
                <a:gd name="connsiteX2" fmla="*/ 165223 w 1187664"/>
                <a:gd name="connsiteY2" fmla="*/ 0 h 163074"/>
                <a:gd name="connsiteX3" fmla="*/ 1023070 w 1187664"/>
                <a:gd name="connsiteY3" fmla="*/ 3 h 163074"/>
                <a:gd name="connsiteX4" fmla="*/ 1187562 w 1187664"/>
                <a:gd name="connsiteY4" fmla="*/ 111360 h 163074"/>
                <a:gd name="connsiteX5" fmla="*/ 1187664 w 1187664"/>
                <a:gd name="connsiteY5" fmla="*/ 163074 h 163074"/>
                <a:gd name="connsiteX6" fmla="*/ 629 w 1187664"/>
                <a:gd name="connsiteY6" fmla="*/ 163074 h 163074"/>
                <a:gd name="connsiteX0" fmla="*/ 629 w 1187664"/>
                <a:gd name="connsiteY0" fmla="*/ 163074 h 163074"/>
                <a:gd name="connsiteX1" fmla="*/ 111 w 1187664"/>
                <a:gd name="connsiteY1" fmla="*/ 120888 h 163074"/>
                <a:gd name="connsiteX2" fmla="*/ 165223 w 1187664"/>
                <a:gd name="connsiteY2" fmla="*/ 0 h 163074"/>
                <a:gd name="connsiteX3" fmla="*/ 1023070 w 1187664"/>
                <a:gd name="connsiteY3" fmla="*/ 3 h 163074"/>
                <a:gd name="connsiteX4" fmla="*/ 1187562 w 1187664"/>
                <a:gd name="connsiteY4" fmla="*/ 111360 h 163074"/>
                <a:gd name="connsiteX5" fmla="*/ 1187664 w 1187664"/>
                <a:gd name="connsiteY5" fmla="*/ 163074 h 163074"/>
                <a:gd name="connsiteX6" fmla="*/ 629 w 1187664"/>
                <a:gd name="connsiteY6" fmla="*/ 163074 h 163074"/>
                <a:gd name="connsiteX0" fmla="*/ 629 w 1187664"/>
                <a:gd name="connsiteY0" fmla="*/ 163074 h 163074"/>
                <a:gd name="connsiteX1" fmla="*/ 111 w 1187664"/>
                <a:gd name="connsiteY1" fmla="*/ 120888 h 163074"/>
                <a:gd name="connsiteX2" fmla="*/ 165223 w 1187664"/>
                <a:gd name="connsiteY2" fmla="*/ 0 h 163074"/>
                <a:gd name="connsiteX3" fmla="*/ 1023070 w 1187664"/>
                <a:gd name="connsiteY3" fmla="*/ 3 h 163074"/>
                <a:gd name="connsiteX4" fmla="*/ 1187562 w 1187664"/>
                <a:gd name="connsiteY4" fmla="*/ 111360 h 163074"/>
                <a:gd name="connsiteX5" fmla="*/ 1187664 w 1187664"/>
                <a:gd name="connsiteY5" fmla="*/ 163074 h 163074"/>
                <a:gd name="connsiteX6" fmla="*/ 629 w 1187664"/>
                <a:gd name="connsiteY6" fmla="*/ 163074 h 163074"/>
                <a:gd name="connsiteX0" fmla="*/ 629 w 1187664"/>
                <a:gd name="connsiteY0" fmla="*/ 163074 h 163074"/>
                <a:gd name="connsiteX1" fmla="*/ 111 w 1187664"/>
                <a:gd name="connsiteY1" fmla="*/ 120888 h 163074"/>
                <a:gd name="connsiteX2" fmla="*/ 165223 w 1187664"/>
                <a:gd name="connsiteY2" fmla="*/ 0 h 163074"/>
                <a:gd name="connsiteX3" fmla="*/ 1023070 w 1187664"/>
                <a:gd name="connsiteY3" fmla="*/ 3 h 163074"/>
                <a:gd name="connsiteX4" fmla="*/ 1187562 w 1187664"/>
                <a:gd name="connsiteY4" fmla="*/ 111360 h 163074"/>
                <a:gd name="connsiteX5" fmla="*/ 1187664 w 1187664"/>
                <a:gd name="connsiteY5" fmla="*/ 163074 h 163074"/>
                <a:gd name="connsiteX6" fmla="*/ 629 w 1187664"/>
                <a:gd name="connsiteY6" fmla="*/ 163074 h 163074"/>
                <a:gd name="connsiteX0" fmla="*/ 1041 w 1188076"/>
                <a:gd name="connsiteY0" fmla="*/ 163074 h 163074"/>
                <a:gd name="connsiteX1" fmla="*/ 523 w 1188076"/>
                <a:gd name="connsiteY1" fmla="*/ 120888 h 163074"/>
                <a:gd name="connsiteX2" fmla="*/ 165635 w 1188076"/>
                <a:gd name="connsiteY2" fmla="*/ 0 h 163074"/>
                <a:gd name="connsiteX3" fmla="*/ 1023482 w 1188076"/>
                <a:gd name="connsiteY3" fmla="*/ 3 h 163074"/>
                <a:gd name="connsiteX4" fmla="*/ 1187974 w 1188076"/>
                <a:gd name="connsiteY4" fmla="*/ 111360 h 163074"/>
                <a:gd name="connsiteX5" fmla="*/ 1188076 w 1188076"/>
                <a:gd name="connsiteY5" fmla="*/ 163074 h 163074"/>
                <a:gd name="connsiteX6" fmla="*/ 1041 w 1188076"/>
                <a:gd name="connsiteY6" fmla="*/ 163074 h 1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076" h="163074">
                  <a:moveTo>
                    <a:pt x="1041" y="163074"/>
                  </a:moveTo>
                  <a:cubicBezTo>
                    <a:pt x="782" y="141981"/>
                    <a:pt x="-806" y="140395"/>
                    <a:pt x="523" y="120888"/>
                  </a:cubicBezTo>
                  <a:lnTo>
                    <a:pt x="165635" y="0"/>
                  </a:lnTo>
                  <a:lnTo>
                    <a:pt x="1023482" y="3"/>
                  </a:lnTo>
                  <a:lnTo>
                    <a:pt x="1187974" y="111360"/>
                  </a:lnTo>
                  <a:lnTo>
                    <a:pt x="1188076" y="163074"/>
                  </a:lnTo>
                  <a:lnTo>
                    <a:pt x="1041" y="16307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  <a:effectLst>
              <a:glow rad="50800">
                <a:schemeClr val="bg2">
                  <a:lumMod val="2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0" name="Retângulo: Cantos Diagonais Arredondados 489">
              <a:extLst>
                <a:ext uri="{FF2B5EF4-FFF2-40B4-BE49-F238E27FC236}">
                  <a16:creationId xmlns:a16="http://schemas.microsoft.com/office/drawing/2014/main" id="{E3D992AF-86C1-4E89-86F4-F79D942F1524}"/>
                </a:ext>
              </a:extLst>
            </p:cNvPr>
            <p:cNvSpPr/>
            <p:nvPr/>
          </p:nvSpPr>
          <p:spPr>
            <a:xfrm rot="10800000">
              <a:off x="11609574" y="1124117"/>
              <a:ext cx="111126" cy="111587"/>
            </a:xfrm>
            <a:prstGeom prst="round2Diag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1" name="Triângulo isósceles 490">
              <a:extLst>
                <a:ext uri="{FF2B5EF4-FFF2-40B4-BE49-F238E27FC236}">
                  <a16:creationId xmlns:a16="http://schemas.microsoft.com/office/drawing/2014/main" id="{5918262E-5E8F-4F6A-90D6-8466AF9DD576}"/>
                </a:ext>
              </a:extLst>
            </p:cNvPr>
            <p:cNvSpPr/>
            <p:nvPr/>
          </p:nvSpPr>
          <p:spPr>
            <a:xfrm>
              <a:off x="11629137" y="1143145"/>
              <a:ext cx="72000" cy="72000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2" name="Retângulo: Cantos Diagonais Arredondados 491">
              <a:extLst>
                <a:ext uri="{FF2B5EF4-FFF2-40B4-BE49-F238E27FC236}">
                  <a16:creationId xmlns:a16="http://schemas.microsoft.com/office/drawing/2014/main" id="{7EFCADC4-EA72-432C-877E-49EDB36CF23E}"/>
                </a:ext>
              </a:extLst>
            </p:cNvPr>
            <p:cNvSpPr/>
            <p:nvPr/>
          </p:nvSpPr>
          <p:spPr>
            <a:xfrm flipH="1">
              <a:off x="11609574" y="1873825"/>
              <a:ext cx="111126" cy="111587"/>
            </a:xfrm>
            <a:prstGeom prst="round2Diag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3" name="Triângulo isósceles 492">
              <a:extLst>
                <a:ext uri="{FF2B5EF4-FFF2-40B4-BE49-F238E27FC236}">
                  <a16:creationId xmlns:a16="http://schemas.microsoft.com/office/drawing/2014/main" id="{EA9C45DE-D31B-4F1D-A8F8-0F518D9DF460}"/>
                </a:ext>
              </a:extLst>
            </p:cNvPr>
            <p:cNvSpPr/>
            <p:nvPr/>
          </p:nvSpPr>
          <p:spPr>
            <a:xfrm rot="10800000" flipH="1">
              <a:off x="11629137" y="1892853"/>
              <a:ext cx="72000" cy="72000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A33C0239-127A-44DF-B683-7156678A4153}"/>
              </a:ext>
            </a:extLst>
          </p:cNvPr>
          <p:cNvSpPr txBox="1"/>
          <p:nvPr/>
        </p:nvSpPr>
        <p:spPr>
          <a:xfrm>
            <a:off x="4404947" y="1167486"/>
            <a:ext cx="1815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00B0F0"/>
                </a:solidFill>
                <a:latin typeface="DS-Digital" pitchFamily="2" charset="0"/>
              </a:rPr>
              <a:t>20:18</a:t>
            </a:r>
          </a:p>
        </p:txBody>
      </p:sp>
      <p:sp>
        <p:nvSpPr>
          <p:cNvPr id="596" name="Trapezoide 63">
            <a:extLst>
              <a:ext uri="{FF2B5EF4-FFF2-40B4-BE49-F238E27FC236}">
                <a16:creationId xmlns:a16="http://schemas.microsoft.com/office/drawing/2014/main" id="{B5187743-E892-41D0-A18D-2F1391F91013}"/>
              </a:ext>
            </a:extLst>
          </p:cNvPr>
          <p:cNvSpPr/>
          <p:nvPr/>
        </p:nvSpPr>
        <p:spPr>
          <a:xfrm rot="16200000">
            <a:off x="11484204" y="3963213"/>
            <a:ext cx="504000" cy="73855"/>
          </a:xfrm>
          <a:custGeom>
            <a:avLst/>
            <a:gdLst>
              <a:gd name="connsiteX0" fmla="*/ 0 w 1187035"/>
              <a:gd name="connsiteY0" fmla="*/ 163074 h 163074"/>
              <a:gd name="connsiteX1" fmla="*/ 164594 w 1187035"/>
              <a:gd name="connsiteY1" fmla="*/ 0 h 163074"/>
              <a:gd name="connsiteX2" fmla="*/ 1022441 w 1187035"/>
              <a:gd name="connsiteY2" fmla="*/ 0 h 163074"/>
              <a:gd name="connsiteX3" fmla="*/ 1187035 w 1187035"/>
              <a:gd name="connsiteY3" fmla="*/ 163074 h 163074"/>
              <a:gd name="connsiteX4" fmla="*/ 0 w 1187035"/>
              <a:gd name="connsiteY4" fmla="*/ 163074 h 163074"/>
              <a:gd name="connsiteX0" fmla="*/ 0 w 1187035"/>
              <a:gd name="connsiteY0" fmla="*/ 163074 h 163074"/>
              <a:gd name="connsiteX1" fmla="*/ 164594 w 1187035"/>
              <a:gd name="connsiteY1" fmla="*/ 0 h 163074"/>
              <a:gd name="connsiteX2" fmla="*/ 1022441 w 1187035"/>
              <a:gd name="connsiteY2" fmla="*/ 0 h 163074"/>
              <a:gd name="connsiteX3" fmla="*/ 1186933 w 1187035"/>
              <a:gd name="connsiteY3" fmla="*/ 111360 h 163074"/>
              <a:gd name="connsiteX4" fmla="*/ 1187035 w 1187035"/>
              <a:gd name="connsiteY4" fmla="*/ 163074 h 163074"/>
              <a:gd name="connsiteX5" fmla="*/ 0 w 1187035"/>
              <a:gd name="connsiteY5" fmla="*/ 163074 h 163074"/>
              <a:gd name="connsiteX0" fmla="*/ 0 w 1187035"/>
              <a:gd name="connsiteY0" fmla="*/ 163074 h 163074"/>
              <a:gd name="connsiteX1" fmla="*/ 164594 w 1187035"/>
              <a:gd name="connsiteY1" fmla="*/ 0 h 163074"/>
              <a:gd name="connsiteX2" fmla="*/ 1022441 w 1187035"/>
              <a:gd name="connsiteY2" fmla="*/ 0 h 163074"/>
              <a:gd name="connsiteX3" fmla="*/ 1186933 w 1187035"/>
              <a:gd name="connsiteY3" fmla="*/ 111360 h 163074"/>
              <a:gd name="connsiteX4" fmla="*/ 1187035 w 1187035"/>
              <a:gd name="connsiteY4" fmla="*/ 163074 h 163074"/>
              <a:gd name="connsiteX5" fmla="*/ 0 w 1187035"/>
              <a:gd name="connsiteY5" fmla="*/ 163074 h 163074"/>
              <a:gd name="connsiteX0" fmla="*/ 389 w 1187424"/>
              <a:gd name="connsiteY0" fmla="*/ 163074 h 163074"/>
              <a:gd name="connsiteX1" fmla="*/ 3047 w 1187424"/>
              <a:gd name="connsiteY1" fmla="*/ 124060 h 163074"/>
              <a:gd name="connsiteX2" fmla="*/ 164983 w 1187424"/>
              <a:gd name="connsiteY2" fmla="*/ 0 h 163074"/>
              <a:gd name="connsiteX3" fmla="*/ 1022830 w 1187424"/>
              <a:gd name="connsiteY3" fmla="*/ 0 h 163074"/>
              <a:gd name="connsiteX4" fmla="*/ 1187322 w 1187424"/>
              <a:gd name="connsiteY4" fmla="*/ 111360 h 163074"/>
              <a:gd name="connsiteX5" fmla="*/ 1187424 w 1187424"/>
              <a:gd name="connsiteY5" fmla="*/ 163074 h 163074"/>
              <a:gd name="connsiteX6" fmla="*/ 389 w 1187424"/>
              <a:gd name="connsiteY6" fmla="*/ 163074 h 163074"/>
              <a:gd name="connsiteX0" fmla="*/ 0 w 1187035"/>
              <a:gd name="connsiteY0" fmla="*/ 163074 h 163074"/>
              <a:gd name="connsiteX1" fmla="*/ 2658 w 1187035"/>
              <a:gd name="connsiteY1" fmla="*/ 124060 h 163074"/>
              <a:gd name="connsiteX2" fmla="*/ 164594 w 1187035"/>
              <a:gd name="connsiteY2" fmla="*/ 0 h 163074"/>
              <a:gd name="connsiteX3" fmla="*/ 1022441 w 1187035"/>
              <a:gd name="connsiteY3" fmla="*/ 0 h 163074"/>
              <a:gd name="connsiteX4" fmla="*/ 1186933 w 1187035"/>
              <a:gd name="connsiteY4" fmla="*/ 111360 h 163074"/>
              <a:gd name="connsiteX5" fmla="*/ 1187035 w 1187035"/>
              <a:gd name="connsiteY5" fmla="*/ 163074 h 163074"/>
              <a:gd name="connsiteX6" fmla="*/ 0 w 1187035"/>
              <a:gd name="connsiteY6" fmla="*/ 163074 h 163074"/>
              <a:gd name="connsiteX0" fmla="*/ 0 w 1187035"/>
              <a:gd name="connsiteY0" fmla="*/ 163074 h 163074"/>
              <a:gd name="connsiteX1" fmla="*/ 2658 w 1187035"/>
              <a:gd name="connsiteY1" fmla="*/ 124060 h 163074"/>
              <a:gd name="connsiteX2" fmla="*/ 164594 w 1187035"/>
              <a:gd name="connsiteY2" fmla="*/ 0 h 163074"/>
              <a:gd name="connsiteX3" fmla="*/ 1022441 w 1187035"/>
              <a:gd name="connsiteY3" fmla="*/ 3 h 163074"/>
              <a:gd name="connsiteX4" fmla="*/ 1186933 w 1187035"/>
              <a:gd name="connsiteY4" fmla="*/ 111360 h 163074"/>
              <a:gd name="connsiteX5" fmla="*/ 1187035 w 1187035"/>
              <a:gd name="connsiteY5" fmla="*/ 163074 h 163074"/>
              <a:gd name="connsiteX6" fmla="*/ 0 w 1187035"/>
              <a:gd name="connsiteY6" fmla="*/ 163074 h 163074"/>
              <a:gd name="connsiteX0" fmla="*/ 0 w 1187035"/>
              <a:gd name="connsiteY0" fmla="*/ 163074 h 163074"/>
              <a:gd name="connsiteX1" fmla="*/ 2658 w 1187035"/>
              <a:gd name="connsiteY1" fmla="*/ 124060 h 163074"/>
              <a:gd name="connsiteX2" fmla="*/ 164594 w 1187035"/>
              <a:gd name="connsiteY2" fmla="*/ 0 h 163074"/>
              <a:gd name="connsiteX3" fmla="*/ 1022441 w 1187035"/>
              <a:gd name="connsiteY3" fmla="*/ 3 h 163074"/>
              <a:gd name="connsiteX4" fmla="*/ 1186933 w 1187035"/>
              <a:gd name="connsiteY4" fmla="*/ 111360 h 163074"/>
              <a:gd name="connsiteX5" fmla="*/ 1187035 w 1187035"/>
              <a:gd name="connsiteY5" fmla="*/ 163074 h 163074"/>
              <a:gd name="connsiteX6" fmla="*/ 0 w 1187035"/>
              <a:gd name="connsiteY6" fmla="*/ 163074 h 163074"/>
              <a:gd name="connsiteX0" fmla="*/ 629 w 1187664"/>
              <a:gd name="connsiteY0" fmla="*/ 163074 h 163074"/>
              <a:gd name="connsiteX1" fmla="*/ 111 w 1187664"/>
              <a:gd name="connsiteY1" fmla="*/ 120888 h 163074"/>
              <a:gd name="connsiteX2" fmla="*/ 165223 w 1187664"/>
              <a:gd name="connsiteY2" fmla="*/ 0 h 163074"/>
              <a:gd name="connsiteX3" fmla="*/ 1023070 w 1187664"/>
              <a:gd name="connsiteY3" fmla="*/ 3 h 163074"/>
              <a:gd name="connsiteX4" fmla="*/ 1187562 w 1187664"/>
              <a:gd name="connsiteY4" fmla="*/ 111360 h 163074"/>
              <a:gd name="connsiteX5" fmla="*/ 1187664 w 1187664"/>
              <a:gd name="connsiteY5" fmla="*/ 163074 h 163074"/>
              <a:gd name="connsiteX6" fmla="*/ 629 w 1187664"/>
              <a:gd name="connsiteY6" fmla="*/ 163074 h 163074"/>
              <a:gd name="connsiteX0" fmla="*/ 629 w 1187664"/>
              <a:gd name="connsiteY0" fmla="*/ 163074 h 163074"/>
              <a:gd name="connsiteX1" fmla="*/ 111 w 1187664"/>
              <a:gd name="connsiteY1" fmla="*/ 120888 h 163074"/>
              <a:gd name="connsiteX2" fmla="*/ 165223 w 1187664"/>
              <a:gd name="connsiteY2" fmla="*/ 0 h 163074"/>
              <a:gd name="connsiteX3" fmla="*/ 1023070 w 1187664"/>
              <a:gd name="connsiteY3" fmla="*/ 3 h 163074"/>
              <a:gd name="connsiteX4" fmla="*/ 1187562 w 1187664"/>
              <a:gd name="connsiteY4" fmla="*/ 111360 h 163074"/>
              <a:gd name="connsiteX5" fmla="*/ 1187664 w 1187664"/>
              <a:gd name="connsiteY5" fmla="*/ 163074 h 163074"/>
              <a:gd name="connsiteX6" fmla="*/ 629 w 1187664"/>
              <a:gd name="connsiteY6" fmla="*/ 163074 h 163074"/>
              <a:gd name="connsiteX0" fmla="*/ 629 w 1187664"/>
              <a:gd name="connsiteY0" fmla="*/ 163074 h 163074"/>
              <a:gd name="connsiteX1" fmla="*/ 111 w 1187664"/>
              <a:gd name="connsiteY1" fmla="*/ 120888 h 163074"/>
              <a:gd name="connsiteX2" fmla="*/ 165223 w 1187664"/>
              <a:gd name="connsiteY2" fmla="*/ 0 h 163074"/>
              <a:gd name="connsiteX3" fmla="*/ 1023070 w 1187664"/>
              <a:gd name="connsiteY3" fmla="*/ 3 h 163074"/>
              <a:gd name="connsiteX4" fmla="*/ 1187562 w 1187664"/>
              <a:gd name="connsiteY4" fmla="*/ 111360 h 163074"/>
              <a:gd name="connsiteX5" fmla="*/ 1187664 w 1187664"/>
              <a:gd name="connsiteY5" fmla="*/ 163074 h 163074"/>
              <a:gd name="connsiteX6" fmla="*/ 629 w 1187664"/>
              <a:gd name="connsiteY6" fmla="*/ 163074 h 163074"/>
              <a:gd name="connsiteX0" fmla="*/ 629 w 1187664"/>
              <a:gd name="connsiteY0" fmla="*/ 163074 h 163074"/>
              <a:gd name="connsiteX1" fmla="*/ 111 w 1187664"/>
              <a:gd name="connsiteY1" fmla="*/ 120888 h 163074"/>
              <a:gd name="connsiteX2" fmla="*/ 165223 w 1187664"/>
              <a:gd name="connsiteY2" fmla="*/ 0 h 163074"/>
              <a:gd name="connsiteX3" fmla="*/ 1023070 w 1187664"/>
              <a:gd name="connsiteY3" fmla="*/ 3 h 163074"/>
              <a:gd name="connsiteX4" fmla="*/ 1187562 w 1187664"/>
              <a:gd name="connsiteY4" fmla="*/ 111360 h 163074"/>
              <a:gd name="connsiteX5" fmla="*/ 1187664 w 1187664"/>
              <a:gd name="connsiteY5" fmla="*/ 163074 h 163074"/>
              <a:gd name="connsiteX6" fmla="*/ 629 w 1187664"/>
              <a:gd name="connsiteY6" fmla="*/ 163074 h 163074"/>
              <a:gd name="connsiteX0" fmla="*/ 629 w 1187664"/>
              <a:gd name="connsiteY0" fmla="*/ 163074 h 163074"/>
              <a:gd name="connsiteX1" fmla="*/ 111 w 1187664"/>
              <a:gd name="connsiteY1" fmla="*/ 120888 h 163074"/>
              <a:gd name="connsiteX2" fmla="*/ 165223 w 1187664"/>
              <a:gd name="connsiteY2" fmla="*/ 0 h 163074"/>
              <a:gd name="connsiteX3" fmla="*/ 1023070 w 1187664"/>
              <a:gd name="connsiteY3" fmla="*/ 3 h 163074"/>
              <a:gd name="connsiteX4" fmla="*/ 1187562 w 1187664"/>
              <a:gd name="connsiteY4" fmla="*/ 111360 h 163074"/>
              <a:gd name="connsiteX5" fmla="*/ 1187664 w 1187664"/>
              <a:gd name="connsiteY5" fmla="*/ 163074 h 163074"/>
              <a:gd name="connsiteX6" fmla="*/ 629 w 1187664"/>
              <a:gd name="connsiteY6" fmla="*/ 163074 h 163074"/>
              <a:gd name="connsiteX0" fmla="*/ 629 w 1187664"/>
              <a:gd name="connsiteY0" fmla="*/ 163074 h 163074"/>
              <a:gd name="connsiteX1" fmla="*/ 111 w 1187664"/>
              <a:gd name="connsiteY1" fmla="*/ 120888 h 163074"/>
              <a:gd name="connsiteX2" fmla="*/ 165223 w 1187664"/>
              <a:gd name="connsiteY2" fmla="*/ 0 h 163074"/>
              <a:gd name="connsiteX3" fmla="*/ 1023070 w 1187664"/>
              <a:gd name="connsiteY3" fmla="*/ 3 h 163074"/>
              <a:gd name="connsiteX4" fmla="*/ 1187562 w 1187664"/>
              <a:gd name="connsiteY4" fmla="*/ 111360 h 163074"/>
              <a:gd name="connsiteX5" fmla="*/ 1187664 w 1187664"/>
              <a:gd name="connsiteY5" fmla="*/ 163074 h 163074"/>
              <a:gd name="connsiteX6" fmla="*/ 629 w 1187664"/>
              <a:gd name="connsiteY6" fmla="*/ 163074 h 163074"/>
              <a:gd name="connsiteX0" fmla="*/ 1041 w 1188076"/>
              <a:gd name="connsiteY0" fmla="*/ 163074 h 163074"/>
              <a:gd name="connsiteX1" fmla="*/ 523 w 1188076"/>
              <a:gd name="connsiteY1" fmla="*/ 120888 h 163074"/>
              <a:gd name="connsiteX2" fmla="*/ 165635 w 1188076"/>
              <a:gd name="connsiteY2" fmla="*/ 0 h 163074"/>
              <a:gd name="connsiteX3" fmla="*/ 1023482 w 1188076"/>
              <a:gd name="connsiteY3" fmla="*/ 3 h 163074"/>
              <a:gd name="connsiteX4" fmla="*/ 1187974 w 1188076"/>
              <a:gd name="connsiteY4" fmla="*/ 111360 h 163074"/>
              <a:gd name="connsiteX5" fmla="*/ 1188076 w 1188076"/>
              <a:gd name="connsiteY5" fmla="*/ 163074 h 163074"/>
              <a:gd name="connsiteX6" fmla="*/ 1041 w 1188076"/>
              <a:gd name="connsiteY6" fmla="*/ 163074 h 16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8076" h="163074">
                <a:moveTo>
                  <a:pt x="1041" y="163074"/>
                </a:moveTo>
                <a:cubicBezTo>
                  <a:pt x="782" y="141981"/>
                  <a:pt x="-806" y="140395"/>
                  <a:pt x="523" y="120888"/>
                </a:cubicBezTo>
                <a:lnTo>
                  <a:pt x="165635" y="0"/>
                </a:lnTo>
                <a:lnTo>
                  <a:pt x="1023482" y="3"/>
                </a:lnTo>
                <a:lnTo>
                  <a:pt x="1187974" y="111360"/>
                </a:lnTo>
                <a:lnTo>
                  <a:pt x="1188076" y="163074"/>
                </a:lnTo>
                <a:lnTo>
                  <a:pt x="1041" y="163074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02DF4CF4-0248-4957-8EAE-BBB6D240EF61}"/>
              </a:ext>
            </a:extLst>
          </p:cNvPr>
          <p:cNvCxnSpPr/>
          <p:nvPr/>
        </p:nvCxnSpPr>
        <p:spPr>
          <a:xfrm>
            <a:off x="4395361" y="2028469"/>
            <a:ext cx="1635288" cy="0"/>
          </a:xfrm>
          <a:prstGeom prst="line">
            <a:avLst/>
          </a:prstGeom>
          <a:ln w="92075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Forma Livre: Forma 521">
            <a:extLst>
              <a:ext uri="{FF2B5EF4-FFF2-40B4-BE49-F238E27FC236}">
                <a16:creationId xmlns:a16="http://schemas.microsoft.com/office/drawing/2014/main" id="{50111B28-9279-480B-A35C-5251A61EE168}"/>
              </a:ext>
            </a:extLst>
          </p:cNvPr>
          <p:cNvSpPr/>
          <p:nvPr/>
        </p:nvSpPr>
        <p:spPr>
          <a:xfrm flipH="1">
            <a:off x="4133712" y="6241676"/>
            <a:ext cx="7944127" cy="899056"/>
          </a:xfrm>
          <a:custGeom>
            <a:avLst/>
            <a:gdLst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28135 w 534572"/>
              <a:gd name="connsiteY9" fmla="*/ 14068 h 5950634"/>
              <a:gd name="connsiteX10" fmla="*/ 0 w 534572"/>
              <a:gd name="connsiteY10" fmla="*/ 5936566 h 5950634"/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18610 w 534572"/>
              <a:gd name="connsiteY9" fmla="*/ 1368 h 5950634"/>
              <a:gd name="connsiteX10" fmla="*/ 0 w 534572"/>
              <a:gd name="connsiteY10" fmla="*/ 5936566 h 5950634"/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12260 w 534572"/>
              <a:gd name="connsiteY9" fmla="*/ 7718 h 5950634"/>
              <a:gd name="connsiteX10" fmla="*/ 0 w 534572"/>
              <a:gd name="connsiteY10" fmla="*/ 5936566 h 5950634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37625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3975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25047"/>
              <a:gd name="connsiteY0" fmla="*/ 5938373 h 5952441"/>
              <a:gd name="connsiteX1" fmla="*/ 407963 w 525047"/>
              <a:gd name="connsiteY1" fmla="*/ 5952441 h 5952441"/>
              <a:gd name="connsiteX2" fmla="*/ 436099 w 525047"/>
              <a:gd name="connsiteY2" fmla="*/ 5713290 h 5952441"/>
              <a:gd name="connsiteX3" fmla="*/ 281354 w 525047"/>
              <a:gd name="connsiteY3" fmla="*/ 5558546 h 5952441"/>
              <a:gd name="connsiteX4" fmla="*/ 309489 w 525047"/>
              <a:gd name="connsiteY4" fmla="*/ 3856355 h 5952441"/>
              <a:gd name="connsiteX5" fmla="*/ 520505 w 525047"/>
              <a:gd name="connsiteY5" fmla="*/ 3687543 h 5952441"/>
              <a:gd name="connsiteX6" fmla="*/ 525047 w 525047"/>
              <a:gd name="connsiteY6" fmla="*/ 913826 h 5952441"/>
              <a:gd name="connsiteX7" fmla="*/ 347150 w 525047"/>
              <a:gd name="connsiteY7" fmla="*/ 733327 h 5952441"/>
              <a:gd name="connsiteX8" fmla="*/ 351692 w 525047"/>
              <a:gd name="connsiteY8" fmla="*/ 1807 h 5952441"/>
              <a:gd name="connsiteX9" fmla="*/ 15435 w 525047"/>
              <a:gd name="connsiteY9" fmla="*/ 0 h 5952441"/>
              <a:gd name="connsiteX10" fmla="*/ 0 w 525047"/>
              <a:gd name="connsiteY10" fmla="*/ 5938373 h 5952441"/>
              <a:gd name="connsiteX0" fmla="*/ 0 w 525267"/>
              <a:gd name="connsiteY0" fmla="*/ 5938373 h 5952441"/>
              <a:gd name="connsiteX1" fmla="*/ 407963 w 525267"/>
              <a:gd name="connsiteY1" fmla="*/ 5952441 h 5952441"/>
              <a:gd name="connsiteX2" fmla="*/ 436099 w 525267"/>
              <a:gd name="connsiteY2" fmla="*/ 5713290 h 5952441"/>
              <a:gd name="connsiteX3" fmla="*/ 281354 w 525267"/>
              <a:gd name="connsiteY3" fmla="*/ 5558546 h 5952441"/>
              <a:gd name="connsiteX4" fmla="*/ 309489 w 525267"/>
              <a:gd name="connsiteY4" fmla="*/ 3856355 h 5952441"/>
              <a:gd name="connsiteX5" fmla="*/ 525267 w 525267"/>
              <a:gd name="connsiteY5" fmla="*/ 3687543 h 5952441"/>
              <a:gd name="connsiteX6" fmla="*/ 525047 w 525267"/>
              <a:gd name="connsiteY6" fmla="*/ 913826 h 5952441"/>
              <a:gd name="connsiteX7" fmla="*/ 347150 w 525267"/>
              <a:gd name="connsiteY7" fmla="*/ 733327 h 5952441"/>
              <a:gd name="connsiteX8" fmla="*/ 351692 w 525267"/>
              <a:gd name="connsiteY8" fmla="*/ 1807 h 5952441"/>
              <a:gd name="connsiteX9" fmla="*/ 15435 w 525267"/>
              <a:gd name="connsiteY9" fmla="*/ 0 h 5952441"/>
              <a:gd name="connsiteX10" fmla="*/ 0 w 525267"/>
              <a:gd name="connsiteY10" fmla="*/ 5938373 h 5952441"/>
              <a:gd name="connsiteX0" fmla="*/ 0 w 525267"/>
              <a:gd name="connsiteY0" fmla="*/ 5938373 h 5952441"/>
              <a:gd name="connsiteX1" fmla="*/ 407963 w 525267"/>
              <a:gd name="connsiteY1" fmla="*/ 5952441 h 5952441"/>
              <a:gd name="connsiteX2" fmla="*/ 436099 w 525267"/>
              <a:gd name="connsiteY2" fmla="*/ 5713290 h 5952441"/>
              <a:gd name="connsiteX3" fmla="*/ 281354 w 525267"/>
              <a:gd name="connsiteY3" fmla="*/ 5558546 h 5952441"/>
              <a:gd name="connsiteX4" fmla="*/ 309489 w 525267"/>
              <a:gd name="connsiteY4" fmla="*/ 3856355 h 5952441"/>
              <a:gd name="connsiteX5" fmla="*/ 525267 w 525267"/>
              <a:gd name="connsiteY5" fmla="*/ 3687543 h 5952441"/>
              <a:gd name="connsiteX6" fmla="*/ 525047 w 525267"/>
              <a:gd name="connsiteY6" fmla="*/ 913826 h 5952441"/>
              <a:gd name="connsiteX7" fmla="*/ 347150 w 525267"/>
              <a:gd name="connsiteY7" fmla="*/ 733327 h 5952441"/>
              <a:gd name="connsiteX8" fmla="*/ 346929 w 525267"/>
              <a:gd name="connsiteY8" fmla="*/ 1807 h 5952441"/>
              <a:gd name="connsiteX9" fmla="*/ 15435 w 525267"/>
              <a:gd name="connsiteY9" fmla="*/ 0 h 5952441"/>
              <a:gd name="connsiteX10" fmla="*/ 0 w 525267"/>
              <a:gd name="connsiteY10" fmla="*/ 5938373 h 5952441"/>
              <a:gd name="connsiteX0" fmla="*/ 0 w 518123"/>
              <a:gd name="connsiteY0" fmla="*/ 5957423 h 5957423"/>
              <a:gd name="connsiteX1" fmla="*/ 400819 w 518123"/>
              <a:gd name="connsiteY1" fmla="*/ 5952441 h 5957423"/>
              <a:gd name="connsiteX2" fmla="*/ 428955 w 518123"/>
              <a:gd name="connsiteY2" fmla="*/ 5713290 h 5957423"/>
              <a:gd name="connsiteX3" fmla="*/ 274210 w 518123"/>
              <a:gd name="connsiteY3" fmla="*/ 5558546 h 5957423"/>
              <a:gd name="connsiteX4" fmla="*/ 302345 w 518123"/>
              <a:gd name="connsiteY4" fmla="*/ 3856355 h 5957423"/>
              <a:gd name="connsiteX5" fmla="*/ 518123 w 518123"/>
              <a:gd name="connsiteY5" fmla="*/ 3687543 h 5957423"/>
              <a:gd name="connsiteX6" fmla="*/ 517903 w 518123"/>
              <a:gd name="connsiteY6" fmla="*/ 913826 h 5957423"/>
              <a:gd name="connsiteX7" fmla="*/ 340006 w 518123"/>
              <a:gd name="connsiteY7" fmla="*/ 733327 h 5957423"/>
              <a:gd name="connsiteX8" fmla="*/ 339785 w 518123"/>
              <a:gd name="connsiteY8" fmla="*/ 1807 h 5957423"/>
              <a:gd name="connsiteX9" fmla="*/ 8291 w 518123"/>
              <a:gd name="connsiteY9" fmla="*/ 0 h 5957423"/>
              <a:gd name="connsiteX10" fmla="*/ 0 w 518123"/>
              <a:gd name="connsiteY10" fmla="*/ 5957423 h 5957423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74210 w 518123"/>
              <a:gd name="connsiteY3" fmla="*/ 5558546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564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302784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05142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300402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305165 w 518123"/>
              <a:gd name="connsiteY3" fmla="*/ 5568071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00380 w 518123"/>
              <a:gd name="connsiteY2" fmla="*/ 5713290 h 5952660"/>
              <a:gd name="connsiteX3" fmla="*/ 305165 w 518123"/>
              <a:gd name="connsiteY3" fmla="*/ 5568071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4189 w 518123"/>
              <a:gd name="connsiteY2" fmla="*/ 5867667 h 5952660"/>
              <a:gd name="connsiteX3" fmla="*/ 400380 w 518123"/>
              <a:gd name="connsiteY3" fmla="*/ 5713290 h 5952660"/>
              <a:gd name="connsiteX4" fmla="*/ 305165 w 518123"/>
              <a:gd name="connsiteY4" fmla="*/ 5568071 h 5952660"/>
              <a:gd name="connsiteX5" fmla="*/ 302345 w 518123"/>
              <a:gd name="connsiteY5" fmla="*/ 3856355 h 5952660"/>
              <a:gd name="connsiteX6" fmla="*/ 518123 w 518123"/>
              <a:gd name="connsiteY6" fmla="*/ 3687543 h 5952660"/>
              <a:gd name="connsiteX7" fmla="*/ 517903 w 518123"/>
              <a:gd name="connsiteY7" fmla="*/ 913826 h 5952660"/>
              <a:gd name="connsiteX8" fmla="*/ 340006 w 518123"/>
              <a:gd name="connsiteY8" fmla="*/ 733327 h 5952660"/>
              <a:gd name="connsiteX9" fmla="*/ 339785 w 518123"/>
              <a:gd name="connsiteY9" fmla="*/ 1807 h 5952660"/>
              <a:gd name="connsiteX10" fmla="*/ 8291 w 518123"/>
              <a:gd name="connsiteY10" fmla="*/ 0 h 5952660"/>
              <a:gd name="connsiteX11" fmla="*/ 0 w 518123"/>
              <a:gd name="connsiteY11" fmla="*/ 5952660 h 5952660"/>
              <a:gd name="connsiteX0" fmla="*/ 0 w 2398070"/>
              <a:gd name="connsiteY0" fmla="*/ 5952660 h 5953841"/>
              <a:gd name="connsiteX1" fmla="*/ 400819 w 2398070"/>
              <a:gd name="connsiteY1" fmla="*/ 5952441 h 5953841"/>
              <a:gd name="connsiteX2" fmla="*/ 2398070 w 2398070"/>
              <a:gd name="connsiteY2" fmla="*/ 5934309 h 5953841"/>
              <a:gd name="connsiteX3" fmla="*/ 400380 w 2398070"/>
              <a:gd name="connsiteY3" fmla="*/ 5713290 h 5953841"/>
              <a:gd name="connsiteX4" fmla="*/ 305165 w 2398070"/>
              <a:gd name="connsiteY4" fmla="*/ 5568071 h 5953841"/>
              <a:gd name="connsiteX5" fmla="*/ 302345 w 2398070"/>
              <a:gd name="connsiteY5" fmla="*/ 3856355 h 5953841"/>
              <a:gd name="connsiteX6" fmla="*/ 518123 w 2398070"/>
              <a:gd name="connsiteY6" fmla="*/ 3687543 h 5953841"/>
              <a:gd name="connsiteX7" fmla="*/ 517903 w 2398070"/>
              <a:gd name="connsiteY7" fmla="*/ 913826 h 5953841"/>
              <a:gd name="connsiteX8" fmla="*/ 340006 w 2398070"/>
              <a:gd name="connsiteY8" fmla="*/ 733327 h 5953841"/>
              <a:gd name="connsiteX9" fmla="*/ 339785 w 2398070"/>
              <a:gd name="connsiteY9" fmla="*/ 1807 h 5953841"/>
              <a:gd name="connsiteX10" fmla="*/ 8291 w 2398070"/>
              <a:gd name="connsiteY10" fmla="*/ 0 h 5953841"/>
              <a:gd name="connsiteX11" fmla="*/ 0 w 2398070"/>
              <a:gd name="connsiteY11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80162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4"/>
              <a:gd name="connsiteY0" fmla="*/ 5952660 h 5953841"/>
              <a:gd name="connsiteX1" fmla="*/ 400819 w 2398344"/>
              <a:gd name="connsiteY1" fmla="*/ 5952441 h 5953841"/>
              <a:gd name="connsiteX2" fmla="*/ 2398070 w 2398344"/>
              <a:gd name="connsiteY2" fmla="*/ 5934309 h 5953841"/>
              <a:gd name="connsiteX3" fmla="*/ 399393 w 2398344"/>
              <a:gd name="connsiteY3" fmla="*/ 5892657 h 5953841"/>
              <a:gd name="connsiteX4" fmla="*/ 400380 w 2398344"/>
              <a:gd name="connsiteY4" fmla="*/ 5713290 h 5953841"/>
              <a:gd name="connsiteX5" fmla="*/ 305165 w 2398344"/>
              <a:gd name="connsiteY5" fmla="*/ 5568071 h 5953841"/>
              <a:gd name="connsiteX6" fmla="*/ 302345 w 2398344"/>
              <a:gd name="connsiteY6" fmla="*/ 3856355 h 5953841"/>
              <a:gd name="connsiteX7" fmla="*/ 518123 w 2398344"/>
              <a:gd name="connsiteY7" fmla="*/ 3687543 h 5953841"/>
              <a:gd name="connsiteX8" fmla="*/ 517903 w 2398344"/>
              <a:gd name="connsiteY8" fmla="*/ 913826 h 5953841"/>
              <a:gd name="connsiteX9" fmla="*/ 340006 w 2398344"/>
              <a:gd name="connsiteY9" fmla="*/ 733327 h 5953841"/>
              <a:gd name="connsiteX10" fmla="*/ 339785 w 2398344"/>
              <a:gd name="connsiteY10" fmla="*/ 1807 h 5953841"/>
              <a:gd name="connsiteX11" fmla="*/ 8291 w 2398344"/>
              <a:gd name="connsiteY11" fmla="*/ 0 h 5953841"/>
              <a:gd name="connsiteX12" fmla="*/ 0 w 2398344"/>
              <a:gd name="connsiteY12" fmla="*/ 5952660 h 5953841"/>
              <a:gd name="connsiteX0" fmla="*/ 0 w 2636770"/>
              <a:gd name="connsiteY0" fmla="*/ 5952660 h 5953841"/>
              <a:gd name="connsiteX1" fmla="*/ 400819 w 2636770"/>
              <a:gd name="connsiteY1" fmla="*/ 5952441 h 5953841"/>
              <a:gd name="connsiteX2" fmla="*/ 2398070 w 2636770"/>
              <a:gd name="connsiteY2" fmla="*/ 5934309 h 5953841"/>
              <a:gd name="connsiteX3" fmla="*/ 2403273 w 2636770"/>
              <a:gd name="connsiteY3" fmla="*/ 5888492 h 5953841"/>
              <a:gd name="connsiteX4" fmla="*/ 399393 w 2636770"/>
              <a:gd name="connsiteY4" fmla="*/ 5892657 h 5953841"/>
              <a:gd name="connsiteX5" fmla="*/ 400380 w 2636770"/>
              <a:gd name="connsiteY5" fmla="*/ 5713290 h 5953841"/>
              <a:gd name="connsiteX6" fmla="*/ 305165 w 2636770"/>
              <a:gd name="connsiteY6" fmla="*/ 5568071 h 5953841"/>
              <a:gd name="connsiteX7" fmla="*/ 302345 w 2636770"/>
              <a:gd name="connsiteY7" fmla="*/ 3856355 h 5953841"/>
              <a:gd name="connsiteX8" fmla="*/ 518123 w 2636770"/>
              <a:gd name="connsiteY8" fmla="*/ 3687543 h 5953841"/>
              <a:gd name="connsiteX9" fmla="*/ 517903 w 2636770"/>
              <a:gd name="connsiteY9" fmla="*/ 913826 h 5953841"/>
              <a:gd name="connsiteX10" fmla="*/ 340006 w 2636770"/>
              <a:gd name="connsiteY10" fmla="*/ 733327 h 5953841"/>
              <a:gd name="connsiteX11" fmla="*/ 339785 w 2636770"/>
              <a:gd name="connsiteY11" fmla="*/ 1807 h 5953841"/>
              <a:gd name="connsiteX12" fmla="*/ 8291 w 2636770"/>
              <a:gd name="connsiteY12" fmla="*/ 0 h 5953841"/>
              <a:gd name="connsiteX13" fmla="*/ 0 w 2636770"/>
              <a:gd name="connsiteY13" fmla="*/ 5952660 h 5953841"/>
              <a:gd name="connsiteX0" fmla="*/ 0 w 2528474"/>
              <a:gd name="connsiteY0" fmla="*/ 5952660 h 5953841"/>
              <a:gd name="connsiteX1" fmla="*/ 400819 w 2528474"/>
              <a:gd name="connsiteY1" fmla="*/ 5952441 h 5953841"/>
              <a:gd name="connsiteX2" fmla="*/ 2398070 w 2528474"/>
              <a:gd name="connsiteY2" fmla="*/ 5934309 h 5953841"/>
              <a:gd name="connsiteX3" fmla="*/ 2403273 w 2528474"/>
              <a:gd name="connsiteY3" fmla="*/ 5888492 h 5953841"/>
              <a:gd name="connsiteX4" fmla="*/ 399393 w 2528474"/>
              <a:gd name="connsiteY4" fmla="*/ 5892657 h 5953841"/>
              <a:gd name="connsiteX5" fmla="*/ 400380 w 2528474"/>
              <a:gd name="connsiteY5" fmla="*/ 5713290 h 5953841"/>
              <a:gd name="connsiteX6" fmla="*/ 305165 w 2528474"/>
              <a:gd name="connsiteY6" fmla="*/ 5568071 h 5953841"/>
              <a:gd name="connsiteX7" fmla="*/ 302345 w 2528474"/>
              <a:gd name="connsiteY7" fmla="*/ 3856355 h 5953841"/>
              <a:gd name="connsiteX8" fmla="*/ 518123 w 2528474"/>
              <a:gd name="connsiteY8" fmla="*/ 3687543 h 5953841"/>
              <a:gd name="connsiteX9" fmla="*/ 517903 w 2528474"/>
              <a:gd name="connsiteY9" fmla="*/ 913826 h 5953841"/>
              <a:gd name="connsiteX10" fmla="*/ 340006 w 2528474"/>
              <a:gd name="connsiteY10" fmla="*/ 733327 h 5953841"/>
              <a:gd name="connsiteX11" fmla="*/ 339785 w 2528474"/>
              <a:gd name="connsiteY11" fmla="*/ 1807 h 5953841"/>
              <a:gd name="connsiteX12" fmla="*/ 8291 w 2528474"/>
              <a:gd name="connsiteY12" fmla="*/ 0 h 5953841"/>
              <a:gd name="connsiteX13" fmla="*/ 0 w 2528474"/>
              <a:gd name="connsiteY13" fmla="*/ 5952660 h 5953841"/>
              <a:gd name="connsiteX0" fmla="*/ 0 w 2403273"/>
              <a:gd name="connsiteY0" fmla="*/ 5952660 h 5953841"/>
              <a:gd name="connsiteX1" fmla="*/ 400819 w 2403273"/>
              <a:gd name="connsiteY1" fmla="*/ 5952441 h 5953841"/>
              <a:gd name="connsiteX2" fmla="*/ 2398070 w 2403273"/>
              <a:gd name="connsiteY2" fmla="*/ 5934309 h 5953841"/>
              <a:gd name="connsiteX3" fmla="*/ 2403273 w 2403273"/>
              <a:gd name="connsiteY3" fmla="*/ 5888492 h 5953841"/>
              <a:gd name="connsiteX4" fmla="*/ 399393 w 2403273"/>
              <a:gd name="connsiteY4" fmla="*/ 5892657 h 5953841"/>
              <a:gd name="connsiteX5" fmla="*/ 400380 w 2403273"/>
              <a:gd name="connsiteY5" fmla="*/ 5713290 h 5953841"/>
              <a:gd name="connsiteX6" fmla="*/ 305165 w 2403273"/>
              <a:gd name="connsiteY6" fmla="*/ 5568071 h 5953841"/>
              <a:gd name="connsiteX7" fmla="*/ 302345 w 2403273"/>
              <a:gd name="connsiteY7" fmla="*/ 3856355 h 5953841"/>
              <a:gd name="connsiteX8" fmla="*/ 518123 w 2403273"/>
              <a:gd name="connsiteY8" fmla="*/ 3687543 h 5953841"/>
              <a:gd name="connsiteX9" fmla="*/ 517903 w 2403273"/>
              <a:gd name="connsiteY9" fmla="*/ 913826 h 5953841"/>
              <a:gd name="connsiteX10" fmla="*/ 340006 w 2403273"/>
              <a:gd name="connsiteY10" fmla="*/ 733327 h 5953841"/>
              <a:gd name="connsiteX11" fmla="*/ 339785 w 2403273"/>
              <a:gd name="connsiteY11" fmla="*/ 1807 h 5953841"/>
              <a:gd name="connsiteX12" fmla="*/ 8291 w 2403273"/>
              <a:gd name="connsiteY12" fmla="*/ 0 h 5953841"/>
              <a:gd name="connsiteX13" fmla="*/ 0 w 2403273"/>
              <a:gd name="connsiteY13" fmla="*/ 5952660 h 5953841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384765 w 2403273"/>
              <a:gd name="connsiteY5" fmla="*/ 5721621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384765 w 2403273"/>
              <a:gd name="connsiteY5" fmla="*/ 5721621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4313467"/>
              <a:gd name="connsiteY0" fmla="*/ 5952660 h 5953258"/>
              <a:gd name="connsiteX1" fmla="*/ 400819 w 4313467"/>
              <a:gd name="connsiteY1" fmla="*/ 5952441 h 5953258"/>
              <a:gd name="connsiteX2" fmla="*/ 4313467 w 4313467"/>
              <a:gd name="connsiteY2" fmla="*/ 5950969 h 5953258"/>
              <a:gd name="connsiteX3" fmla="*/ 2403273 w 4313467"/>
              <a:gd name="connsiteY3" fmla="*/ 5888492 h 5953258"/>
              <a:gd name="connsiteX4" fmla="*/ 399393 w 4313467"/>
              <a:gd name="connsiteY4" fmla="*/ 5892657 h 5953258"/>
              <a:gd name="connsiteX5" fmla="*/ 384765 w 4313467"/>
              <a:gd name="connsiteY5" fmla="*/ 5721621 h 5953258"/>
              <a:gd name="connsiteX6" fmla="*/ 305165 w 4313467"/>
              <a:gd name="connsiteY6" fmla="*/ 5568071 h 5953258"/>
              <a:gd name="connsiteX7" fmla="*/ 302345 w 4313467"/>
              <a:gd name="connsiteY7" fmla="*/ 3856355 h 5953258"/>
              <a:gd name="connsiteX8" fmla="*/ 518123 w 4313467"/>
              <a:gd name="connsiteY8" fmla="*/ 3687543 h 5953258"/>
              <a:gd name="connsiteX9" fmla="*/ 517903 w 4313467"/>
              <a:gd name="connsiteY9" fmla="*/ 913826 h 5953258"/>
              <a:gd name="connsiteX10" fmla="*/ 340006 w 4313467"/>
              <a:gd name="connsiteY10" fmla="*/ 733327 h 5953258"/>
              <a:gd name="connsiteX11" fmla="*/ 339785 w 4313467"/>
              <a:gd name="connsiteY11" fmla="*/ 1807 h 5953258"/>
              <a:gd name="connsiteX12" fmla="*/ 8291 w 4313467"/>
              <a:gd name="connsiteY12" fmla="*/ 0 h 5953258"/>
              <a:gd name="connsiteX13" fmla="*/ 0 w 4313467"/>
              <a:gd name="connsiteY13" fmla="*/ 5952660 h 5953258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2403273 w 4313467"/>
              <a:gd name="connsiteY2" fmla="*/ 5888492 h 5952660"/>
              <a:gd name="connsiteX3" fmla="*/ 399393 w 4313467"/>
              <a:gd name="connsiteY3" fmla="*/ 5892657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9393 w 4313467"/>
              <a:gd name="connsiteY3" fmla="*/ 5892657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0365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6015462"/>
              <a:gd name="connsiteY0" fmla="*/ 5952660 h 5952660"/>
              <a:gd name="connsiteX1" fmla="*/ 4313467 w 6015462"/>
              <a:gd name="connsiteY1" fmla="*/ 5950969 h 5952660"/>
              <a:gd name="connsiteX2" fmla="*/ 6015462 w 6015462"/>
              <a:gd name="connsiteY2" fmla="*/ 5902027 h 5952660"/>
              <a:gd name="connsiteX3" fmla="*/ 375971 w 6015462"/>
              <a:gd name="connsiteY3" fmla="*/ 5905152 h 5952660"/>
              <a:gd name="connsiteX4" fmla="*/ 376957 w 6015462"/>
              <a:gd name="connsiteY4" fmla="*/ 5743489 h 5952660"/>
              <a:gd name="connsiteX5" fmla="*/ 305165 w 6015462"/>
              <a:gd name="connsiteY5" fmla="*/ 5568071 h 5952660"/>
              <a:gd name="connsiteX6" fmla="*/ 302345 w 6015462"/>
              <a:gd name="connsiteY6" fmla="*/ 3856355 h 5952660"/>
              <a:gd name="connsiteX7" fmla="*/ 518123 w 6015462"/>
              <a:gd name="connsiteY7" fmla="*/ 3687543 h 5952660"/>
              <a:gd name="connsiteX8" fmla="*/ 517903 w 6015462"/>
              <a:gd name="connsiteY8" fmla="*/ 913826 h 5952660"/>
              <a:gd name="connsiteX9" fmla="*/ 340006 w 6015462"/>
              <a:gd name="connsiteY9" fmla="*/ 733327 h 5952660"/>
              <a:gd name="connsiteX10" fmla="*/ 339785 w 6015462"/>
              <a:gd name="connsiteY10" fmla="*/ 1807 h 5952660"/>
              <a:gd name="connsiteX11" fmla="*/ 8291 w 6015462"/>
              <a:gd name="connsiteY11" fmla="*/ 0 h 5952660"/>
              <a:gd name="connsiteX12" fmla="*/ 0 w 6015462"/>
              <a:gd name="connsiteY12" fmla="*/ 5952660 h 5952660"/>
              <a:gd name="connsiteX0" fmla="*/ 0 w 6019367"/>
              <a:gd name="connsiteY0" fmla="*/ 5952660 h 5952660"/>
              <a:gd name="connsiteX1" fmla="*/ 6019367 w 6019367"/>
              <a:gd name="connsiteY1" fmla="*/ 5950969 h 5952660"/>
              <a:gd name="connsiteX2" fmla="*/ 6015462 w 6019367"/>
              <a:gd name="connsiteY2" fmla="*/ 5902027 h 5952660"/>
              <a:gd name="connsiteX3" fmla="*/ 375971 w 6019367"/>
              <a:gd name="connsiteY3" fmla="*/ 5905152 h 5952660"/>
              <a:gd name="connsiteX4" fmla="*/ 376957 w 6019367"/>
              <a:gd name="connsiteY4" fmla="*/ 5743489 h 5952660"/>
              <a:gd name="connsiteX5" fmla="*/ 305165 w 6019367"/>
              <a:gd name="connsiteY5" fmla="*/ 5568071 h 5952660"/>
              <a:gd name="connsiteX6" fmla="*/ 302345 w 6019367"/>
              <a:gd name="connsiteY6" fmla="*/ 3856355 h 5952660"/>
              <a:gd name="connsiteX7" fmla="*/ 518123 w 6019367"/>
              <a:gd name="connsiteY7" fmla="*/ 3687543 h 5952660"/>
              <a:gd name="connsiteX8" fmla="*/ 517903 w 6019367"/>
              <a:gd name="connsiteY8" fmla="*/ 913826 h 5952660"/>
              <a:gd name="connsiteX9" fmla="*/ 340006 w 6019367"/>
              <a:gd name="connsiteY9" fmla="*/ 733327 h 5952660"/>
              <a:gd name="connsiteX10" fmla="*/ 339785 w 6019367"/>
              <a:gd name="connsiteY10" fmla="*/ 1807 h 5952660"/>
              <a:gd name="connsiteX11" fmla="*/ 8291 w 6019367"/>
              <a:gd name="connsiteY11" fmla="*/ 0 h 5952660"/>
              <a:gd name="connsiteX12" fmla="*/ 0 w 6019367"/>
              <a:gd name="connsiteY12" fmla="*/ 5952660 h 5952660"/>
              <a:gd name="connsiteX0" fmla="*/ 0 w 6019367"/>
              <a:gd name="connsiteY0" fmla="*/ 5952660 h 5952660"/>
              <a:gd name="connsiteX1" fmla="*/ 6019367 w 6019367"/>
              <a:gd name="connsiteY1" fmla="*/ 5950969 h 5952660"/>
              <a:gd name="connsiteX2" fmla="*/ 6011559 w 6019367"/>
              <a:gd name="connsiteY2" fmla="*/ 5905151 h 5952660"/>
              <a:gd name="connsiteX3" fmla="*/ 375971 w 6019367"/>
              <a:gd name="connsiteY3" fmla="*/ 5905152 h 5952660"/>
              <a:gd name="connsiteX4" fmla="*/ 376957 w 6019367"/>
              <a:gd name="connsiteY4" fmla="*/ 5743489 h 5952660"/>
              <a:gd name="connsiteX5" fmla="*/ 305165 w 6019367"/>
              <a:gd name="connsiteY5" fmla="*/ 5568071 h 5952660"/>
              <a:gd name="connsiteX6" fmla="*/ 302345 w 6019367"/>
              <a:gd name="connsiteY6" fmla="*/ 3856355 h 5952660"/>
              <a:gd name="connsiteX7" fmla="*/ 518123 w 6019367"/>
              <a:gd name="connsiteY7" fmla="*/ 3687543 h 5952660"/>
              <a:gd name="connsiteX8" fmla="*/ 517903 w 6019367"/>
              <a:gd name="connsiteY8" fmla="*/ 913826 h 5952660"/>
              <a:gd name="connsiteX9" fmla="*/ 340006 w 6019367"/>
              <a:gd name="connsiteY9" fmla="*/ 733327 h 5952660"/>
              <a:gd name="connsiteX10" fmla="*/ 339785 w 6019367"/>
              <a:gd name="connsiteY10" fmla="*/ 1807 h 5952660"/>
              <a:gd name="connsiteX11" fmla="*/ 8291 w 6019367"/>
              <a:gd name="connsiteY11" fmla="*/ 0 h 5952660"/>
              <a:gd name="connsiteX12" fmla="*/ 0 w 6019367"/>
              <a:gd name="connsiteY12" fmla="*/ 5952660 h 5952660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375971 w 6015464"/>
              <a:gd name="connsiteY3" fmla="*/ 5905152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375971 w 6015464"/>
              <a:gd name="connsiteY3" fmla="*/ 5905153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339785 w 6015464"/>
              <a:gd name="connsiteY9" fmla="*/ 592205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339785 w 6015464"/>
              <a:gd name="connsiteY9" fmla="*/ 592205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215089 w 6015464"/>
              <a:gd name="connsiteY8" fmla="*/ 1123803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27516 h 6328949"/>
              <a:gd name="connsiteX1" fmla="*/ 6015464 w 6015464"/>
              <a:gd name="connsiteY1" fmla="*/ 6328949 h 6328949"/>
              <a:gd name="connsiteX2" fmla="*/ 6011559 w 6015464"/>
              <a:gd name="connsiteY2" fmla="*/ 6280007 h 6328949"/>
              <a:gd name="connsiteX3" fmla="*/ 664842 w 6015464"/>
              <a:gd name="connsiteY3" fmla="*/ 6280010 h 6328949"/>
              <a:gd name="connsiteX4" fmla="*/ 305165 w 6015464"/>
              <a:gd name="connsiteY4" fmla="*/ 5942927 h 6328949"/>
              <a:gd name="connsiteX5" fmla="*/ 302345 w 6015464"/>
              <a:gd name="connsiteY5" fmla="*/ 4231211 h 6328949"/>
              <a:gd name="connsiteX6" fmla="*/ 518123 w 6015464"/>
              <a:gd name="connsiteY6" fmla="*/ 4062399 h 6328949"/>
              <a:gd name="connsiteX7" fmla="*/ 517903 w 6015464"/>
              <a:gd name="connsiteY7" fmla="*/ 1288682 h 6328949"/>
              <a:gd name="connsiteX8" fmla="*/ 199474 w 6015464"/>
              <a:gd name="connsiteY8" fmla="*/ 1095688 h 6328949"/>
              <a:gd name="connsiteX9" fmla="*/ 199253 w 6015464"/>
              <a:gd name="connsiteY9" fmla="*/ 157997 h 6328949"/>
              <a:gd name="connsiteX10" fmla="*/ 4387 w 6015464"/>
              <a:gd name="connsiteY10" fmla="*/ 0 h 6328949"/>
              <a:gd name="connsiteX11" fmla="*/ 0 w 6015464"/>
              <a:gd name="connsiteY11" fmla="*/ 6327516 h 6328949"/>
              <a:gd name="connsiteX0" fmla="*/ 0 w 6015464"/>
              <a:gd name="connsiteY0" fmla="*/ 6327516 h 6328949"/>
              <a:gd name="connsiteX1" fmla="*/ 6015464 w 6015464"/>
              <a:gd name="connsiteY1" fmla="*/ 6328949 h 6328949"/>
              <a:gd name="connsiteX2" fmla="*/ 6011559 w 6015464"/>
              <a:gd name="connsiteY2" fmla="*/ 6280007 h 6328949"/>
              <a:gd name="connsiteX3" fmla="*/ 664842 w 6015464"/>
              <a:gd name="connsiteY3" fmla="*/ 6280010 h 6328949"/>
              <a:gd name="connsiteX4" fmla="*/ 305165 w 6015464"/>
              <a:gd name="connsiteY4" fmla="*/ 5942927 h 6328949"/>
              <a:gd name="connsiteX5" fmla="*/ 302345 w 6015464"/>
              <a:gd name="connsiteY5" fmla="*/ 4231211 h 6328949"/>
              <a:gd name="connsiteX6" fmla="*/ 518123 w 6015464"/>
              <a:gd name="connsiteY6" fmla="*/ 4062399 h 6328949"/>
              <a:gd name="connsiteX7" fmla="*/ 517903 w 6015464"/>
              <a:gd name="connsiteY7" fmla="*/ 1288682 h 6328949"/>
              <a:gd name="connsiteX8" fmla="*/ 199474 w 6015464"/>
              <a:gd name="connsiteY8" fmla="*/ 1095688 h 6328949"/>
              <a:gd name="connsiteX9" fmla="*/ 230482 w 6015464"/>
              <a:gd name="connsiteY9" fmla="*/ 133006 h 6328949"/>
              <a:gd name="connsiteX10" fmla="*/ 4387 w 6015464"/>
              <a:gd name="connsiteY10" fmla="*/ 0 h 6328949"/>
              <a:gd name="connsiteX11" fmla="*/ 0 w 6015464"/>
              <a:gd name="connsiteY11" fmla="*/ 6327516 h 6328949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199474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199474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22897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9051211"/>
              <a:gd name="connsiteY0" fmla="*/ 6358753 h 6360186"/>
              <a:gd name="connsiteX1" fmla="*/ 6015464 w 9051211"/>
              <a:gd name="connsiteY1" fmla="*/ 6360186 h 6360186"/>
              <a:gd name="connsiteX2" fmla="*/ 9051211 w 9051211"/>
              <a:gd name="connsiteY2" fmla="*/ 6190071 h 6360186"/>
              <a:gd name="connsiteX3" fmla="*/ 664842 w 9051211"/>
              <a:gd name="connsiteY3" fmla="*/ 6311247 h 6360186"/>
              <a:gd name="connsiteX4" fmla="*/ 305165 w 9051211"/>
              <a:gd name="connsiteY4" fmla="*/ 5974164 h 6360186"/>
              <a:gd name="connsiteX5" fmla="*/ 302345 w 9051211"/>
              <a:gd name="connsiteY5" fmla="*/ 4262448 h 6360186"/>
              <a:gd name="connsiteX6" fmla="*/ 518123 w 9051211"/>
              <a:gd name="connsiteY6" fmla="*/ 4093636 h 6360186"/>
              <a:gd name="connsiteX7" fmla="*/ 517903 w 9051211"/>
              <a:gd name="connsiteY7" fmla="*/ 1319919 h 6360186"/>
              <a:gd name="connsiteX8" fmla="*/ 230703 w 9051211"/>
              <a:gd name="connsiteY8" fmla="*/ 1130048 h 6360186"/>
              <a:gd name="connsiteX9" fmla="*/ 230482 w 9051211"/>
              <a:gd name="connsiteY9" fmla="*/ 164243 h 6360186"/>
              <a:gd name="connsiteX10" fmla="*/ 4387 w 9051211"/>
              <a:gd name="connsiteY10" fmla="*/ 0 h 6360186"/>
              <a:gd name="connsiteX11" fmla="*/ 0 w 9051211"/>
              <a:gd name="connsiteY11" fmla="*/ 6358753 h 6360186"/>
              <a:gd name="connsiteX0" fmla="*/ 0 w 9055116"/>
              <a:gd name="connsiteY0" fmla="*/ 6358753 h 6360186"/>
              <a:gd name="connsiteX1" fmla="*/ 9055116 w 9055116"/>
              <a:gd name="connsiteY1" fmla="*/ 6360186 h 6360186"/>
              <a:gd name="connsiteX2" fmla="*/ 9051211 w 9055116"/>
              <a:gd name="connsiteY2" fmla="*/ 6190071 h 6360186"/>
              <a:gd name="connsiteX3" fmla="*/ 664842 w 9055116"/>
              <a:gd name="connsiteY3" fmla="*/ 6311247 h 6360186"/>
              <a:gd name="connsiteX4" fmla="*/ 305165 w 9055116"/>
              <a:gd name="connsiteY4" fmla="*/ 5974164 h 6360186"/>
              <a:gd name="connsiteX5" fmla="*/ 302345 w 9055116"/>
              <a:gd name="connsiteY5" fmla="*/ 4262448 h 6360186"/>
              <a:gd name="connsiteX6" fmla="*/ 518123 w 9055116"/>
              <a:gd name="connsiteY6" fmla="*/ 4093636 h 6360186"/>
              <a:gd name="connsiteX7" fmla="*/ 517903 w 9055116"/>
              <a:gd name="connsiteY7" fmla="*/ 1319919 h 6360186"/>
              <a:gd name="connsiteX8" fmla="*/ 230703 w 9055116"/>
              <a:gd name="connsiteY8" fmla="*/ 1130048 h 6360186"/>
              <a:gd name="connsiteX9" fmla="*/ 230482 w 9055116"/>
              <a:gd name="connsiteY9" fmla="*/ 164243 h 6360186"/>
              <a:gd name="connsiteX10" fmla="*/ 4387 w 9055116"/>
              <a:gd name="connsiteY10" fmla="*/ 0 h 6360186"/>
              <a:gd name="connsiteX11" fmla="*/ 0 w 9055116"/>
              <a:gd name="connsiteY11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302345 w 9055490"/>
              <a:gd name="connsiteY5" fmla="*/ 4262448 h 6360186"/>
              <a:gd name="connsiteX6" fmla="*/ 518123 w 9055490"/>
              <a:gd name="connsiteY6" fmla="*/ 4093636 h 6360186"/>
              <a:gd name="connsiteX7" fmla="*/ 517903 w 9055490"/>
              <a:gd name="connsiteY7" fmla="*/ 1319919 h 6360186"/>
              <a:gd name="connsiteX8" fmla="*/ 230703 w 9055490"/>
              <a:gd name="connsiteY8" fmla="*/ 1130048 h 6360186"/>
              <a:gd name="connsiteX9" fmla="*/ 230482 w 9055490"/>
              <a:gd name="connsiteY9" fmla="*/ 164243 h 6360186"/>
              <a:gd name="connsiteX10" fmla="*/ 4387 w 9055490"/>
              <a:gd name="connsiteY10" fmla="*/ 0 h 6360186"/>
              <a:gd name="connsiteX11" fmla="*/ 0 w 9055490"/>
              <a:gd name="connsiteY11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518123 w 9055490"/>
              <a:gd name="connsiteY5" fmla="*/ 4093636 h 6360186"/>
              <a:gd name="connsiteX6" fmla="*/ 517903 w 9055490"/>
              <a:gd name="connsiteY6" fmla="*/ 1319919 h 6360186"/>
              <a:gd name="connsiteX7" fmla="*/ 230703 w 9055490"/>
              <a:gd name="connsiteY7" fmla="*/ 1130048 h 6360186"/>
              <a:gd name="connsiteX8" fmla="*/ 230482 w 9055490"/>
              <a:gd name="connsiteY8" fmla="*/ 164243 h 6360186"/>
              <a:gd name="connsiteX9" fmla="*/ 4387 w 9055490"/>
              <a:gd name="connsiteY9" fmla="*/ 0 h 6360186"/>
              <a:gd name="connsiteX10" fmla="*/ 0 w 9055490"/>
              <a:gd name="connsiteY10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517903 w 9055490"/>
              <a:gd name="connsiteY5" fmla="*/ 1319919 h 6360186"/>
              <a:gd name="connsiteX6" fmla="*/ 230703 w 9055490"/>
              <a:gd name="connsiteY6" fmla="*/ 1130048 h 6360186"/>
              <a:gd name="connsiteX7" fmla="*/ 230482 w 9055490"/>
              <a:gd name="connsiteY7" fmla="*/ 164243 h 6360186"/>
              <a:gd name="connsiteX8" fmla="*/ 4387 w 9055490"/>
              <a:gd name="connsiteY8" fmla="*/ 0 h 6360186"/>
              <a:gd name="connsiteX9" fmla="*/ 0 w 9055490"/>
              <a:gd name="connsiteY9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230703 w 9055490"/>
              <a:gd name="connsiteY5" fmla="*/ 1130048 h 6360186"/>
              <a:gd name="connsiteX6" fmla="*/ 230482 w 9055490"/>
              <a:gd name="connsiteY6" fmla="*/ 164243 h 6360186"/>
              <a:gd name="connsiteX7" fmla="*/ 4387 w 9055490"/>
              <a:gd name="connsiteY7" fmla="*/ 0 h 6360186"/>
              <a:gd name="connsiteX8" fmla="*/ 0 w 9055490"/>
              <a:gd name="connsiteY8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230482 w 9055490"/>
              <a:gd name="connsiteY5" fmla="*/ 164243 h 6360186"/>
              <a:gd name="connsiteX6" fmla="*/ 4387 w 9055490"/>
              <a:gd name="connsiteY6" fmla="*/ 0 h 6360186"/>
              <a:gd name="connsiteX7" fmla="*/ 0 w 9055490"/>
              <a:gd name="connsiteY7" fmla="*/ 6358753 h 6360186"/>
              <a:gd name="connsiteX0" fmla="*/ 608671 w 9664161"/>
              <a:gd name="connsiteY0" fmla="*/ 6194510 h 6195943"/>
              <a:gd name="connsiteX1" fmla="*/ 9663787 w 9664161"/>
              <a:gd name="connsiteY1" fmla="*/ 6195943 h 6195943"/>
              <a:gd name="connsiteX2" fmla="*/ 9663785 w 9664161"/>
              <a:gd name="connsiteY2" fmla="*/ 6139429 h 6195943"/>
              <a:gd name="connsiteX3" fmla="*/ 1273513 w 9664161"/>
              <a:gd name="connsiteY3" fmla="*/ 6147004 h 6195943"/>
              <a:gd name="connsiteX4" fmla="*/ 913836 w 9664161"/>
              <a:gd name="connsiteY4" fmla="*/ 5809921 h 6195943"/>
              <a:gd name="connsiteX5" fmla="*/ 839153 w 9664161"/>
              <a:gd name="connsiteY5" fmla="*/ 0 h 6195943"/>
              <a:gd name="connsiteX6" fmla="*/ 608671 w 9664161"/>
              <a:gd name="connsiteY6" fmla="*/ 6194510 h 6195943"/>
              <a:gd name="connsiteX0" fmla="*/ 608671 w 9664161"/>
              <a:gd name="connsiteY0" fmla="*/ 6194510 h 6195943"/>
              <a:gd name="connsiteX1" fmla="*/ 9663787 w 9664161"/>
              <a:gd name="connsiteY1" fmla="*/ 6195943 h 6195943"/>
              <a:gd name="connsiteX2" fmla="*/ 9663785 w 9664161"/>
              <a:gd name="connsiteY2" fmla="*/ 6139429 h 6195943"/>
              <a:gd name="connsiteX3" fmla="*/ 1273513 w 9664161"/>
              <a:gd name="connsiteY3" fmla="*/ 6147004 h 6195943"/>
              <a:gd name="connsiteX4" fmla="*/ 913836 w 9664161"/>
              <a:gd name="connsiteY4" fmla="*/ 5809921 h 6195943"/>
              <a:gd name="connsiteX5" fmla="*/ 839153 w 9664161"/>
              <a:gd name="connsiteY5" fmla="*/ 0 h 6195943"/>
              <a:gd name="connsiteX6" fmla="*/ 608671 w 9664161"/>
              <a:gd name="connsiteY6" fmla="*/ 6194510 h 6195943"/>
              <a:gd name="connsiteX0" fmla="*/ 598197 w 9653687"/>
              <a:gd name="connsiteY0" fmla="*/ 384589 h 386022"/>
              <a:gd name="connsiteX1" fmla="*/ 9653313 w 9653687"/>
              <a:gd name="connsiteY1" fmla="*/ 386022 h 386022"/>
              <a:gd name="connsiteX2" fmla="*/ 9653311 w 9653687"/>
              <a:gd name="connsiteY2" fmla="*/ 329508 h 386022"/>
              <a:gd name="connsiteX3" fmla="*/ 1263039 w 9653687"/>
              <a:gd name="connsiteY3" fmla="*/ 337083 h 386022"/>
              <a:gd name="connsiteX4" fmla="*/ 903362 w 9653687"/>
              <a:gd name="connsiteY4" fmla="*/ 0 h 386022"/>
              <a:gd name="connsiteX5" fmla="*/ 598197 w 9653687"/>
              <a:gd name="connsiteY5" fmla="*/ 384589 h 386022"/>
              <a:gd name="connsiteX0" fmla="*/ 598196 w 9653685"/>
              <a:gd name="connsiteY0" fmla="*/ 384589 h 386022"/>
              <a:gd name="connsiteX1" fmla="*/ 9653311 w 9653685"/>
              <a:gd name="connsiteY1" fmla="*/ 386022 h 386022"/>
              <a:gd name="connsiteX2" fmla="*/ 9653309 w 9653685"/>
              <a:gd name="connsiteY2" fmla="*/ 329508 h 386022"/>
              <a:gd name="connsiteX3" fmla="*/ 1263037 w 9653685"/>
              <a:gd name="connsiteY3" fmla="*/ 337083 h 386022"/>
              <a:gd name="connsiteX4" fmla="*/ 903360 w 9653685"/>
              <a:gd name="connsiteY4" fmla="*/ 0 h 386022"/>
              <a:gd name="connsiteX5" fmla="*/ 598196 w 9653685"/>
              <a:gd name="connsiteY5" fmla="*/ 384589 h 386022"/>
              <a:gd name="connsiteX0" fmla="*/ 0 w 9055489"/>
              <a:gd name="connsiteY0" fmla="*/ 384589 h 386022"/>
              <a:gd name="connsiteX1" fmla="*/ 9055115 w 9055489"/>
              <a:gd name="connsiteY1" fmla="*/ 386022 h 386022"/>
              <a:gd name="connsiteX2" fmla="*/ 9055113 w 9055489"/>
              <a:gd name="connsiteY2" fmla="*/ 329508 h 386022"/>
              <a:gd name="connsiteX3" fmla="*/ 664841 w 9055489"/>
              <a:gd name="connsiteY3" fmla="*/ 337083 h 386022"/>
              <a:gd name="connsiteX4" fmla="*/ 305164 w 9055489"/>
              <a:gd name="connsiteY4" fmla="*/ 0 h 386022"/>
              <a:gd name="connsiteX5" fmla="*/ 0 w 9055489"/>
              <a:gd name="connsiteY5" fmla="*/ 384589 h 386022"/>
              <a:gd name="connsiteX0" fmla="*/ 0 w 9055489"/>
              <a:gd name="connsiteY0" fmla="*/ 384589 h 386022"/>
              <a:gd name="connsiteX1" fmla="*/ 9055115 w 9055489"/>
              <a:gd name="connsiteY1" fmla="*/ 386022 h 386022"/>
              <a:gd name="connsiteX2" fmla="*/ 9055113 w 9055489"/>
              <a:gd name="connsiteY2" fmla="*/ 329508 h 386022"/>
              <a:gd name="connsiteX3" fmla="*/ 664841 w 9055489"/>
              <a:gd name="connsiteY3" fmla="*/ 337083 h 386022"/>
              <a:gd name="connsiteX4" fmla="*/ 305164 w 9055489"/>
              <a:gd name="connsiteY4" fmla="*/ 0 h 386022"/>
              <a:gd name="connsiteX5" fmla="*/ 0 w 9055489"/>
              <a:gd name="connsiteY5" fmla="*/ 384589 h 386022"/>
              <a:gd name="connsiteX0" fmla="*/ 0 w 9055489"/>
              <a:gd name="connsiteY0" fmla="*/ 384589 h 386022"/>
              <a:gd name="connsiteX1" fmla="*/ 9055115 w 9055489"/>
              <a:gd name="connsiteY1" fmla="*/ 386022 h 386022"/>
              <a:gd name="connsiteX2" fmla="*/ 9055113 w 9055489"/>
              <a:gd name="connsiteY2" fmla="*/ 329508 h 386022"/>
              <a:gd name="connsiteX3" fmla="*/ 664841 w 9055489"/>
              <a:gd name="connsiteY3" fmla="*/ 337083 h 386022"/>
              <a:gd name="connsiteX4" fmla="*/ 305164 w 9055489"/>
              <a:gd name="connsiteY4" fmla="*/ 0 h 386022"/>
              <a:gd name="connsiteX5" fmla="*/ 0 w 9055489"/>
              <a:gd name="connsiteY5" fmla="*/ 384589 h 386022"/>
              <a:gd name="connsiteX0" fmla="*/ 0 w 9055489"/>
              <a:gd name="connsiteY0" fmla="*/ 384589 h 386022"/>
              <a:gd name="connsiteX1" fmla="*/ 9055115 w 9055489"/>
              <a:gd name="connsiteY1" fmla="*/ 386022 h 386022"/>
              <a:gd name="connsiteX2" fmla="*/ 9055113 w 9055489"/>
              <a:gd name="connsiteY2" fmla="*/ 329508 h 386022"/>
              <a:gd name="connsiteX3" fmla="*/ 664841 w 9055489"/>
              <a:gd name="connsiteY3" fmla="*/ 337083 h 386022"/>
              <a:gd name="connsiteX4" fmla="*/ 305164 w 9055489"/>
              <a:gd name="connsiteY4" fmla="*/ 0 h 386022"/>
              <a:gd name="connsiteX5" fmla="*/ 0 w 9055489"/>
              <a:gd name="connsiteY5" fmla="*/ 384589 h 386022"/>
              <a:gd name="connsiteX0" fmla="*/ 0 w 9055489"/>
              <a:gd name="connsiteY0" fmla="*/ 1221017 h 1222450"/>
              <a:gd name="connsiteX1" fmla="*/ 9055115 w 9055489"/>
              <a:gd name="connsiteY1" fmla="*/ 1222450 h 1222450"/>
              <a:gd name="connsiteX2" fmla="*/ 9055113 w 9055489"/>
              <a:gd name="connsiteY2" fmla="*/ 1165936 h 1222450"/>
              <a:gd name="connsiteX3" fmla="*/ 664841 w 9055489"/>
              <a:gd name="connsiteY3" fmla="*/ 1173511 h 1222450"/>
              <a:gd name="connsiteX4" fmla="*/ 305164 w 9055489"/>
              <a:gd name="connsiteY4" fmla="*/ 836428 h 1222450"/>
              <a:gd name="connsiteX5" fmla="*/ 1528 w 9055489"/>
              <a:gd name="connsiteY5" fmla="*/ 4004 h 1222450"/>
              <a:gd name="connsiteX6" fmla="*/ 0 w 9055489"/>
              <a:gd name="connsiteY6" fmla="*/ 1221017 h 1222450"/>
              <a:gd name="connsiteX0" fmla="*/ 0 w 9055489"/>
              <a:gd name="connsiteY0" fmla="*/ 1217012 h 1218445"/>
              <a:gd name="connsiteX1" fmla="*/ 9055115 w 9055489"/>
              <a:gd name="connsiteY1" fmla="*/ 1218445 h 1218445"/>
              <a:gd name="connsiteX2" fmla="*/ 9055113 w 9055489"/>
              <a:gd name="connsiteY2" fmla="*/ 1161931 h 1218445"/>
              <a:gd name="connsiteX3" fmla="*/ 664841 w 9055489"/>
              <a:gd name="connsiteY3" fmla="*/ 1169506 h 1218445"/>
              <a:gd name="connsiteX4" fmla="*/ 305164 w 9055489"/>
              <a:gd name="connsiteY4" fmla="*/ 832423 h 1218445"/>
              <a:gd name="connsiteX5" fmla="*/ 1528 w 9055489"/>
              <a:gd name="connsiteY5" fmla="*/ -1 h 1218445"/>
              <a:gd name="connsiteX6" fmla="*/ 0 w 9055489"/>
              <a:gd name="connsiteY6" fmla="*/ 1217012 h 1218445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305164 w 9055489"/>
              <a:gd name="connsiteY4" fmla="*/ 832424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664301 w 9055489"/>
              <a:gd name="connsiteY4" fmla="*/ 20992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664301 w 9055489"/>
              <a:gd name="connsiteY4" fmla="*/ 20992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664301 w 9055489"/>
              <a:gd name="connsiteY4" fmla="*/ 20992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660396 w 9055489"/>
              <a:gd name="connsiteY4" fmla="*/ 1518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664841 w 9055489"/>
              <a:gd name="connsiteY4" fmla="*/ 1169507 h 1218446"/>
              <a:gd name="connsiteX5" fmla="*/ 660396 w 9055489"/>
              <a:gd name="connsiteY5" fmla="*/ 1518 h 1218446"/>
              <a:gd name="connsiteX6" fmla="*/ 1528 w 9055489"/>
              <a:gd name="connsiteY6" fmla="*/ 0 h 1218446"/>
              <a:gd name="connsiteX7" fmla="*/ 0 w 9055489"/>
              <a:gd name="connsiteY7" fmla="*/ 1217013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664841 w 9055489"/>
              <a:gd name="connsiteY4" fmla="*/ 1169507 h 1218446"/>
              <a:gd name="connsiteX5" fmla="*/ 660396 w 9055489"/>
              <a:gd name="connsiteY5" fmla="*/ 1518 h 1218446"/>
              <a:gd name="connsiteX6" fmla="*/ 1528 w 9055489"/>
              <a:gd name="connsiteY6" fmla="*/ 0 h 1218446"/>
              <a:gd name="connsiteX7" fmla="*/ 0 w 9055489"/>
              <a:gd name="connsiteY7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664841 w 9055489"/>
              <a:gd name="connsiteY4" fmla="*/ 1169507 h 1218446"/>
              <a:gd name="connsiteX5" fmla="*/ 660396 w 9055489"/>
              <a:gd name="connsiteY5" fmla="*/ 1518 h 1218446"/>
              <a:gd name="connsiteX6" fmla="*/ 1528 w 9055489"/>
              <a:gd name="connsiteY6" fmla="*/ 0 h 1218446"/>
              <a:gd name="connsiteX7" fmla="*/ 0 w 9055489"/>
              <a:gd name="connsiteY7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438076 w 9055489"/>
              <a:gd name="connsiteY4" fmla="*/ 1161974 h 1218446"/>
              <a:gd name="connsiteX5" fmla="*/ 664841 w 9055489"/>
              <a:gd name="connsiteY5" fmla="*/ 1169507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438076 w 9055489"/>
              <a:gd name="connsiteY4" fmla="*/ 1161974 h 1218446"/>
              <a:gd name="connsiteX5" fmla="*/ 1047400 w 9055489"/>
              <a:gd name="connsiteY5" fmla="*/ 250965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438076 w 9055489"/>
              <a:gd name="connsiteY4" fmla="*/ 1161974 h 1218446"/>
              <a:gd name="connsiteX5" fmla="*/ 1047400 w 9055489"/>
              <a:gd name="connsiteY5" fmla="*/ 250965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438076 w 9055489"/>
              <a:gd name="connsiteY4" fmla="*/ 1161974 h 1218446"/>
              <a:gd name="connsiteX5" fmla="*/ 1047400 w 9055489"/>
              <a:gd name="connsiteY5" fmla="*/ 250965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043806 w 9055489"/>
              <a:gd name="connsiteY4" fmla="*/ 1158729 h 1218446"/>
              <a:gd name="connsiteX5" fmla="*/ 1047400 w 9055489"/>
              <a:gd name="connsiteY5" fmla="*/ 250965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043806 w 9055489"/>
              <a:gd name="connsiteY4" fmla="*/ 1158729 h 1218446"/>
              <a:gd name="connsiteX5" fmla="*/ 1051613 w 9055489"/>
              <a:gd name="connsiteY5" fmla="*/ 493353 h 1218446"/>
              <a:gd name="connsiteX6" fmla="*/ 1047400 w 9055489"/>
              <a:gd name="connsiteY6" fmla="*/ 250965 h 1218446"/>
              <a:gd name="connsiteX7" fmla="*/ 660396 w 9055489"/>
              <a:gd name="connsiteY7" fmla="*/ 1518 h 1218446"/>
              <a:gd name="connsiteX8" fmla="*/ 1528 w 9055489"/>
              <a:gd name="connsiteY8" fmla="*/ 0 h 1218446"/>
              <a:gd name="connsiteX9" fmla="*/ 0 w 9055489"/>
              <a:gd name="connsiteY9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025542 w 9055489"/>
              <a:gd name="connsiteY4" fmla="*/ 470633 h 1218446"/>
              <a:gd name="connsiteX5" fmla="*/ 1051613 w 9055489"/>
              <a:gd name="connsiteY5" fmla="*/ 493353 h 1218446"/>
              <a:gd name="connsiteX6" fmla="*/ 1047400 w 9055489"/>
              <a:gd name="connsiteY6" fmla="*/ 250965 h 1218446"/>
              <a:gd name="connsiteX7" fmla="*/ 660396 w 9055489"/>
              <a:gd name="connsiteY7" fmla="*/ 1518 h 1218446"/>
              <a:gd name="connsiteX8" fmla="*/ 1528 w 9055489"/>
              <a:gd name="connsiteY8" fmla="*/ 0 h 1218446"/>
              <a:gd name="connsiteX9" fmla="*/ 0 w 9055489"/>
              <a:gd name="connsiteY9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1256 w 9055489"/>
              <a:gd name="connsiteY4" fmla="*/ 714062 h 1218446"/>
              <a:gd name="connsiteX5" fmla="*/ 5025542 w 9055489"/>
              <a:gd name="connsiteY5" fmla="*/ 470633 h 1218446"/>
              <a:gd name="connsiteX6" fmla="*/ 1051613 w 9055489"/>
              <a:gd name="connsiteY6" fmla="*/ 493353 h 1218446"/>
              <a:gd name="connsiteX7" fmla="*/ 1047400 w 9055489"/>
              <a:gd name="connsiteY7" fmla="*/ 250965 h 1218446"/>
              <a:gd name="connsiteX8" fmla="*/ 660396 w 9055489"/>
              <a:gd name="connsiteY8" fmla="*/ 1518 h 1218446"/>
              <a:gd name="connsiteX9" fmla="*/ 1528 w 9055489"/>
              <a:gd name="connsiteY9" fmla="*/ 0 h 1218446"/>
              <a:gd name="connsiteX10" fmla="*/ 0 w 9055489"/>
              <a:gd name="connsiteY10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129516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29516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29516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59810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64137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68465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81448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68465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77120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68465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59810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46827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5548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64137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51154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47909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47909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47909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70628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6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3858 w 9055115"/>
              <a:gd name="connsiteY4" fmla="*/ 1164137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77120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7383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1210 w 9055115"/>
              <a:gd name="connsiteY3" fmla="*/ 1165177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332735"/>
              <a:gd name="connsiteX1" fmla="*/ 263072 w 9055115"/>
              <a:gd name="connsiteY1" fmla="*/ 1217151 h 1332735"/>
              <a:gd name="connsiteX2" fmla="*/ 9055115 w 9055115"/>
              <a:gd name="connsiteY2" fmla="*/ 1218446 h 1332735"/>
              <a:gd name="connsiteX3" fmla="*/ 9055113 w 9055115"/>
              <a:gd name="connsiteY3" fmla="*/ 1161932 h 1332735"/>
              <a:gd name="connsiteX4" fmla="*/ 5367761 w 9055115"/>
              <a:gd name="connsiteY4" fmla="*/ 1160892 h 1332735"/>
              <a:gd name="connsiteX5" fmla="*/ 5361256 w 9055115"/>
              <a:gd name="connsiteY5" fmla="*/ 714062 h 1332735"/>
              <a:gd name="connsiteX6" fmla="*/ 5025542 w 9055115"/>
              <a:gd name="connsiteY6" fmla="*/ 470633 h 1332735"/>
              <a:gd name="connsiteX7" fmla="*/ 1051613 w 9055115"/>
              <a:gd name="connsiteY7" fmla="*/ 493353 h 1332735"/>
              <a:gd name="connsiteX8" fmla="*/ 1047400 w 9055115"/>
              <a:gd name="connsiteY8" fmla="*/ 250965 h 1332735"/>
              <a:gd name="connsiteX9" fmla="*/ 660396 w 9055115"/>
              <a:gd name="connsiteY9" fmla="*/ 1518 h 1332735"/>
              <a:gd name="connsiteX10" fmla="*/ 1528 w 9055115"/>
              <a:gd name="connsiteY10" fmla="*/ 0 h 1332735"/>
              <a:gd name="connsiteX11" fmla="*/ 0 w 9055115"/>
              <a:gd name="connsiteY11" fmla="*/ 1022270 h 1332735"/>
              <a:gd name="connsiteX0" fmla="*/ 0 w 9055115"/>
              <a:gd name="connsiteY0" fmla="*/ 1022270 h 1332735"/>
              <a:gd name="connsiteX1" fmla="*/ 263072 w 9055115"/>
              <a:gd name="connsiteY1" fmla="*/ 1217151 h 1332735"/>
              <a:gd name="connsiteX2" fmla="*/ 9055115 w 9055115"/>
              <a:gd name="connsiteY2" fmla="*/ 1218446 h 1332735"/>
              <a:gd name="connsiteX3" fmla="*/ 9055113 w 9055115"/>
              <a:gd name="connsiteY3" fmla="*/ 1161932 h 1332735"/>
              <a:gd name="connsiteX4" fmla="*/ 5367761 w 9055115"/>
              <a:gd name="connsiteY4" fmla="*/ 1160892 h 1332735"/>
              <a:gd name="connsiteX5" fmla="*/ 5361256 w 9055115"/>
              <a:gd name="connsiteY5" fmla="*/ 714062 h 1332735"/>
              <a:gd name="connsiteX6" fmla="*/ 5025542 w 9055115"/>
              <a:gd name="connsiteY6" fmla="*/ 470633 h 1332735"/>
              <a:gd name="connsiteX7" fmla="*/ 1051613 w 9055115"/>
              <a:gd name="connsiteY7" fmla="*/ 493353 h 1332735"/>
              <a:gd name="connsiteX8" fmla="*/ 1047400 w 9055115"/>
              <a:gd name="connsiteY8" fmla="*/ 250965 h 1332735"/>
              <a:gd name="connsiteX9" fmla="*/ 660396 w 9055115"/>
              <a:gd name="connsiteY9" fmla="*/ 1518 h 1332735"/>
              <a:gd name="connsiteX10" fmla="*/ 1528 w 9055115"/>
              <a:gd name="connsiteY10" fmla="*/ 0 h 1332735"/>
              <a:gd name="connsiteX11" fmla="*/ 0 w 9055115"/>
              <a:gd name="connsiteY11" fmla="*/ 1022270 h 1332735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2140425 w 9055115"/>
              <a:gd name="connsiteY8" fmla="*/ 259620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2140425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34228 w 9055115"/>
              <a:gd name="connsiteY7" fmla="*/ 476042 h 1218446"/>
              <a:gd name="connsiteX8" fmla="*/ 2140425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26422 w 9055115"/>
              <a:gd name="connsiteY7" fmla="*/ 469550 h 1218446"/>
              <a:gd name="connsiteX8" fmla="*/ 2140425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26422 w 9055115"/>
              <a:gd name="connsiteY7" fmla="*/ 469550 h 1218446"/>
              <a:gd name="connsiteX8" fmla="*/ 2140425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26422 w 9055115"/>
              <a:gd name="connsiteY7" fmla="*/ 469550 h 1218446"/>
              <a:gd name="connsiteX8" fmla="*/ 2132617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26422 w 9055115"/>
              <a:gd name="connsiteY7" fmla="*/ 469550 h 1218446"/>
              <a:gd name="connsiteX8" fmla="*/ 2132617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89111 h 1285287"/>
              <a:gd name="connsiteX1" fmla="*/ 263072 w 9055115"/>
              <a:gd name="connsiteY1" fmla="*/ 1283992 h 1285287"/>
              <a:gd name="connsiteX2" fmla="*/ 9055115 w 9055115"/>
              <a:gd name="connsiteY2" fmla="*/ 1285287 h 1285287"/>
              <a:gd name="connsiteX3" fmla="*/ 9055113 w 9055115"/>
              <a:gd name="connsiteY3" fmla="*/ 1228773 h 1285287"/>
              <a:gd name="connsiteX4" fmla="*/ 5371664 w 9055115"/>
              <a:gd name="connsiteY4" fmla="*/ 1227733 h 1285287"/>
              <a:gd name="connsiteX5" fmla="*/ 5369064 w 9055115"/>
              <a:gd name="connsiteY5" fmla="*/ 787394 h 1285287"/>
              <a:gd name="connsiteX6" fmla="*/ 5025542 w 9055115"/>
              <a:gd name="connsiteY6" fmla="*/ 537474 h 1285287"/>
              <a:gd name="connsiteX7" fmla="*/ 4396976 w 9055115"/>
              <a:gd name="connsiteY7" fmla="*/ 14019 h 1285287"/>
              <a:gd name="connsiteX8" fmla="*/ 2132617 w 9055115"/>
              <a:gd name="connsiteY8" fmla="*/ 326461 h 1285287"/>
              <a:gd name="connsiteX9" fmla="*/ 1815880 w 9055115"/>
              <a:gd name="connsiteY9" fmla="*/ 68359 h 1285287"/>
              <a:gd name="connsiteX10" fmla="*/ 1528 w 9055115"/>
              <a:gd name="connsiteY10" fmla="*/ 66841 h 1285287"/>
              <a:gd name="connsiteX11" fmla="*/ 0 w 9055115"/>
              <a:gd name="connsiteY11" fmla="*/ 1089111 h 1285287"/>
              <a:gd name="connsiteX0" fmla="*/ 0 w 9055115"/>
              <a:gd name="connsiteY0" fmla="*/ 1100877 h 1297053"/>
              <a:gd name="connsiteX1" fmla="*/ 263072 w 9055115"/>
              <a:gd name="connsiteY1" fmla="*/ 1295758 h 1297053"/>
              <a:gd name="connsiteX2" fmla="*/ 9055115 w 9055115"/>
              <a:gd name="connsiteY2" fmla="*/ 1297053 h 1297053"/>
              <a:gd name="connsiteX3" fmla="*/ 9055113 w 9055115"/>
              <a:gd name="connsiteY3" fmla="*/ 1240539 h 1297053"/>
              <a:gd name="connsiteX4" fmla="*/ 5371664 w 9055115"/>
              <a:gd name="connsiteY4" fmla="*/ 1239499 h 1297053"/>
              <a:gd name="connsiteX5" fmla="*/ 5369064 w 9055115"/>
              <a:gd name="connsiteY5" fmla="*/ 799160 h 1297053"/>
              <a:gd name="connsiteX6" fmla="*/ 5025542 w 9055115"/>
              <a:gd name="connsiteY6" fmla="*/ 549240 h 1297053"/>
              <a:gd name="connsiteX7" fmla="*/ 4396976 w 9055115"/>
              <a:gd name="connsiteY7" fmla="*/ 25785 h 1297053"/>
              <a:gd name="connsiteX8" fmla="*/ 1815880 w 9055115"/>
              <a:gd name="connsiteY8" fmla="*/ 80125 h 1297053"/>
              <a:gd name="connsiteX9" fmla="*/ 1528 w 9055115"/>
              <a:gd name="connsiteY9" fmla="*/ 78607 h 1297053"/>
              <a:gd name="connsiteX10" fmla="*/ 0 w 9055115"/>
              <a:gd name="connsiteY10" fmla="*/ 1100877 h 1297053"/>
              <a:gd name="connsiteX0" fmla="*/ 0 w 9055115"/>
              <a:gd name="connsiteY0" fmla="*/ 1100877 h 1297053"/>
              <a:gd name="connsiteX1" fmla="*/ 263072 w 9055115"/>
              <a:gd name="connsiteY1" fmla="*/ 1295758 h 1297053"/>
              <a:gd name="connsiteX2" fmla="*/ 9055115 w 9055115"/>
              <a:gd name="connsiteY2" fmla="*/ 1297053 h 1297053"/>
              <a:gd name="connsiteX3" fmla="*/ 9055113 w 9055115"/>
              <a:gd name="connsiteY3" fmla="*/ 1240539 h 1297053"/>
              <a:gd name="connsiteX4" fmla="*/ 5371664 w 9055115"/>
              <a:gd name="connsiteY4" fmla="*/ 1239499 h 1297053"/>
              <a:gd name="connsiteX5" fmla="*/ 5369064 w 9055115"/>
              <a:gd name="connsiteY5" fmla="*/ 799160 h 1297053"/>
              <a:gd name="connsiteX6" fmla="*/ 5025542 w 9055115"/>
              <a:gd name="connsiteY6" fmla="*/ 549240 h 1297053"/>
              <a:gd name="connsiteX7" fmla="*/ 4396976 w 9055115"/>
              <a:gd name="connsiteY7" fmla="*/ 25785 h 1297053"/>
              <a:gd name="connsiteX8" fmla="*/ 1815880 w 9055115"/>
              <a:gd name="connsiteY8" fmla="*/ 80125 h 1297053"/>
              <a:gd name="connsiteX9" fmla="*/ 1528 w 9055115"/>
              <a:gd name="connsiteY9" fmla="*/ 78607 h 1297053"/>
              <a:gd name="connsiteX10" fmla="*/ 0 w 9055115"/>
              <a:gd name="connsiteY10" fmla="*/ 1100877 h 1297053"/>
              <a:gd name="connsiteX0" fmla="*/ 0 w 9055115"/>
              <a:gd name="connsiteY0" fmla="*/ 1100877 h 1297053"/>
              <a:gd name="connsiteX1" fmla="*/ 263072 w 9055115"/>
              <a:gd name="connsiteY1" fmla="*/ 1295758 h 1297053"/>
              <a:gd name="connsiteX2" fmla="*/ 9055115 w 9055115"/>
              <a:gd name="connsiteY2" fmla="*/ 1297053 h 1297053"/>
              <a:gd name="connsiteX3" fmla="*/ 9055113 w 9055115"/>
              <a:gd name="connsiteY3" fmla="*/ 1240539 h 1297053"/>
              <a:gd name="connsiteX4" fmla="*/ 5371664 w 9055115"/>
              <a:gd name="connsiteY4" fmla="*/ 1239499 h 1297053"/>
              <a:gd name="connsiteX5" fmla="*/ 5369064 w 9055115"/>
              <a:gd name="connsiteY5" fmla="*/ 799160 h 1297053"/>
              <a:gd name="connsiteX6" fmla="*/ 5025542 w 9055115"/>
              <a:gd name="connsiteY6" fmla="*/ 549240 h 1297053"/>
              <a:gd name="connsiteX7" fmla="*/ 4396976 w 9055115"/>
              <a:gd name="connsiteY7" fmla="*/ 25785 h 1297053"/>
              <a:gd name="connsiteX8" fmla="*/ 1815880 w 9055115"/>
              <a:gd name="connsiteY8" fmla="*/ 80125 h 1297053"/>
              <a:gd name="connsiteX9" fmla="*/ 1528 w 9055115"/>
              <a:gd name="connsiteY9" fmla="*/ 78607 h 1297053"/>
              <a:gd name="connsiteX10" fmla="*/ 0 w 9055115"/>
              <a:gd name="connsiteY10" fmla="*/ 1100877 h 1297053"/>
              <a:gd name="connsiteX0" fmla="*/ 0 w 9055115"/>
              <a:gd name="connsiteY0" fmla="*/ 1075092 h 1271268"/>
              <a:gd name="connsiteX1" fmla="*/ 263072 w 9055115"/>
              <a:gd name="connsiteY1" fmla="*/ 1269973 h 1271268"/>
              <a:gd name="connsiteX2" fmla="*/ 9055115 w 9055115"/>
              <a:gd name="connsiteY2" fmla="*/ 1271268 h 1271268"/>
              <a:gd name="connsiteX3" fmla="*/ 9055113 w 9055115"/>
              <a:gd name="connsiteY3" fmla="*/ 1214754 h 1271268"/>
              <a:gd name="connsiteX4" fmla="*/ 5371664 w 9055115"/>
              <a:gd name="connsiteY4" fmla="*/ 1213714 h 1271268"/>
              <a:gd name="connsiteX5" fmla="*/ 5369064 w 9055115"/>
              <a:gd name="connsiteY5" fmla="*/ 773375 h 1271268"/>
              <a:gd name="connsiteX6" fmla="*/ 5025542 w 9055115"/>
              <a:gd name="connsiteY6" fmla="*/ 523455 h 1271268"/>
              <a:gd name="connsiteX7" fmla="*/ 4396976 w 9055115"/>
              <a:gd name="connsiteY7" fmla="*/ 0 h 1271268"/>
              <a:gd name="connsiteX8" fmla="*/ 1815880 w 9055115"/>
              <a:gd name="connsiteY8" fmla="*/ 54340 h 1271268"/>
              <a:gd name="connsiteX9" fmla="*/ 1528 w 9055115"/>
              <a:gd name="connsiteY9" fmla="*/ 52822 h 1271268"/>
              <a:gd name="connsiteX10" fmla="*/ 0 w 9055115"/>
              <a:gd name="connsiteY10" fmla="*/ 1075092 h 1271268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25542 w 9055115"/>
              <a:gd name="connsiteY6" fmla="*/ 477634 h 1225447"/>
              <a:gd name="connsiteX7" fmla="*/ 4705595 w 9055115"/>
              <a:gd name="connsiteY7" fmla="*/ 0 h 1225447"/>
              <a:gd name="connsiteX8" fmla="*/ 1815880 w 9055115"/>
              <a:gd name="connsiteY8" fmla="*/ 8519 h 1225447"/>
              <a:gd name="connsiteX9" fmla="*/ 1528 w 9055115"/>
              <a:gd name="connsiteY9" fmla="*/ 7001 h 1225447"/>
              <a:gd name="connsiteX10" fmla="*/ 0 w 9055115"/>
              <a:gd name="connsiteY10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25542 w 9055115"/>
              <a:gd name="connsiteY6" fmla="*/ 477634 h 1225447"/>
              <a:gd name="connsiteX7" fmla="*/ 4705595 w 9055115"/>
              <a:gd name="connsiteY7" fmla="*/ 0 h 1225447"/>
              <a:gd name="connsiteX8" fmla="*/ 1528 w 9055115"/>
              <a:gd name="connsiteY8" fmla="*/ 7001 h 1225447"/>
              <a:gd name="connsiteX9" fmla="*/ 0 w 9055115"/>
              <a:gd name="connsiteY9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25542 w 9055115"/>
              <a:gd name="connsiteY6" fmla="*/ 477634 h 1225447"/>
              <a:gd name="connsiteX7" fmla="*/ 4705595 w 9055115"/>
              <a:gd name="connsiteY7" fmla="*/ 0 h 1225447"/>
              <a:gd name="connsiteX8" fmla="*/ 1528 w 9055115"/>
              <a:gd name="connsiteY8" fmla="*/ 7001 h 1225447"/>
              <a:gd name="connsiteX9" fmla="*/ 0 w 9055115"/>
              <a:gd name="connsiteY9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25542 w 9055115"/>
              <a:gd name="connsiteY6" fmla="*/ 477634 h 1225447"/>
              <a:gd name="connsiteX7" fmla="*/ 4705595 w 9055115"/>
              <a:gd name="connsiteY7" fmla="*/ 0 h 1225447"/>
              <a:gd name="connsiteX8" fmla="*/ 1528 w 9055115"/>
              <a:gd name="connsiteY8" fmla="*/ 7001 h 1225447"/>
              <a:gd name="connsiteX9" fmla="*/ 0 w 9055115"/>
              <a:gd name="connsiteY9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03496 w 9055115"/>
              <a:gd name="connsiteY6" fmla="*/ 431813 h 1225447"/>
              <a:gd name="connsiteX7" fmla="*/ 4705595 w 9055115"/>
              <a:gd name="connsiteY7" fmla="*/ 0 h 1225447"/>
              <a:gd name="connsiteX8" fmla="*/ 1528 w 9055115"/>
              <a:gd name="connsiteY8" fmla="*/ 7001 h 1225447"/>
              <a:gd name="connsiteX9" fmla="*/ 0 w 9055115"/>
              <a:gd name="connsiteY9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4705595 w 9055115"/>
              <a:gd name="connsiteY6" fmla="*/ 0 h 1225447"/>
              <a:gd name="connsiteX7" fmla="*/ 1528 w 9055115"/>
              <a:gd name="connsiteY7" fmla="*/ 7001 h 1225447"/>
              <a:gd name="connsiteX8" fmla="*/ 0 w 9055115"/>
              <a:gd name="connsiteY8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58041 w 9055115"/>
              <a:gd name="connsiteY5" fmla="*/ 580924 h 1225447"/>
              <a:gd name="connsiteX6" fmla="*/ 4705595 w 9055115"/>
              <a:gd name="connsiteY6" fmla="*/ 0 h 1225447"/>
              <a:gd name="connsiteX7" fmla="*/ 1528 w 9055115"/>
              <a:gd name="connsiteY7" fmla="*/ 7001 h 1225447"/>
              <a:gd name="connsiteX8" fmla="*/ 0 w 9055115"/>
              <a:gd name="connsiteY8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599253 h 1225447"/>
              <a:gd name="connsiteX6" fmla="*/ 4705595 w 9055115"/>
              <a:gd name="connsiteY6" fmla="*/ 0 h 1225447"/>
              <a:gd name="connsiteX7" fmla="*/ 1528 w 9055115"/>
              <a:gd name="connsiteY7" fmla="*/ 7001 h 1225447"/>
              <a:gd name="connsiteX8" fmla="*/ 0 w 9055115"/>
              <a:gd name="connsiteY8" fmla="*/ 1029271 h 1225447"/>
              <a:gd name="connsiteX0" fmla="*/ 0 w 12978982"/>
              <a:gd name="connsiteY0" fmla="*/ 1029271 h 1225447"/>
              <a:gd name="connsiteX1" fmla="*/ 263072 w 12978982"/>
              <a:gd name="connsiteY1" fmla="*/ 1224152 h 1225447"/>
              <a:gd name="connsiteX2" fmla="*/ 9055115 w 12978982"/>
              <a:gd name="connsiteY2" fmla="*/ 1225447 h 1225447"/>
              <a:gd name="connsiteX3" fmla="*/ 12978982 w 12978982"/>
              <a:gd name="connsiteY3" fmla="*/ 1168933 h 1225447"/>
              <a:gd name="connsiteX4" fmla="*/ 5371664 w 12978982"/>
              <a:gd name="connsiteY4" fmla="*/ 1167893 h 1225447"/>
              <a:gd name="connsiteX5" fmla="*/ 5369064 w 12978982"/>
              <a:gd name="connsiteY5" fmla="*/ 599253 h 1225447"/>
              <a:gd name="connsiteX6" fmla="*/ 4705595 w 12978982"/>
              <a:gd name="connsiteY6" fmla="*/ 0 h 1225447"/>
              <a:gd name="connsiteX7" fmla="*/ 1528 w 12978982"/>
              <a:gd name="connsiteY7" fmla="*/ 7001 h 1225447"/>
              <a:gd name="connsiteX8" fmla="*/ 0 w 12978982"/>
              <a:gd name="connsiteY8" fmla="*/ 1029271 h 1225447"/>
              <a:gd name="connsiteX0" fmla="*/ 0 w 12978982"/>
              <a:gd name="connsiteY0" fmla="*/ 1029271 h 1224152"/>
              <a:gd name="connsiteX1" fmla="*/ 263072 w 12978982"/>
              <a:gd name="connsiteY1" fmla="*/ 1224152 h 1224152"/>
              <a:gd name="connsiteX2" fmla="*/ 12945918 w 12978982"/>
              <a:gd name="connsiteY2" fmla="*/ 1197953 h 1224152"/>
              <a:gd name="connsiteX3" fmla="*/ 12978982 w 12978982"/>
              <a:gd name="connsiteY3" fmla="*/ 1168933 h 1224152"/>
              <a:gd name="connsiteX4" fmla="*/ 5371664 w 12978982"/>
              <a:gd name="connsiteY4" fmla="*/ 1167893 h 1224152"/>
              <a:gd name="connsiteX5" fmla="*/ 5369064 w 12978982"/>
              <a:gd name="connsiteY5" fmla="*/ 599253 h 1224152"/>
              <a:gd name="connsiteX6" fmla="*/ 4705595 w 12978982"/>
              <a:gd name="connsiteY6" fmla="*/ 0 h 1224152"/>
              <a:gd name="connsiteX7" fmla="*/ 1528 w 12978982"/>
              <a:gd name="connsiteY7" fmla="*/ 7001 h 1224152"/>
              <a:gd name="connsiteX8" fmla="*/ 0 w 12978982"/>
              <a:gd name="connsiteY8" fmla="*/ 1029271 h 1224152"/>
              <a:gd name="connsiteX0" fmla="*/ 0 w 12978982"/>
              <a:gd name="connsiteY0" fmla="*/ 1029271 h 1224152"/>
              <a:gd name="connsiteX1" fmla="*/ 263072 w 12978982"/>
              <a:gd name="connsiteY1" fmla="*/ 1224152 h 1224152"/>
              <a:gd name="connsiteX2" fmla="*/ 12945918 w 12978982"/>
              <a:gd name="connsiteY2" fmla="*/ 1197953 h 1224152"/>
              <a:gd name="connsiteX3" fmla="*/ 12978982 w 12978982"/>
              <a:gd name="connsiteY3" fmla="*/ 1159768 h 1224152"/>
              <a:gd name="connsiteX4" fmla="*/ 5371664 w 12978982"/>
              <a:gd name="connsiteY4" fmla="*/ 1167893 h 1224152"/>
              <a:gd name="connsiteX5" fmla="*/ 5369064 w 12978982"/>
              <a:gd name="connsiteY5" fmla="*/ 599253 h 1224152"/>
              <a:gd name="connsiteX6" fmla="*/ 4705595 w 12978982"/>
              <a:gd name="connsiteY6" fmla="*/ 0 h 1224152"/>
              <a:gd name="connsiteX7" fmla="*/ 1528 w 12978982"/>
              <a:gd name="connsiteY7" fmla="*/ 7001 h 1224152"/>
              <a:gd name="connsiteX8" fmla="*/ 0 w 12978982"/>
              <a:gd name="connsiteY8" fmla="*/ 1029271 h 1224152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2978982 w 13023072"/>
              <a:gd name="connsiteY3" fmla="*/ 1159768 h 1225447"/>
              <a:gd name="connsiteX4" fmla="*/ 5371664 w 13023072"/>
              <a:gd name="connsiteY4" fmla="*/ 1167893 h 1225447"/>
              <a:gd name="connsiteX5" fmla="*/ 5369064 w 13023072"/>
              <a:gd name="connsiteY5" fmla="*/ 599253 h 1225447"/>
              <a:gd name="connsiteX6" fmla="*/ 4705595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68933 h 1225447"/>
              <a:gd name="connsiteX4" fmla="*/ 5371664 w 13023072"/>
              <a:gd name="connsiteY4" fmla="*/ 1167893 h 1225447"/>
              <a:gd name="connsiteX5" fmla="*/ 5369064 w 13023072"/>
              <a:gd name="connsiteY5" fmla="*/ 599253 h 1225447"/>
              <a:gd name="connsiteX6" fmla="*/ 4705595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59768 h 1225447"/>
              <a:gd name="connsiteX4" fmla="*/ 5371664 w 13023072"/>
              <a:gd name="connsiteY4" fmla="*/ 1167893 h 1225447"/>
              <a:gd name="connsiteX5" fmla="*/ 5369064 w 13023072"/>
              <a:gd name="connsiteY5" fmla="*/ 599253 h 1225447"/>
              <a:gd name="connsiteX6" fmla="*/ 4705595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23072" h="1225447">
                <a:moveTo>
                  <a:pt x="0" y="1029271"/>
                </a:moveTo>
                <a:lnTo>
                  <a:pt x="263072" y="1224152"/>
                </a:lnTo>
                <a:lnTo>
                  <a:pt x="13023072" y="1225447"/>
                </a:lnTo>
                <a:cubicBezTo>
                  <a:pt x="13021770" y="1168742"/>
                  <a:pt x="13012050" y="1188025"/>
                  <a:pt x="13012049" y="1159768"/>
                </a:cubicBezTo>
                <a:cubicBezTo>
                  <a:pt x="12617614" y="1168749"/>
                  <a:pt x="5686311" y="1163149"/>
                  <a:pt x="5371664" y="1167893"/>
                </a:cubicBezTo>
                <a:cubicBezTo>
                  <a:pt x="5368896" y="999121"/>
                  <a:pt x="5372967" y="736116"/>
                  <a:pt x="5369064" y="599253"/>
                </a:cubicBezTo>
                <a:lnTo>
                  <a:pt x="4705595" y="0"/>
                </a:lnTo>
                <a:lnTo>
                  <a:pt x="1528" y="7001"/>
                </a:lnTo>
                <a:cubicBezTo>
                  <a:pt x="1019" y="412672"/>
                  <a:pt x="509" y="623600"/>
                  <a:pt x="0" y="1029271"/>
                </a:cubicBezTo>
                <a:close/>
              </a:path>
            </a:pathLst>
          </a:custGeom>
          <a:solidFill>
            <a:schemeClr val="bg1">
              <a:lumMod val="65000"/>
              <a:alpha val="30000"/>
            </a:schemeClr>
          </a:solidFill>
          <a:ln>
            <a:noFill/>
          </a:ln>
          <a:effectLst>
            <a:glow rad="139700">
              <a:schemeClr val="bg1">
                <a:lumMod val="6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1" name="Agrupar 560">
            <a:extLst>
              <a:ext uri="{FF2B5EF4-FFF2-40B4-BE49-F238E27FC236}">
                <a16:creationId xmlns:a16="http://schemas.microsoft.com/office/drawing/2014/main" id="{DF6850AD-2CD5-4EDD-B2F9-E59A633B599C}"/>
              </a:ext>
            </a:extLst>
          </p:cNvPr>
          <p:cNvGrpSpPr>
            <a:grpSpLocks noChangeAspect="1"/>
          </p:cNvGrpSpPr>
          <p:nvPr/>
        </p:nvGrpSpPr>
        <p:grpSpPr>
          <a:xfrm>
            <a:off x="8909536" y="6682439"/>
            <a:ext cx="3151985" cy="353045"/>
            <a:chOff x="6860430" y="6139347"/>
            <a:chExt cx="4502864" cy="504350"/>
          </a:xfrm>
        </p:grpSpPr>
        <p:sp>
          <p:nvSpPr>
            <p:cNvPr id="562" name="CaixaDeTexto 561">
              <a:extLst>
                <a:ext uri="{FF2B5EF4-FFF2-40B4-BE49-F238E27FC236}">
                  <a16:creationId xmlns:a16="http://schemas.microsoft.com/office/drawing/2014/main" id="{6AE1B6C9-6AC4-4BDA-AE4B-7A259FCA1B56}"/>
                </a:ext>
              </a:extLst>
            </p:cNvPr>
            <p:cNvSpPr txBox="1"/>
            <p:nvPr/>
          </p:nvSpPr>
          <p:spPr>
            <a:xfrm>
              <a:off x="6860430" y="6139347"/>
              <a:ext cx="420625" cy="2857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86</a:t>
              </a:r>
            </a:p>
          </p:txBody>
        </p:sp>
        <p:grpSp>
          <p:nvGrpSpPr>
            <p:cNvPr id="563" name="Agrupar 562">
              <a:extLst>
                <a:ext uri="{FF2B5EF4-FFF2-40B4-BE49-F238E27FC236}">
                  <a16:creationId xmlns:a16="http://schemas.microsoft.com/office/drawing/2014/main" id="{E4A61D05-EC1B-43E4-88B7-568593F7ADEF}"/>
                </a:ext>
              </a:extLst>
            </p:cNvPr>
            <p:cNvGrpSpPr/>
            <p:nvPr/>
          </p:nvGrpSpPr>
          <p:grpSpPr>
            <a:xfrm>
              <a:off x="7067868" y="6139352"/>
              <a:ext cx="4035985" cy="504345"/>
              <a:chOff x="7067868" y="6139352"/>
              <a:chExt cx="4035985" cy="504345"/>
            </a:xfrm>
          </p:grpSpPr>
          <p:cxnSp>
            <p:nvCxnSpPr>
              <p:cNvPr id="565" name="Conector reto 564">
                <a:extLst>
                  <a:ext uri="{FF2B5EF4-FFF2-40B4-BE49-F238E27FC236}">
                    <a16:creationId xmlns:a16="http://schemas.microsoft.com/office/drawing/2014/main" id="{6018C90C-7D19-4438-A912-002A6ECEA49B}"/>
                  </a:ext>
                </a:extLst>
              </p:cNvPr>
              <p:cNvCxnSpPr/>
              <p:nvPr/>
            </p:nvCxnSpPr>
            <p:spPr>
              <a:xfrm>
                <a:off x="7067868" y="6400736"/>
                <a:ext cx="0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Conector reto 565">
                <a:extLst>
                  <a:ext uri="{FF2B5EF4-FFF2-40B4-BE49-F238E27FC236}">
                    <a16:creationId xmlns:a16="http://schemas.microsoft.com/office/drawing/2014/main" id="{E70CAB25-E0FA-4780-8655-E6BA5D9ED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469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Conector reto 566">
                <a:extLst>
                  <a:ext uri="{FF2B5EF4-FFF2-40B4-BE49-F238E27FC236}">
                    <a16:creationId xmlns:a16="http://schemas.microsoft.com/office/drawing/2014/main" id="{836FB4B7-EFB5-4454-8F87-2C42B40D8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817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ector reto 567">
                <a:extLst>
                  <a:ext uri="{FF2B5EF4-FFF2-40B4-BE49-F238E27FC236}">
                    <a16:creationId xmlns:a16="http://schemas.microsoft.com/office/drawing/2014/main" id="{5750AC10-DE40-40DA-B874-4F26DDDC2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643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ector reto 568">
                <a:extLst>
                  <a:ext uri="{FF2B5EF4-FFF2-40B4-BE49-F238E27FC236}">
                    <a16:creationId xmlns:a16="http://schemas.microsoft.com/office/drawing/2014/main" id="{61E28AA8-ABCA-45E7-A6B8-A0DB5F8EDE78}"/>
                  </a:ext>
                </a:extLst>
              </p:cNvPr>
              <p:cNvCxnSpPr/>
              <p:nvPr/>
            </p:nvCxnSpPr>
            <p:spPr>
              <a:xfrm>
                <a:off x="8078980" y="6400736"/>
                <a:ext cx="0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Conector reto 569">
                <a:extLst>
                  <a:ext uri="{FF2B5EF4-FFF2-40B4-BE49-F238E27FC236}">
                    <a16:creationId xmlns:a16="http://schemas.microsoft.com/office/drawing/2014/main" id="{24804328-99F6-4221-9EAD-CD72B6D55E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295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Conector reto 570">
                <a:extLst>
                  <a:ext uri="{FF2B5EF4-FFF2-40B4-BE49-F238E27FC236}">
                    <a16:creationId xmlns:a16="http://schemas.microsoft.com/office/drawing/2014/main" id="{CE6D5D23-CAB2-4CDB-A41B-1C1C66DF55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121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Conector reto 571">
                <a:extLst>
                  <a:ext uri="{FF2B5EF4-FFF2-40B4-BE49-F238E27FC236}">
                    <a16:creationId xmlns:a16="http://schemas.microsoft.com/office/drawing/2014/main" id="{FB2B7538-F210-4C68-8227-13F40B1EE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724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Conector reto 572">
                <a:extLst>
                  <a:ext uri="{FF2B5EF4-FFF2-40B4-BE49-F238E27FC236}">
                    <a16:creationId xmlns:a16="http://schemas.microsoft.com/office/drawing/2014/main" id="{9A776E41-D5FA-4E6A-ACDE-7648F2002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549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Conector reto 573">
                <a:extLst>
                  <a:ext uri="{FF2B5EF4-FFF2-40B4-BE49-F238E27FC236}">
                    <a16:creationId xmlns:a16="http://schemas.microsoft.com/office/drawing/2014/main" id="{683CC83D-0A29-4929-A137-275331948B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375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Conector reto 574">
                <a:extLst>
                  <a:ext uri="{FF2B5EF4-FFF2-40B4-BE49-F238E27FC236}">
                    <a16:creationId xmlns:a16="http://schemas.microsoft.com/office/drawing/2014/main" id="{BE3F4474-9161-4BD3-8BD5-A64E8BCC8B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201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Conector reto 575">
                <a:extLst>
                  <a:ext uri="{FF2B5EF4-FFF2-40B4-BE49-F238E27FC236}">
                    <a16:creationId xmlns:a16="http://schemas.microsoft.com/office/drawing/2014/main" id="{CD68568F-6055-4455-B796-CD4834350476}"/>
                  </a:ext>
                </a:extLst>
              </p:cNvPr>
              <p:cNvCxnSpPr/>
              <p:nvPr/>
            </p:nvCxnSpPr>
            <p:spPr>
              <a:xfrm>
                <a:off x="9083490" y="6400736"/>
                <a:ext cx="0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Conector reto 576">
                <a:extLst>
                  <a:ext uri="{FF2B5EF4-FFF2-40B4-BE49-F238E27FC236}">
                    <a16:creationId xmlns:a16="http://schemas.microsoft.com/office/drawing/2014/main" id="{511D4D93-5FD4-4898-8152-089438221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9016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Conector reto 577">
                <a:extLst>
                  <a:ext uri="{FF2B5EF4-FFF2-40B4-BE49-F238E27FC236}">
                    <a16:creationId xmlns:a16="http://schemas.microsoft.com/office/drawing/2014/main" id="{E2C9102F-8F3A-40B6-905F-935C2919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478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Conector reto 578">
                <a:extLst>
                  <a:ext uri="{FF2B5EF4-FFF2-40B4-BE49-F238E27FC236}">
                    <a16:creationId xmlns:a16="http://schemas.microsoft.com/office/drawing/2014/main" id="{CD4B8C9D-C420-48BE-B872-520B8EB97F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174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Conector reto 579">
                <a:extLst>
                  <a:ext uri="{FF2B5EF4-FFF2-40B4-BE49-F238E27FC236}">
                    <a16:creationId xmlns:a16="http://schemas.microsoft.com/office/drawing/2014/main" id="{D996B478-5011-416C-8E36-E9CC5E0F2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000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Conector reto 580">
                <a:extLst>
                  <a:ext uri="{FF2B5EF4-FFF2-40B4-BE49-F238E27FC236}">
                    <a16:creationId xmlns:a16="http://schemas.microsoft.com/office/drawing/2014/main" id="{B36605AE-6761-4EF3-8973-7E24C18D4C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826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Conector reto 581">
                <a:extLst>
                  <a:ext uri="{FF2B5EF4-FFF2-40B4-BE49-F238E27FC236}">
                    <a16:creationId xmlns:a16="http://schemas.microsoft.com/office/drawing/2014/main" id="{403AE4F8-D5CC-4017-8EB7-6DCA1689C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652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Conector reto 582">
                <a:extLst>
                  <a:ext uri="{FF2B5EF4-FFF2-40B4-BE49-F238E27FC236}">
                    <a16:creationId xmlns:a16="http://schemas.microsoft.com/office/drawing/2014/main" id="{6CA58904-CC81-4913-9E38-DA0E48AD94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6088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Conector reto 583">
                <a:extLst>
                  <a:ext uri="{FF2B5EF4-FFF2-40B4-BE49-F238E27FC236}">
                    <a16:creationId xmlns:a16="http://schemas.microsoft.com/office/drawing/2014/main" id="{CC8A8A98-16D9-4028-A260-457D7858F8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3049" y="6400736"/>
                <a:ext cx="0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Conector reto 584">
                <a:extLst>
                  <a:ext uri="{FF2B5EF4-FFF2-40B4-BE49-F238E27FC236}">
                    <a16:creationId xmlns:a16="http://schemas.microsoft.com/office/drawing/2014/main" id="{9D366355-9B07-4702-9CB1-539447910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130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Conector reto 585">
                <a:extLst>
                  <a:ext uri="{FF2B5EF4-FFF2-40B4-BE49-F238E27FC236}">
                    <a16:creationId xmlns:a16="http://schemas.microsoft.com/office/drawing/2014/main" id="{41EA9F7B-496F-4E18-A803-7DF31AC616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956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Conector reto 586">
                <a:extLst>
                  <a:ext uri="{FF2B5EF4-FFF2-40B4-BE49-F238E27FC236}">
                    <a16:creationId xmlns:a16="http://schemas.microsoft.com/office/drawing/2014/main" id="{83728E2E-6931-4CC5-84E7-3B9E743FE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782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Conector reto 587">
                <a:extLst>
                  <a:ext uri="{FF2B5EF4-FFF2-40B4-BE49-F238E27FC236}">
                    <a16:creationId xmlns:a16="http://schemas.microsoft.com/office/drawing/2014/main" id="{A50B9B85-576B-4082-A225-C4EA62CA04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34348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Conector reto 588">
                <a:extLst>
                  <a:ext uri="{FF2B5EF4-FFF2-40B4-BE49-F238E27FC236}">
                    <a16:creationId xmlns:a16="http://schemas.microsoft.com/office/drawing/2014/main" id="{F84725F2-C00B-4B5B-B49F-29451CDE03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02608" y="6400736"/>
                <a:ext cx="1245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0" name="CaixaDeTexto 589">
                <a:extLst>
                  <a:ext uri="{FF2B5EF4-FFF2-40B4-BE49-F238E27FC236}">
                    <a16:creationId xmlns:a16="http://schemas.microsoft.com/office/drawing/2014/main" id="{7990BF58-6A86-47E4-8E14-2E4F8EBF1A5D}"/>
                  </a:ext>
                </a:extLst>
              </p:cNvPr>
              <p:cNvSpPr txBox="1"/>
              <p:nvPr/>
            </p:nvSpPr>
            <p:spPr>
              <a:xfrm>
                <a:off x="7862903" y="6140875"/>
                <a:ext cx="433050" cy="285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92</a:t>
                </a:r>
              </a:p>
            </p:txBody>
          </p:sp>
          <p:sp>
            <p:nvSpPr>
              <p:cNvPr id="591" name="CaixaDeTexto 590">
                <a:extLst>
                  <a:ext uri="{FF2B5EF4-FFF2-40B4-BE49-F238E27FC236}">
                    <a16:creationId xmlns:a16="http://schemas.microsoft.com/office/drawing/2014/main" id="{CA3791F6-310F-46AC-9B84-7CD7C23CD64E}"/>
                  </a:ext>
                </a:extLst>
              </p:cNvPr>
              <p:cNvSpPr txBox="1"/>
              <p:nvPr/>
            </p:nvSpPr>
            <p:spPr>
              <a:xfrm>
                <a:off x="8870653" y="6139353"/>
                <a:ext cx="426341" cy="285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7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98</a:t>
                </a:r>
              </a:p>
            </p:txBody>
          </p:sp>
          <p:sp>
            <p:nvSpPr>
              <p:cNvPr id="592" name="CaixaDeTexto 591">
                <a:extLst>
                  <a:ext uri="{FF2B5EF4-FFF2-40B4-BE49-F238E27FC236}">
                    <a16:creationId xmlns:a16="http://schemas.microsoft.com/office/drawing/2014/main" id="{26ED1A69-DB6E-43A5-96B8-DC775D7964D9}"/>
                  </a:ext>
                </a:extLst>
              </p:cNvPr>
              <p:cNvSpPr txBox="1"/>
              <p:nvPr/>
            </p:nvSpPr>
            <p:spPr>
              <a:xfrm>
                <a:off x="9823377" y="6139352"/>
                <a:ext cx="545665" cy="285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104</a:t>
                </a:r>
              </a:p>
            </p:txBody>
          </p:sp>
        </p:grpSp>
        <p:sp>
          <p:nvSpPr>
            <p:cNvPr id="564" name="CaixaDeTexto 563">
              <a:extLst>
                <a:ext uri="{FF2B5EF4-FFF2-40B4-BE49-F238E27FC236}">
                  <a16:creationId xmlns:a16="http://schemas.microsoft.com/office/drawing/2014/main" id="{267BB743-F7FA-49EC-A7CF-750FA752E62F}"/>
                </a:ext>
              </a:extLst>
            </p:cNvPr>
            <p:cNvSpPr txBox="1"/>
            <p:nvPr/>
          </p:nvSpPr>
          <p:spPr>
            <a:xfrm>
              <a:off x="10855232" y="6151150"/>
              <a:ext cx="508062" cy="2857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110</a:t>
              </a:r>
            </a:p>
          </p:txBody>
        </p:sp>
      </p:grpSp>
      <p:sp>
        <p:nvSpPr>
          <p:cNvPr id="593" name="CaixaDeTexto 592">
            <a:extLst>
              <a:ext uri="{FF2B5EF4-FFF2-40B4-BE49-F238E27FC236}">
                <a16:creationId xmlns:a16="http://schemas.microsoft.com/office/drawing/2014/main" id="{72344D33-ECFA-4E18-9D44-1FEAEDDE01F7}"/>
              </a:ext>
            </a:extLst>
          </p:cNvPr>
          <p:cNvSpPr txBox="1"/>
          <p:nvPr/>
        </p:nvSpPr>
        <p:spPr>
          <a:xfrm>
            <a:off x="10780082" y="6215592"/>
            <a:ext cx="13743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B0F0"/>
                </a:solidFill>
              </a:rPr>
              <a:t>102.3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  <a:r>
              <a:rPr lang="pt-BR" sz="1050" b="1" dirty="0">
                <a:solidFill>
                  <a:srgbClr val="00B0F0"/>
                </a:solidFill>
              </a:rPr>
              <a:t>MHz</a:t>
            </a:r>
            <a:endParaRPr lang="pt-BR" sz="1200" b="1" dirty="0">
              <a:solidFill>
                <a:srgbClr val="00B0F0"/>
              </a:solidFill>
            </a:endParaRPr>
          </a:p>
        </p:txBody>
      </p:sp>
      <p:cxnSp>
        <p:nvCxnSpPr>
          <p:cNvPr id="218" name="Conector reto 217">
            <a:extLst>
              <a:ext uri="{FF2B5EF4-FFF2-40B4-BE49-F238E27FC236}">
                <a16:creationId xmlns:a16="http://schemas.microsoft.com/office/drawing/2014/main" id="{AFCA83C2-02B6-4EB3-814E-CD9033FA15B4}"/>
              </a:ext>
            </a:extLst>
          </p:cNvPr>
          <p:cNvCxnSpPr/>
          <p:nvPr/>
        </p:nvCxnSpPr>
        <p:spPr>
          <a:xfrm flipH="1">
            <a:off x="10885252" y="6641099"/>
            <a:ext cx="119076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5" name="Imagem 444">
            <a:extLst>
              <a:ext uri="{FF2B5EF4-FFF2-40B4-BE49-F238E27FC236}">
                <a16:creationId xmlns:a16="http://schemas.microsoft.com/office/drawing/2014/main" id="{061EAD9D-2757-4CB6-8E43-B8142DEAFDA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404" r="23585"/>
          <a:stretch/>
        </p:blipFill>
        <p:spPr>
          <a:xfrm>
            <a:off x="11568081" y="1873771"/>
            <a:ext cx="396000" cy="396006"/>
          </a:xfrm>
          <a:prstGeom prst="rect">
            <a:avLst/>
          </a:prstGeom>
          <a:noFill/>
        </p:spPr>
      </p:pic>
      <p:sp>
        <p:nvSpPr>
          <p:cNvPr id="685" name="Elipse 684">
            <a:extLst>
              <a:ext uri="{FF2B5EF4-FFF2-40B4-BE49-F238E27FC236}">
                <a16:creationId xmlns:a16="http://schemas.microsoft.com/office/drawing/2014/main" id="{49CCFC09-4CD1-4608-8453-95E67EEE97F7}"/>
              </a:ext>
            </a:extLst>
          </p:cNvPr>
          <p:cNvSpPr/>
          <p:nvPr/>
        </p:nvSpPr>
        <p:spPr>
          <a:xfrm>
            <a:off x="10653832" y="691502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6" name="Conector de Seta Reta 685">
            <a:extLst>
              <a:ext uri="{FF2B5EF4-FFF2-40B4-BE49-F238E27FC236}">
                <a16:creationId xmlns:a16="http://schemas.microsoft.com/office/drawing/2014/main" id="{ECDB8883-B743-4D58-88F4-B1365967478B}"/>
              </a:ext>
            </a:extLst>
          </p:cNvPr>
          <p:cNvCxnSpPr>
            <a:cxnSpLocks/>
          </p:cNvCxnSpPr>
          <p:nvPr/>
        </p:nvCxnSpPr>
        <p:spPr>
          <a:xfrm flipV="1">
            <a:off x="10690372" y="766997"/>
            <a:ext cx="0" cy="11060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CaixaDeTexto 686">
            <a:extLst>
              <a:ext uri="{FF2B5EF4-FFF2-40B4-BE49-F238E27FC236}">
                <a16:creationId xmlns:a16="http://schemas.microsoft.com/office/drawing/2014/main" id="{1A9286E0-5698-4297-81E0-D0101A776CA3}"/>
              </a:ext>
            </a:extLst>
          </p:cNvPr>
          <p:cNvSpPr txBox="1"/>
          <p:nvPr/>
        </p:nvSpPr>
        <p:spPr>
          <a:xfrm>
            <a:off x="10661309" y="628246"/>
            <a:ext cx="11271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pressão/temperatura pneus</a:t>
            </a:r>
          </a:p>
        </p:txBody>
      </p: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6D3509CA-D71F-4CD1-AC45-C8EA88C18A08}"/>
              </a:ext>
            </a:extLst>
          </p:cNvPr>
          <p:cNvGrpSpPr/>
          <p:nvPr/>
        </p:nvGrpSpPr>
        <p:grpSpPr>
          <a:xfrm>
            <a:off x="12660929" y="281206"/>
            <a:ext cx="2056890" cy="2369452"/>
            <a:chOff x="8959099" y="2993094"/>
            <a:chExt cx="2056890" cy="2369452"/>
          </a:xfrm>
        </p:grpSpPr>
        <p:grpSp>
          <p:nvGrpSpPr>
            <p:cNvPr id="682" name="Agrupar 681">
              <a:extLst>
                <a:ext uri="{FF2B5EF4-FFF2-40B4-BE49-F238E27FC236}">
                  <a16:creationId xmlns:a16="http://schemas.microsoft.com/office/drawing/2014/main" id="{C6634035-C3F4-4422-86AC-1F0EB3FF44E8}"/>
                </a:ext>
              </a:extLst>
            </p:cNvPr>
            <p:cNvGrpSpPr/>
            <p:nvPr/>
          </p:nvGrpSpPr>
          <p:grpSpPr>
            <a:xfrm>
              <a:off x="10409249" y="4508397"/>
              <a:ext cx="556054" cy="690056"/>
              <a:chOff x="1952581" y="2605480"/>
              <a:chExt cx="1776965" cy="1517826"/>
            </a:xfrm>
          </p:grpSpPr>
          <p:sp>
            <p:nvSpPr>
              <p:cNvPr id="683" name="Retângulo: Cantos Diagonais Recortados 20">
                <a:extLst>
                  <a:ext uri="{FF2B5EF4-FFF2-40B4-BE49-F238E27FC236}">
                    <a16:creationId xmlns:a16="http://schemas.microsoft.com/office/drawing/2014/main" id="{C7526EEA-EE64-4437-9A76-76041C1D00DE}"/>
                  </a:ext>
                </a:extLst>
              </p:cNvPr>
              <p:cNvSpPr/>
              <p:nvPr/>
            </p:nvSpPr>
            <p:spPr>
              <a:xfrm flipH="1">
                <a:off x="2033557" y="2655597"/>
                <a:ext cx="1613268" cy="1434441"/>
              </a:xfrm>
              <a:custGeom>
                <a:avLst/>
                <a:gdLst>
                  <a:gd name="connsiteX0" fmla="*/ 0 w 816232"/>
                  <a:gd name="connsiteY0" fmla="*/ 0 h 1434441"/>
                  <a:gd name="connsiteX1" fmla="*/ 680191 w 816232"/>
                  <a:gd name="connsiteY1" fmla="*/ 0 h 1434441"/>
                  <a:gd name="connsiteX2" fmla="*/ 816232 w 816232"/>
                  <a:gd name="connsiteY2" fmla="*/ 1360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816232 w 816232"/>
                  <a:gd name="connsiteY1" fmla="*/ 13604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7454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5073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269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1297 h 1435738"/>
                  <a:gd name="connsiteX1" fmla="*/ 752764 w 816232"/>
                  <a:gd name="connsiteY1" fmla="*/ 0 h 1435738"/>
                  <a:gd name="connsiteX2" fmla="*/ 816232 w 816232"/>
                  <a:gd name="connsiteY2" fmla="*/ 3988 h 1435738"/>
                  <a:gd name="connsiteX3" fmla="*/ 816232 w 816232"/>
                  <a:gd name="connsiteY3" fmla="*/ 1435738 h 1435738"/>
                  <a:gd name="connsiteX4" fmla="*/ 816232 w 816232"/>
                  <a:gd name="connsiteY4" fmla="*/ 1435738 h 1435738"/>
                  <a:gd name="connsiteX5" fmla="*/ 136041 w 816232"/>
                  <a:gd name="connsiteY5" fmla="*/ 1435738 h 1435738"/>
                  <a:gd name="connsiteX6" fmla="*/ 0 w 816232"/>
                  <a:gd name="connsiteY6" fmla="*/ 1299697 h 1435738"/>
                  <a:gd name="connsiteX7" fmla="*/ 0 w 816232"/>
                  <a:gd name="connsiteY7" fmla="*/ 1297 h 1435738"/>
                  <a:gd name="connsiteX0" fmla="*/ 0 w 816232"/>
                  <a:gd name="connsiteY0" fmla="*/ 1297 h 1435738"/>
                  <a:gd name="connsiteX1" fmla="*/ 752764 w 816232"/>
                  <a:gd name="connsiteY1" fmla="*/ 0 h 1435738"/>
                  <a:gd name="connsiteX2" fmla="*/ 816232 w 816232"/>
                  <a:gd name="connsiteY2" fmla="*/ 86538 h 1435738"/>
                  <a:gd name="connsiteX3" fmla="*/ 816232 w 816232"/>
                  <a:gd name="connsiteY3" fmla="*/ 1435738 h 1435738"/>
                  <a:gd name="connsiteX4" fmla="*/ 816232 w 816232"/>
                  <a:gd name="connsiteY4" fmla="*/ 1435738 h 1435738"/>
                  <a:gd name="connsiteX5" fmla="*/ 136041 w 816232"/>
                  <a:gd name="connsiteY5" fmla="*/ 1435738 h 1435738"/>
                  <a:gd name="connsiteX6" fmla="*/ 0 w 816232"/>
                  <a:gd name="connsiteY6" fmla="*/ 1299697 h 1435738"/>
                  <a:gd name="connsiteX7" fmla="*/ 0 w 816232"/>
                  <a:gd name="connsiteY7" fmla="*/ 1297 h 1435738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852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126516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126516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81424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6232" h="1434441">
                    <a:moveTo>
                      <a:pt x="0" y="0"/>
                    </a:moveTo>
                    <a:lnTo>
                      <a:pt x="754371" y="1878"/>
                    </a:lnTo>
                    <a:lnTo>
                      <a:pt x="816232" y="126516"/>
                    </a:lnTo>
                    <a:lnTo>
                      <a:pt x="816232" y="1434441"/>
                    </a:lnTo>
                    <a:lnTo>
                      <a:pt x="816232" y="1434441"/>
                    </a:lnTo>
                    <a:lnTo>
                      <a:pt x="81424" y="1434441"/>
                    </a:lnTo>
                    <a:lnTo>
                      <a:pt x="0" y="1298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5597">
                  <a:alpha val="40000"/>
                </a:srgbClr>
              </a:solidFill>
              <a:ln w="47625" cmpd="thickThin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900" dirty="0">
                    <a:solidFill>
                      <a:schemeClr val="accent1"/>
                    </a:solidFill>
                  </a:rPr>
                  <a:t>  </a:t>
                </a:r>
              </a:p>
              <a:p>
                <a:r>
                  <a:rPr lang="pt-BR" sz="900" dirty="0">
                    <a:solidFill>
                      <a:schemeClr val="accent1"/>
                    </a:solidFill>
                  </a:rPr>
                  <a:t>  </a:t>
                </a: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684" name="Agrupar 683">
                <a:extLst>
                  <a:ext uri="{FF2B5EF4-FFF2-40B4-BE49-F238E27FC236}">
                    <a16:creationId xmlns:a16="http://schemas.microsoft.com/office/drawing/2014/main" id="{8DDCFB7E-66B2-47C3-84B0-8B905F5C294B}"/>
                  </a:ext>
                </a:extLst>
              </p:cNvPr>
              <p:cNvGrpSpPr/>
              <p:nvPr/>
            </p:nvGrpSpPr>
            <p:grpSpPr>
              <a:xfrm>
                <a:off x="2703240" y="2605480"/>
                <a:ext cx="1026306" cy="933500"/>
                <a:chOff x="2719545" y="861394"/>
                <a:chExt cx="3800965" cy="2637046"/>
              </a:xfrm>
            </p:grpSpPr>
            <p:grpSp>
              <p:nvGrpSpPr>
                <p:cNvPr id="698" name="Agrupar 697">
                  <a:extLst>
                    <a:ext uri="{FF2B5EF4-FFF2-40B4-BE49-F238E27FC236}">
                      <a16:creationId xmlns:a16="http://schemas.microsoft.com/office/drawing/2014/main" id="{495AF28F-E381-404C-9AD7-68D2B1E56662}"/>
                    </a:ext>
                  </a:extLst>
                </p:cNvPr>
                <p:cNvGrpSpPr/>
                <p:nvPr/>
              </p:nvGrpSpPr>
              <p:grpSpPr>
                <a:xfrm>
                  <a:off x="2719545" y="861394"/>
                  <a:ext cx="3800965" cy="2637046"/>
                  <a:chOff x="2688080" y="2610170"/>
                  <a:chExt cx="1039626" cy="860037"/>
                </a:xfrm>
              </p:grpSpPr>
              <p:sp>
                <p:nvSpPr>
                  <p:cNvPr id="705" name="Forma Livre: Forma 704">
                    <a:extLst>
                      <a:ext uri="{FF2B5EF4-FFF2-40B4-BE49-F238E27FC236}">
                        <a16:creationId xmlns:a16="http://schemas.microsoft.com/office/drawing/2014/main" id="{F2936697-C59E-444F-ABCD-A8EBA0F0A109}"/>
                      </a:ext>
                    </a:extLst>
                  </p:cNvPr>
                  <p:cNvSpPr/>
                  <p:nvPr/>
                </p:nvSpPr>
                <p:spPr>
                  <a:xfrm>
                    <a:off x="2688080" y="2611904"/>
                    <a:ext cx="1027233" cy="775293"/>
                  </a:xfrm>
                  <a:custGeom>
                    <a:avLst/>
                    <a:gdLst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0 w 419100"/>
                      <a:gd name="connsiteY11" fmla="*/ 9525 h 333375"/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1197 w 419100"/>
                      <a:gd name="connsiteY11" fmla="*/ 21576 h 333375"/>
                      <a:gd name="connsiteX12" fmla="*/ 0 w 419100"/>
                      <a:gd name="connsiteY12" fmla="*/ 9525 h 333375"/>
                      <a:gd name="connsiteX0" fmla="*/ 0 w 418195"/>
                      <a:gd name="connsiteY0" fmla="*/ 3295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3295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3007 w 418195"/>
                      <a:gd name="connsiteY11" fmla="*/ 15345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0956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79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79 h 333375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93478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455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274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8326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5610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1990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7836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3285 w 396764"/>
                      <a:gd name="connsiteY2" fmla="*/ 70094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3285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552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733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643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76001 w 392238"/>
                      <a:gd name="connsiteY2" fmla="*/ 73209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81863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824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4332 h 340643"/>
                      <a:gd name="connsiteX1" fmla="*/ 381863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4332 h 340643"/>
                      <a:gd name="connsiteX1" fmla="*/ 379148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5370 h 341681"/>
                      <a:gd name="connsiteX1" fmla="*/ 38005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1431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2111"/>
                      <a:gd name="connsiteX1" fmla="*/ 381863 w 392238"/>
                      <a:gd name="connsiteY1" fmla="*/ 0 h 342111"/>
                      <a:gd name="connsiteX2" fmla="*/ 381431 w 392238"/>
                      <a:gd name="connsiteY2" fmla="*/ 74247 h 342111"/>
                      <a:gd name="connsiteX3" fmla="*/ 392001 w 392238"/>
                      <a:gd name="connsiteY3" fmla="*/ 81391 h 342111"/>
                      <a:gd name="connsiteX4" fmla="*/ 392238 w 392238"/>
                      <a:gd name="connsiteY4" fmla="*/ 113385 h 342111"/>
                      <a:gd name="connsiteX5" fmla="*/ 380095 w 392238"/>
                      <a:gd name="connsiteY5" fmla="*/ 126635 h 342111"/>
                      <a:gd name="connsiteX6" fmla="*/ 380179 w 392238"/>
                      <a:gd name="connsiteY6" fmla="*/ 341681 h 342111"/>
                      <a:gd name="connsiteX7" fmla="*/ 352747 w 392238"/>
                      <a:gd name="connsiteY7" fmla="*/ 342111 h 342111"/>
                      <a:gd name="connsiteX8" fmla="*/ 351520 w 392238"/>
                      <a:gd name="connsiteY8" fmla="*/ 100441 h 342111"/>
                      <a:gd name="connsiteX9" fmla="*/ 261366 w 392238"/>
                      <a:gd name="connsiteY9" fmla="*/ 38223 h 342111"/>
                      <a:gd name="connsiteX10" fmla="*/ 181141 w 392238"/>
                      <a:gd name="connsiteY10" fmla="*/ 35304 h 342111"/>
                      <a:gd name="connsiteX11" fmla="*/ 180070 w 392238"/>
                      <a:gd name="connsiteY11" fmla="*/ 21860 h 342111"/>
                      <a:gd name="connsiteX12" fmla="*/ 292 w 392238"/>
                      <a:gd name="connsiteY12" fmla="*/ 20536 h 342111"/>
                      <a:gd name="connsiteX13" fmla="*/ 0 w 392238"/>
                      <a:gd name="connsiteY13" fmla="*/ 5370 h 342111"/>
                      <a:gd name="connsiteX0" fmla="*/ 1509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509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6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2612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7810 w 391946"/>
                      <a:gd name="connsiteY0" fmla="*/ 1217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7810 w 391946"/>
                      <a:gd name="connsiteY13" fmla="*/ 1217 h 342111"/>
                      <a:gd name="connsiteX0" fmla="*/ 17810 w 391946"/>
                      <a:gd name="connsiteY0" fmla="*/ 1217 h 341681"/>
                      <a:gd name="connsiteX1" fmla="*/ 381571 w 391946"/>
                      <a:gd name="connsiteY1" fmla="*/ 0 h 341681"/>
                      <a:gd name="connsiteX2" fmla="*/ 381139 w 391946"/>
                      <a:gd name="connsiteY2" fmla="*/ 74247 h 341681"/>
                      <a:gd name="connsiteX3" fmla="*/ 391709 w 391946"/>
                      <a:gd name="connsiteY3" fmla="*/ 81391 h 341681"/>
                      <a:gd name="connsiteX4" fmla="*/ 391946 w 391946"/>
                      <a:gd name="connsiteY4" fmla="*/ 113385 h 341681"/>
                      <a:gd name="connsiteX5" fmla="*/ 379803 w 391946"/>
                      <a:gd name="connsiteY5" fmla="*/ 126635 h 341681"/>
                      <a:gd name="connsiteX6" fmla="*/ 379887 w 391946"/>
                      <a:gd name="connsiteY6" fmla="*/ 341681 h 341681"/>
                      <a:gd name="connsiteX7" fmla="*/ 351550 w 391946"/>
                      <a:gd name="connsiteY7" fmla="*/ 311998 h 341681"/>
                      <a:gd name="connsiteX8" fmla="*/ 351228 w 391946"/>
                      <a:gd name="connsiteY8" fmla="*/ 100441 h 341681"/>
                      <a:gd name="connsiteX9" fmla="*/ 261074 w 391946"/>
                      <a:gd name="connsiteY9" fmla="*/ 38223 h 341681"/>
                      <a:gd name="connsiteX10" fmla="*/ 180849 w 391946"/>
                      <a:gd name="connsiteY10" fmla="*/ 35304 h 341681"/>
                      <a:gd name="connsiteX11" fmla="*/ 179778 w 391946"/>
                      <a:gd name="connsiteY11" fmla="*/ 21860 h 341681"/>
                      <a:gd name="connsiteX12" fmla="*/ 0 w 391946"/>
                      <a:gd name="connsiteY12" fmla="*/ 20535 h 341681"/>
                      <a:gd name="connsiteX13" fmla="*/ 17810 w 391946"/>
                      <a:gd name="connsiteY13" fmla="*/ 1217 h 341681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51550 w 391946"/>
                      <a:gd name="connsiteY7" fmla="*/ 311998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64805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100441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97326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5710 w 391946"/>
                      <a:gd name="connsiteY8" fmla="*/ 99403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408108"/>
                      <a:gd name="connsiteY0" fmla="*/ 1217 h 344797"/>
                      <a:gd name="connsiteX1" fmla="*/ 381571 w 408108"/>
                      <a:gd name="connsiteY1" fmla="*/ 0 h 344797"/>
                      <a:gd name="connsiteX2" fmla="*/ 380290 w 408108"/>
                      <a:gd name="connsiteY2" fmla="*/ 23471 h 344797"/>
                      <a:gd name="connsiteX3" fmla="*/ 381139 w 408108"/>
                      <a:gd name="connsiteY3" fmla="*/ 74247 h 344797"/>
                      <a:gd name="connsiteX4" fmla="*/ 391709 w 408108"/>
                      <a:gd name="connsiteY4" fmla="*/ 81391 h 344797"/>
                      <a:gd name="connsiteX5" fmla="*/ 391946 w 408108"/>
                      <a:gd name="connsiteY5" fmla="*/ 113385 h 344797"/>
                      <a:gd name="connsiteX6" fmla="*/ 379803 w 408108"/>
                      <a:gd name="connsiteY6" fmla="*/ 126635 h 344797"/>
                      <a:gd name="connsiteX7" fmla="*/ 379887 w 408108"/>
                      <a:gd name="connsiteY7" fmla="*/ 344797 h 344797"/>
                      <a:gd name="connsiteX8" fmla="*/ 366032 w 408108"/>
                      <a:gd name="connsiteY8" fmla="*/ 327574 h 344797"/>
                      <a:gd name="connsiteX9" fmla="*/ 365710 w 408108"/>
                      <a:gd name="connsiteY9" fmla="*/ 99403 h 344797"/>
                      <a:gd name="connsiteX10" fmla="*/ 261074 w 408108"/>
                      <a:gd name="connsiteY10" fmla="*/ 38223 h 344797"/>
                      <a:gd name="connsiteX11" fmla="*/ 180849 w 408108"/>
                      <a:gd name="connsiteY11" fmla="*/ 35304 h 344797"/>
                      <a:gd name="connsiteX12" fmla="*/ 179778 w 408108"/>
                      <a:gd name="connsiteY12" fmla="*/ 21860 h 344797"/>
                      <a:gd name="connsiteX13" fmla="*/ 0 w 408108"/>
                      <a:gd name="connsiteY13" fmla="*/ 20535 h 344797"/>
                      <a:gd name="connsiteX14" fmla="*/ 17810 w 408108"/>
                      <a:gd name="connsiteY14" fmla="*/ 1217 h 344797"/>
                      <a:gd name="connsiteX0" fmla="*/ 17810 w 392737"/>
                      <a:gd name="connsiteY0" fmla="*/ 2256 h 345836"/>
                      <a:gd name="connsiteX1" fmla="*/ 358943 w 392737"/>
                      <a:gd name="connsiteY1" fmla="*/ 0 h 345836"/>
                      <a:gd name="connsiteX2" fmla="*/ 380290 w 392737"/>
                      <a:gd name="connsiteY2" fmla="*/ 24510 h 345836"/>
                      <a:gd name="connsiteX3" fmla="*/ 381139 w 392737"/>
                      <a:gd name="connsiteY3" fmla="*/ 75286 h 345836"/>
                      <a:gd name="connsiteX4" fmla="*/ 391709 w 392737"/>
                      <a:gd name="connsiteY4" fmla="*/ 82430 h 345836"/>
                      <a:gd name="connsiteX5" fmla="*/ 391946 w 392737"/>
                      <a:gd name="connsiteY5" fmla="*/ 114424 h 345836"/>
                      <a:gd name="connsiteX6" fmla="*/ 379803 w 392737"/>
                      <a:gd name="connsiteY6" fmla="*/ 127674 h 345836"/>
                      <a:gd name="connsiteX7" fmla="*/ 379887 w 392737"/>
                      <a:gd name="connsiteY7" fmla="*/ 345836 h 345836"/>
                      <a:gd name="connsiteX8" fmla="*/ 366032 w 392737"/>
                      <a:gd name="connsiteY8" fmla="*/ 328613 h 345836"/>
                      <a:gd name="connsiteX9" fmla="*/ 365710 w 392737"/>
                      <a:gd name="connsiteY9" fmla="*/ 100442 h 345836"/>
                      <a:gd name="connsiteX10" fmla="*/ 261074 w 392737"/>
                      <a:gd name="connsiteY10" fmla="*/ 39262 h 345836"/>
                      <a:gd name="connsiteX11" fmla="*/ 180849 w 392737"/>
                      <a:gd name="connsiteY11" fmla="*/ 36343 h 345836"/>
                      <a:gd name="connsiteX12" fmla="*/ 179778 w 392737"/>
                      <a:gd name="connsiteY12" fmla="*/ 22899 h 345836"/>
                      <a:gd name="connsiteX13" fmla="*/ 0 w 392737"/>
                      <a:gd name="connsiteY13" fmla="*/ 21574 h 345836"/>
                      <a:gd name="connsiteX14" fmla="*/ 17810 w 392737"/>
                      <a:gd name="connsiteY14" fmla="*/ 2256 h 345836"/>
                      <a:gd name="connsiteX0" fmla="*/ 17810 w 391946"/>
                      <a:gd name="connsiteY0" fmla="*/ 2265 h 345845"/>
                      <a:gd name="connsiteX1" fmla="*/ 358943 w 391946"/>
                      <a:gd name="connsiteY1" fmla="*/ 9 h 345845"/>
                      <a:gd name="connsiteX2" fmla="*/ 380290 w 391946"/>
                      <a:gd name="connsiteY2" fmla="*/ 24519 h 345845"/>
                      <a:gd name="connsiteX3" fmla="*/ 381139 w 391946"/>
                      <a:gd name="connsiteY3" fmla="*/ 75295 h 345845"/>
                      <a:gd name="connsiteX4" fmla="*/ 391709 w 391946"/>
                      <a:gd name="connsiteY4" fmla="*/ 82439 h 345845"/>
                      <a:gd name="connsiteX5" fmla="*/ 391946 w 391946"/>
                      <a:gd name="connsiteY5" fmla="*/ 114433 h 345845"/>
                      <a:gd name="connsiteX6" fmla="*/ 379803 w 391946"/>
                      <a:gd name="connsiteY6" fmla="*/ 127683 h 345845"/>
                      <a:gd name="connsiteX7" fmla="*/ 379887 w 391946"/>
                      <a:gd name="connsiteY7" fmla="*/ 345845 h 345845"/>
                      <a:gd name="connsiteX8" fmla="*/ 366032 w 391946"/>
                      <a:gd name="connsiteY8" fmla="*/ 328622 h 345845"/>
                      <a:gd name="connsiteX9" fmla="*/ 365710 w 391946"/>
                      <a:gd name="connsiteY9" fmla="*/ 100451 h 345845"/>
                      <a:gd name="connsiteX10" fmla="*/ 261074 w 391946"/>
                      <a:gd name="connsiteY10" fmla="*/ 39271 h 345845"/>
                      <a:gd name="connsiteX11" fmla="*/ 180849 w 391946"/>
                      <a:gd name="connsiteY11" fmla="*/ 36352 h 345845"/>
                      <a:gd name="connsiteX12" fmla="*/ 179778 w 391946"/>
                      <a:gd name="connsiteY12" fmla="*/ 22908 h 345845"/>
                      <a:gd name="connsiteX13" fmla="*/ 0 w 391946"/>
                      <a:gd name="connsiteY13" fmla="*/ 21583 h 345845"/>
                      <a:gd name="connsiteX14" fmla="*/ 17810 w 391946"/>
                      <a:gd name="connsiteY14" fmla="*/ 2265 h 345845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5943 w 391946"/>
                      <a:gd name="connsiteY0" fmla="*/ 9078 h 346582"/>
                      <a:gd name="connsiteX1" fmla="*/ 358943 w 391946"/>
                      <a:gd name="connsiteY1" fmla="*/ 746 h 346582"/>
                      <a:gd name="connsiteX2" fmla="*/ 381195 w 391946"/>
                      <a:gd name="connsiteY2" fmla="*/ 17987 h 346582"/>
                      <a:gd name="connsiteX3" fmla="*/ 381139 w 391946"/>
                      <a:gd name="connsiteY3" fmla="*/ 76032 h 346582"/>
                      <a:gd name="connsiteX4" fmla="*/ 391709 w 391946"/>
                      <a:gd name="connsiteY4" fmla="*/ 83176 h 346582"/>
                      <a:gd name="connsiteX5" fmla="*/ 391946 w 391946"/>
                      <a:gd name="connsiteY5" fmla="*/ 115170 h 346582"/>
                      <a:gd name="connsiteX6" fmla="*/ 379803 w 391946"/>
                      <a:gd name="connsiteY6" fmla="*/ 128420 h 346582"/>
                      <a:gd name="connsiteX7" fmla="*/ 379887 w 391946"/>
                      <a:gd name="connsiteY7" fmla="*/ 346582 h 346582"/>
                      <a:gd name="connsiteX8" fmla="*/ 366032 w 391946"/>
                      <a:gd name="connsiteY8" fmla="*/ 329359 h 346582"/>
                      <a:gd name="connsiteX9" fmla="*/ 365710 w 391946"/>
                      <a:gd name="connsiteY9" fmla="*/ 101188 h 346582"/>
                      <a:gd name="connsiteX10" fmla="*/ 261074 w 391946"/>
                      <a:gd name="connsiteY10" fmla="*/ 40008 h 346582"/>
                      <a:gd name="connsiteX11" fmla="*/ 180849 w 391946"/>
                      <a:gd name="connsiteY11" fmla="*/ 37089 h 346582"/>
                      <a:gd name="connsiteX12" fmla="*/ 179778 w 391946"/>
                      <a:gd name="connsiteY12" fmla="*/ 23645 h 346582"/>
                      <a:gd name="connsiteX13" fmla="*/ 0 w 391946"/>
                      <a:gd name="connsiteY13" fmla="*/ 22320 h 346582"/>
                      <a:gd name="connsiteX14" fmla="*/ 15943 w 391946"/>
                      <a:gd name="connsiteY14" fmla="*/ 9078 h 346582"/>
                      <a:gd name="connsiteX0" fmla="*/ 15943 w 391946"/>
                      <a:gd name="connsiteY0" fmla="*/ 2752 h 340256"/>
                      <a:gd name="connsiteX1" fmla="*/ 365478 w 391946"/>
                      <a:gd name="connsiteY1" fmla="*/ 1510 h 340256"/>
                      <a:gd name="connsiteX2" fmla="*/ 381195 w 391946"/>
                      <a:gd name="connsiteY2" fmla="*/ 11661 h 340256"/>
                      <a:gd name="connsiteX3" fmla="*/ 381139 w 391946"/>
                      <a:gd name="connsiteY3" fmla="*/ 69706 h 340256"/>
                      <a:gd name="connsiteX4" fmla="*/ 391709 w 391946"/>
                      <a:gd name="connsiteY4" fmla="*/ 76850 h 340256"/>
                      <a:gd name="connsiteX5" fmla="*/ 391946 w 391946"/>
                      <a:gd name="connsiteY5" fmla="*/ 108844 h 340256"/>
                      <a:gd name="connsiteX6" fmla="*/ 379803 w 391946"/>
                      <a:gd name="connsiteY6" fmla="*/ 122094 h 340256"/>
                      <a:gd name="connsiteX7" fmla="*/ 379887 w 391946"/>
                      <a:gd name="connsiteY7" fmla="*/ 340256 h 340256"/>
                      <a:gd name="connsiteX8" fmla="*/ 366032 w 391946"/>
                      <a:gd name="connsiteY8" fmla="*/ 323033 h 340256"/>
                      <a:gd name="connsiteX9" fmla="*/ 365710 w 391946"/>
                      <a:gd name="connsiteY9" fmla="*/ 94862 h 340256"/>
                      <a:gd name="connsiteX10" fmla="*/ 261074 w 391946"/>
                      <a:gd name="connsiteY10" fmla="*/ 33682 h 340256"/>
                      <a:gd name="connsiteX11" fmla="*/ 180849 w 391946"/>
                      <a:gd name="connsiteY11" fmla="*/ 30763 h 340256"/>
                      <a:gd name="connsiteX12" fmla="*/ 179778 w 391946"/>
                      <a:gd name="connsiteY12" fmla="*/ 17319 h 340256"/>
                      <a:gd name="connsiteX13" fmla="*/ 0 w 391946"/>
                      <a:gd name="connsiteY13" fmla="*/ 15994 h 340256"/>
                      <a:gd name="connsiteX14" fmla="*/ 15943 w 391946"/>
                      <a:gd name="connsiteY14" fmla="*/ 2752 h 340256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1195 w 391946"/>
                      <a:gd name="connsiteY2" fmla="*/ 8909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0262 w 391946"/>
                      <a:gd name="connsiteY2" fmla="*/ 17011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005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709"/>
                      <a:gd name="connsiteY0" fmla="*/ 229 h 337733"/>
                      <a:gd name="connsiteX1" fmla="*/ 365478 w 391709"/>
                      <a:gd name="connsiteY1" fmla="*/ 0 h 337733"/>
                      <a:gd name="connsiteX2" fmla="*/ 381501 w 391709"/>
                      <a:gd name="connsiteY2" fmla="*/ 13517 h 337733"/>
                      <a:gd name="connsiteX3" fmla="*/ 381139 w 391709"/>
                      <a:gd name="connsiteY3" fmla="*/ 67183 h 337733"/>
                      <a:gd name="connsiteX4" fmla="*/ 391709 w 391709"/>
                      <a:gd name="connsiteY4" fmla="*/ 74327 h 337733"/>
                      <a:gd name="connsiteX5" fmla="*/ 390461 w 391709"/>
                      <a:gd name="connsiteY5" fmla="*/ 107336 h 337733"/>
                      <a:gd name="connsiteX6" fmla="*/ 379803 w 391709"/>
                      <a:gd name="connsiteY6" fmla="*/ 119571 h 337733"/>
                      <a:gd name="connsiteX7" fmla="*/ 379887 w 391709"/>
                      <a:gd name="connsiteY7" fmla="*/ 337733 h 337733"/>
                      <a:gd name="connsiteX8" fmla="*/ 366032 w 391709"/>
                      <a:gd name="connsiteY8" fmla="*/ 320510 h 337733"/>
                      <a:gd name="connsiteX9" fmla="*/ 365710 w 391709"/>
                      <a:gd name="connsiteY9" fmla="*/ 92339 h 337733"/>
                      <a:gd name="connsiteX10" fmla="*/ 261074 w 391709"/>
                      <a:gd name="connsiteY10" fmla="*/ 31159 h 337733"/>
                      <a:gd name="connsiteX11" fmla="*/ 180849 w 391709"/>
                      <a:gd name="connsiteY11" fmla="*/ 28240 h 337733"/>
                      <a:gd name="connsiteX12" fmla="*/ 179778 w 391709"/>
                      <a:gd name="connsiteY12" fmla="*/ 14796 h 337733"/>
                      <a:gd name="connsiteX13" fmla="*/ 0 w 391709"/>
                      <a:gd name="connsiteY13" fmla="*/ 13471 h 337733"/>
                      <a:gd name="connsiteX14" fmla="*/ 15943 w 39170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224 w 390461"/>
                      <a:gd name="connsiteY4" fmla="*/ 73311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6032 w 390461"/>
                      <a:gd name="connsiteY8" fmla="*/ 320510 h 337733"/>
                      <a:gd name="connsiteX9" fmla="*/ 365710 w 390461"/>
                      <a:gd name="connsiteY9" fmla="*/ 92339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1187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280 w 390719"/>
                      <a:gd name="connsiteY8" fmla="*/ 320848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270 w 390719"/>
                      <a:gd name="connsiteY8" fmla="*/ 321525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850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444 w 390719"/>
                      <a:gd name="connsiteY9" fmla="*/ 93016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196 w 390719"/>
                      <a:gd name="connsiteY9" fmla="*/ 94370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171 w 390461"/>
                      <a:gd name="connsiteY2" fmla="*/ 13968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216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43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30478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0461" h="337955">
                        <a:moveTo>
                          <a:pt x="15283" y="0"/>
                        </a:moveTo>
                        <a:lnTo>
                          <a:pt x="365478" y="222"/>
                        </a:lnTo>
                        <a:lnTo>
                          <a:pt x="381501" y="13739"/>
                        </a:lnTo>
                        <a:cubicBezTo>
                          <a:pt x="381429" y="26113"/>
                          <a:pt x="380969" y="55043"/>
                          <a:pt x="381139" y="67405"/>
                        </a:cubicBezTo>
                        <a:lnTo>
                          <a:pt x="390389" y="74888"/>
                        </a:lnTo>
                        <a:lnTo>
                          <a:pt x="390461" y="107558"/>
                        </a:lnTo>
                        <a:lnTo>
                          <a:pt x="379803" y="119793"/>
                        </a:lnTo>
                        <a:cubicBezTo>
                          <a:pt x="379831" y="192514"/>
                          <a:pt x="379859" y="265234"/>
                          <a:pt x="379887" y="337955"/>
                        </a:cubicBezTo>
                        <a:lnTo>
                          <a:pt x="367518" y="322086"/>
                        </a:lnTo>
                        <a:cubicBezTo>
                          <a:pt x="367976" y="207323"/>
                          <a:pt x="367480" y="209016"/>
                          <a:pt x="367691" y="94254"/>
                        </a:cubicBezTo>
                        <a:lnTo>
                          <a:pt x="258433" y="29124"/>
                        </a:lnTo>
                        <a:lnTo>
                          <a:pt x="180849" y="28462"/>
                        </a:lnTo>
                        <a:cubicBezTo>
                          <a:pt x="180794" y="24327"/>
                          <a:pt x="180823" y="18702"/>
                          <a:pt x="180768" y="14567"/>
                        </a:cubicBezTo>
                        <a:cubicBezTo>
                          <a:pt x="152592" y="13028"/>
                          <a:pt x="28176" y="15232"/>
                          <a:pt x="0" y="13693"/>
                        </a:cubicBezTo>
                        <a:cubicBezTo>
                          <a:pt x="8954" y="4484"/>
                          <a:pt x="3613" y="9209"/>
                          <a:pt x="15283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6" name="Forma Livre: Forma 705">
                    <a:extLst>
                      <a:ext uri="{FF2B5EF4-FFF2-40B4-BE49-F238E27FC236}">
                        <a16:creationId xmlns:a16="http://schemas.microsoft.com/office/drawing/2014/main" id="{1F6117E6-76AE-4ADB-ACE5-70F74D60E50A}"/>
                      </a:ext>
                    </a:extLst>
                  </p:cNvPr>
                  <p:cNvSpPr/>
                  <p:nvPr/>
                </p:nvSpPr>
                <p:spPr>
                  <a:xfrm>
                    <a:off x="2871588" y="2610170"/>
                    <a:ext cx="856118" cy="860037"/>
                  </a:xfrm>
                  <a:custGeom>
                    <a:avLst/>
                    <a:gdLst>
                      <a:gd name="connsiteX0" fmla="*/ 0 w 926307"/>
                      <a:gd name="connsiteY0" fmla="*/ 2381 h 900113"/>
                      <a:gd name="connsiteX1" fmla="*/ 57150 w 926307"/>
                      <a:gd name="connsiteY1" fmla="*/ 90488 h 900113"/>
                      <a:gd name="connsiteX2" fmla="*/ 471488 w 926307"/>
                      <a:gd name="connsiteY2" fmla="*/ 90488 h 900113"/>
                      <a:gd name="connsiteX3" fmla="*/ 466725 w 926307"/>
                      <a:gd name="connsiteY3" fmla="*/ 204788 h 900113"/>
                      <a:gd name="connsiteX4" fmla="*/ 523875 w 926307"/>
                      <a:gd name="connsiteY4" fmla="*/ 250031 h 900113"/>
                      <a:gd name="connsiteX5" fmla="*/ 735807 w 926307"/>
                      <a:gd name="connsiteY5" fmla="*/ 257175 h 900113"/>
                      <a:gd name="connsiteX6" fmla="*/ 776288 w 926307"/>
                      <a:gd name="connsiteY6" fmla="*/ 311944 h 900113"/>
                      <a:gd name="connsiteX7" fmla="*/ 771525 w 926307"/>
                      <a:gd name="connsiteY7" fmla="*/ 381000 h 900113"/>
                      <a:gd name="connsiteX8" fmla="*/ 697707 w 926307"/>
                      <a:gd name="connsiteY8" fmla="*/ 438150 h 900113"/>
                      <a:gd name="connsiteX9" fmla="*/ 707232 w 926307"/>
                      <a:gd name="connsiteY9" fmla="*/ 762000 h 900113"/>
                      <a:gd name="connsiteX10" fmla="*/ 845344 w 926307"/>
                      <a:gd name="connsiteY10" fmla="*/ 900113 h 900113"/>
                      <a:gd name="connsiteX11" fmla="*/ 902494 w 926307"/>
                      <a:gd name="connsiteY11" fmla="*/ 819150 h 900113"/>
                      <a:gd name="connsiteX12" fmla="*/ 926307 w 926307"/>
                      <a:gd name="connsiteY12" fmla="*/ 778669 h 900113"/>
                      <a:gd name="connsiteX13" fmla="*/ 919163 w 926307"/>
                      <a:gd name="connsiteY13" fmla="*/ 61913 h 900113"/>
                      <a:gd name="connsiteX14" fmla="*/ 788194 w 926307"/>
                      <a:gd name="connsiteY14" fmla="*/ 0 h 900113"/>
                      <a:gd name="connsiteX15" fmla="*/ 0 w 926307"/>
                      <a:gd name="connsiteY15" fmla="*/ 2381 h 900113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902494 w 926307"/>
                      <a:gd name="connsiteY11" fmla="*/ 819150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6300 w 926307"/>
                      <a:gd name="connsiteY11" fmla="*/ 871537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8681"/>
                      <a:gd name="connsiteX1" fmla="*/ 57150 w 926307"/>
                      <a:gd name="connsiteY1" fmla="*/ 90488 h 878681"/>
                      <a:gd name="connsiteX2" fmla="*/ 471488 w 926307"/>
                      <a:gd name="connsiteY2" fmla="*/ 90488 h 878681"/>
                      <a:gd name="connsiteX3" fmla="*/ 466725 w 926307"/>
                      <a:gd name="connsiteY3" fmla="*/ 204788 h 878681"/>
                      <a:gd name="connsiteX4" fmla="*/ 523875 w 926307"/>
                      <a:gd name="connsiteY4" fmla="*/ 250031 h 878681"/>
                      <a:gd name="connsiteX5" fmla="*/ 735807 w 926307"/>
                      <a:gd name="connsiteY5" fmla="*/ 257175 h 878681"/>
                      <a:gd name="connsiteX6" fmla="*/ 776288 w 926307"/>
                      <a:gd name="connsiteY6" fmla="*/ 311944 h 878681"/>
                      <a:gd name="connsiteX7" fmla="*/ 771525 w 926307"/>
                      <a:gd name="connsiteY7" fmla="*/ 381000 h 878681"/>
                      <a:gd name="connsiteX8" fmla="*/ 697707 w 926307"/>
                      <a:gd name="connsiteY8" fmla="*/ 438150 h 878681"/>
                      <a:gd name="connsiteX9" fmla="*/ 707232 w 926307"/>
                      <a:gd name="connsiteY9" fmla="*/ 762000 h 878681"/>
                      <a:gd name="connsiteX10" fmla="*/ 819150 w 926307"/>
                      <a:gd name="connsiteY10" fmla="*/ 876301 h 878681"/>
                      <a:gd name="connsiteX11" fmla="*/ 876300 w 926307"/>
                      <a:gd name="connsiteY11" fmla="*/ 878681 h 878681"/>
                      <a:gd name="connsiteX12" fmla="*/ 926307 w 926307"/>
                      <a:gd name="connsiteY12" fmla="*/ 778669 h 878681"/>
                      <a:gd name="connsiteX13" fmla="*/ 919163 w 926307"/>
                      <a:gd name="connsiteY13" fmla="*/ 61913 h 878681"/>
                      <a:gd name="connsiteX14" fmla="*/ 788194 w 926307"/>
                      <a:gd name="connsiteY14" fmla="*/ 0 h 878681"/>
                      <a:gd name="connsiteX15" fmla="*/ 0 w 926307"/>
                      <a:gd name="connsiteY15" fmla="*/ 2381 h 87868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4769 w 926307"/>
                      <a:gd name="connsiteY1" fmla="*/ 90488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9107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0088 w 926307"/>
                      <a:gd name="connsiteY9" fmla="*/ 759619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0088 w 926307"/>
                      <a:gd name="connsiteY9" fmla="*/ 759619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21544 w 926307"/>
                      <a:gd name="connsiteY13" fmla="*/ 88107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70131"/>
                      <a:gd name="connsiteY0" fmla="*/ 2381 h 876301"/>
                      <a:gd name="connsiteX1" fmla="*/ 91449 w 970131"/>
                      <a:gd name="connsiteY1" fmla="*/ 95250 h 876301"/>
                      <a:gd name="connsiteX2" fmla="*/ 508168 w 970131"/>
                      <a:gd name="connsiteY2" fmla="*/ 95250 h 876301"/>
                      <a:gd name="connsiteX3" fmla="*/ 510549 w 970131"/>
                      <a:gd name="connsiteY3" fmla="*/ 204788 h 876301"/>
                      <a:gd name="connsiteX4" fmla="*/ 567699 w 970131"/>
                      <a:gd name="connsiteY4" fmla="*/ 250031 h 876301"/>
                      <a:gd name="connsiteX5" fmla="*/ 782012 w 970131"/>
                      <a:gd name="connsiteY5" fmla="*/ 252412 h 876301"/>
                      <a:gd name="connsiteX6" fmla="*/ 820112 w 970131"/>
                      <a:gd name="connsiteY6" fmla="*/ 311944 h 876301"/>
                      <a:gd name="connsiteX7" fmla="*/ 815349 w 970131"/>
                      <a:gd name="connsiteY7" fmla="*/ 381000 h 876301"/>
                      <a:gd name="connsiteX8" fmla="*/ 741531 w 970131"/>
                      <a:gd name="connsiteY8" fmla="*/ 438150 h 876301"/>
                      <a:gd name="connsiteX9" fmla="*/ 743912 w 970131"/>
                      <a:gd name="connsiteY9" fmla="*/ 759619 h 876301"/>
                      <a:gd name="connsiteX10" fmla="*/ 862974 w 970131"/>
                      <a:gd name="connsiteY10" fmla="*/ 876301 h 876301"/>
                      <a:gd name="connsiteX11" fmla="*/ 922506 w 970131"/>
                      <a:gd name="connsiteY11" fmla="*/ 876299 h 876301"/>
                      <a:gd name="connsiteX12" fmla="*/ 970131 w 970131"/>
                      <a:gd name="connsiteY12" fmla="*/ 778669 h 876301"/>
                      <a:gd name="connsiteX13" fmla="*/ 965368 w 970131"/>
                      <a:gd name="connsiteY13" fmla="*/ 88107 h 876301"/>
                      <a:gd name="connsiteX14" fmla="*/ 832018 w 970131"/>
                      <a:gd name="connsiteY14" fmla="*/ 0 h 876301"/>
                      <a:gd name="connsiteX15" fmla="*/ 0 w 970131"/>
                      <a:gd name="connsiteY15" fmla="*/ 2381 h 876301"/>
                      <a:gd name="connsiteX0" fmla="*/ 0 w 972566"/>
                      <a:gd name="connsiteY0" fmla="*/ 16322 h 876301"/>
                      <a:gd name="connsiteX1" fmla="*/ 93884 w 972566"/>
                      <a:gd name="connsiteY1" fmla="*/ 95250 h 876301"/>
                      <a:gd name="connsiteX2" fmla="*/ 510603 w 972566"/>
                      <a:gd name="connsiteY2" fmla="*/ 95250 h 876301"/>
                      <a:gd name="connsiteX3" fmla="*/ 512984 w 972566"/>
                      <a:gd name="connsiteY3" fmla="*/ 204788 h 876301"/>
                      <a:gd name="connsiteX4" fmla="*/ 570134 w 972566"/>
                      <a:gd name="connsiteY4" fmla="*/ 250031 h 876301"/>
                      <a:gd name="connsiteX5" fmla="*/ 784447 w 972566"/>
                      <a:gd name="connsiteY5" fmla="*/ 252412 h 876301"/>
                      <a:gd name="connsiteX6" fmla="*/ 822547 w 972566"/>
                      <a:gd name="connsiteY6" fmla="*/ 311944 h 876301"/>
                      <a:gd name="connsiteX7" fmla="*/ 817784 w 972566"/>
                      <a:gd name="connsiteY7" fmla="*/ 381000 h 876301"/>
                      <a:gd name="connsiteX8" fmla="*/ 743966 w 972566"/>
                      <a:gd name="connsiteY8" fmla="*/ 438150 h 876301"/>
                      <a:gd name="connsiteX9" fmla="*/ 746347 w 972566"/>
                      <a:gd name="connsiteY9" fmla="*/ 759619 h 876301"/>
                      <a:gd name="connsiteX10" fmla="*/ 865409 w 972566"/>
                      <a:gd name="connsiteY10" fmla="*/ 876301 h 876301"/>
                      <a:gd name="connsiteX11" fmla="*/ 924941 w 972566"/>
                      <a:gd name="connsiteY11" fmla="*/ 876299 h 876301"/>
                      <a:gd name="connsiteX12" fmla="*/ 972566 w 972566"/>
                      <a:gd name="connsiteY12" fmla="*/ 778669 h 876301"/>
                      <a:gd name="connsiteX13" fmla="*/ 967803 w 972566"/>
                      <a:gd name="connsiteY13" fmla="*/ 88107 h 876301"/>
                      <a:gd name="connsiteX14" fmla="*/ 834453 w 972566"/>
                      <a:gd name="connsiteY14" fmla="*/ 0 h 876301"/>
                      <a:gd name="connsiteX15" fmla="*/ 0 w 972566"/>
                      <a:gd name="connsiteY15" fmla="*/ 16322 h 876301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2984 w 972566"/>
                      <a:gd name="connsiteY3" fmla="*/ 188524 h 860037"/>
                      <a:gd name="connsiteX4" fmla="*/ 570134 w 972566"/>
                      <a:gd name="connsiteY4" fmla="*/ 233767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570134 w 972566"/>
                      <a:gd name="connsiteY4" fmla="*/ 233767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36416 w 972566"/>
                      <a:gd name="connsiteY4" fmla="*/ 236874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16618 w 972566"/>
                      <a:gd name="connsiteY4" fmla="*/ 19234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6807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8878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217839 w 972566"/>
                      <a:gd name="connsiteY1" fmla="*/ 76915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8878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848611"/>
                      <a:gd name="connsiteY0" fmla="*/ 58 h 860037"/>
                      <a:gd name="connsiteX1" fmla="*/ 93884 w 848611"/>
                      <a:gd name="connsiteY1" fmla="*/ 76915 h 860037"/>
                      <a:gd name="connsiteX2" fmla="*/ 448626 w 848611"/>
                      <a:gd name="connsiteY2" fmla="*/ 78986 h 860037"/>
                      <a:gd name="connsiteX3" fmla="*/ 447563 w 848611"/>
                      <a:gd name="connsiteY3" fmla="*/ 198878 h 860037"/>
                      <a:gd name="connsiteX4" fmla="*/ 523652 w 848611"/>
                      <a:gd name="connsiteY4" fmla="*/ 235838 h 860037"/>
                      <a:gd name="connsiteX5" fmla="*/ 660492 w 848611"/>
                      <a:gd name="connsiteY5" fmla="*/ 236148 h 860037"/>
                      <a:gd name="connsiteX6" fmla="*/ 698592 w 848611"/>
                      <a:gd name="connsiteY6" fmla="*/ 295680 h 860037"/>
                      <a:gd name="connsiteX7" fmla="*/ 693829 w 848611"/>
                      <a:gd name="connsiteY7" fmla="*/ 364736 h 860037"/>
                      <a:gd name="connsiteX8" fmla="*/ 620011 w 848611"/>
                      <a:gd name="connsiteY8" fmla="*/ 421886 h 860037"/>
                      <a:gd name="connsiteX9" fmla="*/ 622392 w 848611"/>
                      <a:gd name="connsiteY9" fmla="*/ 743355 h 860037"/>
                      <a:gd name="connsiteX10" fmla="*/ 741454 w 848611"/>
                      <a:gd name="connsiteY10" fmla="*/ 860037 h 860037"/>
                      <a:gd name="connsiteX11" fmla="*/ 800986 w 848611"/>
                      <a:gd name="connsiteY11" fmla="*/ 860035 h 860037"/>
                      <a:gd name="connsiteX12" fmla="*/ 848611 w 848611"/>
                      <a:gd name="connsiteY12" fmla="*/ 762405 h 860037"/>
                      <a:gd name="connsiteX13" fmla="*/ 843848 w 848611"/>
                      <a:gd name="connsiteY13" fmla="*/ 71843 h 860037"/>
                      <a:gd name="connsiteX14" fmla="*/ 742148 w 848611"/>
                      <a:gd name="connsiteY14" fmla="*/ 0 h 860037"/>
                      <a:gd name="connsiteX15" fmla="*/ 0 w 848611"/>
                      <a:gd name="connsiteY15" fmla="*/ 58 h 860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848611" h="860037">
                        <a:moveTo>
                          <a:pt x="0" y="58"/>
                        </a:moveTo>
                        <a:lnTo>
                          <a:pt x="93884" y="76915"/>
                        </a:lnTo>
                        <a:lnTo>
                          <a:pt x="448626" y="78986"/>
                        </a:lnTo>
                        <a:cubicBezTo>
                          <a:pt x="448272" y="118260"/>
                          <a:pt x="447917" y="159604"/>
                          <a:pt x="447563" y="198878"/>
                        </a:cubicBezTo>
                        <a:lnTo>
                          <a:pt x="523652" y="235838"/>
                        </a:lnTo>
                        <a:lnTo>
                          <a:pt x="660492" y="236148"/>
                        </a:lnTo>
                        <a:lnTo>
                          <a:pt x="698592" y="295680"/>
                        </a:lnTo>
                        <a:lnTo>
                          <a:pt x="693829" y="364736"/>
                        </a:lnTo>
                        <a:lnTo>
                          <a:pt x="620011" y="421886"/>
                        </a:lnTo>
                        <a:cubicBezTo>
                          <a:pt x="620805" y="529042"/>
                          <a:pt x="621598" y="636199"/>
                          <a:pt x="622392" y="743355"/>
                        </a:cubicBezTo>
                        <a:lnTo>
                          <a:pt x="741454" y="860037"/>
                        </a:lnTo>
                        <a:lnTo>
                          <a:pt x="800986" y="860035"/>
                        </a:lnTo>
                        <a:lnTo>
                          <a:pt x="848611" y="762405"/>
                        </a:lnTo>
                        <a:cubicBezTo>
                          <a:pt x="846230" y="523486"/>
                          <a:pt x="846229" y="310762"/>
                          <a:pt x="843848" y="71843"/>
                        </a:cubicBezTo>
                        <a:lnTo>
                          <a:pt x="742148" y="0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4472C4">
                      <a:alpha val="6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7" name="Retângulo 706">
                    <a:extLst>
                      <a:ext uri="{FF2B5EF4-FFF2-40B4-BE49-F238E27FC236}">
                        <a16:creationId xmlns:a16="http://schemas.microsoft.com/office/drawing/2014/main" id="{0AEB8B4C-7493-49AE-AD7C-66E26BEF02D9}"/>
                      </a:ext>
                    </a:extLst>
                  </p:cNvPr>
                  <p:cNvSpPr/>
                  <p:nvPr/>
                </p:nvSpPr>
                <p:spPr>
                  <a:xfrm>
                    <a:off x="3541516" y="3068442"/>
                    <a:ext cx="70304" cy="245062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9" name="Elipse 698">
                  <a:extLst>
                    <a:ext uri="{FF2B5EF4-FFF2-40B4-BE49-F238E27FC236}">
                      <a16:creationId xmlns:a16="http://schemas.microsoft.com/office/drawing/2014/main" id="{0D7DDA29-0EC2-4D39-BA9B-4CD6E9FC6B30}"/>
                    </a:ext>
                  </a:extLst>
                </p:cNvPr>
                <p:cNvSpPr/>
                <p:nvPr/>
              </p:nvSpPr>
              <p:spPr>
                <a:xfrm>
                  <a:off x="5524098" y="1011620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0" name="Elipse 699">
                  <a:extLst>
                    <a:ext uri="{FF2B5EF4-FFF2-40B4-BE49-F238E27FC236}">
                      <a16:creationId xmlns:a16="http://schemas.microsoft.com/office/drawing/2014/main" id="{EBD742F1-AC24-41E1-B639-D1070CAB91F0}"/>
                    </a:ext>
                  </a:extLst>
                </p:cNvPr>
                <p:cNvSpPr/>
                <p:nvPr/>
              </p:nvSpPr>
              <p:spPr>
                <a:xfrm>
                  <a:off x="5767193" y="1143867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1" name="Elipse 700">
                  <a:extLst>
                    <a:ext uri="{FF2B5EF4-FFF2-40B4-BE49-F238E27FC236}">
                      <a16:creationId xmlns:a16="http://schemas.microsoft.com/office/drawing/2014/main" id="{9455F17B-28AA-4BD7-AC5A-ED279B16B9EB}"/>
                    </a:ext>
                  </a:extLst>
                </p:cNvPr>
                <p:cNvSpPr/>
                <p:nvPr/>
              </p:nvSpPr>
              <p:spPr>
                <a:xfrm>
                  <a:off x="5763734" y="904371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2" name="Elipse 701">
                  <a:extLst>
                    <a:ext uri="{FF2B5EF4-FFF2-40B4-BE49-F238E27FC236}">
                      <a16:creationId xmlns:a16="http://schemas.microsoft.com/office/drawing/2014/main" id="{BC3D7624-9CEB-44A5-BA44-5A30D49AF577}"/>
                    </a:ext>
                  </a:extLst>
                </p:cNvPr>
                <p:cNvSpPr/>
                <p:nvPr/>
              </p:nvSpPr>
              <p:spPr>
                <a:xfrm>
                  <a:off x="5996762" y="1011412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3" name="Elipse 702">
                  <a:extLst>
                    <a:ext uri="{FF2B5EF4-FFF2-40B4-BE49-F238E27FC236}">
                      <a16:creationId xmlns:a16="http://schemas.microsoft.com/office/drawing/2014/main" id="{41989779-3D4A-4975-99CA-C8FEF68D007A}"/>
                    </a:ext>
                  </a:extLst>
                </p:cNvPr>
                <p:cNvSpPr/>
                <p:nvPr/>
              </p:nvSpPr>
              <p:spPr>
                <a:xfrm>
                  <a:off x="5998364" y="1273325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4" name="Elipse 703">
                  <a:extLst>
                    <a:ext uri="{FF2B5EF4-FFF2-40B4-BE49-F238E27FC236}">
                      <a16:creationId xmlns:a16="http://schemas.microsoft.com/office/drawing/2014/main" id="{1067BA3B-2D5A-4D6E-BBD1-4B8465E09283}"/>
                    </a:ext>
                  </a:extLst>
                </p:cNvPr>
                <p:cNvSpPr/>
                <p:nvPr/>
              </p:nvSpPr>
              <p:spPr>
                <a:xfrm>
                  <a:off x="6198367" y="1133240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88" name="Agrupar 687">
                <a:extLst>
                  <a:ext uri="{FF2B5EF4-FFF2-40B4-BE49-F238E27FC236}">
                    <a16:creationId xmlns:a16="http://schemas.microsoft.com/office/drawing/2014/main" id="{807B1A55-556D-4FB9-9BBA-E130EC47657D}"/>
                  </a:ext>
                </a:extLst>
              </p:cNvPr>
              <p:cNvGrpSpPr/>
              <p:nvPr/>
            </p:nvGrpSpPr>
            <p:grpSpPr>
              <a:xfrm>
                <a:off x="1952581" y="3279407"/>
                <a:ext cx="1518761" cy="843899"/>
                <a:chOff x="1945053" y="3286612"/>
                <a:chExt cx="1518761" cy="843899"/>
              </a:xfrm>
            </p:grpSpPr>
            <p:grpSp>
              <p:nvGrpSpPr>
                <p:cNvPr id="689" name="Agrupar 688">
                  <a:extLst>
                    <a:ext uri="{FF2B5EF4-FFF2-40B4-BE49-F238E27FC236}">
                      <a16:creationId xmlns:a16="http://schemas.microsoft.com/office/drawing/2014/main" id="{4AB01AFE-2BDB-41A2-A7F9-6055AC6B0B05}"/>
                    </a:ext>
                  </a:extLst>
                </p:cNvPr>
                <p:cNvGrpSpPr/>
                <p:nvPr/>
              </p:nvGrpSpPr>
              <p:grpSpPr>
                <a:xfrm>
                  <a:off x="1945053" y="3286612"/>
                  <a:ext cx="1518761" cy="841517"/>
                  <a:chOff x="1916688" y="3239661"/>
                  <a:chExt cx="1518761" cy="841517"/>
                </a:xfrm>
              </p:grpSpPr>
              <p:sp>
                <p:nvSpPr>
                  <p:cNvPr id="691" name="Forma Livre: Forma 690">
                    <a:extLst>
                      <a:ext uri="{FF2B5EF4-FFF2-40B4-BE49-F238E27FC236}">
                        <a16:creationId xmlns:a16="http://schemas.microsoft.com/office/drawing/2014/main" id="{87918728-53FD-4542-8A93-DF55FDB750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916688" y="3239661"/>
                    <a:ext cx="1518761" cy="841517"/>
                  </a:xfrm>
                  <a:custGeom>
                    <a:avLst/>
                    <a:gdLst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0 w 419100"/>
                      <a:gd name="connsiteY11" fmla="*/ 9525 h 333375"/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1197 w 419100"/>
                      <a:gd name="connsiteY11" fmla="*/ 21576 h 333375"/>
                      <a:gd name="connsiteX12" fmla="*/ 0 w 419100"/>
                      <a:gd name="connsiteY12" fmla="*/ 9525 h 333375"/>
                      <a:gd name="connsiteX0" fmla="*/ 0 w 418195"/>
                      <a:gd name="connsiteY0" fmla="*/ 3295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3295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3007 w 418195"/>
                      <a:gd name="connsiteY11" fmla="*/ 15345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0956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79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79 h 333375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93478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455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274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8326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5610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1990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7836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3285 w 396764"/>
                      <a:gd name="connsiteY2" fmla="*/ 70094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3285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552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733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643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76001 w 392238"/>
                      <a:gd name="connsiteY2" fmla="*/ 73209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81863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824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4332 h 340643"/>
                      <a:gd name="connsiteX1" fmla="*/ 381863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4332 h 340643"/>
                      <a:gd name="connsiteX1" fmla="*/ 379148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5370 h 341681"/>
                      <a:gd name="connsiteX1" fmla="*/ 38005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1431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2111"/>
                      <a:gd name="connsiteX1" fmla="*/ 381863 w 392238"/>
                      <a:gd name="connsiteY1" fmla="*/ 0 h 342111"/>
                      <a:gd name="connsiteX2" fmla="*/ 381431 w 392238"/>
                      <a:gd name="connsiteY2" fmla="*/ 74247 h 342111"/>
                      <a:gd name="connsiteX3" fmla="*/ 392001 w 392238"/>
                      <a:gd name="connsiteY3" fmla="*/ 81391 h 342111"/>
                      <a:gd name="connsiteX4" fmla="*/ 392238 w 392238"/>
                      <a:gd name="connsiteY4" fmla="*/ 113385 h 342111"/>
                      <a:gd name="connsiteX5" fmla="*/ 380095 w 392238"/>
                      <a:gd name="connsiteY5" fmla="*/ 126635 h 342111"/>
                      <a:gd name="connsiteX6" fmla="*/ 380179 w 392238"/>
                      <a:gd name="connsiteY6" fmla="*/ 341681 h 342111"/>
                      <a:gd name="connsiteX7" fmla="*/ 352747 w 392238"/>
                      <a:gd name="connsiteY7" fmla="*/ 342111 h 342111"/>
                      <a:gd name="connsiteX8" fmla="*/ 351520 w 392238"/>
                      <a:gd name="connsiteY8" fmla="*/ 100441 h 342111"/>
                      <a:gd name="connsiteX9" fmla="*/ 261366 w 392238"/>
                      <a:gd name="connsiteY9" fmla="*/ 38223 h 342111"/>
                      <a:gd name="connsiteX10" fmla="*/ 181141 w 392238"/>
                      <a:gd name="connsiteY10" fmla="*/ 35304 h 342111"/>
                      <a:gd name="connsiteX11" fmla="*/ 180070 w 392238"/>
                      <a:gd name="connsiteY11" fmla="*/ 21860 h 342111"/>
                      <a:gd name="connsiteX12" fmla="*/ 292 w 392238"/>
                      <a:gd name="connsiteY12" fmla="*/ 20536 h 342111"/>
                      <a:gd name="connsiteX13" fmla="*/ 0 w 392238"/>
                      <a:gd name="connsiteY13" fmla="*/ 5370 h 342111"/>
                      <a:gd name="connsiteX0" fmla="*/ 1509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509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6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2612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7810 w 391946"/>
                      <a:gd name="connsiteY0" fmla="*/ 1217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7810 w 391946"/>
                      <a:gd name="connsiteY13" fmla="*/ 1217 h 342111"/>
                      <a:gd name="connsiteX0" fmla="*/ 17810 w 391946"/>
                      <a:gd name="connsiteY0" fmla="*/ 1217 h 341681"/>
                      <a:gd name="connsiteX1" fmla="*/ 381571 w 391946"/>
                      <a:gd name="connsiteY1" fmla="*/ 0 h 341681"/>
                      <a:gd name="connsiteX2" fmla="*/ 381139 w 391946"/>
                      <a:gd name="connsiteY2" fmla="*/ 74247 h 341681"/>
                      <a:gd name="connsiteX3" fmla="*/ 391709 w 391946"/>
                      <a:gd name="connsiteY3" fmla="*/ 81391 h 341681"/>
                      <a:gd name="connsiteX4" fmla="*/ 391946 w 391946"/>
                      <a:gd name="connsiteY4" fmla="*/ 113385 h 341681"/>
                      <a:gd name="connsiteX5" fmla="*/ 379803 w 391946"/>
                      <a:gd name="connsiteY5" fmla="*/ 126635 h 341681"/>
                      <a:gd name="connsiteX6" fmla="*/ 379887 w 391946"/>
                      <a:gd name="connsiteY6" fmla="*/ 341681 h 341681"/>
                      <a:gd name="connsiteX7" fmla="*/ 351550 w 391946"/>
                      <a:gd name="connsiteY7" fmla="*/ 311998 h 341681"/>
                      <a:gd name="connsiteX8" fmla="*/ 351228 w 391946"/>
                      <a:gd name="connsiteY8" fmla="*/ 100441 h 341681"/>
                      <a:gd name="connsiteX9" fmla="*/ 261074 w 391946"/>
                      <a:gd name="connsiteY9" fmla="*/ 38223 h 341681"/>
                      <a:gd name="connsiteX10" fmla="*/ 180849 w 391946"/>
                      <a:gd name="connsiteY10" fmla="*/ 35304 h 341681"/>
                      <a:gd name="connsiteX11" fmla="*/ 179778 w 391946"/>
                      <a:gd name="connsiteY11" fmla="*/ 21860 h 341681"/>
                      <a:gd name="connsiteX12" fmla="*/ 0 w 391946"/>
                      <a:gd name="connsiteY12" fmla="*/ 20535 h 341681"/>
                      <a:gd name="connsiteX13" fmla="*/ 17810 w 391946"/>
                      <a:gd name="connsiteY13" fmla="*/ 1217 h 341681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51550 w 391946"/>
                      <a:gd name="connsiteY7" fmla="*/ 311998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64805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100441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97326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5710 w 391946"/>
                      <a:gd name="connsiteY8" fmla="*/ 99403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408108"/>
                      <a:gd name="connsiteY0" fmla="*/ 1217 h 344797"/>
                      <a:gd name="connsiteX1" fmla="*/ 381571 w 408108"/>
                      <a:gd name="connsiteY1" fmla="*/ 0 h 344797"/>
                      <a:gd name="connsiteX2" fmla="*/ 380290 w 408108"/>
                      <a:gd name="connsiteY2" fmla="*/ 23471 h 344797"/>
                      <a:gd name="connsiteX3" fmla="*/ 381139 w 408108"/>
                      <a:gd name="connsiteY3" fmla="*/ 74247 h 344797"/>
                      <a:gd name="connsiteX4" fmla="*/ 391709 w 408108"/>
                      <a:gd name="connsiteY4" fmla="*/ 81391 h 344797"/>
                      <a:gd name="connsiteX5" fmla="*/ 391946 w 408108"/>
                      <a:gd name="connsiteY5" fmla="*/ 113385 h 344797"/>
                      <a:gd name="connsiteX6" fmla="*/ 379803 w 408108"/>
                      <a:gd name="connsiteY6" fmla="*/ 126635 h 344797"/>
                      <a:gd name="connsiteX7" fmla="*/ 379887 w 408108"/>
                      <a:gd name="connsiteY7" fmla="*/ 344797 h 344797"/>
                      <a:gd name="connsiteX8" fmla="*/ 366032 w 408108"/>
                      <a:gd name="connsiteY8" fmla="*/ 327574 h 344797"/>
                      <a:gd name="connsiteX9" fmla="*/ 365710 w 408108"/>
                      <a:gd name="connsiteY9" fmla="*/ 99403 h 344797"/>
                      <a:gd name="connsiteX10" fmla="*/ 261074 w 408108"/>
                      <a:gd name="connsiteY10" fmla="*/ 38223 h 344797"/>
                      <a:gd name="connsiteX11" fmla="*/ 180849 w 408108"/>
                      <a:gd name="connsiteY11" fmla="*/ 35304 h 344797"/>
                      <a:gd name="connsiteX12" fmla="*/ 179778 w 408108"/>
                      <a:gd name="connsiteY12" fmla="*/ 21860 h 344797"/>
                      <a:gd name="connsiteX13" fmla="*/ 0 w 408108"/>
                      <a:gd name="connsiteY13" fmla="*/ 20535 h 344797"/>
                      <a:gd name="connsiteX14" fmla="*/ 17810 w 408108"/>
                      <a:gd name="connsiteY14" fmla="*/ 1217 h 344797"/>
                      <a:gd name="connsiteX0" fmla="*/ 17810 w 392737"/>
                      <a:gd name="connsiteY0" fmla="*/ 2256 h 345836"/>
                      <a:gd name="connsiteX1" fmla="*/ 358943 w 392737"/>
                      <a:gd name="connsiteY1" fmla="*/ 0 h 345836"/>
                      <a:gd name="connsiteX2" fmla="*/ 380290 w 392737"/>
                      <a:gd name="connsiteY2" fmla="*/ 24510 h 345836"/>
                      <a:gd name="connsiteX3" fmla="*/ 381139 w 392737"/>
                      <a:gd name="connsiteY3" fmla="*/ 75286 h 345836"/>
                      <a:gd name="connsiteX4" fmla="*/ 391709 w 392737"/>
                      <a:gd name="connsiteY4" fmla="*/ 82430 h 345836"/>
                      <a:gd name="connsiteX5" fmla="*/ 391946 w 392737"/>
                      <a:gd name="connsiteY5" fmla="*/ 114424 h 345836"/>
                      <a:gd name="connsiteX6" fmla="*/ 379803 w 392737"/>
                      <a:gd name="connsiteY6" fmla="*/ 127674 h 345836"/>
                      <a:gd name="connsiteX7" fmla="*/ 379887 w 392737"/>
                      <a:gd name="connsiteY7" fmla="*/ 345836 h 345836"/>
                      <a:gd name="connsiteX8" fmla="*/ 366032 w 392737"/>
                      <a:gd name="connsiteY8" fmla="*/ 328613 h 345836"/>
                      <a:gd name="connsiteX9" fmla="*/ 365710 w 392737"/>
                      <a:gd name="connsiteY9" fmla="*/ 100442 h 345836"/>
                      <a:gd name="connsiteX10" fmla="*/ 261074 w 392737"/>
                      <a:gd name="connsiteY10" fmla="*/ 39262 h 345836"/>
                      <a:gd name="connsiteX11" fmla="*/ 180849 w 392737"/>
                      <a:gd name="connsiteY11" fmla="*/ 36343 h 345836"/>
                      <a:gd name="connsiteX12" fmla="*/ 179778 w 392737"/>
                      <a:gd name="connsiteY12" fmla="*/ 22899 h 345836"/>
                      <a:gd name="connsiteX13" fmla="*/ 0 w 392737"/>
                      <a:gd name="connsiteY13" fmla="*/ 21574 h 345836"/>
                      <a:gd name="connsiteX14" fmla="*/ 17810 w 392737"/>
                      <a:gd name="connsiteY14" fmla="*/ 2256 h 345836"/>
                      <a:gd name="connsiteX0" fmla="*/ 17810 w 391946"/>
                      <a:gd name="connsiteY0" fmla="*/ 2265 h 345845"/>
                      <a:gd name="connsiteX1" fmla="*/ 358943 w 391946"/>
                      <a:gd name="connsiteY1" fmla="*/ 9 h 345845"/>
                      <a:gd name="connsiteX2" fmla="*/ 380290 w 391946"/>
                      <a:gd name="connsiteY2" fmla="*/ 24519 h 345845"/>
                      <a:gd name="connsiteX3" fmla="*/ 381139 w 391946"/>
                      <a:gd name="connsiteY3" fmla="*/ 75295 h 345845"/>
                      <a:gd name="connsiteX4" fmla="*/ 391709 w 391946"/>
                      <a:gd name="connsiteY4" fmla="*/ 82439 h 345845"/>
                      <a:gd name="connsiteX5" fmla="*/ 391946 w 391946"/>
                      <a:gd name="connsiteY5" fmla="*/ 114433 h 345845"/>
                      <a:gd name="connsiteX6" fmla="*/ 379803 w 391946"/>
                      <a:gd name="connsiteY6" fmla="*/ 127683 h 345845"/>
                      <a:gd name="connsiteX7" fmla="*/ 379887 w 391946"/>
                      <a:gd name="connsiteY7" fmla="*/ 345845 h 345845"/>
                      <a:gd name="connsiteX8" fmla="*/ 366032 w 391946"/>
                      <a:gd name="connsiteY8" fmla="*/ 328622 h 345845"/>
                      <a:gd name="connsiteX9" fmla="*/ 365710 w 391946"/>
                      <a:gd name="connsiteY9" fmla="*/ 100451 h 345845"/>
                      <a:gd name="connsiteX10" fmla="*/ 261074 w 391946"/>
                      <a:gd name="connsiteY10" fmla="*/ 39271 h 345845"/>
                      <a:gd name="connsiteX11" fmla="*/ 180849 w 391946"/>
                      <a:gd name="connsiteY11" fmla="*/ 36352 h 345845"/>
                      <a:gd name="connsiteX12" fmla="*/ 179778 w 391946"/>
                      <a:gd name="connsiteY12" fmla="*/ 22908 h 345845"/>
                      <a:gd name="connsiteX13" fmla="*/ 0 w 391946"/>
                      <a:gd name="connsiteY13" fmla="*/ 21583 h 345845"/>
                      <a:gd name="connsiteX14" fmla="*/ 17810 w 391946"/>
                      <a:gd name="connsiteY14" fmla="*/ 2265 h 345845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5943 w 391946"/>
                      <a:gd name="connsiteY0" fmla="*/ 9078 h 346582"/>
                      <a:gd name="connsiteX1" fmla="*/ 358943 w 391946"/>
                      <a:gd name="connsiteY1" fmla="*/ 746 h 346582"/>
                      <a:gd name="connsiteX2" fmla="*/ 381195 w 391946"/>
                      <a:gd name="connsiteY2" fmla="*/ 17987 h 346582"/>
                      <a:gd name="connsiteX3" fmla="*/ 381139 w 391946"/>
                      <a:gd name="connsiteY3" fmla="*/ 76032 h 346582"/>
                      <a:gd name="connsiteX4" fmla="*/ 391709 w 391946"/>
                      <a:gd name="connsiteY4" fmla="*/ 83176 h 346582"/>
                      <a:gd name="connsiteX5" fmla="*/ 391946 w 391946"/>
                      <a:gd name="connsiteY5" fmla="*/ 115170 h 346582"/>
                      <a:gd name="connsiteX6" fmla="*/ 379803 w 391946"/>
                      <a:gd name="connsiteY6" fmla="*/ 128420 h 346582"/>
                      <a:gd name="connsiteX7" fmla="*/ 379887 w 391946"/>
                      <a:gd name="connsiteY7" fmla="*/ 346582 h 346582"/>
                      <a:gd name="connsiteX8" fmla="*/ 366032 w 391946"/>
                      <a:gd name="connsiteY8" fmla="*/ 329359 h 346582"/>
                      <a:gd name="connsiteX9" fmla="*/ 365710 w 391946"/>
                      <a:gd name="connsiteY9" fmla="*/ 101188 h 346582"/>
                      <a:gd name="connsiteX10" fmla="*/ 261074 w 391946"/>
                      <a:gd name="connsiteY10" fmla="*/ 40008 h 346582"/>
                      <a:gd name="connsiteX11" fmla="*/ 180849 w 391946"/>
                      <a:gd name="connsiteY11" fmla="*/ 37089 h 346582"/>
                      <a:gd name="connsiteX12" fmla="*/ 179778 w 391946"/>
                      <a:gd name="connsiteY12" fmla="*/ 23645 h 346582"/>
                      <a:gd name="connsiteX13" fmla="*/ 0 w 391946"/>
                      <a:gd name="connsiteY13" fmla="*/ 22320 h 346582"/>
                      <a:gd name="connsiteX14" fmla="*/ 15943 w 391946"/>
                      <a:gd name="connsiteY14" fmla="*/ 9078 h 346582"/>
                      <a:gd name="connsiteX0" fmla="*/ 15943 w 391946"/>
                      <a:gd name="connsiteY0" fmla="*/ 2752 h 340256"/>
                      <a:gd name="connsiteX1" fmla="*/ 365478 w 391946"/>
                      <a:gd name="connsiteY1" fmla="*/ 1510 h 340256"/>
                      <a:gd name="connsiteX2" fmla="*/ 381195 w 391946"/>
                      <a:gd name="connsiteY2" fmla="*/ 11661 h 340256"/>
                      <a:gd name="connsiteX3" fmla="*/ 381139 w 391946"/>
                      <a:gd name="connsiteY3" fmla="*/ 69706 h 340256"/>
                      <a:gd name="connsiteX4" fmla="*/ 391709 w 391946"/>
                      <a:gd name="connsiteY4" fmla="*/ 76850 h 340256"/>
                      <a:gd name="connsiteX5" fmla="*/ 391946 w 391946"/>
                      <a:gd name="connsiteY5" fmla="*/ 108844 h 340256"/>
                      <a:gd name="connsiteX6" fmla="*/ 379803 w 391946"/>
                      <a:gd name="connsiteY6" fmla="*/ 122094 h 340256"/>
                      <a:gd name="connsiteX7" fmla="*/ 379887 w 391946"/>
                      <a:gd name="connsiteY7" fmla="*/ 340256 h 340256"/>
                      <a:gd name="connsiteX8" fmla="*/ 366032 w 391946"/>
                      <a:gd name="connsiteY8" fmla="*/ 323033 h 340256"/>
                      <a:gd name="connsiteX9" fmla="*/ 365710 w 391946"/>
                      <a:gd name="connsiteY9" fmla="*/ 94862 h 340256"/>
                      <a:gd name="connsiteX10" fmla="*/ 261074 w 391946"/>
                      <a:gd name="connsiteY10" fmla="*/ 33682 h 340256"/>
                      <a:gd name="connsiteX11" fmla="*/ 180849 w 391946"/>
                      <a:gd name="connsiteY11" fmla="*/ 30763 h 340256"/>
                      <a:gd name="connsiteX12" fmla="*/ 179778 w 391946"/>
                      <a:gd name="connsiteY12" fmla="*/ 17319 h 340256"/>
                      <a:gd name="connsiteX13" fmla="*/ 0 w 391946"/>
                      <a:gd name="connsiteY13" fmla="*/ 15994 h 340256"/>
                      <a:gd name="connsiteX14" fmla="*/ 15943 w 391946"/>
                      <a:gd name="connsiteY14" fmla="*/ 2752 h 340256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1195 w 391946"/>
                      <a:gd name="connsiteY2" fmla="*/ 8909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0262 w 391946"/>
                      <a:gd name="connsiteY2" fmla="*/ 17011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005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709"/>
                      <a:gd name="connsiteY0" fmla="*/ 229 h 337733"/>
                      <a:gd name="connsiteX1" fmla="*/ 365478 w 391709"/>
                      <a:gd name="connsiteY1" fmla="*/ 0 h 337733"/>
                      <a:gd name="connsiteX2" fmla="*/ 381501 w 391709"/>
                      <a:gd name="connsiteY2" fmla="*/ 13517 h 337733"/>
                      <a:gd name="connsiteX3" fmla="*/ 381139 w 391709"/>
                      <a:gd name="connsiteY3" fmla="*/ 67183 h 337733"/>
                      <a:gd name="connsiteX4" fmla="*/ 391709 w 391709"/>
                      <a:gd name="connsiteY4" fmla="*/ 74327 h 337733"/>
                      <a:gd name="connsiteX5" fmla="*/ 390461 w 391709"/>
                      <a:gd name="connsiteY5" fmla="*/ 107336 h 337733"/>
                      <a:gd name="connsiteX6" fmla="*/ 379803 w 391709"/>
                      <a:gd name="connsiteY6" fmla="*/ 119571 h 337733"/>
                      <a:gd name="connsiteX7" fmla="*/ 379887 w 391709"/>
                      <a:gd name="connsiteY7" fmla="*/ 337733 h 337733"/>
                      <a:gd name="connsiteX8" fmla="*/ 366032 w 391709"/>
                      <a:gd name="connsiteY8" fmla="*/ 320510 h 337733"/>
                      <a:gd name="connsiteX9" fmla="*/ 365710 w 391709"/>
                      <a:gd name="connsiteY9" fmla="*/ 92339 h 337733"/>
                      <a:gd name="connsiteX10" fmla="*/ 261074 w 391709"/>
                      <a:gd name="connsiteY10" fmla="*/ 31159 h 337733"/>
                      <a:gd name="connsiteX11" fmla="*/ 180849 w 391709"/>
                      <a:gd name="connsiteY11" fmla="*/ 28240 h 337733"/>
                      <a:gd name="connsiteX12" fmla="*/ 179778 w 391709"/>
                      <a:gd name="connsiteY12" fmla="*/ 14796 h 337733"/>
                      <a:gd name="connsiteX13" fmla="*/ 0 w 391709"/>
                      <a:gd name="connsiteY13" fmla="*/ 13471 h 337733"/>
                      <a:gd name="connsiteX14" fmla="*/ 15943 w 39170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224 w 390461"/>
                      <a:gd name="connsiteY4" fmla="*/ 73311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6032 w 390461"/>
                      <a:gd name="connsiteY8" fmla="*/ 320510 h 337733"/>
                      <a:gd name="connsiteX9" fmla="*/ 365710 w 390461"/>
                      <a:gd name="connsiteY9" fmla="*/ 92339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1187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280 w 390719"/>
                      <a:gd name="connsiteY8" fmla="*/ 320848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270 w 390719"/>
                      <a:gd name="connsiteY8" fmla="*/ 321525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850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444 w 390719"/>
                      <a:gd name="connsiteY9" fmla="*/ 93016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196 w 390719"/>
                      <a:gd name="connsiteY9" fmla="*/ 94370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171 w 390461"/>
                      <a:gd name="connsiteY2" fmla="*/ 13968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216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43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30478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309858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0461" h="337955">
                        <a:moveTo>
                          <a:pt x="15283" y="0"/>
                        </a:moveTo>
                        <a:lnTo>
                          <a:pt x="365478" y="222"/>
                        </a:lnTo>
                        <a:lnTo>
                          <a:pt x="381501" y="13739"/>
                        </a:lnTo>
                        <a:cubicBezTo>
                          <a:pt x="381429" y="26113"/>
                          <a:pt x="380969" y="55043"/>
                          <a:pt x="381139" y="67405"/>
                        </a:cubicBezTo>
                        <a:lnTo>
                          <a:pt x="390389" y="74888"/>
                        </a:lnTo>
                        <a:lnTo>
                          <a:pt x="390461" y="107558"/>
                        </a:lnTo>
                        <a:lnTo>
                          <a:pt x="379803" y="119793"/>
                        </a:lnTo>
                        <a:cubicBezTo>
                          <a:pt x="379831" y="192514"/>
                          <a:pt x="379859" y="265234"/>
                          <a:pt x="379887" y="337955"/>
                        </a:cubicBezTo>
                        <a:lnTo>
                          <a:pt x="367518" y="322086"/>
                        </a:lnTo>
                        <a:cubicBezTo>
                          <a:pt x="367976" y="207323"/>
                          <a:pt x="367480" y="209016"/>
                          <a:pt x="367691" y="94254"/>
                        </a:cubicBezTo>
                        <a:lnTo>
                          <a:pt x="309858" y="29124"/>
                        </a:lnTo>
                        <a:lnTo>
                          <a:pt x="180849" y="28462"/>
                        </a:lnTo>
                        <a:cubicBezTo>
                          <a:pt x="180794" y="24327"/>
                          <a:pt x="180823" y="18702"/>
                          <a:pt x="180768" y="14567"/>
                        </a:cubicBezTo>
                        <a:cubicBezTo>
                          <a:pt x="152592" y="13028"/>
                          <a:pt x="28176" y="15232"/>
                          <a:pt x="0" y="13693"/>
                        </a:cubicBezTo>
                        <a:cubicBezTo>
                          <a:pt x="8954" y="4484"/>
                          <a:pt x="3613" y="9209"/>
                          <a:pt x="15283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92" name="Agrupar 691">
                    <a:extLst>
                      <a:ext uri="{FF2B5EF4-FFF2-40B4-BE49-F238E27FC236}">
                        <a16:creationId xmlns:a16="http://schemas.microsoft.com/office/drawing/2014/main" id="{E51557B1-0948-49CE-8F11-0761E835B427}"/>
                      </a:ext>
                    </a:extLst>
                  </p:cNvPr>
                  <p:cNvGrpSpPr/>
                  <p:nvPr/>
                </p:nvGrpSpPr>
                <p:grpSpPr>
                  <a:xfrm>
                    <a:off x="1987288" y="3912670"/>
                    <a:ext cx="153222" cy="137766"/>
                    <a:chOff x="2120858" y="4193874"/>
                    <a:chExt cx="153222" cy="137766"/>
                  </a:xfrm>
                </p:grpSpPr>
                <p:sp>
                  <p:nvSpPr>
                    <p:cNvPr id="693" name="Elipse 692">
                      <a:extLst>
                        <a:ext uri="{FF2B5EF4-FFF2-40B4-BE49-F238E27FC236}">
                          <a16:creationId xmlns:a16="http://schemas.microsoft.com/office/drawing/2014/main" id="{C88CE80E-BA73-4F8E-B577-80F2296C0B5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89797" y="4235147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94" name="Elipse 693">
                      <a:extLst>
                        <a:ext uri="{FF2B5EF4-FFF2-40B4-BE49-F238E27FC236}">
                          <a16:creationId xmlns:a16="http://schemas.microsoft.com/office/drawing/2014/main" id="{FFEF0FAD-AA47-4A32-B5C1-29DF81AA95C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248880" y="4281652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95" name="Elipse 694">
                      <a:extLst>
                        <a:ext uri="{FF2B5EF4-FFF2-40B4-BE49-F238E27FC236}">
                          <a16:creationId xmlns:a16="http://schemas.microsoft.com/office/drawing/2014/main" id="{D7B0E8FA-497E-41E7-83BB-04056AE5AE3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20858" y="4264006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96" name="Elipse 695">
                      <a:extLst>
                        <a:ext uri="{FF2B5EF4-FFF2-40B4-BE49-F238E27FC236}">
                          <a16:creationId xmlns:a16="http://schemas.microsoft.com/office/drawing/2014/main" id="{7D7A13F4-9EA9-4F0C-8BB4-41C8D03EA0C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80580" y="4306440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97" name="Elipse 696">
                      <a:extLst>
                        <a:ext uri="{FF2B5EF4-FFF2-40B4-BE49-F238E27FC236}">
                          <a16:creationId xmlns:a16="http://schemas.microsoft.com/office/drawing/2014/main" id="{99F2C047-DCC6-4F2B-B7C3-FDB217186B2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5819" y="4193874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690" name="Forma Livre: Forma 689">
                  <a:extLst>
                    <a:ext uri="{FF2B5EF4-FFF2-40B4-BE49-F238E27FC236}">
                      <a16:creationId xmlns:a16="http://schemas.microsoft.com/office/drawing/2014/main" id="{04F19990-B529-4A11-8178-3E736EB7D3AD}"/>
                    </a:ext>
                  </a:extLst>
                </p:cNvPr>
                <p:cNvSpPr/>
                <p:nvPr/>
              </p:nvSpPr>
              <p:spPr>
                <a:xfrm>
                  <a:off x="1958916" y="3437768"/>
                  <a:ext cx="1037876" cy="692743"/>
                </a:xfrm>
                <a:custGeom>
                  <a:avLst/>
                  <a:gdLst>
                    <a:gd name="connsiteX0" fmla="*/ 9525 w 1062037"/>
                    <a:gd name="connsiteY0" fmla="*/ 73819 h 685800"/>
                    <a:gd name="connsiteX1" fmla="*/ 109537 w 1062037"/>
                    <a:gd name="connsiteY1" fmla="*/ 0 h 685800"/>
                    <a:gd name="connsiteX2" fmla="*/ 111918 w 1062037"/>
                    <a:gd name="connsiteY2" fmla="*/ 426244 h 685800"/>
                    <a:gd name="connsiteX3" fmla="*/ 226218 w 1062037"/>
                    <a:gd name="connsiteY3" fmla="*/ 423862 h 685800"/>
                    <a:gd name="connsiteX4" fmla="*/ 311943 w 1062037"/>
                    <a:gd name="connsiteY4" fmla="*/ 495300 h 685800"/>
                    <a:gd name="connsiteX5" fmla="*/ 309562 w 1062037"/>
                    <a:gd name="connsiteY5" fmla="*/ 614362 h 685800"/>
                    <a:gd name="connsiteX6" fmla="*/ 1000125 w 1062037"/>
                    <a:gd name="connsiteY6" fmla="*/ 609600 h 685800"/>
                    <a:gd name="connsiteX7" fmla="*/ 1062037 w 1062037"/>
                    <a:gd name="connsiteY7" fmla="*/ 685800 h 685800"/>
                    <a:gd name="connsiteX8" fmla="*/ 0 w 1062037"/>
                    <a:gd name="connsiteY8" fmla="*/ 681037 h 685800"/>
                    <a:gd name="connsiteX9" fmla="*/ 9525 w 1062037"/>
                    <a:gd name="connsiteY9" fmla="*/ 73819 h 685800"/>
                    <a:gd name="connsiteX0" fmla="*/ 9525 w 1062037"/>
                    <a:gd name="connsiteY0" fmla="*/ 73819 h 685800"/>
                    <a:gd name="connsiteX1" fmla="*/ 109537 w 1062037"/>
                    <a:gd name="connsiteY1" fmla="*/ 0 h 685800"/>
                    <a:gd name="connsiteX2" fmla="*/ 111918 w 1062037"/>
                    <a:gd name="connsiteY2" fmla="*/ 426244 h 685800"/>
                    <a:gd name="connsiteX3" fmla="*/ 226218 w 1062037"/>
                    <a:gd name="connsiteY3" fmla="*/ 423862 h 685800"/>
                    <a:gd name="connsiteX4" fmla="*/ 311943 w 1062037"/>
                    <a:gd name="connsiteY4" fmla="*/ 495300 h 685800"/>
                    <a:gd name="connsiteX5" fmla="*/ 309562 w 1062037"/>
                    <a:gd name="connsiteY5" fmla="*/ 614362 h 685800"/>
                    <a:gd name="connsiteX6" fmla="*/ 1000125 w 1062037"/>
                    <a:gd name="connsiteY6" fmla="*/ 609600 h 685800"/>
                    <a:gd name="connsiteX7" fmla="*/ 1062037 w 1062037"/>
                    <a:gd name="connsiteY7" fmla="*/ 685800 h 685800"/>
                    <a:gd name="connsiteX8" fmla="*/ 92091 w 1062037"/>
                    <a:gd name="connsiteY8" fmla="*/ 679614 h 685800"/>
                    <a:gd name="connsiteX9" fmla="*/ 0 w 1062037"/>
                    <a:gd name="connsiteY9" fmla="*/ 681037 h 685800"/>
                    <a:gd name="connsiteX10" fmla="*/ 9525 w 1062037"/>
                    <a:gd name="connsiteY10" fmla="*/ 73819 h 685800"/>
                    <a:gd name="connsiteX0" fmla="*/ 4696 w 1057208"/>
                    <a:gd name="connsiteY0" fmla="*/ 73819 h 685800"/>
                    <a:gd name="connsiteX1" fmla="*/ 104708 w 1057208"/>
                    <a:gd name="connsiteY1" fmla="*/ 0 h 685800"/>
                    <a:gd name="connsiteX2" fmla="*/ 107089 w 1057208"/>
                    <a:gd name="connsiteY2" fmla="*/ 426244 h 685800"/>
                    <a:gd name="connsiteX3" fmla="*/ 221389 w 1057208"/>
                    <a:gd name="connsiteY3" fmla="*/ 423862 h 685800"/>
                    <a:gd name="connsiteX4" fmla="*/ 307114 w 1057208"/>
                    <a:gd name="connsiteY4" fmla="*/ 495300 h 685800"/>
                    <a:gd name="connsiteX5" fmla="*/ 304733 w 1057208"/>
                    <a:gd name="connsiteY5" fmla="*/ 614362 h 685800"/>
                    <a:gd name="connsiteX6" fmla="*/ 995296 w 1057208"/>
                    <a:gd name="connsiteY6" fmla="*/ 609600 h 685800"/>
                    <a:gd name="connsiteX7" fmla="*/ 1057208 w 1057208"/>
                    <a:gd name="connsiteY7" fmla="*/ 685800 h 685800"/>
                    <a:gd name="connsiteX8" fmla="*/ 87262 w 1057208"/>
                    <a:gd name="connsiteY8" fmla="*/ 679614 h 685800"/>
                    <a:gd name="connsiteX9" fmla="*/ 0 w 1057208"/>
                    <a:gd name="connsiteY9" fmla="*/ 610315 h 685800"/>
                    <a:gd name="connsiteX10" fmla="*/ 4696 w 1057208"/>
                    <a:gd name="connsiteY10" fmla="*/ 73819 h 685800"/>
                    <a:gd name="connsiteX0" fmla="*/ 4696 w 1057208"/>
                    <a:gd name="connsiteY0" fmla="*/ 73819 h 685800"/>
                    <a:gd name="connsiteX1" fmla="*/ 104708 w 1057208"/>
                    <a:gd name="connsiteY1" fmla="*/ 0 h 685800"/>
                    <a:gd name="connsiteX2" fmla="*/ 107089 w 1057208"/>
                    <a:gd name="connsiteY2" fmla="*/ 426244 h 685800"/>
                    <a:gd name="connsiteX3" fmla="*/ 221389 w 1057208"/>
                    <a:gd name="connsiteY3" fmla="*/ 423862 h 685800"/>
                    <a:gd name="connsiteX4" fmla="*/ 307114 w 1057208"/>
                    <a:gd name="connsiteY4" fmla="*/ 495300 h 685800"/>
                    <a:gd name="connsiteX5" fmla="*/ 304733 w 1057208"/>
                    <a:gd name="connsiteY5" fmla="*/ 614362 h 685800"/>
                    <a:gd name="connsiteX6" fmla="*/ 995296 w 1057208"/>
                    <a:gd name="connsiteY6" fmla="*/ 609600 h 685800"/>
                    <a:gd name="connsiteX7" fmla="*/ 1057208 w 1057208"/>
                    <a:gd name="connsiteY7" fmla="*/ 685800 h 685800"/>
                    <a:gd name="connsiteX8" fmla="*/ 130723 w 1057208"/>
                    <a:gd name="connsiteY8" fmla="*/ 679614 h 685800"/>
                    <a:gd name="connsiteX9" fmla="*/ 0 w 1057208"/>
                    <a:gd name="connsiteY9" fmla="*/ 610315 h 685800"/>
                    <a:gd name="connsiteX10" fmla="*/ 4696 w 1057208"/>
                    <a:gd name="connsiteY10" fmla="*/ 73819 h 685800"/>
                    <a:gd name="connsiteX0" fmla="*/ 7110 w 1059622"/>
                    <a:gd name="connsiteY0" fmla="*/ 73819 h 685800"/>
                    <a:gd name="connsiteX1" fmla="*/ 107122 w 1059622"/>
                    <a:gd name="connsiteY1" fmla="*/ 0 h 685800"/>
                    <a:gd name="connsiteX2" fmla="*/ 109503 w 1059622"/>
                    <a:gd name="connsiteY2" fmla="*/ 426244 h 685800"/>
                    <a:gd name="connsiteX3" fmla="*/ 223803 w 1059622"/>
                    <a:gd name="connsiteY3" fmla="*/ 423862 h 685800"/>
                    <a:gd name="connsiteX4" fmla="*/ 309528 w 1059622"/>
                    <a:gd name="connsiteY4" fmla="*/ 495300 h 685800"/>
                    <a:gd name="connsiteX5" fmla="*/ 307147 w 1059622"/>
                    <a:gd name="connsiteY5" fmla="*/ 614362 h 685800"/>
                    <a:gd name="connsiteX6" fmla="*/ 997710 w 1059622"/>
                    <a:gd name="connsiteY6" fmla="*/ 609600 h 685800"/>
                    <a:gd name="connsiteX7" fmla="*/ 1059622 w 1059622"/>
                    <a:gd name="connsiteY7" fmla="*/ 685800 h 685800"/>
                    <a:gd name="connsiteX8" fmla="*/ 133137 w 1059622"/>
                    <a:gd name="connsiteY8" fmla="*/ 679614 h 685800"/>
                    <a:gd name="connsiteX9" fmla="*/ 0 w 1059622"/>
                    <a:gd name="connsiteY9" fmla="*/ 619745 h 685800"/>
                    <a:gd name="connsiteX10" fmla="*/ 7110 w 1059622"/>
                    <a:gd name="connsiteY10" fmla="*/ 73819 h 685800"/>
                    <a:gd name="connsiteX0" fmla="*/ 7110 w 1059622"/>
                    <a:gd name="connsiteY0" fmla="*/ 73819 h 685800"/>
                    <a:gd name="connsiteX1" fmla="*/ 107122 w 1059622"/>
                    <a:gd name="connsiteY1" fmla="*/ 0 h 685800"/>
                    <a:gd name="connsiteX2" fmla="*/ 109503 w 1059622"/>
                    <a:gd name="connsiteY2" fmla="*/ 426244 h 685800"/>
                    <a:gd name="connsiteX3" fmla="*/ 223803 w 1059622"/>
                    <a:gd name="connsiteY3" fmla="*/ 423862 h 685800"/>
                    <a:gd name="connsiteX4" fmla="*/ 309528 w 1059622"/>
                    <a:gd name="connsiteY4" fmla="*/ 495300 h 685800"/>
                    <a:gd name="connsiteX5" fmla="*/ 307147 w 1059622"/>
                    <a:gd name="connsiteY5" fmla="*/ 614362 h 685800"/>
                    <a:gd name="connsiteX6" fmla="*/ 997710 w 1059622"/>
                    <a:gd name="connsiteY6" fmla="*/ 609600 h 685800"/>
                    <a:gd name="connsiteX7" fmla="*/ 1059622 w 1059622"/>
                    <a:gd name="connsiteY7" fmla="*/ 685800 h 685800"/>
                    <a:gd name="connsiteX8" fmla="*/ 96919 w 1059622"/>
                    <a:gd name="connsiteY8" fmla="*/ 681971 h 685800"/>
                    <a:gd name="connsiteX9" fmla="*/ 0 w 1059622"/>
                    <a:gd name="connsiteY9" fmla="*/ 619745 h 685800"/>
                    <a:gd name="connsiteX10" fmla="*/ 7110 w 1059622"/>
                    <a:gd name="connsiteY10" fmla="*/ 73819 h 685800"/>
                    <a:gd name="connsiteX0" fmla="*/ 2281 w 1054793"/>
                    <a:gd name="connsiteY0" fmla="*/ 73819 h 685800"/>
                    <a:gd name="connsiteX1" fmla="*/ 102293 w 1054793"/>
                    <a:gd name="connsiteY1" fmla="*/ 0 h 685800"/>
                    <a:gd name="connsiteX2" fmla="*/ 104674 w 1054793"/>
                    <a:gd name="connsiteY2" fmla="*/ 426244 h 685800"/>
                    <a:gd name="connsiteX3" fmla="*/ 218974 w 1054793"/>
                    <a:gd name="connsiteY3" fmla="*/ 423862 h 685800"/>
                    <a:gd name="connsiteX4" fmla="*/ 304699 w 1054793"/>
                    <a:gd name="connsiteY4" fmla="*/ 495300 h 685800"/>
                    <a:gd name="connsiteX5" fmla="*/ 302318 w 1054793"/>
                    <a:gd name="connsiteY5" fmla="*/ 614362 h 685800"/>
                    <a:gd name="connsiteX6" fmla="*/ 992881 w 1054793"/>
                    <a:gd name="connsiteY6" fmla="*/ 609600 h 685800"/>
                    <a:gd name="connsiteX7" fmla="*/ 1054793 w 1054793"/>
                    <a:gd name="connsiteY7" fmla="*/ 685800 h 685800"/>
                    <a:gd name="connsiteX8" fmla="*/ 92090 w 1054793"/>
                    <a:gd name="connsiteY8" fmla="*/ 681971 h 685800"/>
                    <a:gd name="connsiteX9" fmla="*/ 0 w 1054793"/>
                    <a:gd name="connsiteY9" fmla="*/ 629174 h 685800"/>
                    <a:gd name="connsiteX10" fmla="*/ 2281 w 1054793"/>
                    <a:gd name="connsiteY10" fmla="*/ 73819 h 685800"/>
                    <a:gd name="connsiteX0" fmla="*/ 2281 w 1054793"/>
                    <a:gd name="connsiteY0" fmla="*/ 73819 h 685800"/>
                    <a:gd name="connsiteX1" fmla="*/ 102293 w 1054793"/>
                    <a:gd name="connsiteY1" fmla="*/ 0 h 685800"/>
                    <a:gd name="connsiteX2" fmla="*/ 104674 w 1054793"/>
                    <a:gd name="connsiteY2" fmla="*/ 426244 h 685800"/>
                    <a:gd name="connsiteX3" fmla="*/ 218974 w 1054793"/>
                    <a:gd name="connsiteY3" fmla="*/ 423862 h 685800"/>
                    <a:gd name="connsiteX4" fmla="*/ 304699 w 1054793"/>
                    <a:gd name="connsiteY4" fmla="*/ 495300 h 685800"/>
                    <a:gd name="connsiteX5" fmla="*/ 302318 w 1054793"/>
                    <a:gd name="connsiteY5" fmla="*/ 614362 h 685800"/>
                    <a:gd name="connsiteX6" fmla="*/ 992881 w 1054793"/>
                    <a:gd name="connsiteY6" fmla="*/ 609600 h 685800"/>
                    <a:gd name="connsiteX7" fmla="*/ 1054793 w 1054793"/>
                    <a:gd name="connsiteY7" fmla="*/ 685800 h 685800"/>
                    <a:gd name="connsiteX8" fmla="*/ 87261 w 1054793"/>
                    <a:gd name="connsiteY8" fmla="*/ 684328 h 685800"/>
                    <a:gd name="connsiteX9" fmla="*/ 0 w 1054793"/>
                    <a:gd name="connsiteY9" fmla="*/ 629174 h 685800"/>
                    <a:gd name="connsiteX10" fmla="*/ 2281 w 1054793"/>
                    <a:gd name="connsiteY10" fmla="*/ 73819 h 685800"/>
                    <a:gd name="connsiteX0" fmla="*/ 437 w 1052949"/>
                    <a:gd name="connsiteY0" fmla="*/ 73819 h 685800"/>
                    <a:gd name="connsiteX1" fmla="*/ 100449 w 1052949"/>
                    <a:gd name="connsiteY1" fmla="*/ 0 h 685800"/>
                    <a:gd name="connsiteX2" fmla="*/ 102830 w 1052949"/>
                    <a:gd name="connsiteY2" fmla="*/ 426244 h 685800"/>
                    <a:gd name="connsiteX3" fmla="*/ 217130 w 1052949"/>
                    <a:gd name="connsiteY3" fmla="*/ 423862 h 685800"/>
                    <a:gd name="connsiteX4" fmla="*/ 302855 w 1052949"/>
                    <a:gd name="connsiteY4" fmla="*/ 495300 h 685800"/>
                    <a:gd name="connsiteX5" fmla="*/ 300474 w 1052949"/>
                    <a:gd name="connsiteY5" fmla="*/ 614362 h 685800"/>
                    <a:gd name="connsiteX6" fmla="*/ 991037 w 1052949"/>
                    <a:gd name="connsiteY6" fmla="*/ 609600 h 685800"/>
                    <a:gd name="connsiteX7" fmla="*/ 1052949 w 1052949"/>
                    <a:gd name="connsiteY7" fmla="*/ 685800 h 685800"/>
                    <a:gd name="connsiteX8" fmla="*/ 85417 w 1052949"/>
                    <a:gd name="connsiteY8" fmla="*/ 684328 h 685800"/>
                    <a:gd name="connsiteX9" fmla="*/ 570 w 1052949"/>
                    <a:gd name="connsiteY9" fmla="*/ 629174 h 685800"/>
                    <a:gd name="connsiteX10" fmla="*/ 437 w 1052949"/>
                    <a:gd name="connsiteY10" fmla="*/ 73819 h 685800"/>
                    <a:gd name="connsiteX0" fmla="*/ 437 w 1052949"/>
                    <a:gd name="connsiteY0" fmla="*/ 73819 h 685800"/>
                    <a:gd name="connsiteX1" fmla="*/ 100449 w 1052949"/>
                    <a:gd name="connsiteY1" fmla="*/ 0 h 685800"/>
                    <a:gd name="connsiteX2" fmla="*/ 102830 w 1052949"/>
                    <a:gd name="connsiteY2" fmla="*/ 426244 h 685800"/>
                    <a:gd name="connsiteX3" fmla="*/ 217130 w 1052949"/>
                    <a:gd name="connsiteY3" fmla="*/ 423862 h 685800"/>
                    <a:gd name="connsiteX4" fmla="*/ 302855 w 1052949"/>
                    <a:gd name="connsiteY4" fmla="*/ 495300 h 685800"/>
                    <a:gd name="connsiteX5" fmla="*/ 300474 w 1052949"/>
                    <a:gd name="connsiteY5" fmla="*/ 614362 h 685800"/>
                    <a:gd name="connsiteX6" fmla="*/ 991037 w 1052949"/>
                    <a:gd name="connsiteY6" fmla="*/ 609600 h 685800"/>
                    <a:gd name="connsiteX7" fmla="*/ 1052949 w 1052949"/>
                    <a:gd name="connsiteY7" fmla="*/ 685800 h 685800"/>
                    <a:gd name="connsiteX8" fmla="*/ 85417 w 1052949"/>
                    <a:gd name="connsiteY8" fmla="*/ 684328 h 685800"/>
                    <a:gd name="connsiteX9" fmla="*/ 570 w 1052949"/>
                    <a:gd name="connsiteY9" fmla="*/ 640961 h 685800"/>
                    <a:gd name="connsiteX10" fmla="*/ 437 w 1052949"/>
                    <a:gd name="connsiteY10" fmla="*/ 73819 h 685800"/>
                    <a:gd name="connsiteX0" fmla="*/ 4697 w 1052379"/>
                    <a:gd name="connsiteY0" fmla="*/ 71461 h 685800"/>
                    <a:gd name="connsiteX1" fmla="*/ 99879 w 1052379"/>
                    <a:gd name="connsiteY1" fmla="*/ 0 h 685800"/>
                    <a:gd name="connsiteX2" fmla="*/ 102260 w 1052379"/>
                    <a:gd name="connsiteY2" fmla="*/ 426244 h 685800"/>
                    <a:gd name="connsiteX3" fmla="*/ 216560 w 1052379"/>
                    <a:gd name="connsiteY3" fmla="*/ 423862 h 685800"/>
                    <a:gd name="connsiteX4" fmla="*/ 302285 w 1052379"/>
                    <a:gd name="connsiteY4" fmla="*/ 495300 h 685800"/>
                    <a:gd name="connsiteX5" fmla="*/ 299904 w 1052379"/>
                    <a:gd name="connsiteY5" fmla="*/ 614362 h 685800"/>
                    <a:gd name="connsiteX6" fmla="*/ 990467 w 1052379"/>
                    <a:gd name="connsiteY6" fmla="*/ 609600 h 685800"/>
                    <a:gd name="connsiteX7" fmla="*/ 1052379 w 1052379"/>
                    <a:gd name="connsiteY7" fmla="*/ 685800 h 685800"/>
                    <a:gd name="connsiteX8" fmla="*/ 84847 w 1052379"/>
                    <a:gd name="connsiteY8" fmla="*/ 684328 h 685800"/>
                    <a:gd name="connsiteX9" fmla="*/ 0 w 1052379"/>
                    <a:gd name="connsiteY9" fmla="*/ 640961 h 685800"/>
                    <a:gd name="connsiteX10" fmla="*/ 4697 w 1052379"/>
                    <a:gd name="connsiteY10" fmla="*/ 71461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52379" h="685800">
                      <a:moveTo>
                        <a:pt x="4697" y="71461"/>
                      </a:moveTo>
                      <a:lnTo>
                        <a:pt x="99879" y="0"/>
                      </a:lnTo>
                      <a:cubicBezTo>
                        <a:pt x="100673" y="142081"/>
                        <a:pt x="101466" y="284163"/>
                        <a:pt x="102260" y="426244"/>
                      </a:cubicBezTo>
                      <a:lnTo>
                        <a:pt x="216560" y="423862"/>
                      </a:lnTo>
                      <a:lnTo>
                        <a:pt x="302285" y="495300"/>
                      </a:lnTo>
                      <a:cubicBezTo>
                        <a:pt x="301491" y="534987"/>
                        <a:pt x="300698" y="574675"/>
                        <a:pt x="299904" y="614362"/>
                      </a:cubicBezTo>
                      <a:lnTo>
                        <a:pt x="990467" y="609600"/>
                      </a:lnTo>
                      <a:lnTo>
                        <a:pt x="1052379" y="685800"/>
                      </a:lnTo>
                      <a:lnTo>
                        <a:pt x="84847" y="684328"/>
                      </a:lnTo>
                      <a:lnTo>
                        <a:pt x="0" y="640961"/>
                      </a:lnTo>
                      <a:cubicBezTo>
                        <a:pt x="1565" y="462129"/>
                        <a:pt x="3132" y="250293"/>
                        <a:pt x="4697" y="71461"/>
                      </a:cubicBezTo>
                      <a:close/>
                    </a:path>
                  </a:pathLst>
                </a:custGeom>
                <a:solidFill>
                  <a:srgbClr val="2F5597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54" name="Agrupar 653">
              <a:extLst>
                <a:ext uri="{FF2B5EF4-FFF2-40B4-BE49-F238E27FC236}">
                  <a16:creationId xmlns:a16="http://schemas.microsoft.com/office/drawing/2014/main" id="{CDB57C63-0F67-44A9-838C-A561934E7D7B}"/>
                </a:ext>
              </a:extLst>
            </p:cNvPr>
            <p:cNvGrpSpPr/>
            <p:nvPr/>
          </p:nvGrpSpPr>
          <p:grpSpPr>
            <a:xfrm>
              <a:off x="10397986" y="3383793"/>
              <a:ext cx="556054" cy="690056"/>
              <a:chOff x="1952581" y="2605480"/>
              <a:chExt cx="1776965" cy="1517826"/>
            </a:xfrm>
          </p:grpSpPr>
          <p:sp>
            <p:nvSpPr>
              <p:cNvPr id="655" name="Retângulo: Cantos Diagonais Recortados 20">
                <a:extLst>
                  <a:ext uri="{FF2B5EF4-FFF2-40B4-BE49-F238E27FC236}">
                    <a16:creationId xmlns:a16="http://schemas.microsoft.com/office/drawing/2014/main" id="{59B55CF2-DF1B-49C0-AF8E-24CFE99F685C}"/>
                  </a:ext>
                </a:extLst>
              </p:cNvPr>
              <p:cNvSpPr/>
              <p:nvPr/>
            </p:nvSpPr>
            <p:spPr>
              <a:xfrm flipH="1">
                <a:off x="2033557" y="2655597"/>
                <a:ext cx="1613268" cy="1434441"/>
              </a:xfrm>
              <a:custGeom>
                <a:avLst/>
                <a:gdLst>
                  <a:gd name="connsiteX0" fmla="*/ 0 w 816232"/>
                  <a:gd name="connsiteY0" fmla="*/ 0 h 1434441"/>
                  <a:gd name="connsiteX1" fmla="*/ 680191 w 816232"/>
                  <a:gd name="connsiteY1" fmla="*/ 0 h 1434441"/>
                  <a:gd name="connsiteX2" fmla="*/ 816232 w 816232"/>
                  <a:gd name="connsiteY2" fmla="*/ 1360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816232 w 816232"/>
                  <a:gd name="connsiteY1" fmla="*/ 13604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7454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5073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269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1297 h 1435738"/>
                  <a:gd name="connsiteX1" fmla="*/ 752764 w 816232"/>
                  <a:gd name="connsiteY1" fmla="*/ 0 h 1435738"/>
                  <a:gd name="connsiteX2" fmla="*/ 816232 w 816232"/>
                  <a:gd name="connsiteY2" fmla="*/ 3988 h 1435738"/>
                  <a:gd name="connsiteX3" fmla="*/ 816232 w 816232"/>
                  <a:gd name="connsiteY3" fmla="*/ 1435738 h 1435738"/>
                  <a:gd name="connsiteX4" fmla="*/ 816232 w 816232"/>
                  <a:gd name="connsiteY4" fmla="*/ 1435738 h 1435738"/>
                  <a:gd name="connsiteX5" fmla="*/ 136041 w 816232"/>
                  <a:gd name="connsiteY5" fmla="*/ 1435738 h 1435738"/>
                  <a:gd name="connsiteX6" fmla="*/ 0 w 816232"/>
                  <a:gd name="connsiteY6" fmla="*/ 1299697 h 1435738"/>
                  <a:gd name="connsiteX7" fmla="*/ 0 w 816232"/>
                  <a:gd name="connsiteY7" fmla="*/ 1297 h 1435738"/>
                  <a:gd name="connsiteX0" fmla="*/ 0 w 816232"/>
                  <a:gd name="connsiteY0" fmla="*/ 1297 h 1435738"/>
                  <a:gd name="connsiteX1" fmla="*/ 752764 w 816232"/>
                  <a:gd name="connsiteY1" fmla="*/ 0 h 1435738"/>
                  <a:gd name="connsiteX2" fmla="*/ 816232 w 816232"/>
                  <a:gd name="connsiteY2" fmla="*/ 86538 h 1435738"/>
                  <a:gd name="connsiteX3" fmla="*/ 816232 w 816232"/>
                  <a:gd name="connsiteY3" fmla="*/ 1435738 h 1435738"/>
                  <a:gd name="connsiteX4" fmla="*/ 816232 w 816232"/>
                  <a:gd name="connsiteY4" fmla="*/ 1435738 h 1435738"/>
                  <a:gd name="connsiteX5" fmla="*/ 136041 w 816232"/>
                  <a:gd name="connsiteY5" fmla="*/ 1435738 h 1435738"/>
                  <a:gd name="connsiteX6" fmla="*/ 0 w 816232"/>
                  <a:gd name="connsiteY6" fmla="*/ 1299697 h 1435738"/>
                  <a:gd name="connsiteX7" fmla="*/ 0 w 816232"/>
                  <a:gd name="connsiteY7" fmla="*/ 1297 h 1435738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852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126516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126516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81424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6232" h="1434441">
                    <a:moveTo>
                      <a:pt x="0" y="0"/>
                    </a:moveTo>
                    <a:lnTo>
                      <a:pt x="754371" y="1878"/>
                    </a:lnTo>
                    <a:lnTo>
                      <a:pt x="816232" y="126516"/>
                    </a:lnTo>
                    <a:lnTo>
                      <a:pt x="816232" y="1434441"/>
                    </a:lnTo>
                    <a:lnTo>
                      <a:pt x="816232" y="1434441"/>
                    </a:lnTo>
                    <a:lnTo>
                      <a:pt x="81424" y="1434441"/>
                    </a:lnTo>
                    <a:lnTo>
                      <a:pt x="0" y="1298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5597">
                  <a:alpha val="40000"/>
                </a:srgbClr>
              </a:solidFill>
              <a:ln w="47625" cmpd="thickThin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900" dirty="0">
                    <a:solidFill>
                      <a:schemeClr val="accent1"/>
                    </a:solidFill>
                  </a:rPr>
                  <a:t>  </a:t>
                </a:r>
              </a:p>
              <a:p>
                <a:r>
                  <a:rPr lang="pt-BR" sz="900" dirty="0">
                    <a:solidFill>
                      <a:schemeClr val="accent1"/>
                    </a:solidFill>
                  </a:rPr>
                  <a:t>  </a:t>
                </a: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657" name="Agrupar 656">
                <a:extLst>
                  <a:ext uri="{FF2B5EF4-FFF2-40B4-BE49-F238E27FC236}">
                    <a16:creationId xmlns:a16="http://schemas.microsoft.com/office/drawing/2014/main" id="{5470C1D6-5356-4D8F-97D6-2A5A8998C2EC}"/>
                  </a:ext>
                </a:extLst>
              </p:cNvPr>
              <p:cNvGrpSpPr/>
              <p:nvPr/>
            </p:nvGrpSpPr>
            <p:grpSpPr>
              <a:xfrm>
                <a:off x="2703240" y="2605480"/>
                <a:ext cx="1026306" cy="933500"/>
                <a:chOff x="2719545" y="861394"/>
                <a:chExt cx="3800965" cy="2637046"/>
              </a:xfrm>
            </p:grpSpPr>
            <p:grpSp>
              <p:nvGrpSpPr>
                <p:cNvPr id="670" name="Agrupar 669">
                  <a:extLst>
                    <a:ext uri="{FF2B5EF4-FFF2-40B4-BE49-F238E27FC236}">
                      <a16:creationId xmlns:a16="http://schemas.microsoft.com/office/drawing/2014/main" id="{451A46BB-3DC3-4935-9243-0D847A7C96B6}"/>
                    </a:ext>
                  </a:extLst>
                </p:cNvPr>
                <p:cNvGrpSpPr/>
                <p:nvPr/>
              </p:nvGrpSpPr>
              <p:grpSpPr>
                <a:xfrm>
                  <a:off x="2719545" y="861394"/>
                  <a:ext cx="3800965" cy="2637046"/>
                  <a:chOff x="2688080" y="2610170"/>
                  <a:chExt cx="1039626" cy="860037"/>
                </a:xfrm>
              </p:grpSpPr>
              <p:sp>
                <p:nvSpPr>
                  <p:cNvPr id="677" name="Forma Livre: Forma 676">
                    <a:extLst>
                      <a:ext uri="{FF2B5EF4-FFF2-40B4-BE49-F238E27FC236}">
                        <a16:creationId xmlns:a16="http://schemas.microsoft.com/office/drawing/2014/main" id="{ECEB9708-4668-44C6-98E2-78F58FF57B56}"/>
                      </a:ext>
                    </a:extLst>
                  </p:cNvPr>
                  <p:cNvSpPr/>
                  <p:nvPr/>
                </p:nvSpPr>
                <p:spPr>
                  <a:xfrm>
                    <a:off x="2688080" y="2611904"/>
                    <a:ext cx="1027233" cy="775293"/>
                  </a:xfrm>
                  <a:custGeom>
                    <a:avLst/>
                    <a:gdLst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0 w 419100"/>
                      <a:gd name="connsiteY11" fmla="*/ 9525 h 333375"/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1197 w 419100"/>
                      <a:gd name="connsiteY11" fmla="*/ 21576 h 333375"/>
                      <a:gd name="connsiteX12" fmla="*/ 0 w 419100"/>
                      <a:gd name="connsiteY12" fmla="*/ 9525 h 333375"/>
                      <a:gd name="connsiteX0" fmla="*/ 0 w 418195"/>
                      <a:gd name="connsiteY0" fmla="*/ 3295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3295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3007 w 418195"/>
                      <a:gd name="connsiteY11" fmla="*/ 15345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0956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79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79 h 333375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93478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455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274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8326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5610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1990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7836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3285 w 396764"/>
                      <a:gd name="connsiteY2" fmla="*/ 70094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3285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552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733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643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76001 w 392238"/>
                      <a:gd name="connsiteY2" fmla="*/ 73209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81863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824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4332 h 340643"/>
                      <a:gd name="connsiteX1" fmla="*/ 381863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4332 h 340643"/>
                      <a:gd name="connsiteX1" fmla="*/ 379148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5370 h 341681"/>
                      <a:gd name="connsiteX1" fmla="*/ 38005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1431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2111"/>
                      <a:gd name="connsiteX1" fmla="*/ 381863 w 392238"/>
                      <a:gd name="connsiteY1" fmla="*/ 0 h 342111"/>
                      <a:gd name="connsiteX2" fmla="*/ 381431 w 392238"/>
                      <a:gd name="connsiteY2" fmla="*/ 74247 h 342111"/>
                      <a:gd name="connsiteX3" fmla="*/ 392001 w 392238"/>
                      <a:gd name="connsiteY3" fmla="*/ 81391 h 342111"/>
                      <a:gd name="connsiteX4" fmla="*/ 392238 w 392238"/>
                      <a:gd name="connsiteY4" fmla="*/ 113385 h 342111"/>
                      <a:gd name="connsiteX5" fmla="*/ 380095 w 392238"/>
                      <a:gd name="connsiteY5" fmla="*/ 126635 h 342111"/>
                      <a:gd name="connsiteX6" fmla="*/ 380179 w 392238"/>
                      <a:gd name="connsiteY6" fmla="*/ 341681 h 342111"/>
                      <a:gd name="connsiteX7" fmla="*/ 352747 w 392238"/>
                      <a:gd name="connsiteY7" fmla="*/ 342111 h 342111"/>
                      <a:gd name="connsiteX8" fmla="*/ 351520 w 392238"/>
                      <a:gd name="connsiteY8" fmla="*/ 100441 h 342111"/>
                      <a:gd name="connsiteX9" fmla="*/ 261366 w 392238"/>
                      <a:gd name="connsiteY9" fmla="*/ 38223 h 342111"/>
                      <a:gd name="connsiteX10" fmla="*/ 181141 w 392238"/>
                      <a:gd name="connsiteY10" fmla="*/ 35304 h 342111"/>
                      <a:gd name="connsiteX11" fmla="*/ 180070 w 392238"/>
                      <a:gd name="connsiteY11" fmla="*/ 21860 h 342111"/>
                      <a:gd name="connsiteX12" fmla="*/ 292 w 392238"/>
                      <a:gd name="connsiteY12" fmla="*/ 20536 h 342111"/>
                      <a:gd name="connsiteX13" fmla="*/ 0 w 392238"/>
                      <a:gd name="connsiteY13" fmla="*/ 5370 h 342111"/>
                      <a:gd name="connsiteX0" fmla="*/ 1509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509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6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2612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7810 w 391946"/>
                      <a:gd name="connsiteY0" fmla="*/ 1217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7810 w 391946"/>
                      <a:gd name="connsiteY13" fmla="*/ 1217 h 342111"/>
                      <a:gd name="connsiteX0" fmla="*/ 17810 w 391946"/>
                      <a:gd name="connsiteY0" fmla="*/ 1217 h 341681"/>
                      <a:gd name="connsiteX1" fmla="*/ 381571 w 391946"/>
                      <a:gd name="connsiteY1" fmla="*/ 0 h 341681"/>
                      <a:gd name="connsiteX2" fmla="*/ 381139 w 391946"/>
                      <a:gd name="connsiteY2" fmla="*/ 74247 h 341681"/>
                      <a:gd name="connsiteX3" fmla="*/ 391709 w 391946"/>
                      <a:gd name="connsiteY3" fmla="*/ 81391 h 341681"/>
                      <a:gd name="connsiteX4" fmla="*/ 391946 w 391946"/>
                      <a:gd name="connsiteY4" fmla="*/ 113385 h 341681"/>
                      <a:gd name="connsiteX5" fmla="*/ 379803 w 391946"/>
                      <a:gd name="connsiteY5" fmla="*/ 126635 h 341681"/>
                      <a:gd name="connsiteX6" fmla="*/ 379887 w 391946"/>
                      <a:gd name="connsiteY6" fmla="*/ 341681 h 341681"/>
                      <a:gd name="connsiteX7" fmla="*/ 351550 w 391946"/>
                      <a:gd name="connsiteY7" fmla="*/ 311998 h 341681"/>
                      <a:gd name="connsiteX8" fmla="*/ 351228 w 391946"/>
                      <a:gd name="connsiteY8" fmla="*/ 100441 h 341681"/>
                      <a:gd name="connsiteX9" fmla="*/ 261074 w 391946"/>
                      <a:gd name="connsiteY9" fmla="*/ 38223 h 341681"/>
                      <a:gd name="connsiteX10" fmla="*/ 180849 w 391946"/>
                      <a:gd name="connsiteY10" fmla="*/ 35304 h 341681"/>
                      <a:gd name="connsiteX11" fmla="*/ 179778 w 391946"/>
                      <a:gd name="connsiteY11" fmla="*/ 21860 h 341681"/>
                      <a:gd name="connsiteX12" fmla="*/ 0 w 391946"/>
                      <a:gd name="connsiteY12" fmla="*/ 20535 h 341681"/>
                      <a:gd name="connsiteX13" fmla="*/ 17810 w 391946"/>
                      <a:gd name="connsiteY13" fmla="*/ 1217 h 341681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51550 w 391946"/>
                      <a:gd name="connsiteY7" fmla="*/ 311998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64805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100441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97326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5710 w 391946"/>
                      <a:gd name="connsiteY8" fmla="*/ 99403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408108"/>
                      <a:gd name="connsiteY0" fmla="*/ 1217 h 344797"/>
                      <a:gd name="connsiteX1" fmla="*/ 381571 w 408108"/>
                      <a:gd name="connsiteY1" fmla="*/ 0 h 344797"/>
                      <a:gd name="connsiteX2" fmla="*/ 380290 w 408108"/>
                      <a:gd name="connsiteY2" fmla="*/ 23471 h 344797"/>
                      <a:gd name="connsiteX3" fmla="*/ 381139 w 408108"/>
                      <a:gd name="connsiteY3" fmla="*/ 74247 h 344797"/>
                      <a:gd name="connsiteX4" fmla="*/ 391709 w 408108"/>
                      <a:gd name="connsiteY4" fmla="*/ 81391 h 344797"/>
                      <a:gd name="connsiteX5" fmla="*/ 391946 w 408108"/>
                      <a:gd name="connsiteY5" fmla="*/ 113385 h 344797"/>
                      <a:gd name="connsiteX6" fmla="*/ 379803 w 408108"/>
                      <a:gd name="connsiteY6" fmla="*/ 126635 h 344797"/>
                      <a:gd name="connsiteX7" fmla="*/ 379887 w 408108"/>
                      <a:gd name="connsiteY7" fmla="*/ 344797 h 344797"/>
                      <a:gd name="connsiteX8" fmla="*/ 366032 w 408108"/>
                      <a:gd name="connsiteY8" fmla="*/ 327574 h 344797"/>
                      <a:gd name="connsiteX9" fmla="*/ 365710 w 408108"/>
                      <a:gd name="connsiteY9" fmla="*/ 99403 h 344797"/>
                      <a:gd name="connsiteX10" fmla="*/ 261074 w 408108"/>
                      <a:gd name="connsiteY10" fmla="*/ 38223 h 344797"/>
                      <a:gd name="connsiteX11" fmla="*/ 180849 w 408108"/>
                      <a:gd name="connsiteY11" fmla="*/ 35304 h 344797"/>
                      <a:gd name="connsiteX12" fmla="*/ 179778 w 408108"/>
                      <a:gd name="connsiteY12" fmla="*/ 21860 h 344797"/>
                      <a:gd name="connsiteX13" fmla="*/ 0 w 408108"/>
                      <a:gd name="connsiteY13" fmla="*/ 20535 h 344797"/>
                      <a:gd name="connsiteX14" fmla="*/ 17810 w 408108"/>
                      <a:gd name="connsiteY14" fmla="*/ 1217 h 344797"/>
                      <a:gd name="connsiteX0" fmla="*/ 17810 w 392737"/>
                      <a:gd name="connsiteY0" fmla="*/ 2256 h 345836"/>
                      <a:gd name="connsiteX1" fmla="*/ 358943 w 392737"/>
                      <a:gd name="connsiteY1" fmla="*/ 0 h 345836"/>
                      <a:gd name="connsiteX2" fmla="*/ 380290 w 392737"/>
                      <a:gd name="connsiteY2" fmla="*/ 24510 h 345836"/>
                      <a:gd name="connsiteX3" fmla="*/ 381139 w 392737"/>
                      <a:gd name="connsiteY3" fmla="*/ 75286 h 345836"/>
                      <a:gd name="connsiteX4" fmla="*/ 391709 w 392737"/>
                      <a:gd name="connsiteY4" fmla="*/ 82430 h 345836"/>
                      <a:gd name="connsiteX5" fmla="*/ 391946 w 392737"/>
                      <a:gd name="connsiteY5" fmla="*/ 114424 h 345836"/>
                      <a:gd name="connsiteX6" fmla="*/ 379803 w 392737"/>
                      <a:gd name="connsiteY6" fmla="*/ 127674 h 345836"/>
                      <a:gd name="connsiteX7" fmla="*/ 379887 w 392737"/>
                      <a:gd name="connsiteY7" fmla="*/ 345836 h 345836"/>
                      <a:gd name="connsiteX8" fmla="*/ 366032 w 392737"/>
                      <a:gd name="connsiteY8" fmla="*/ 328613 h 345836"/>
                      <a:gd name="connsiteX9" fmla="*/ 365710 w 392737"/>
                      <a:gd name="connsiteY9" fmla="*/ 100442 h 345836"/>
                      <a:gd name="connsiteX10" fmla="*/ 261074 w 392737"/>
                      <a:gd name="connsiteY10" fmla="*/ 39262 h 345836"/>
                      <a:gd name="connsiteX11" fmla="*/ 180849 w 392737"/>
                      <a:gd name="connsiteY11" fmla="*/ 36343 h 345836"/>
                      <a:gd name="connsiteX12" fmla="*/ 179778 w 392737"/>
                      <a:gd name="connsiteY12" fmla="*/ 22899 h 345836"/>
                      <a:gd name="connsiteX13" fmla="*/ 0 w 392737"/>
                      <a:gd name="connsiteY13" fmla="*/ 21574 h 345836"/>
                      <a:gd name="connsiteX14" fmla="*/ 17810 w 392737"/>
                      <a:gd name="connsiteY14" fmla="*/ 2256 h 345836"/>
                      <a:gd name="connsiteX0" fmla="*/ 17810 w 391946"/>
                      <a:gd name="connsiteY0" fmla="*/ 2265 h 345845"/>
                      <a:gd name="connsiteX1" fmla="*/ 358943 w 391946"/>
                      <a:gd name="connsiteY1" fmla="*/ 9 h 345845"/>
                      <a:gd name="connsiteX2" fmla="*/ 380290 w 391946"/>
                      <a:gd name="connsiteY2" fmla="*/ 24519 h 345845"/>
                      <a:gd name="connsiteX3" fmla="*/ 381139 w 391946"/>
                      <a:gd name="connsiteY3" fmla="*/ 75295 h 345845"/>
                      <a:gd name="connsiteX4" fmla="*/ 391709 w 391946"/>
                      <a:gd name="connsiteY4" fmla="*/ 82439 h 345845"/>
                      <a:gd name="connsiteX5" fmla="*/ 391946 w 391946"/>
                      <a:gd name="connsiteY5" fmla="*/ 114433 h 345845"/>
                      <a:gd name="connsiteX6" fmla="*/ 379803 w 391946"/>
                      <a:gd name="connsiteY6" fmla="*/ 127683 h 345845"/>
                      <a:gd name="connsiteX7" fmla="*/ 379887 w 391946"/>
                      <a:gd name="connsiteY7" fmla="*/ 345845 h 345845"/>
                      <a:gd name="connsiteX8" fmla="*/ 366032 w 391946"/>
                      <a:gd name="connsiteY8" fmla="*/ 328622 h 345845"/>
                      <a:gd name="connsiteX9" fmla="*/ 365710 w 391946"/>
                      <a:gd name="connsiteY9" fmla="*/ 100451 h 345845"/>
                      <a:gd name="connsiteX10" fmla="*/ 261074 w 391946"/>
                      <a:gd name="connsiteY10" fmla="*/ 39271 h 345845"/>
                      <a:gd name="connsiteX11" fmla="*/ 180849 w 391946"/>
                      <a:gd name="connsiteY11" fmla="*/ 36352 h 345845"/>
                      <a:gd name="connsiteX12" fmla="*/ 179778 w 391946"/>
                      <a:gd name="connsiteY12" fmla="*/ 22908 h 345845"/>
                      <a:gd name="connsiteX13" fmla="*/ 0 w 391946"/>
                      <a:gd name="connsiteY13" fmla="*/ 21583 h 345845"/>
                      <a:gd name="connsiteX14" fmla="*/ 17810 w 391946"/>
                      <a:gd name="connsiteY14" fmla="*/ 2265 h 345845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5943 w 391946"/>
                      <a:gd name="connsiteY0" fmla="*/ 9078 h 346582"/>
                      <a:gd name="connsiteX1" fmla="*/ 358943 w 391946"/>
                      <a:gd name="connsiteY1" fmla="*/ 746 h 346582"/>
                      <a:gd name="connsiteX2" fmla="*/ 381195 w 391946"/>
                      <a:gd name="connsiteY2" fmla="*/ 17987 h 346582"/>
                      <a:gd name="connsiteX3" fmla="*/ 381139 w 391946"/>
                      <a:gd name="connsiteY3" fmla="*/ 76032 h 346582"/>
                      <a:gd name="connsiteX4" fmla="*/ 391709 w 391946"/>
                      <a:gd name="connsiteY4" fmla="*/ 83176 h 346582"/>
                      <a:gd name="connsiteX5" fmla="*/ 391946 w 391946"/>
                      <a:gd name="connsiteY5" fmla="*/ 115170 h 346582"/>
                      <a:gd name="connsiteX6" fmla="*/ 379803 w 391946"/>
                      <a:gd name="connsiteY6" fmla="*/ 128420 h 346582"/>
                      <a:gd name="connsiteX7" fmla="*/ 379887 w 391946"/>
                      <a:gd name="connsiteY7" fmla="*/ 346582 h 346582"/>
                      <a:gd name="connsiteX8" fmla="*/ 366032 w 391946"/>
                      <a:gd name="connsiteY8" fmla="*/ 329359 h 346582"/>
                      <a:gd name="connsiteX9" fmla="*/ 365710 w 391946"/>
                      <a:gd name="connsiteY9" fmla="*/ 101188 h 346582"/>
                      <a:gd name="connsiteX10" fmla="*/ 261074 w 391946"/>
                      <a:gd name="connsiteY10" fmla="*/ 40008 h 346582"/>
                      <a:gd name="connsiteX11" fmla="*/ 180849 w 391946"/>
                      <a:gd name="connsiteY11" fmla="*/ 37089 h 346582"/>
                      <a:gd name="connsiteX12" fmla="*/ 179778 w 391946"/>
                      <a:gd name="connsiteY12" fmla="*/ 23645 h 346582"/>
                      <a:gd name="connsiteX13" fmla="*/ 0 w 391946"/>
                      <a:gd name="connsiteY13" fmla="*/ 22320 h 346582"/>
                      <a:gd name="connsiteX14" fmla="*/ 15943 w 391946"/>
                      <a:gd name="connsiteY14" fmla="*/ 9078 h 346582"/>
                      <a:gd name="connsiteX0" fmla="*/ 15943 w 391946"/>
                      <a:gd name="connsiteY0" fmla="*/ 2752 h 340256"/>
                      <a:gd name="connsiteX1" fmla="*/ 365478 w 391946"/>
                      <a:gd name="connsiteY1" fmla="*/ 1510 h 340256"/>
                      <a:gd name="connsiteX2" fmla="*/ 381195 w 391946"/>
                      <a:gd name="connsiteY2" fmla="*/ 11661 h 340256"/>
                      <a:gd name="connsiteX3" fmla="*/ 381139 w 391946"/>
                      <a:gd name="connsiteY3" fmla="*/ 69706 h 340256"/>
                      <a:gd name="connsiteX4" fmla="*/ 391709 w 391946"/>
                      <a:gd name="connsiteY4" fmla="*/ 76850 h 340256"/>
                      <a:gd name="connsiteX5" fmla="*/ 391946 w 391946"/>
                      <a:gd name="connsiteY5" fmla="*/ 108844 h 340256"/>
                      <a:gd name="connsiteX6" fmla="*/ 379803 w 391946"/>
                      <a:gd name="connsiteY6" fmla="*/ 122094 h 340256"/>
                      <a:gd name="connsiteX7" fmla="*/ 379887 w 391946"/>
                      <a:gd name="connsiteY7" fmla="*/ 340256 h 340256"/>
                      <a:gd name="connsiteX8" fmla="*/ 366032 w 391946"/>
                      <a:gd name="connsiteY8" fmla="*/ 323033 h 340256"/>
                      <a:gd name="connsiteX9" fmla="*/ 365710 w 391946"/>
                      <a:gd name="connsiteY9" fmla="*/ 94862 h 340256"/>
                      <a:gd name="connsiteX10" fmla="*/ 261074 w 391946"/>
                      <a:gd name="connsiteY10" fmla="*/ 33682 h 340256"/>
                      <a:gd name="connsiteX11" fmla="*/ 180849 w 391946"/>
                      <a:gd name="connsiteY11" fmla="*/ 30763 h 340256"/>
                      <a:gd name="connsiteX12" fmla="*/ 179778 w 391946"/>
                      <a:gd name="connsiteY12" fmla="*/ 17319 h 340256"/>
                      <a:gd name="connsiteX13" fmla="*/ 0 w 391946"/>
                      <a:gd name="connsiteY13" fmla="*/ 15994 h 340256"/>
                      <a:gd name="connsiteX14" fmla="*/ 15943 w 391946"/>
                      <a:gd name="connsiteY14" fmla="*/ 2752 h 340256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1195 w 391946"/>
                      <a:gd name="connsiteY2" fmla="*/ 8909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0262 w 391946"/>
                      <a:gd name="connsiteY2" fmla="*/ 17011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005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709"/>
                      <a:gd name="connsiteY0" fmla="*/ 229 h 337733"/>
                      <a:gd name="connsiteX1" fmla="*/ 365478 w 391709"/>
                      <a:gd name="connsiteY1" fmla="*/ 0 h 337733"/>
                      <a:gd name="connsiteX2" fmla="*/ 381501 w 391709"/>
                      <a:gd name="connsiteY2" fmla="*/ 13517 h 337733"/>
                      <a:gd name="connsiteX3" fmla="*/ 381139 w 391709"/>
                      <a:gd name="connsiteY3" fmla="*/ 67183 h 337733"/>
                      <a:gd name="connsiteX4" fmla="*/ 391709 w 391709"/>
                      <a:gd name="connsiteY4" fmla="*/ 74327 h 337733"/>
                      <a:gd name="connsiteX5" fmla="*/ 390461 w 391709"/>
                      <a:gd name="connsiteY5" fmla="*/ 107336 h 337733"/>
                      <a:gd name="connsiteX6" fmla="*/ 379803 w 391709"/>
                      <a:gd name="connsiteY6" fmla="*/ 119571 h 337733"/>
                      <a:gd name="connsiteX7" fmla="*/ 379887 w 391709"/>
                      <a:gd name="connsiteY7" fmla="*/ 337733 h 337733"/>
                      <a:gd name="connsiteX8" fmla="*/ 366032 w 391709"/>
                      <a:gd name="connsiteY8" fmla="*/ 320510 h 337733"/>
                      <a:gd name="connsiteX9" fmla="*/ 365710 w 391709"/>
                      <a:gd name="connsiteY9" fmla="*/ 92339 h 337733"/>
                      <a:gd name="connsiteX10" fmla="*/ 261074 w 391709"/>
                      <a:gd name="connsiteY10" fmla="*/ 31159 h 337733"/>
                      <a:gd name="connsiteX11" fmla="*/ 180849 w 391709"/>
                      <a:gd name="connsiteY11" fmla="*/ 28240 h 337733"/>
                      <a:gd name="connsiteX12" fmla="*/ 179778 w 391709"/>
                      <a:gd name="connsiteY12" fmla="*/ 14796 h 337733"/>
                      <a:gd name="connsiteX13" fmla="*/ 0 w 391709"/>
                      <a:gd name="connsiteY13" fmla="*/ 13471 h 337733"/>
                      <a:gd name="connsiteX14" fmla="*/ 15943 w 39170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224 w 390461"/>
                      <a:gd name="connsiteY4" fmla="*/ 73311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6032 w 390461"/>
                      <a:gd name="connsiteY8" fmla="*/ 320510 h 337733"/>
                      <a:gd name="connsiteX9" fmla="*/ 365710 w 390461"/>
                      <a:gd name="connsiteY9" fmla="*/ 92339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1187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280 w 390719"/>
                      <a:gd name="connsiteY8" fmla="*/ 320848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270 w 390719"/>
                      <a:gd name="connsiteY8" fmla="*/ 321525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850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444 w 390719"/>
                      <a:gd name="connsiteY9" fmla="*/ 93016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196 w 390719"/>
                      <a:gd name="connsiteY9" fmla="*/ 94370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171 w 390461"/>
                      <a:gd name="connsiteY2" fmla="*/ 13968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216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43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30478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0461" h="337955">
                        <a:moveTo>
                          <a:pt x="15283" y="0"/>
                        </a:moveTo>
                        <a:lnTo>
                          <a:pt x="365478" y="222"/>
                        </a:lnTo>
                        <a:lnTo>
                          <a:pt x="381501" y="13739"/>
                        </a:lnTo>
                        <a:cubicBezTo>
                          <a:pt x="381429" y="26113"/>
                          <a:pt x="380969" y="55043"/>
                          <a:pt x="381139" y="67405"/>
                        </a:cubicBezTo>
                        <a:lnTo>
                          <a:pt x="390389" y="74888"/>
                        </a:lnTo>
                        <a:lnTo>
                          <a:pt x="390461" y="107558"/>
                        </a:lnTo>
                        <a:lnTo>
                          <a:pt x="379803" y="119793"/>
                        </a:lnTo>
                        <a:cubicBezTo>
                          <a:pt x="379831" y="192514"/>
                          <a:pt x="379859" y="265234"/>
                          <a:pt x="379887" y="337955"/>
                        </a:cubicBezTo>
                        <a:lnTo>
                          <a:pt x="367518" y="322086"/>
                        </a:lnTo>
                        <a:cubicBezTo>
                          <a:pt x="367976" y="207323"/>
                          <a:pt x="367480" y="209016"/>
                          <a:pt x="367691" y="94254"/>
                        </a:cubicBezTo>
                        <a:lnTo>
                          <a:pt x="258433" y="29124"/>
                        </a:lnTo>
                        <a:lnTo>
                          <a:pt x="180849" y="28462"/>
                        </a:lnTo>
                        <a:cubicBezTo>
                          <a:pt x="180794" y="24327"/>
                          <a:pt x="180823" y="18702"/>
                          <a:pt x="180768" y="14567"/>
                        </a:cubicBezTo>
                        <a:cubicBezTo>
                          <a:pt x="152592" y="13028"/>
                          <a:pt x="28176" y="15232"/>
                          <a:pt x="0" y="13693"/>
                        </a:cubicBezTo>
                        <a:cubicBezTo>
                          <a:pt x="8954" y="4484"/>
                          <a:pt x="3613" y="9209"/>
                          <a:pt x="15283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8" name="Forma Livre: Forma 677">
                    <a:extLst>
                      <a:ext uri="{FF2B5EF4-FFF2-40B4-BE49-F238E27FC236}">
                        <a16:creationId xmlns:a16="http://schemas.microsoft.com/office/drawing/2014/main" id="{B25F1CA4-EEC8-49D8-A75B-D8FCFBB24A4F}"/>
                      </a:ext>
                    </a:extLst>
                  </p:cNvPr>
                  <p:cNvSpPr/>
                  <p:nvPr/>
                </p:nvSpPr>
                <p:spPr>
                  <a:xfrm>
                    <a:off x="2871588" y="2610170"/>
                    <a:ext cx="856118" cy="860037"/>
                  </a:xfrm>
                  <a:custGeom>
                    <a:avLst/>
                    <a:gdLst>
                      <a:gd name="connsiteX0" fmla="*/ 0 w 926307"/>
                      <a:gd name="connsiteY0" fmla="*/ 2381 h 900113"/>
                      <a:gd name="connsiteX1" fmla="*/ 57150 w 926307"/>
                      <a:gd name="connsiteY1" fmla="*/ 90488 h 900113"/>
                      <a:gd name="connsiteX2" fmla="*/ 471488 w 926307"/>
                      <a:gd name="connsiteY2" fmla="*/ 90488 h 900113"/>
                      <a:gd name="connsiteX3" fmla="*/ 466725 w 926307"/>
                      <a:gd name="connsiteY3" fmla="*/ 204788 h 900113"/>
                      <a:gd name="connsiteX4" fmla="*/ 523875 w 926307"/>
                      <a:gd name="connsiteY4" fmla="*/ 250031 h 900113"/>
                      <a:gd name="connsiteX5" fmla="*/ 735807 w 926307"/>
                      <a:gd name="connsiteY5" fmla="*/ 257175 h 900113"/>
                      <a:gd name="connsiteX6" fmla="*/ 776288 w 926307"/>
                      <a:gd name="connsiteY6" fmla="*/ 311944 h 900113"/>
                      <a:gd name="connsiteX7" fmla="*/ 771525 w 926307"/>
                      <a:gd name="connsiteY7" fmla="*/ 381000 h 900113"/>
                      <a:gd name="connsiteX8" fmla="*/ 697707 w 926307"/>
                      <a:gd name="connsiteY8" fmla="*/ 438150 h 900113"/>
                      <a:gd name="connsiteX9" fmla="*/ 707232 w 926307"/>
                      <a:gd name="connsiteY9" fmla="*/ 762000 h 900113"/>
                      <a:gd name="connsiteX10" fmla="*/ 845344 w 926307"/>
                      <a:gd name="connsiteY10" fmla="*/ 900113 h 900113"/>
                      <a:gd name="connsiteX11" fmla="*/ 902494 w 926307"/>
                      <a:gd name="connsiteY11" fmla="*/ 819150 h 900113"/>
                      <a:gd name="connsiteX12" fmla="*/ 926307 w 926307"/>
                      <a:gd name="connsiteY12" fmla="*/ 778669 h 900113"/>
                      <a:gd name="connsiteX13" fmla="*/ 919163 w 926307"/>
                      <a:gd name="connsiteY13" fmla="*/ 61913 h 900113"/>
                      <a:gd name="connsiteX14" fmla="*/ 788194 w 926307"/>
                      <a:gd name="connsiteY14" fmla="*/ 0 h 900113"/>
                      <a:gd name="connsiteX15" fmla="*/ 0 w 926307"/>
                      <a:gd name="connsiteY15" fmla="*/ 2381 h 900113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902494 w 926307"/>
                      <a:gd name="connsiteY11" fmla="*/ 819150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6300 w 926307"/>
                      <a:gd name="connsiteY11" fmla="*/ 871537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8681"/>
                      <a:gd name="connsiteX1" fmla="*/ 57150 w 926307"/>
                      <a:gd name="connsiteY1" fmla="*/ 90488 h 878681"/>
                      <a:gd name="connsiteX2" fmla="*/ 471488 w 926307"/>
                      <a:gd name="connsiteY2" fmla="*/ 90488 h 878681"/>
                      <a:gd name="connsiteX3" fmla="*/ 466725 w 926307"/>
                      <a:gd name="connsiteY3" fmla="*/ 204788 h 878681"/>
                      <a:gd name="connsiteX4" fmla="*/ 523875 w 926307"/>
                      <a:gd name="connsiteY4" fmla="*/ 250031 h 878681"/>
                      <a:gd name="connsiteX5" fmla="*/ 735807 w 926307"/>
                      <a:gd name="connsiteY5" fmla="*/ 257175 h 878681"/>
                      <a:gd name="connsiteX6" fmla="*/ 776288 w 926307"/>
                      <a:gd name="connsiteY6" fmla="*/ 311944 h 878681"/>
                      <a:gd name="connsiteX7" fmla="*/ 771525 w 926307"/>
                      <a:gd name="connsiteY7" fmla="*/ 381000 h 878681"/>
                      <a:gd name="connsiteX8" fmla="*/ 697707 w 926307"/>
                      <a:gd name="connsiteY8" fmla="*/ 438150 h 878681"/>
                      <a:gd name="connsiteX9" fmla="*/ 707232 w 926307"/>
                      <a:gd name="connsiteY9" fmla="*/ 762000 h 878681"/>
                      <a:gd name="connsiteX10" fmla="*/ 819150 w 926307"/>
                      <a:gd name="connsiteY10" fmla="*/ 876301 h 878681"/>
                      <a:gd name="connsiteX11" fmla="*/ 876300 w 926307"/>
                      <a:gd name="connsiteY11" fmla="*/ 878681 h 878681"/>
                      <a:gd name="connsiteX12" fmla="*/ 926307 w 926307"/>
                      <a:gd name="connsiteY12" fmla="*/ 778669 h 878681"/>
                      <a:gd name="connsiteX13" fmla="*/ 919163 w 926307"/>
                      <a:gd name="connsiteY13" fmla="*/ 61913 h 878681"/>
                      <a:gd name="connsiteX14" fmla="*/ 788194 w 926307"/>
                      <a:gd name="connsiteY14" fmla="*/ 0 h 878681"/>
                      <a:gd name="connsiteX15" fmla="*/ 0 w 926307"/>
                      <a:gd name="connsiteY15" fmla="*/ 2381 h 87868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4769 w 926307"/>
                      <a:gd name="connsiteY1" fmla="*/ 90488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9107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0088 w 926307"/>
                      <a:gd name="connsiteY9" fmla="*/ 759619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0088 w 926307"/>
                      <a:gd name="connsiteY9" fmla="*/ 759619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21544 w 926307"/>
                      <a:gd name="connsiteY13" fmla="*/ 88107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70131"/>
                      <a:gd name="connsiteY0" fmla="*/ 2381 h 876301"/>
                      <a:gd name="connsiteX1" fmla="*/ 91449 w 970131"/>
                      <a:gd name="connsiteY1" fmla="*/ 95250 h 876301"/>
                      <a:gd name="connsiteX2" fmla="*/ 508168 w 970131"/>
                      <a:gd name="connsiteY2" fmla="*/ 95250 h 876301"/>
                      <a:gd name="connsiteX3" fmla="*/ 510549 w 970131"/>
                      <a:gd name="connsiteY3" fmla="*/ 204788 h 876301"/>
                      <a:gd name="connsiteX4" fmla="*/ 567699 w 970131"/>
                      <a:gd name="connsiteY4" fmla="*/ 250031 h 876301"/>
                      <a:gd name="connsiteX5" fmla="*/ 782012 w 970131"/>
                      <a:gd name="connsiteY5" fmla="*/ 252412 h 876301"/>
                      <a:gd name="connsiteX6" fmla="*/ 820112 w 970131"/>
                      <a:gd name="connsiteY6" fmla="*/ 311944 h 876301"/>
                      <a:gd name="connsiteX7" fmla="*/ 815349 w 970131"/>
                      <a:gd name="connsiteY7" fmla="*/ 381000 h 876301"/>
                      <a:gd name="connsiteX8" fmla="*/ 741531 w 970131"/>
                      <a:gd name="connsiteY8" fmla="*/ 438150 h 876301"/>
                      <a:gd name="connsiteX9" fmla="*/ 743912 w 970131"/>
                      <a:gd name="connsiteY9" fmla="*/ 759619 h 876301"/>
                      <a:gd name="connsiteX10" fmla="*/ 862974 w 970131"/>
                      <a:gd name="connsiteY10" fmla="*/ 876301 h 876301"/>
                      <a:gd name="connsiteX11" fmla="*/ 922506 w 970131"/>
                      <a:gd name="connsiteY11" fmla="*/ 876299 h 876301"/>
                      <a:gd name="connsiteX12" fmla="*/ 970131 w 970131"/>
                      <a:gd name="connsiteY12" fmla="*/ 778669 h 876301"/>
                      <a:gd name="connsiteX13" fmla="*/ 965368 w 970131"/>
                      <a:gd name="connsiteY13" fmla="*/ 88107 h 876301"/>
                      <a:gd name="connsiteX14" fmla="*/ 832018 w 970131"/>
                      <a:gd name="connsiteY14" fmla="*/ 0 h 876301"/>
                      <a:gd name="connsiteX15" fmla="*/ 0 w 970131"/>
                      <a:gd name="connsiteY15" fmla="*/ 2381 h 876301"/>
                      <a:gd name="connsiteX0" fmla="*/ 0 w 972566"/>
                      <a:gd name="connsiteY0" fmla="*/ 16322 h 876301"/>
                      <a:gd name="connsiteX1" fmla="*/ 93884 w 972566"/>
                      <a:gd name="connsiteY1" fmla="*/ 95250 h 876301"/>
                      <a:gd name="connsiteX2" fmla="*/ 510603 w 972566"/>
                      <a:gd name="connsiteY2" fmla="*/ 95250 h 876301"/>
                      <a:gd name="connsiteX3" fmla="*/ 512984 w 972566"/>
                      <a:gd name="connsiteY3" fmla="*/ 204788 h 876301"/>
                      <a:gd name="connsiteX4" fmla="*/ 570134 w 972566"/>
                      <a:gd name="connsiteY4" fmla="*/ 250031 h 876301"/>
                      <a:gd name="connsiteX5" fmla="*/ 784447 w 972566"/>
                      <a:gd name="connsiteY5" fmla="*/ 252412 h 876301"/>
                      <a:gd name="connsiteX6" fmla="*/ 822547 w 972566"/>
                      <a:gd name="connsiteY6" fmla="*/ 311944 h 876301"/>
                      <a:gd name="connsiteX7" fmla="*/ 817784 w 972566"/>
                      <a:gd name="connsiteY7" fmla="*/ 381000 h 876301"/>
                      <a:gd name="connsiteX8" fmla="*/ 743966 w 972566"/>
                      <a:gd name="connsiteY8" fmla="*/ 438150 h 876301"/>
                      <a:gd name="connsiteX9" fmla="*/ 746347 w 972566"/>
                      <a:gd name="connsiteY9" fmla="*/ 759619 h 876301"/>
                      <a:gd name="connsiteX10" fmla="*/ 865409 w 972566"/>
                      <a:gd name="connsiteY10" fmla="*/ 876301 h 876301"/>
                      <a:gd name="connsiteX11" fmla="*/ 924941 w 972566"/>
                      <a:gd name="connsiteY11" fmla="*/ 876299 h 876301"/>
                      <a:gd name="connsiteX12" fmla="*/ 972566 w 972566"/>
                      <a:gd name="connsiteY12" fmla="*/ 778669 h 876301"/>
                      <a:gd name="connsiteX13" fmla="*/ 967803 w 972566"/>
                      <a:gd name="connsiteY13" fmla="*/ 88107 h 876301"/>
                      <a:gd name="connsiteX14" fmla="*/ 834453 w 972566"/>
                      <a:gd name="connsiteY14" fmla="*/ 0 h 876301"/>
                      <a:gd name="connsiteX15" fmla="*/ 0 w 972566"/>
                      <a:gd name="connsiteY15" fmla="*/ 16322 h 876301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2984 w 972566"/>
                      <a:gd name="connsiteY3" fmla="*/ 188524 h 860037"/>
                      <a:gd name="connsiteX4" fmla="*/ 570134 w 972566"/>
                      <a:gd name="connsiteY4" fmla="*/ 233767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570134 w 972566"/>
                      <a:gd name="connsiteY4" fmla="*/ 233767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36416 w 972566"/>
                      <a:gd name="connsiteY4" fmla="*/ 236874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16618 w 972566"/>
                      <a:gd name="connsiteY4" fmla="*/ 19234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6807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8878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217839 w 972566"/>
                      <a:gd name="connsiteY1" fmla="*/ 76915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8878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848611"/>
                      <a:gd name="connsiteY0" fmla="*/ 58 h 860037"/>
                      <a:gd name="connsiteX1" fmla="*/ 93884 w 848611"/>
                      <a:gd name="connsiteY1" fmla="*/ 76915 h 860037"/>
                      <a:gd name="connsiteX2" fmla="*/ 448626 w 848611"/>
                      <a:gd name="connsiteY2" fmla="*/ 78986 h 860037"/>
                      <a:gd name="connsiteX3" fmla="*/ 447563 w 848611"/>
                      <a:gd name="connsiteY3" fmla="*/ 198878 h 860037"/>
                      <a:gd name="connsiteX4" fmla="*/ 523652 w 848611"/>
                      <a:gd name="connsiteY4" fmla="*/ 235838 h 860037"/>
                      <a:gd name="connsiteX5" fmla="*/ 660492 w 848611"/>
                      <a:gd name="connsiteY5" fmla="*/ 236148 h 860037"/>
                      <a:gd name="connsiteX6" fmla="*/ 698592 w 848611"/>
                      <a:gd name="connsiteY6" fmla="*/ 295680 h 860037"/>
                      <a:gd name="connsiteX7" fmla="*/ 693829 w 848611"/>
                      <a:gd name="connsiteY7" fmla="*/ 364736 h 860037"/>
                      <a:gd name="connsiteX8" fmla="*/ 620011 w 848611"/>
                      <a:gd name="connsiteY8" fmla="*/ 421886 h 860037"/>
                      <a:gd name="connsiteX9" fmla="*/ 622392 w 848611"/>
                      <a:gd name="connsiteY9" fmla="*/ 743355 h 860037"/>
                      <a:gd name="connsiteX10" fmla="*/ 741454 w 848611"/>
                      <a:gd name="connsiteY10" fmla="*/ 860037 h 860037"/>
                      <a:gd name="connsiteX11" fmla="*/ 800986 w 848611"/>
                      <a:gd name="connsiteY11" fmla="*/ 860035 h 860037"/>
                      <a:gd name="connsiteX12" fmla="*/ 848611 w 848611"/>
                      <a:gd name="connsiteY12" fmla="*/ 762405 h 860037"/>
                      <a:gd name="connsiteX13" fmla="*/ 843848 w 848611"/>
                      <a:gd name="connsiteY13" fmla="*/ 71843 h 860037"/>
                      <a:gd name="connsiteX14" fmla="*/ 742148 w 848611"/>
                      <a:gd name="connsiteY14" fmla="*/ 0 h 860037"/>
                      <a:gd name="connsiteX15" fmla="*/ 0 w 848611"/>
                      <a:gd name="connsiteY15" fmla="*/ 58 h 860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848611" h="860037">
                        <a:moveTo>
                          <a:pt x="0" y="58"/>
                        </a:moveTo>
                        <a:lnTo>
                          <a:pt x="93884" y="76915"/>
                        </a:lnTo>
                        <a:lnTo>
                          <a:pt x="448626" y="78986"/>
                        </a:lnTo>
                        <a:cubicBezTo>
                          <a:pt x="448272" y="118260"/>
                          <a:pt x="447917" y="159604"/>
                          <a:pt x="447563" y="198878"/>
                        </a:cubicBezTo>
                        <a:lnTo>
                          <a:pt x="523652" y="235838"/>
                        </a:lnTo>
                        <a:lnTo>
                          <a:pt x="660492" y="236148"/>
                        </a:lnTo>
                        <a:lnTo>
                          <a:pt x="698592" y="295680"/>
                        </a:lnTo>
                        <a:lnTo>
                          <a:pt x="693829" y="364736"/>
                        </a:lnTo>
                        <a:lnTo>
                          <a:pt x="620011" y="421886"/>
                        </a:lnTo>
                        <a:cubicBezTo>
                          <a:pt x="620805" y="529042"/>
                          <a:pt x="621598" y="636199"/>
                          <a:pt x="622392" y="743355"/>
                        </a:cubicBezTo>
                        <a:lnTo>
                          <a:pt x="741454" y="860037"/>
                        </a:lnTo>
                        <a:lnTo>
                          <a:pt x="800986" y="860035"/>
                        </a:lnTo>
                        <a:lnTo>
                          <a:pt x="848611" y="762405"/>
                        </a:lnTo>
                        <a:cubicBezTo>
                          <a:pt x="846230" y="523486"/>
                          <a:pt x="846229" y="310762"/>
                          <a:pt x="843848" y="71843"/>
                        </a:cubicBezTo>
                        <a:lnTo>
                          <a:pt x="742148" y="0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4472C4">
                      <a:alpha val="6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9" name="Retângulo 678">
                    <a:extLst>
                      <a:ext uri="{FF2B5EF4-FFF2-40B4-BE49-F238E27FC236}">
                        <a16:creationId xmlns:a16="http://schemas.microsoft.com/office/drawing/2014/main" id="{D2E21BD4-1AFC-462C-9897-524C20292D6A}"/>
                      </a:ext>
                    </a:extLst>
                  </p:cNvPr>
                  <p:cNvSpPr/>
                  <p:nvPr/>
                </p:nvSpPr>
                <p:spPr>
                  <a:xfrm>
                    <a:off x="3541516" y="3068442"/>
                    <a:ext cx="70304" cy="245062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71" name="Elipse 670">
                  <a:extLst>
                    <a:ext uri="{FF2B5EF4-FFF2-40B4-BE49-F238E27FC236}">
                      <a16:creationId xmlns:a16="http://schemas.microsoft.com/office/drawing/2014/main" id="{7C1E4998-EB60-453C-8819-019D8A54B92E}"/>
                    </a:ext>
                  </a:extLst>
                </p:cNvPr>
                <p:cNvSpPr/>
                <p:nvPr/>
              </p:nvSpPr>
              <p:spPr>
                <a:xfrm>
                  <a:off x="5524098" y="1011620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2" name="Elipse 671">
                  <a:extLst>
                    <a:ext uri="{FF2B5EF4-FFF2-40B4-BE49-F238E27FC236}">
                      <a16:creationId xmlns:a16="http://schemas.microsoft.com/office/drawing/2014/main" id="{3CBEF01C-EE59-48D6-9E10-4FBFE503B02C}"/>
                    </a:ext>
                  </a:extLst>
                </p:cNvPr>
                <p:cNvSpPr/>
                <p:nvPr/>
              </p:nvSpPr>
              <p:spPr>
                <a:xfrm>
                  <a:off x="5767193" y="1143867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3" name="Elipse 672">
                  <a:extLst>
                    <a:ext uri="{FF2B5EF4-FFF2-40B4-BE49-F238E27FC236}">
                      <a16:creationId xmlns:a16="http://schemas.microsoft.com/office/drawing/2014/main" id="{EA12E109-79C6-4A89-94BF-47ED2F38E776}"/>
                    </a:ext>
                  </a:extLst>
                </p:cNvPr>
                <p:cNvSpPr/>
                <p:nvPr/>
              </p:nvSpPr>
              <p:spPr>
                <a:xfrm>
                  <a:off x="5763734" y="904371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4" name="Elipse 673">
                  <a:extLst>
                    <a:ext uri="{FF2B5EF4-FFF2-40B4-BE49-F238E27FC236}">
                      <a16:creationId xmlns:a16="http://schemas.microsoft.com/office/drawing/2014/main" id="{D2141E49-B6DD-41A6-BD23-62D7D8D3F4D5}"/>
                    </a:ext>
                  </a:extLst>
                </p:cNvPr>
                <p:cNvSpPr/>
                <p:nvPr/>
              </p:nvSpPr>
              <p:spPr>
                <a:xfrm>
                  <a:off x="5996762" y="1011412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5" name="Elipse 674">
                  <a:extLst>
                    <a:ext uri="{FF2B5EF4-FFF2-40B4-BE49-F238E27FC236}">
                      <a16:creationId xmlns:a16="http://schemas.microsoft.com/office/drawing/2014/main" id="{9D6E4B42-D4A1-46C5-93AC-4C1524F57BE4}"/>
                    </a:ext>
                  </a:extLst>
                </p:cNvPr>
                <p:cNvSpPr/>
                <p:nvPr/>
              </p:nvSpPr>
              <p:spPr>
                <a:xfrm>
                  <a:off x="5998364" y="1273325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6" name="Elipse 675">
                  <a:extLst>
                    <a:ext uri="{FF2B5EF4-FFF2-40B4-BE49-F238E27FC236}">
                      <a16:creationId xmlns:a16="http://schemas.microsoft.com/office/drawing/2014/main" id="{5BC38E2B-E7C0-41D9-8E44-A8DF45349C2C}"/>
                    </a:ext>
                  </a:extLst>
                </p:cNvPr>
                <p:cNvSpPr/>
                <p:nvPr/>
              </p:nvSpPr>
              <p:spPr>
                <a:xfrm>
                  <a:off x="6198367" y="1133240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58" name="Agrupar 657">
                <a:extLst>
                  <a:ext uri="{FF2B5EF4-FFF2-40B4-BE49-F238E27FC236}">
                    <a16:creationId xmlns:a16="http://schemas.microsoft.com/office/drawing/2014/main" id="{3E1319AA-F7D4-4E65-AF34-20DA09DADD8A}"/>
                  </a:ext>
                </a:extLst>
              </p:cNvPr>
              <p:cNvGrpSpPr/>
              <p:nvPr/>
            </p:nvGrpSpPr>
            <p:grpSpPr>
              <a:xfrm>
                <a:off x="1952581" y="3279407"/>
                <a:ext cx="1518761" cy="843899"/>
                <a:chOff x="1945053" y="3286612"/>
                <a:chExt cx="1518761" cy="843899"/>
              </a:xfrm>
            </p:grpSpPr>
            <p:grpSp>
              <p:nvGrpSpPr>
                <p:cNvPr id="661" name="Agrupar 660">
                  <a:extLst>
                    <a:ext uri="{FF2B5EF4-FFF2-40B4-BE49-F238E27FC236}">
                      <a16:creationId xmlns:a16="http://schemas.microsoft.com/office/drawing/2014/main" id="{371D9EDE-55C8-48B3-9547-57E9DD2A152C}"/>
                    </a:ext>
                  </a:extLst>
                </p:cNvPr>
                <p:cNvGrpSpPr/>
                <p:nvPr/>
              </p:nvGrpSpPr>
              <p:grpSpPr>
                <a:xfrm>
                  <a:off x="1945053" y="3286612"/>
                  <a:ext cx="1518761" cy="841517"/>
                  <a:chOff x="1916688" y="3239661"/>
                  <a:chExt cx="1518761" cy="841517"/>
                </a:xfrm>
              </p:grpSpPr>
              <p:sp>
                <p:nvSpPr>
                  <p:cNvPr id="663" name="Forma Livre: Forma 662">
                    <a:extLst>
                      <a:ext uri="{FF2B5EF4-FFF2-40B4-BE49-F238E27FC236}">
                        <a16:creationId xmlns:a16="http://schemas.microsoft.com/office/drawing/2014/main" id="{4725A994-10B0-4755-BF8A-C381D1E6EB3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916688" y="3239661"/>
                    <a:ext cx="1518761" cy="841517"/>
                  </a:xfrm>
                  <a:custGeom>
                    <a:avLst/>
                    <a:gdLst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0 w 419100"/>
                      <a:gd name="connsiteY11" fmla="*/ 9525 h 333375"/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1197 w 419100"/>
                      <a:gd name="connsiteY11" fmla="*/ 21576 h 333375"/>
                      <a:gd name="connsiteX12" fmla="*/ 0 w 419100"/>
                      <a:gd name="connsiteY12" fmla="*/ 9525 h 333375"/>
                      <a:gd name="connsiteX0" fmla="*/ 0 w 418195"/>
                      <a:gd name="connsiteY0" fmla="*/ 3295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3295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3007 w 418195"/>
                      <a:gd name="connsiteY11" fmla="*/ 15345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0956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79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79 h 333375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93478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455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274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8326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5610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1990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7836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3285 w 396764"/>
                      <a:gd name="connsiteY2" fmla="*/ 70094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3285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552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733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643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76001 w 392238"/>
                      <a:gd name="connsiteY2" fmla="*/ 73209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81863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824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4332 h 340643"/>
                      <a:gd name="connsiteX1" fmla="*/ 381863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4332 h 340643"/>
                      <a:gd name="connsiteX1" fmla="*/ 379148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5370 h 341681"/>
                      <a:gd name="connsiteX1" fmla="*/ 38005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1431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2111"/>
                      <a:gd name="connsiteX1" fmla="*/ 381863 w 392238"/>
                      <a:gd name="connsiteY1" fmla="*/ 0 h 342111"/>
                      <a:gd name="connsiteX2" fmla="*/ 381431 w 392238"/>
                      <a:gd name="connsiteY2" fmla="*/ 74247 h 342111"/>
                      <a:gd name="connsiteX3" fmla="*/ 392001 w 392238"/>
                      <a:gd name="connsiteY3" fmla="*/ 81391 h 342111"/>
                      <a:gd name="connsiteX4" fmla="*/ 392238 w 392238"/>
                      <a:gd name="connsiteY4" fmla="*/ 113385 h 342111"/>
                      <a:gd name="connsiteX5" fmla="*/ 380095 w 392238"/>
                      <a:gd name="connsiteY5" fmla="*/ 126635 h 342111"/>
                      <a:gd name="connsiteX6" fmla="*/ 380179 w 392238"/>
                      <a:gd name="connsiteY6" fmla="*/ 341681 h 342111"/>
                      <a:gd name="connsiteX7" fmla="*/ 352747 w 392238"/>
                      <a:gd name="connsiteY7" fmla="*/ 342111 h 342111"/>
                      <a:gd name="connsiteX8" fmla="*/ 351520 w 392238"/>
                      <a:gd name="connsiteY8" fmla="*/ 100441 h 342111"/>
                      <a:gd name="connsiteX9" fmla="*/ 261366 w 392238"/>
                      <a:gd name="connsiteY9" fmla="*/ 38223 h 342111"/>
                      <a:gd name="connsiteX10" fmla="*/ 181141 w 392238"/>
                      <a:gd name="connsiteY10" fmla="*/ 35304 h 342111"/>
                      <a:gd name="connsiteX11" fmla="*/ 180070 w 392238"/>
                      <a:gd name="connsiteY11" fmla="*/ 21860 h 342111"/>
                      <a:gd name="connsiteX12" fmla="*/ 292 w 392238"/>
                      <a:gd name="connsiteY12" fmla="*/ 20536 h 342111"/>
                      <a:gd name="connsiteX13" fmla="*/ 0 w 392238"/>
                      <a:gd name="connsiteY13" fmla="*/ 5370 h 342111"/>
                      <a:gd name="connsiteX0" fmla="*/ 1509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509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6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2612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7810 w 391946"/>
                      <a:gd name="connsiteY0" fmla="*/ 1217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7810 w 391946"/>
                      <a:gd name="connsiteY13" fmla="*/ 1217 h 342111"/>
                      <a:gd name="connsiteX0" fmla="*/ 17810 w 391946"/>
                      <a:gd name="connsiteY0" fmla="*/ 1217 h 341681"/>
                      <a:gd name="connsiteX1" fmla="*/ 381571 w 391946"/>
                      <a:gd name="connsiteY1" fmla="*/ 0 h 341681"/>
                      <a:gd name="connsiteX2" fmla="*/ 381139 w 391946"/>
                      <a:gd name="connsiteY2" fmla="*/ 74247 h 341681"/>
                      <a:gd name="connsiteX3" fmla="*/ 391709 w 391946"/>
                      <a:gd name="connsiteY3" fmla="*/ 81391 h 341681"/>
                      <a:gd name="connsiteX4" fmla="*/ 391946 w 391946"/>
                      <a:gd name="connsiteY4" fmla="*/ 113385 h 341681"/>
                      <a:gd name="connsiteX5" fmla="*/ 379803 w 391946"/>
                      <a:gd name="connsiteY5" fmla="*/ 126635 h 341681"/>
                      <a:gd name="connsiteX6" fmla="*/ 379887 w 391946"/>
                      <a:gd name="connsiteY6" fmla="*/ 341681 h 341681"/>
                      <a:gd name="connsiteX7" fmla="*/ 351550 w 391946"/>
                      <a:gd name="connsiteY7" fmla="*/ 311998 h 341681"/>
                      <a:gd name="connsiteX8" fmla="*/ 351228 w 391946"/>
                      <a:gd name="connsiteY8" fmla="*/ 100441 h 341681"/>
                      <a:gd name="connsiteX9" fmla="*/ 261074 w 391946"/>
                      <a:gd name="connsiteY9" fmla="*/ 38223 h 341681"/>
                      <a:gd name="connsiteX10" fmla="*/ 180849 w 391946"/>
                      <a:gd name="connsiteY10" fmla="*/ 35304 h 341681"/>
                      <a:gd name="connsiteX11" fmla="*/ 179778 w 391946"/>
                      <a:gd name="connsiteY11" fmla="*/ 21860 h 341681"/>
                      <a:gd name="connsiteX12" fmla="*/ 0 w 391946"/>
                      <a:gd name="connsiteY12" fmla="*/ 20535 h 341681"/>
                      <a:gd name="connsiteX13" fmla="*/ 17810 w 391946"/>
                      <a:gd name="connsiteY13" fmla="*/ 1217 h 341681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51550 w 391946"/>
                      <a:gd name="connsiteY7" fmla="*/ 311998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64805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100441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97326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5710 w 391946"/>
                      <a:gd name="connsiteY8" fmla="*/ 99403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408108"/>
                      <a:gd name="connsiteY0" fmla="*/ 1217 h 344797"/>
                      <a:gd name="connsiteX1" fmla="*/ 381571 w 408108"/>
                      <a:gd name="connsiteY1" fmla="*/ 0 h 344797"/>
                      <a:gd name="connsiteX2" fmla="*/ 380290 w 408108"/>
                      <a:gd name="connsiteY2" fmla="*/ 23471 h 344797"/>
                      <a:gd name="connsiteX3" fmla="*/ 381139 w 408108"/>
                      <a:gd name="connsiteY3" fmla="*/ 74247 h 344797"/>
                      <a:gd name="connsiteX4" fmla="*/ 391709 w 408108"/>
                      <a:gd name="connsiteY4" fmla="*/ 81391 h 344797"/>
                      <a:gd name="connsiteX5" fmla="*/ 391946 w 408108"/>
                      <a:gd name="connsiteY5" fmla="*/ 113385 h 344797"/>
                      <a:gd name="connsiteX6" fmla="*/ 379803 w 408108"/>
                      <a:gd name="connsiteY6" fmla="*/ 126635 h 344797"/>
                      <a:gd name="connsiteX7" fmla="*/ 379887 w 408108"/>
                      <a:gd name="connsiteY7" fmla="*/ 344797 h 344797"/>
                      <a:gd name="connsiteX8" fmla="*/ 366032 w 408108"/>
                      <a:gd name="connsiteY8" fmla="*/ 327574 h 344797"/>
                      <a:gd name="connsiteX9" fmla="*/ 365710 w 408108"/>
                      <a:gd name="connsiteY9" fmla="*/ 99403 h 344797"/>
                      <a:gd name="connsiteX10" fmla="*/ 261074 w 408108"/>
                      <a:gd name="connsiteY10" fmla="*/ 38223 h 344797"/>
                      <a:gd name="connsiteX11" fmla="*/ 180849 w 408108"/>
                      <a:gd name="connsiteY11" fmla="*/ 35304 h 344797"/>
                      <a:gd name="connsiteX12" fmla="*/ 179778 w 408108"/>
                      <a:gd name="connsiteY12" fmla="*/ 21860 h 344797"/>
                      <a:gd name="connsiteX13" fmla="*/ 0 w 408108"/>
                      <a:gd name="connsiteY13" fmla="*/ 20535 h 344797"/>
                      <a:gd name="connsiteX14" fmla="*/ 17810 w 408108"/>
                      <a:gd name="connsiteY14" fmla="*/ 1217 h 344797"/>
                      <a:gd name="connsiteX0" fmla="*/ 17810 w 392737"/>
                      <a:gd name="connsiteY0" fmla="*/ 2256 h 345836"/>
                      <a:gd name="connsiteX1" fmla="*/ 358943 w 392737"/>
                      <a:gd name="connsiteY1" fmla="*/ 0 h 345836"/>
                      <a:gd name="connsiteX2" fmla="*/ 380290 w 392737"/>
                      <a:gd name="connsiteY2" fmla="*/ 24510 h 345836"/>
                      <a:gd name="connsiteX3" fmla="*/ 381139 w 392737"/>
                      <a:gd name="connsiteY3" fmla="*/ 75286 h 345836"/>
                      <a:gd name="connsiteX4" fmla="*/ 391709 w 392737"/>
                      <a:gd name="connsiteY4" fmla="*/ 82430 h 345836"/>
                      <a:gd name="connsiteX5" fmla="*/ 391946 w 392737"/>
                      <a:gd name="connsiteY5" fmla="*/ 114424 h 345836"/>
                      <a:gd name="connsiteX6" fmla="*/ 379803 w 392737"/>
                      <a:gd name="connsiteY6" fmla="*/ 127674 h 345836"/>
                      <a:gd name="connsiteX7" fmla="*/ 379887 w 392737"/>
                      <a:gd name="connsiteY7" fmla="*/ 345836 h 345836"/>
                      <a:gd name="connsiteX8" fmla="*/ 366032 w 392737"/>
                      <a:gd name="connsiteY8" fmla="*/ 328613 h 345836"/>
                      <a:gd name="connsiteX9" fmla="*/ 365710 w 392737"/>
                      <a:gd name="connsiteY9" fmla="*/ 100442 h 345836"/>
                      <a:gd name="connsiteX10" fmla="*/ 261074 w 392737"/>
                      <a:gd name="connsiteY10" fmla="*/ 39262 h 345836"/>
                      <a:gd name="connsiteX11" fmla="*/ 180849 w 392737"/>
                      <a:gd name="connsiteY11" fmla="*/ 36343 h 345836"/>
                      <a:gd name="connsiteX12" fmla="*/ 179778 w 392737"/>
                      <a:gd name="connsiteY12" fmla="*/ 22899 h 345836"/>
                      <a:gd name="connsiteX13" fmla="*/ 0 w 392737"/>
                      <a:gd name="connsiteY13" fmla="*/ 21574 h 345836"/>
                      <a:gd name="connsiteX14" fmla="*/ 17810 w 392737"/>
                      <a:gd name="connsiteY14" fmla="*/ 2256 h 345836"/>
                      <a:gd name="connsiteX0" fmla="*/ 17810 w 391946"/>
                      <a:gd name="connsiteY0" fmla="*/ 2265 h 345845"/>
                      <a:gd name="connsiteX1" fmla="*/ 358943 w 391946"/>
                      <a:gd name="connsiteY1" fmla="*/ 9 h 345845"/>
                      <a:gd name="connsiteX2" fmla="*/ 380290 w 391946"/>
                      <a:gd name="connsiteY2" fmla="*/ 24519 h 345845"/>
                      <a:gd name="connsiteX3" fmla="*/ 381139 w 391946"/>
                      <a:gd name="connsiteY3" fmla="*/ 75295 h 345845"/>
                      <a:gd name="connsiteX4" fmla="*/ 391709 w 391946"/>
                      <a:gd name="connsiteY4" fmla="*/ 82439 h 345845"/>
                      <a:gd name="connsiteX5" fmla="*/ 391946 w 391946"/>
                      <a:gd name="connsiteY5" fmla="*/ 114433 h 345845"/>
                      <a:gd name="connsiteX6" fmla="*/ 379803 w 391946"/>
                      <a:gd name="connsiteY6" fmla="*/ 127683 h 345845"/>
                      <a:gd name="connsiteX7" fmla="*/ 379887 w 391946"/>
                      <a:gd name="connsiteY7" fmla="*/ 345845 h 345845"/>
                      <a:gd name="connsiteX8" fmla="*/ 366032 w 391946"/>
                      <a:gd name="connsiteY8" fmla="*/ 328622 h 345845"/>
                      <a:gd name="connsiteX9" fmla="*/ 365710 w 391946"/>
                      <a:gd name="connsiteY9" fmla="*/ 100451 h 345845"/>
                      <a:gd name="connsiteX10" fmla="*/ 261074 w 391946"/>
                      <a:gd name="connsiteY10" fmla="*/ 39271 h 345845"/>
                      <a:gd name="connsiteX11" fmla="*/ 180849 w 391946"/>
                      <a:gd name="connsiteY11" fmla="*/ 36352 h 345845"/>
                      <a:gd name="connsiteX12" fmla="*/ 179778 w 391946"/>
                      <a:gd name="connsiteY12" fmla="*/ 22908 h 345845"/>
                      <a:gd name="connsiteX13" fmla="*/ 0 w 391946"/>
                      <a:gd name="connsiteY13" fmla="*/ 21583 h 345845"/>
                      <a:gd name="connsiteX14" fmla="*/ 17810 w 391946"/>
                      <a:gd name="connsiteY14" fmla="*/ 2265 h 345845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5943 w 391946"/>
                      <a:gd name="connsiteY0" fmla="*/ 9078 h 346582"/>
                      <a:gd name="connsiteX1" fmla="*/ 358943 w 391946"/>
                      <a:gd name="connsiteY1" fmla="*/ 746 h 346582"/>
                      <a:gd name="connsiteX2" fmla="*/ 381195 w 391946"/>
                      <a:gd name="connsiteY2" fmla="*/ 17987 h 346582"/>
                      <a:gd name="connsiteX3" fmla="*/ 381139 w 391946"/>
                      <a:gd name="connsiteY3" fmla="*/ 76032 h 346582"/>
                      <a:gd name="connsiteX4" fmla="*/ 391709 w 391946"/>
                      <a:gd name="connsiteY4" fmla="*/ 83176 h 346582"/>
                      <a:gd name="connsiteX5" fmla="*/ 391946 w 391946"/>
                      <a:gd name="connsiteY5" fmla="*/ 115170 h 346582"/>
                      <a:gd name="connsiteX6" fmla="*/ 379803 w 391946"/>
                      <a:gd name="connsiteY6" fmla="*/ 128420 h 346582"/>
                      <a:gd name="connsiteX7" fmla="*/ 379887 w 391946"/>
                      <a:gd name="connsiteY7" fmla="*/ 346582 h 346582"/>
                      <a:gd name="connsiteX8" fmla="*/ 366032 w 391946"/>
                      <a:gd name="connsiteY8" fmla="*/ 329359 h 346582"/>
                      <a:gd name="connsiteX9" fmla="*/ 365710 w 391946"/>
                      <a:gd name="connsiteY9" fmla="*/ 101188 h 346582"/>
                      <a:gd name="connsiteX10" fmla="*/ 261074 w 391946"/>
                      <a:gd name="connsiteY10" fmla="*/ 40008 h 346582"/>
                      <a:gd name="connsiteX11" fmla="*/ 180849 w 391946"/>
                      <a:gd name="connsiteY11" fmla="*/ 37089 h 346582"/>
                      <a:gd name="connsiteX12" fmla="*/ 179778 w 391946"/>
                      <a:gd name="connsiteY12" fmla="*/ 23645 h 346582"/>
                      <a:gd name="connsiteX13" fmla="*/ 0 w 391946"/>
                      <a:gd name="connsiteY13" fmla="*/ 22320 h 346582"/>
                      <a:gd name="connsiteX14" fmla="*/ 15943 w 391946"/>
                      <a:gd name="connsiteY14" fmla="*/ 9078 h 346582"/>
                      <a:gd name="connsiteX0" fmla="*/ 15943 w 391946"/>
                      <a:gd name="connsiteY0" fmla="*/ 2752 h 340256"/>
                      <a:gd name="connsiteX1" fmla="*/ 365478 w 391946"/>
                      <a:gd name="connsiteY1" fmla="*/ 1510 h 340256"/>
                      <a:gd name="connsiteX2" fmla="*/ 381195 w 391946"/>
                      <a:gd name="connsiteY2" fmla="*/ 11661 h 340256"/>
                      <a:gd name="connsiteX3" fmla="*/ 381139 w 391946"/>
                      <a:gd name="connsiteY3" fmla="*/ 69706 h 340256"/>
                      <a:gd name="connsiteX4" fmla="*/ 391709 w 391946"/>
                      <a:gd name="connsiteY4" fmla="*/ 76850 h 340256"/>
                      <a:gd name="connsiteX5" fmla="*/ 391946 w 391946"/>
                      <a:gd name="connsiteY5" fmla="*/ 108844 h 340256"/>
                      <a:gd name="connsiteX6" fmla="*/ 379803 w 391946"/>
                      <a:gd name="connsiteY6" fmla="*/ 122094 h 340256"/>
                      <a:gd name="connsiteX7" fmla="*/ 379887 w 391946"/>
                      <a:gd name="connsiteY7" fmla="*/ 340256 h 340256"/>
                      <a:gd name="connsiteX8" fmla="*/ 366032 w 391946"/>
                      <a:gd name="connsiteY8" fmla="*/ 323033 h 340256"/>
                      <a:gd name="connsiteX9" fmla="*/ 365710 w 391946"/>
                      <a:gd name="connsiteY9" fmla="*/ 94862 h 340256"/>
                      <a:gd name="connsiteX10" fmla="*/ 261074 w 391946"/>
                      <a:gd name="connsiteY10" fmla="*/ 33682 h 340256"/>
                      <a:gd name="connsiteX11" fmla="*/ 180849 w 391946"/>
                      <a:gd name="connsiteY11" fmla="*/ 30763 h 340256"/>
                      <a:gd name="connsiteX12" fmla="*/ 179778 w 391946"/>
                      <a:gd name="connsiteY12" fmla="*/ 17319 h 340256"/>
                      <a:gd name="connsiteX13" fmla="*/ 0 w 391946"/>
                      <a:gd name="connsiteY13" fmla="*/ 15994 h 340256"/>
                      <a:gd name="connsiteX14" fmla="*/ 15943 w 391946"/>
                      <a:gd name="connsiteY14" fmla="*/ 2752 h 340256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1195 w 391946"/>
                      <a:gd name="connsiteY2" fmla="*/ 8909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0262 w 391946"/>
                      <a:gd name="connsiteY2" fmla="*/ 17011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005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709"/>
                      <a:gd name="connsiteY0" fmla="*/ 229 h 337733"/>
                      <a:gd name="connsiteX1" fmla="*/ 365478 w 391709"/>
                      <a:gd name="connsiteY1" fmla="*/ 0 h 337733"/>
                      <a:gd name="connsiteX2" fmla="*/ 381501 w 391709"/>
                      <a:gd name="connsiteY2" fmla="*/ 13517 h 337733"/>
                      <a:gd name="connsiteX3" fmla="*/ 381139 w 391709"/>
                      <a:gd name="connsiteY3" fmla="*/ 67183 h 337733"/>
                      <a:gd name="connsiteX4" fmla="*/ 391709 w 391709"/>
                      <a:gd name="connsiteY4" fmla="*/ 74327 h 337733"/>
                      <a:gd name="connsiteX5" fmla="*/ 390461 w 391709"/>
                      <a:gd name="connsiteY5" fmla="*/ 107336 h 337733"/>
                      <a:gd name="connsiteX6" fmla="*/ 379803 w 391709"/>
                      <a:gd name="connsiteY6" fmla="*/ 119571 h 337733"/>
                      <a:gd name="connsiteX7" fmla="*/ 379887 w 391709"/>
                      <a:gd name="connsiteY7" fmla="*/ 337733 h 337733"/>
                      <a:gd name="connsiteX8" fmla="*/ 366032 w 391709"/>
                      <a:gd name="connsiteY8" fmla="*/ 320510 h 337733"/>
                      <a:gd name="connsiteX9" fmla="*/ 365710 w 391709"/>
                      <a:gd name="connsiteY9" fmla="*/ 92339 h 337733"/>
                      <a:gd name="connsiteX10" fmla="*/ 261074 w 391709"/>
                      <a:gd name="connsiteY10" fmla="*/ 31159 h 337733"/>
                      <a:gd name="connsiteX11" fmla="*/ 180849 w 391709"/>
                      <a:gd name="connsiteY11" fmla="*/ 28240 h 337733"/>
                      <a:gd name="connsiteX12" fmla="*/ 179778 w 391709"/>
                      <a:gd name="connsiteY12" fmla="*/ 14796 h 337733"/>
                      <a:gd name="connsiteX13" fmla="*/ 0 w 391709"/>
                      <a:gd name="connsiteY13" fmla="*/ 13471 h 337733"/>
                      <a:gd name="connsiteX14" fmla="*/ 15943 w 39170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224 w 390461"/>
                      <a:gd name="connsiteY4" fmla="*/ 73311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6032 w 390461"/>
                      <a:gd name="connsiteY8" fmla="*/ 320510 h 337733"/>
                      <a:gd name="connsiteX9" fmla="*/ 365710 w 390461"/>
                      <a:gd name="connsiteY9" fmla="*/ 92339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1187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280 w 390719"/>
                      <a:gd name="connsiteY8" fmla="*/ 320848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270 w 390719"/>
                      <a:gd name="connsiteY8" fmla="*/ 321525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850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444 w 390719"/>
                      <a:gd name="connsiteY9" fmla="*/ 93016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196 w 390719"/>
                      <a:gd name="connsiteY9" fmla="*/ 94370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171 w 390461"/>
                      <a:gd name="connsiteY2" fmla="*/ 13968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216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43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30478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309858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0461" h="337955">
                        <a:moveTo>
                          <a:pt x="15283" y="0"/>
                        </a:moveTo>
                        <a:lnTo>
                          <a:pt x="365478" y="222"/>
                        </a:lnTo>
                        <a:lnTo>
                          <a:pt x="381501" y="13739"/>
                        </a:lnTo>
                        <a:cubicBezTo>
                          <a:pt x="381429" y="26113"/>
                          <a:pt x="380969" y="55043"/>
                          <a:pt x="381139" y="67405"/>
                        </a:cubicBezTo>
                        <a:lnTo>
                          <a:pt x="390389" y="74888"/>
                        </a:lnTo>
                        <a:lnTo>
                          <a:pt x="390461" y="107558"/>
                        </a:lnTo>
                        <a:lnTo>
                          <a:pt x="379803" y="119793"/>
                        </a:lnTo>
                        <a:cubicBezTo>
                          <a:pt x="379831" y="192514"/>
                          <a:pt x="379859" y="265234"/>
                          <a:pt x="379887" y="337955"/>
                        </a:cubicBezTo>
                        <a:lnTo>
                          <a:pt x="367518" y="322086"/>
                        </a:lnTo>
                        <a:cubicBezTo>
                          <a:pt x="367976" y="207323"/>
                          <a:pt x="367480" y="209016"/>
                          <a:pt x="367691" y="94254"/>
                        </a:cubicBezTo>
                        <a:lnTo>
                          <a:pt x="309858" y="29124"/>
                        </a:lnTo>
                        <a:lnTo>
                          <a:pt x="180849" y="28462"/>
                        </a:lnTo>
                        <a:cubicBezTo>
                          <a:pt x="180794" y="24327"/>
                          <a:pt x="180823" y="18702"/>
                          <a:pt x="180768" y="14567"/>
                        </a:cubicBezTo>
                        <a:cubicBezTo>
                          <a:pt x="152592" y="13028"/>
                          <a:pt x="28176" y="15232"/>
                          <a:pt x="0" y="13693"/>
                        </a:cubicBezTo>
                        <a:cubicBezTo>
                          <a:pt x="8954" y="4484"/>
                          <a:pt x="3613" y="9209"/>
                          <a:pt x="15283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64" name="Agrupar 663">
                    <a:extLst>
                      <a:ext uri="{FF2B5EF4-FFF2-40B4-BE49-F238E27FC236}">
                        <a16:creationId xmlns:a16="http://schemas.microsoft.com/office/drawing/2014/main" id="{6AF2B181-63E7-4308-A16E-EE741CDC4775}"/>
                      </a:ext>
                    </a:extLst>
                  </p:cNvPr>
                  <p:cNvGrpSpPr/>
                  <p:nvPr/>
                </p:nvGrpSpPr>
                <p:grpSpPr>
                  <a:xfrm>
                    <a:off x="1987288" y="3912670"/>
                    <a:ext cx="153222" cy="137766"/>
                    <a:chOff x="2120858" y="4193874"/>
                    <a:chExt cx="153222" cy="137766"/>
                  </a:xfrm>
                </p:grpSpPr>
                <p:sp>
                  <p:nvSpPr>
                    <p:cNvPr id="665" name="Elipse 664">
                      <a:extLst>
                        <a:ext uri="{FF2B5EF4-FFF2-40B4-BE49-F238E27FC236}">
                          <a16:creationId xmlns:a16="http://schemas.microsoft.com/office/drawing/2014/main" id="{EF4AD996-8B09-4AC2-B42F-CA406BB5217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89797" y="4235147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66" name="Elipse 665">
                      <a:extLst>
                        <a:ext uri="{FF2B5EF4-FFF2-40B4-BE49-F238E27FC236}">
                          <a16:creationId xmlns:a16="http://schemas.microsoft.com/office/drawing/2014/main" id="{0DA40F10-217F-417C-B4FF-AE16D05B770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248880" y="4281652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67" name="Elipse 666">
                      <a:extLst>
                        <a:ext uri="{FF2B5EF4-FFF2-40B4-BE49-F238E27FC236}">
                          <a16:creationId xmlns:a16="http://schemas.microsoft.com/office/drawing/2014/main" id="{5A2F6CD7-01C2-40C6-A13E-FF6437E0421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20858" y="4264006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68" name="Elipse 667">
                      <a:extLst>
                        <a:ext uri="{FF2B5EF4-FFF2-40B4-BE49-F238E27FC236}">
                          <a16:creationId xmlns:a16="http://schemas.microsoft.com/office/drawing/2014/main" id="{54D5434D-55F0-4C93-B7A7-78F215FDFD0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80580" y="4306440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69" name="Elipse 668">
                      <a:extLst>
                        <a:ext uri="{FF2B5EF4-FFF2-40B4-BE49-F238E27FC236}">
                          <a16:creationId xmlns:a16="http://schemas.microsoft.com/office/drawing/2014/main" id="{C9231E2D-6BF1-431B-9345-F36108F19E9D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5819" y="4193874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662" name="Forma Livre: Forma 661">
                  <a:extLst>
                    <a:ext uri="{FF2B5EF4-FFF2-40B4-BE49-F238E27FC236}">
                      <a16:creationId xmlns:a16="http://schemas.microsoft.com/office/drawing/2014/main" id="{3F026F6F-38D4-40A9-8AF1-5AA1354B7901}"/>
                    </a:ext>
                  </a:extLst>
                </p:cNvPr>
                <p:cNvSpPr/>
                <p:nvPr/>
              </p:nvSpPr>
              <p:spPr>
                <a:xfrm>
                  <a:off x="1958916" y="3437768"/>
                  <a:ext cx="1037876" cy="692743"/>
                </a:xfrm>
                <a:custGeom>
                  <a:avLst/>
                  <a:gdLst>
                    <a:gd name="connsiteX0" fmla="*/ 9525 w 1062037"/>
                    <a:gd name="connsiteY0" fmla="*/ 73819 h 685800"/>
                    <a:gd name="connsiteX1" fmla="*/ 109537 w 1062037"/>
                    <a:gd name="connsiteY1" fmla="*/ 0 h 685800"/>
                    <a:gd name="connsiteX2" fmla="*/ 111918 w 1062037"/>
                    <a:gd name="connsiteY2" fmla="*/ 426244 h 685800"/>
                    <a:gd name="connsiteX3" fmla="*/ 226218 w 1062037"/>
                    <a:gd name="connsiteY3" fmla="*/ 423862 h 685800"/>
                    <a:gd name="connsiteX4" fmla="*/ 311943 w 1062037"/>
                    <a:gd name="connsiteY4" fmla="*/ 495300 h 685800"/>
                    <a:gd name="connsiteX5" fmla="*/ 309562 w 1062037"/>
                    <a:gd name="connsiteY5" fmla="*/ 614362 h 685800"/>
                    <a:gd name="connsiteX6" fmla="*/ 1000125 w 1062037"/>
                    <a:gd name="connsiteY6" fmla="*/ 609600 h 685800"/>
                    <a:gd name="connsiteX7" fmla="*/ 1062037 w 1062037"/>
                    <a:gd name="connsiteY7" fmla="*/ 685800 h 685800"/>
                    <a:gd name="connsiteX8" fmla="*/ 0 w 1062037"/>
                    <a:gd name="connsiteY8" fmla="*/ 681037 h 685800"/>
                    <a:gd name="connsiteX9" fmla="*/ 9525 w 1062037"/>
                    <a:gd name="connsiteY9" fmla="*/ 73819 h 685800"/>
                    <a:gd name="connsiteX0" fmla="*/ 9525 w 1062037"/>
                    <a:gd name="connsiteY0" fmla="*/ 73819 h 685800"/>
                    <a:gd name="connsiteX1" fmla="*/ 109537 w 1062037"/>
                    <a:gd name="connsiteY1" fmla="*/ 0 h 685800"/>
                    <a:gd name="connsiteX2" fmla="*/ 111918 w 1062037"/>
                    <a:gd name="connsiteY2" fmla="*/ 426244 h 685800"/>
                    <a:gd name="connsiteX3" fmla="*/ 226218 w 1062037"/>
                    <a:gd name="connsiteY3" fmla="*/ 423862 h 685800"/>
                    <a:gd name="connsiteX4" fmla="*/ 311943 w 1062037"/>
                    <a:gd name="connsiteY4" fmla="*/ 495300 h 685800"/>
                    <a:gd name="connsiteX5" fmla="*/ 309562 w 1062037"/>
                    <a:gd name="connsiteY5" fmla="*/ 614362 h 685800"/>
                    <a:gd name="connsiteX6" fmla="*/ 1000125 w 1062037"/>
                    <a:gd name="connsiteY6" fmla="*/ 609600 h 685800"/>
                    <a:gd name="connsiteX7" fmla="*/ 1062037 w 1062037"/>
                    <a:gd name="connsiteY7" fmla="*/ 685800 h 685800"/>
                    <a:gd name="connsiteX8" fmla="*/ 92091 w 1062037"/>
                    <a:gd name="connsiteY8" fmla="*/ 679614 h 685800"/>
                    <a:gd name="connsiteX9" fmla="*/ 0 w 1062037"/>
                    <a:gd name="connsiteY9" fmla="*/ 681037 h 685800"/>
                    <a:gd name="connsiteX10" fmla="*/ 9525 w 1062037"/>
                    <a:gd name="connsiteY10" fmla="*/ 73819 h 685800"/>
                    <a:gd name="connsiteX0" fmla="*/ 4696 w 1057208"/>
                    <a:gd name="connsiteY0" fmla="*/ 73819 h 685800"/>
                    <a:gd name="connsiteX1" fmla="*/ 104708 w 1057208"/>
                    <a:gd name="connsiteY1" fmla="*/ 0 h 685800"/>
                    <a:gd name="connsiteX2" fmla="*/ 107089 w 1057208"/>
                    <a:gd name="connsiteY2" fmla="*/ 426244 h 685800"/>
                    <a:gd name="connsiteX3" fmla="*/ 221389 w 1057208"/>
                    <a:gd name="connsiteY3" fmla="*/ 423862 h 685800"/>
                    <a:gd name="connsiteX4" fmla="*/ 307114 w 1057208"/>
                    <a:gd name="connsiteY4" fmla="*/ 495300 h 685800"/>
                    <a:gd name="connsiteX5" fmla="*/ 304733 w 1057208"/>
                    <a:gd name="connsiteY5" fmla="*/ 614362 h 685800"/>
                    <a:gd name="connsiteX6" fmla="*/ 995296 w 1057208"/>
                    <a:gd name="connsiteY6" fmla="*/ 609600 h 685800"/>
                    <a:gd name="connsiteX7" fmla="*/ 1057208 w 1057208"/>
                    <a:gd name="connsiteY7" fmla="*/ 685800 h 685800"/>
                    <a:gd name="connsiteX8" fmla="*/ 87262 w 1057208"/>
                    <a:gd name="connsiteY8" fmla="*/ 679614 h 685800"/>
                    <a:gd name="connsiteX9" fmla="*/ 0 w 1057208"/>
                    <a:gd name="connsiteY9" fmla="*/ 610315 h 685800"/>
                    <a:gd name="connsiteX10" fmla="*/ 4696 w 1057208"/>
                    <a:gd name="connsiteY10" fmla="*/ 73819 h 685800"/>
                    <a:gd name="connsiteX0" fmla="*/ 4696 w 1057208"/>
                    <a:gd name="connsiteY0" fmla="*/ 73819 h 685800"/>
                    <a:gd name="connsiteX1" fmla="*/ 104708 w 1057208"/>
                    <a:gd name="connsiteY1" fmla="*/ 0 h 685800"/>
                    <a:gd name="connsiteX2" fmla="*/ 107089 w 1057208"/>
                    <a:gd name="connsiteY2" fmla="*/ 426244 h 685800"/>
                    <a:gd name="connsiteX3" fmla="*/ 221389 w 1057208"/>
                    <a:gd name="connsiteY3" fmla="*/ 423862 h 685800"/>
                    <a:gd name="connsiteX4" fmla="*/ 307114 w 1057208"/>
                    <a:gd name="connsiteY4" fmla="*/ 495300 h 685800"/>
                    <a:gd name="connsiteX5" fmla="*/ 304733 w 1057208"/>
                    <a:gd name="connsiteY5" fmla="*/ 614362 h 685800"/>
                    <a:gd name="connsiteX6" fmla="*/ 995296 w 1057208"/>
                    <a:gd name="connsiteY6" fmla="*/ 609600 h 685800"/>
                    <a:gd name="connsiteX7" fmla="*/ 1057208 w 1057208"/>
                    <a:gd name="connsiteY7" fmla="*/ 685800 h 685800"/>
                    <a:gd name="connsiteX8" fmla="*/ 130723 w 1057208"/>
                    <a:gd name="connsiteY8" fmla="*/ 679614 h 685800"/>
                    <a:gd name="connsiteX9" fmla="*/ 0 w 1057208"/>
                    <a:gd name="connsiteY9" fmla="*/ 610315 h 685800"/>
                    <a:gd name="connsiteX10" fmla="*/ 4696 w 1057208"/>
                    <a:gd name="connsiteY10" fmla="*/ 73819 h 685800"/>
                    <a:gd name="connsiteX0" fmla="*/ 7110 w 1059622"/>
                    <a:gd name="connsiteY0" fmla="*/ 73819 h 685800"/>
                    <a:gd name="connsiteX1" fmla="*/ 107122 w 1059622"/>
                    <a:gd name="connsiteY1" fmla="*/ 0 h 685800"/>
                    <a:gd name="connsiteX2" fmla="*/ 109503 w 1059622"/>
                    <a:gd name="connsiteY2" fmla="*/ 426244 h 685800"/>
                    <a:gd name="connsiteX3" fmla="*/ 223803 w 1059622"/>
                    <a:gd name="connsiteY3" fmla="*/ 423862 h 685800"/>
                    <a:gd name="connsiteX4" fmla="*/ 309528 w 1059622"/>
                    <a:gd name="connsiteY4" fmla="*/ 495300 h 685800"/>
                    <a:gd name="connsiteX5" fmla="*/ 307147 w 1059622"/>
                    <a:gd name="connsiteY5" fmla="*/ 614362 h 685800"/>
                    <a:gd name="connsiteX6" fmla="*/ 997710 w 1059622"/>
                    <a:gd name="connsiteY6" fmla="*/ 609600 h 685800"/>
                    <a:gd name="connsiteX7" fmla="*/ 1059622 w 1059622"/>
                    <a:gd name="connsiteY7" fmla="*/ 685800 h 685800"/>
                    <a:gd name="connsiteX8" fmla="*/ 133137 w 1059622"/>
                    <a:gd name="connsiteY8" fmla="*/ 679614 h 685800"/>
                    <a:gd name="connsiteX9" fmla="*/ 0 w 1059622"/>
                    <a:gd name="connsiteY9" fmla="*/ 619745 h 685800"/>
                    <a:gd name="connsiteX10" fmla="*/ 7110 w 1059622"/>
                    <a:gd name="connsiteY10" fmla="*/ 73819 h 685800"/>
                    <a:gd name="connsiteX0" fmla="*/ 7110 w 1059622"/>
                    <a:gd name="connsiteY0" fmla="*/ 73819 h 685800"/>
                    <a:gd name="connsiteX1" fmla="*/ 107122 w 1059622"/>
                    <a:gd name="connsiteY1" fmla="*/ 0 h 685800"/>
                    <a:gd name="connsiteX2" fmla="*/ 109503 w 1059622"/>
                    <a:gd name="connsiteY2" fmla="*/ 426244 h 685800"/>
                    <a:gd name="connsiteX3" fmla="*/ 223803 w 1059622"/>
                    <a:gd name="connsiteY3" fmla="*/ 423862 h 685800"/>
                    <a:gd name="connsiteX4" fmla="*/ 309528 w 1059622"/>
                    <a:gd name="connsiteY4" fmla="*/ 495300 h 685800"/>
                    <a:gd name="connsiteX5" fmla="*/ 307147 w 1059622"/>
                    <a:gd name="connsiteY5" fmla="*/ 614362 h 685800"/>
                    <a:gd name="connsiteX6" fmla="*/ 997710 w 1059622"/>
                    <a:gd name="connsiteY6" fmla="*/ 609600 h 685800"/>
                    <a:gd name="connsiteX7" fmla="*/ 1059622 w 1059622"/>
                    <a:gd name="connsiteY7" fmla="*/ 685800 h 685800"/>
                    <a:gd name="connsiteX8" fmla="*/ 96919 w 1059622"/>
                    <a:gd name="connsiteY8" fmla="*/ 681971 h 685800"/>
                    <a:gd name="connsiteX9" fmla="*/ 0 w 1059622"/>
                    <a:gd name="connsiteY9" fmla="*/ 619745 h 685800"/>
                    <a:gd name="connsiteX10" fmla="*/ 7110 w 1059622"/>
                    <a:gd name="connsiteY10" fmla="*/ 73819 h 685800"/>
                    <a:gd name="connsiteX0" fmla="*/ 2281 w 1054793"/>
                    <a:gd name="connsiteY0" fmla="*/ 73819 h 685800"/>
                    <a:gd name="connsiteX1" fmla="*/ 102293 w 1054793"/>
                    <a:gd name="connsiteY1" fmla="*/ 0 h 685800"/>
                    <a:gd name="connsiteX2" fmla="*/ 104674 w 1054793"/>
                    <a:gd name="connsiteY2" fmla="*/ 426244 h 685800"/>
                    <a:gd name="connsiteX3" fmla="*/ 218974 w 1054793"/>
                    <a:gd name="connsiteY3" fmla="*/ 423862 h 685800"/>
                    <a:gd name="connsiteX4" fmla="*/ 304699 w 1054793"/>
                    <a:gd name="connsiteY4" fmla="*/ 495300 h 685800"/>
                    <a:gd name="connsiteX5" fmla="*/ 302318 w 1054793"/>
                    <a:gd name="connsiteY5" fmla="*/ 614362 h 685800"/>
                    <a:gd name="connsiteX6" fmla="*/ 992881 w 1054793"/>
                    <a:gd name="connsiteY6" fmla="*/ 609600 h 685800"/>
                    <a:gd name="connsiteX7" fmla="*/ 1054793 w 1054793"/>
                    <a:gd name="connsiteY7" fmla="*/ 685800 h 685800"/>
                    <a:gd name="connsiteX8" fmla="*/ 92090 w 1054793"/>
                    <a:gd name="connsiteY8" fmla="*/ 681971 h 685800"/>
                    <a:gd name="connsiteX9" fmla="*/ 0 w 1054793"/>
                    <a:gd name="connsiteY9" fmla="*/ 629174 h 685800"/>
                    <a:gd name="connsiteX10" fmla="*/ 2281 w 1054793"/>
                    <a:gd name="connsiteY10" fmla="*/ 73819 h 685800"/>
                    <a:gd name="connsiteX0" fmla="*/ 2281 w 1054793"/>
                    <a:gd name="connsiteY0" fmla="*/ 73819 h 685800"/>
                    <a:gd name="connsiteX1" fmla="*/ 102293 w 1054793"/>
                    <a:gd name="connsiteY1" fmla="*/ 0 h 685800"/>
                    <a:gd name="connsiteX2" fmla="*/ 104674 w 1054793"/>
                    <a:gd name="connsiteY2" fmla="*/ 426244 h 685800"/>
                    <a:gd name="connsiteX3" fmla="*/ 218974 w 1054793"/>
                    <a:gd name="connsiteY3" fmla="*/ 423862 h 685800"/>
                    <a:gd name="connsiteX4" fmla="*/ 304699 w 1054793"/>
                    <a:gd name="connsiteY4" fmla="*/ 495300 h 685800"/>
                    <a:gd name="connsiteX5" fmla="*/ 302318 w 1054793"/>
                    <a:gd name="connsiteY5" fmla="*/ 614362 h 685800"/>
                    <a:gd name="connsiteX6" fmla="*/ 992881 w 1054793"/>
                    <a:gd name="connsiteY6" fmla="*/ 609600 h 685800"/>
                    <a:gd name="connsiteX7" fmla="*/ 1054793 w 1054793"/>
                    <a:gd name="connsiteY7" fmla="*/ 685800 h 685800"/>
                    <a:gd name="connsiteX8" fmla="*/ 87261 w 1054793"/>
                    <a:gd name="connsiteY8" fmla="*/ 684328 h 685800"/>
                    <a:gd name="connsiteX9" fmla="*/ 0 w 1054793"/>
                    <a:gd name="connsiteY9" fmla="*/ 629174 h 685800"/>
                    <a:gd name="connsiteX10" fmla="*/ 2281 w 1054793"/>
                    <a:gd name="connsiteY10" fmla="*/ 73819 h 685800"/>
                    <a:gd name="connsiteX0" fmla="*/ 437 w 1052949"/>
                    <a:gd name="connsiteY0" fmla="*/ 73819 h 685800"/>
                    <a:gd name="connsiteX1" fmla="*/ 100449 w 1052949"/>
                    <a:gd name="connsiteY1" fmla="*/ 0 h 685800"/>
                    <a:gd name="connsiteX2" fmla="*/ 102830 w 1052949"/>
                    <a:gd name="connsiteY2" fmla="*/ 426244 h 685800"/>
                    <a:gd name="connsiteX3" fmla="*/ 217130 w 1052949"/>
                    <a:gd name="connsiteY3" fmla="*/ 423862 h 685800"/>
                    <a:gd name="connsiteX4" fmla="*/ 302855 w 1052949"/>
                    <a:gd name="connsiteY4" fmla="*/ 495300 h 685800"/>
                    <a:gd name="connsiteX5" fmla="*/ 300474 w 1052949"/>
                    <a:gd name="connsiteY5" fmla="*/ 614362 h 685800"/>
                    <a:gd name="connsiteX6" fmla="*/ 991037 w 1052949"/>
                    <a:gd name="connsiteY6" fmla="*/ 609600 h 685800"/>
                    <a:gd name="connsiteX7" fmla="*/ 1052949 w 1052949"/>
                    <a:gd name="connsiteY7" fmla="*/ 685800 h 685800"/>
                    <a:gd name="connsiteX8" fmla="*/ 85417 w 1052949"/>
                    <a:gd name="connsiteY8" fmla="*/ 684328 h 685800"/>
                    <a:gd name="connsiteX9" fmla="*/ 570 w 1052949"/>
                    <a:gd name="connsiteY9" fmla="*/ 629174 h 685800"/>
                    <a:gd name="connsiteX10" fmla="*/ 437 w 1052949"/>
                    <a:gd name="connsiteY10" fmla="*/ 73819 h 685800"/>
                    <a:gd name="connsiteX0" fmla="*/ 437 w 1052949"/>
                    <a:gd name="connsiteY0" fmla="*/ 73819 h 685800"/>
                    <a:gd name="connsiteX1" fmla="*/ 100449 w 1052949"/>
                    <a:gd name="connsiteY1" fmla="*/ 0 h 685800"/>
                    <a:gd name="connsiteX2" fmla="*/ 102830 w 1052949"/>
                    <a:gd name="connsiteY2" fmla="*/ 426244 h 685800"/>
                    <a:gd name="connsiteX3" fmla="*/ 217130 w 1052949"/>
                    <a:gd name="connsiteY3" fmla="*/ 423862 h 685800"/>
                    <a:gd name="connsiteX4" fmla="*/ 302855 w 1052949"/>
                    <a:gd name="connsiteY4" fmla="*/ 495300 h 685800"/>
                    <a:gd name="connsiteX5" fmla="*/ 300474 w 1052949"/>
                    <a:gd name="connsiteY5" fmla="*/ 614362 h 685800"/>
                    <a:gd name="connsiteX6" fmla="*/ 991037 w 1052949"/>
                    <a:gd name="connsiteY6" fmla="*/ 609600 h 685800"/>
                    <a:gd name="connsiteX7" fmla="*/ 1052949 w 1052949"/>
                    <a:gd name="connsiteY7" fmla="*/ 685800 h 685800"/>
                    <a:gd name="connsiteX8" fmla="*/ 85417 w 1052949"/>
                    <a:gd name="connsiteY8" fmla="*/ 684328 h 685800"/>
                    <a:gd name="connsiteX9" fmla="*/ 570 w 1052949"/>
                    <a:gd name="connsiteY9" fmla="*/ 640961 h 685800"/>
                    <a:gd name="connsiteX10" fmla="*/ 437 w 1052949"/>
                    <a:gd name="connsiteY10" fmla="*/ 73819 h 685800"/>
                    <a:gd name="connsiteX0" fmla="*/ 4697 w 1052379"/>
                    <a:gd name="connsiteY0" fmla="*/ 71461 h 685800"/>
                    <a:gd name="connsiteX1" fmla="*/ 99879 w 1052379"/>
                    <a:gd name="connsiteY1" fmla="*/ 0 h 685800"/>
                    <a:gd name="connsiteX2" fmla="*/ 102260 w 1052379"/>
                    <a:gd name="connsiteY2" fmla="*/ 426244 h 685800"/>
                    <a:gd name="connsiteX3" fmla="*/ 216560 w 1052379"/>
                    <a:gd name="connsiteY3" fmla="*/ 423862 h 685800"/>
                    <a:gd name="connsiteX4" fmla="*/ 302285 w 1052379"/>
                    <a:gd name="connsiteY4" fmla="*/ 495300 h 685800"/>
                    <a:gd name="connsiteX5" fmla="*/ 299904 w 1052379"/>
                    <a:gd name="connsiteY5" fmla="*/ 614362 h 685800"/>
                    <a:gd name="connsiteX6" fmla="*/ 990467 w 1052379"/>
                    <a:gd name="connsiteY6" fmla="*/ 609600 h 685800"/>
                    <a:gd name="connsiteX7" fmla="*/ 1052379 w 1052379"/>
                    <a:gd name="connsiteY7" fmla="*/ 685800 h 685800"/>
                    <a:gd name="connsiteX8" fmla="*/ 84847 w 1052379"/>
                    <a:gd name="connsiteY8" fmla="*/ 684328 h 685800"/>
                    <a:gd name="connsiteX9" fmla="*/ 0 w 1052379"/>
                    <a:gd name="connsiteY9" fmla="*/ 640961 h 685800"/>
                    <a:gd name="connsiteX10" fmla="*/ 4697 w 1052379"/>
                    <a:gd name="connsiteY10" fmla="*/ 71461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52379" h="685800">
                      <a:moveTo>
                        <a:pt x="4697" y="71461"/>
                      </a:moveTo>
                      <a:lnTo>
                        <a:pt x="99879" y="0"/>
                      </a:lnTo>
                      <a:cubicBezTo>
                        <a:pt x="100673" y="142081"/>
                        <a:pt x="101466" y="284163"/>
                        <a:pt x="102260" y="426244"/>
                      </a:cubicBezTo>
                      <a:lnTo>
                        <a:pt x="216560" y="423862"/>
                      </a:lnTo>
                      <a:lnTo>
                        <a:pt x="302285" y="495300"/>
                      </a:lnTo>
                      <a:cubicBezTo>
                        <a:pt x="301491" y="534987"/>
                        <a:pt x="300698" y="574675"/>
                        <a:pt x="299904" y="614362"/>
                      </a:cubicBezTo>
                      <a:lnTo>
                        <a:pt x="990467" y="609600"/>
                      </a:lnTo>
                      <a:lnTo>
                        <a:pt x="1052379" y="685800"/>
                      </a:lnTo>
                      <a:lnTo>
                        <a:pt x="84847" y="684328"/>
                      </a:lnTo>
                      <a:lnTo>
                        <a:pt x="0" y="640961"/>
                      </a:lnTo>
                      <a:cubicBezTo>
                        <a:pt x="1565" y="462129"/>
                        <a:pt x="3132" y="250293"/>
                        <a:pt x="4697" y="71461"/>
                      </a:cubicBezTo>
                      <a:close/>
                    </a:path>
                  </a:pathLst>
                </a:custGeom>
                <a:solidFill>
                  <a:srgbClr val="2F5597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pic>
          <p:nvPicPr>
            <p:cNvPr id="512" name="Imagem 511" descr="Uma imagem contendo texto, livro&#10;&#10;Descrição gerada com muito alta confiança">
              <a:extLst>
                <a:ext uri="{FF2B5EF4-FFF2-40B4-BE49-F238E27FC236}">
                  <a16:creationId xmlns:a16="http://schemas.microsoft.com/office/drawing/2014/main" id="{D90FFF05-4F3B-4C70-AD9E-977B20ED4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clrChange>
                <a:clrFrom>
                  <a:srgbClr val="1D3463"/>
                </a:clrFrom>
                <a:clrTo>
                  <a:srgbClr val="1D3463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8" t="51122" r="37094" b="12768"/>
            <a:stretch/>
          </p:blipFill>
          <p:spPr>
            <a:xfrm rot="5400000">
              <a:off x="8779492" y="3754369"/>
              <a:ext cx="2369452" cy="846902"/>
            </a:xfrm>
            <a:prstGeom prst="rect">
              <a:avLst/>
            </a:prstGeom>
            <a:ln>
              <a:noFill/>
            </a:ln>
            <a:effectLst/>
          </p:spPr>
        </p:pic>
        <p:cxnSp>
          <p:nvCxnSpPr>
            <p:cNvPr id="530" name="Conector reto 529">
              <a:extLst>
                <a:ext uri="{FF2B5EF4-FFF2-40B4-BE49-F238E27FC236}">
                  <a16:creationId xmlns:a16="http://schemas.microsoft.com/office/drawing/2014/main" id="{D921DD20-0021-447B-8ECB-8EDF39FCD086}"/>
                </a:ext>
              </a:extLst>
            </p:cNvPr>
            <p:cNvCxnSpPr>
              <a:cxnSpLocks/>
            </p:cNvCxnSpPr>
            <p:nvPr/>
          </p:nvCxnSpPr>
          <p:spPr>
            <a:xfrm>
              <a:off x="10344226" y="3405898"/>
              <a:ext cx="320643" cy="3935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1" name="CaixaDeTexto 530">
              <a:extLst>
                <a:ext uri="{FF2B5EF4-FFF2-40B4-BE49-F238E27FC236}">
                  <a16:creationId xmlns:a16="http://schemas.microsoft.com/office/drawing/2014/main" id="{C9085D4F-CEA5-4108-A37D-1A923055A11A}"/>
                </a:ext>
              </a:extLst>
            </p:cNvPr>
            <p:cNvSpPr txBox="1"/>
            <p:nvPr/>
          </p:nvSpPr>
          <p:spPr>
            <a:xfrm>
              <a:off x="10421864" y="3620355"/>
              <a:ext cx="5777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rgbClr val="00B0F0"/>
                  </a:solidFill>
                </a:rPr>
                <a:t>30 </a:t>
              </a:r>
              <a:r>
                <a:rPr lang="pt-BR" sz="1050" dirty="0" err="1">
                  <a:solidFill>
                    <a:srgbClr val="00B0F0"/>
                  </a:solidFill>
                </a:rPr>
                <a:t>lbs</a:t>
              </a:r>
              <a:endParaRPr lang="pt-BR" sz="1050" dirty="0">
                <a:solidFill>
                  <a:srgbClr val="00B0F0"/>
                </a:solidFill>
              </a:endParaRPr>
            </a:p>
          </p:txBody>
        </p:sp>
        <p:sp>
          <p:nvSpPr>
            <p:cNvPr id="533" name="CaixaDeTexto 532">
              <a:extLst>
                <a:ext uri="{FF2B5EF4-FFF2-40B4-BE49-F238E27FC236}">
                  <a16:creationId xmlns:a16="http://schemas.microsoft.com/office/drawing/2014/main" id="{E28D0691-0843-4FB5-A59C-4659DAF02DC4}"/>
                </a:ext>
              </a:extLst>
            </p:cNvPr>
            <p:cNvSpPr txBox="1"/>
            <p:nvPr/>
          </p:nvSpPr>
          <p:spPr>
            <a:xfrm>
              <a:off x="10421864" y="3791054"/>
              <a:ext cx="582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rgbClr val="00B0F0"/>
                  </a:solidFill>
                </a:rPr>
                <a:t>30 °C</a:t>
              </a:r>
            </a:p>
          </p:txBody>
        </p:sp>
        <p:pic>
          <p:nvPicPr>
            <p:cNvPr id="1028" name="Picture 4" descr="TPMS system failure icon">
              <a:extLst>
                <a:ext uri="{FF2B5EF4-FFF2-40B4-BE49-F238E27FC236}">
                  <a16:creationId xmlns:a16="http://schemas.microsoft.com/office/drawing/2014/main" id="{66E59E50-FDB3-4A9E-816C-8EA9A75780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121" y="3448591"/>
              <a:ext cx="216000" cy="160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8" name="Picture 2" descr="Ãcone de aviso de baixa pressÃ£o TPMS">
              <a:extLst>
                <a:ext uri="{FF2B5EF4-FFF2-40B4-BE49-F238E27FC236}">
                  <a16:creationId xmlns:a16="http://schemas.microsoft.com/office/drawing/2014/main" id="{DC91D4AB-76D8-424B-982E-4D5EA0851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 flipV="1">
              <a:off x="10435284" y="4589388"/>
              <a:ext cx="216000" cy="157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8" name="Conector reto 707">
              <a:extLst>
                <a:ext uri="{FF2B5EF4-FFF2-40B4-BE49-F238E27FC236}">
                  <a16:creationId xmlns:a16="http://schemas.microsoft.com/office/drawing/2014/main" id="{BD491841-C1CF-48C7-BFB7-FF4AA7CFD533}"/>
                </a:ext>
              </a:extLst>
            </p:cNvPr>
            <p:cNvCxnSpPr>
              <a:cxnSpLocks/>
            </p:cNvCxnSpPr>
            <p:nvPr/>
          </p:nvCxnSpPr>
          <p:spPr>
            <a:xfrm>
              <a:off x="10355489" y="4530502"/>
              <a:ext cx="320643" cy="3935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" name="CaixaDeTexto 708">
              <a:extLst>
                <a:ext uri="{FF2B5EF4-FFF2-40B4-BE49-F238E27FC236}">
                  <a16:creationId xmlns:a16="http://schemas.microsoft.com/office/drawing/2014/main" id="{D68F5ED8-644C-44D0-9BB6-C34877968377}"/>
                </a:ext>
              </a:extLst>
            </p:cNvPr>
            <p:cNvSpPr txBox="1"/>
            <p:nvPr/>
          </p:nvSpPr>
          <p:spPr>
            <a:xfrm>
              <a:off x="10433127" y="4744959"/>
              <a:ext cx="5777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rgbClr val="00B0F0"/>
                  </a:solidFill>
                </a:rPr>
                <a:t>30 </a:t>
              </a:r>
              <a:r>
                <a:rPr lang="pt-BR" sz="1050" dirty="0" err="1">
                  <a:solidFill>
                    <a:srgbClr val="00B0F0"/>
                  </a:solidFill>
                </a:rPr>
                <a:t>lbs</a:t>
              </a:r>
              <a:endParaRPr lang="pt-BR" sz="1050" dirty="0">
                <a:solidFill>
                  <a:srgbClr val="00B0F0"/>
                </a:solidFill>
              </a:endParaRPr>
            </a:p>
          </p:txBody>
        </p:sp>
        <p:sp>
          <p:nvSpPr>
            <p:cNvPr id="710" name="CaixaDeTexto 709">
              <a:extLst>
                <a:ext uri="{FF2B5EF4-FFF2-40B4-BE49-F238E27FC236}">
                  <a16:creationId xmlns:a16="http://schemas.microsoft.com/office/drawing/2014/main" id="{F5EB573C-D07F-4629-A791-40AFB4FD4AC6}"/>
                </a:ext>
              </a:extLst>
            </p:cNvPr>
            <p:cNvSpPr txBox="1"/>
            <p:nvPr/>
          </p:nvSpPr>
          <p:spPr>
            <a:xfrm>
              <a:off x="10433127" y="4915658"/>
              <a:ext cx="582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rgbClr val="00B0F0"/>
                  </a:solidFill>
                </a:rPr>
                <a:t>30 °C</a:t>
              </a:r>
            </a:p>
          </p:txBody>
        </p:sp>
        <p:grpSp>
          <p:nvGrpSpPr>
            <p:cNvPr id="739" name="Agrupar 738">
              <a:extLst>
                <a:ext uri="{FF2B5EF4-FFF2-40B4-BE49-F238E27FC236}">
                  <a16:creationId xmlns:a16="http://schemas.microsoft.com/office/drawing/2014/main" id="{0ACB7DF6-E7C7-45F9-BD15-87866F68024C}"/>
                </a:ext>
              </a:extLst>
            </p:cNvPr>
            <p:cNvGrpSpPr/>
            <p:nvPr/>
          </p:nvGrpSpPr>
          <p:grpSpPr>
            <a:xfrm flipH="1">
              <a:off x="8970362" y="4507315"/>
              <a:ext cx="556054" cy="690056"/>
              <a:chOff x="1952581" y="2605480"/>
              <a:chExt cx="1776965" cy="1517826"/>
            </a:xfrm>
          </p:grpSpPr>
          <p:sp>
            <p:nvSpPr>
              <p:cNvPr id="740" name="Retângulo: Cantos Diagonais Recortados 20">
                <a:extLst>
                  <a:ext uri="{FF2B5EF4-FFF2-40B4-BE49-F238E27FC236}">
                    <a16:creationId xmlns:a16="http://schemas.microsoft.com/office/drawing/2014/main" id="{8A8F2B8A-9741-4228-ADAE-A9FDBAA4C9BA}"/>
                  </a:ext>
                </a:extLst>
              </p:cNvPr>
              <p:cNvSpPr/>
              <p:nvPr/>
            </p:nvSpPr>
            <p:spPr>
              <a:xfrm flipH="1">
                <a:off x="2033557" y="2655597"/>
                <a:ext cx="1613268" cy="1434441"/>
              </a:xfrm>
              <a:custGeom>
                <a:avLst/>
                <a:gdLst>
                  <a:gd name="connsiteX0" fmla="*/ 0 w 816232"/>
                  <a:gd name="connsiteY0" fmla="*/ 0 h 1434441"/>
                  <a:gd name="connsiteX1" fmla="*/ 680191 w 816232"/>
                  <a:gd name="connsiteY1" fmla="*/ 0 h 1434441"/>
                  <a:gd name="connsiteX2" fmla="*/ 816232 w 816232"/>
                  <a:gd name="connsiteY2" fmla="*/ 1360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816232 w 816232"/>
                  <a:gd name="connsiteY1" fmla="*/ 13604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7454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5073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269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1297 h 1435738"/>
                  <a:gd name="connsiteX1" fmla="*/ 752764 w 816232"/>
                  <a:gd name="connsiteY1" fmla="*/ 0 h 1435738"/>
                  <a:gd name="connsiteX2" fmla="*/ 816232 w 816232"/>
                  <a:gd name="connsiteY2" fmla="*/ 3988 h 1435738"/>
                  <a:gd name="connsiteX3" fmla="*/ 816232 w 816232"/>
                  <a:gd name="connsiteY3" fmla="*/ 1435738 h 1435738"/>
                  <a:gd name="connsiteX4" fmla="*/ 816232 w 816232"/>
                  <a:gd name="connsiteY4" fmla="*/ 1435738 h 1435738"/>
                  <a:gd name="connsiteX5" fmla="*/ 136041 w 816232"/>
                  <a:gd name="connsiteY5" fmla="*/ 1435738 h 1435738"/>
                  <a:gd name="connsiteX6" fmla="*/ 0 w 816232"/>
                  <a:gd name="connsiteY6" fmla="*/ 1299697 h 1435738"/>
                  <a:gd name="connsiteX7" fmla="*/ 0 w 816232"/>
                  <a:gd name="connsiteY7" fmla="*/ 1297 h 1435738"/>
                  <a:gd name="connsiteX0" fmla="*/ 0 w 816232"/>
                  <a:gd name="connsiteY0" fmla="*/ 1297 h 1435738"/>
                  <a:gd name="connsiteX1" fmla="*/ 752764 w 816232"/>
                  <a:gd name="connsiteY1" fmla="*/ 0 h 1435738"/>
                  <a:gd name="connsiteX2" fmla="*/ 816232 w 816232"/>
                  <a:gd name="connsiteY2" fmla="*/ 86538 h 1435738"/>
                  <a:gd name="connsiteX3" fmla="*/ 816232 w 816232"/>
                  <a:gd name="connsiteY3" fmla="*/ 1435738 h 1435738"/>
                  <a:gd name="connsiteX4" fmla="*/ 816232 w 816232"/>
                  <a:gd name="connsiteY4" fmla="*/ 1435738 h 1435738"/>
                  <a:gd name="connsiteX5" fmla="*/ 136041 w 816232"/>
                  <a:gd name="connsiteY5" fmla="*/ 1435738 h 1435738"/>
                  <a:gd name="connsiteX6" fmla="*/ 0 w 816232"/>
                  <a:gd name="connsiteY6" fmla="*/ 1299697 h 1435738"/>
                  <a:gd name="connsiteX7" fmla="*/ 0 w 816232"/>
                  <a:gd name="connsiteY7" fmla="*/ 1297 h 1435738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852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126516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126516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81424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6232" h="1434441">
                    <a:moveTo>
                      <a:pt x="0" y="0"/>
                    </a:moveTo>
                    <a:lnTo>
                      <a:pt x="754371" y="1878"/>
                    </a:lnTo>
                    <a:lnTo>
                      <a:pt x="816232" y="126516"/>
                    </a:lnTo>
                    <a:lnTo>
                      <a:pt x="816232" y="1434441"/>
                    </a:lnTo>
                    <a:lnTo>
                      <a:pt x="816232" y="1434441"/>
                    </a:lnTo>
                    <a:lnTo>
                      <a:pt x="81424" y="1434441"/>
                    </a:lnTo>
                    <a:lnTo>
                      <a:pt x="0" y="1298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5597">
                  <a:alpha val="40000"/>
                </a:srgbClr>
              </a:solidFill>
              <a:ln w="47625" cmpd="thickThin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900" dirty="0">
                    <a:solidFill>
                      <a:schemeClr val="accent1"/>
                    </a:solidFill>
                  </a:rPr>
                  <a:t>  </a:t>
                </a:r>
              </a:p>
              <a:p>
                <a:r>
                  <a:rPr lang="pt-BR" sz="900" dirty="0">
                    <a:solidFill>
                      <a:schemeClr val="accent1"/>
                    </a:solidFill>
                  </a:rPr>
                  <a:t>  </a:t>
                </a: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41" name="Agrupar 740">
                <a:extLst>
                  <a:ext uri="{FF2B5EF4-FFF2-40B4-BE49-F238E27FC236}">
                    <a16:creationId xmlns:a16="http://schemas.microsoft.com/office/drawing/2014/main" id="{F9A90392-6880-4AA5-8F94-BDF7AB599D62}"/>
                  </a:ext>
                </a:extLst>
              </p:cNvPr>
              <p:cNvGrpSpPr/>
              <p:nvPr/>
            </p:nvGrpSpPr>
            <p:grpSpPr>
              <a:xfrm>
                <a:off x="2703240" y="2605480"/>
                <a:ext cx="1026306" cy="933500"/>
                <a:chOff x="2719545" y="861394"/>
                <a:chExt cx="3800965" cy="2637046"/>
              </a:xfrm>
            </p:grpSpPr>
            <p:grpSp>
              <p:nvGrpSpPr>
                <p:cNvPr id="752" name="Agrupar 751">
                  <a:extLst>
                    <a:ext uri="{FF2B5EF4-FFF2-40B4-BE49-F238E27FC236}">
                      <a16:creationId xmlns:a16="http://schemas.microsoft.com/office/drawing/2014/main" id="{2BCDE578-CA10-40DF-9A9D-DEC2781B94D4}"/>
                    </a:ext>
                  </a:extLst>
                </p:cNvPr>
                <p:cNvGrpSpPr/>
                <p:nvPr/>
              </p:nvGrpSpPr>
              <p:grpSpPr>
                <a:xfrm>
                  <a:off x="2719545" y="861394"/>
                  <a:ext cx="3800965" cy="2637046"/>
                  <a:chOff x="2688080" y="2610170"/>
                  <a:chExt cx="1039626" cy="860037"/>
                </a:xfrm>
              </p:grpSpPr>
              <p:sp>
                <p:nvSpPr>
                  <p:cNvPr id="759" name="Forma Livre: Forma 758">
                    <a:extLst>
                      <a:ext uri="{FF2B5EF4-FFF2-40B4-BE49-F238E27FC236}">
                        <a16:creationId xmlns:a16="http://schemas.microsoft.com/office/drawing/2014/main" id="{C8399986-C40B-4A82-8F70-C03D8F4546F4}"/>
                      </a:ext>
                    </a:extLst>
                  </p:cNvPr>
                  <p:cNvSpPr/>
                  <p:nvPr/>
                </p:nvSpPr>
                <p:spPr>
                  <a:xfrm>
                    <a:off x="2688080" y="2611904"/>
                    <a:ext cx="1027233" cy="775293"/>
                  </a:xfrm>
                  <a:custGeom>
                    <a:avLst/>
                    <a:gdLst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0 w 419100"/>
                      <a:gd name="connsiteY11" fmla="*/ 9525 h 333375"/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1197 w 419100"/>
                      <a:gd name="connsiteY11" fmla="*/ 21576 h 333375"/>
                      <a:gd name="connsiteX12" fmla="*/ 0 w 419100"/>
                      <a:gd name="connsiteY12" fmla="*/ 9525 h 333375"/>
                      <a:gd name="connsiteX0" fmla="*/ 0 w 418195"/>
                      <a:gd name="connsiteY0" fmla="*/ 3295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3295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3007 w 418195"/>
                      <a:gd name="connsiteY11" fmla="*/ 15345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0956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79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79 h 333375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93478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455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274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8326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5610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1990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7836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3285 w 396764"/>
                      <a:gd name="connsiteY2" fmla="*/ 70094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3285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552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733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643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76001 w 392238"/>
                      <a:gd name="connsiteY2" fmla="*/ 73209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81863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824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4332 h 340643"/>
                      <a:gd name="connsiteX1" fmla="*/ 381863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4332 h 340643"/>
                      <a:gd name="connsiteX1" fmla="*/ 379148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5370 h 341681"/>
                      <a:gd name="connsiteX1" fmla="*/ 38005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1431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2111"/>
                      <a:gd name="connsiteX1" fmla="*/ 381863 w 392238"/>
                      <a:gd name="connsiteY1" fmla="*/ 0 h 342111"/>
                      <a:gd name="connsiteX2" fmla="*/ 381431 w 392238"/>
                      <a:gd name="connsiteY2" fmla="*/ 74247 h 342111"/>
                      <a:gd name="connsiteX3" fmla="*/ 392001 w 392238"/>
                      <a:gd name="connsiteY3" fmla="*/ 81391 h 342111"/>
                      <a:gd name="connsiteX4" fmla="*/ 392238 w 392238"/>
                      <a:gd name="connsiteY4" fmla="*/ 113385 h 342111"/>
                      <a:gd name="connsiteX5" fmla="*/ 380095 w 392238"/>
                      <a:gd name="connsiteY5" fmla="*/ 126635 h 342111"/>
                      <a:gd name="connsiteX6" fmla="*/ 380179 w 392238"/>
                      <a:gd name="connsiteY6" fmla="*/ 341681 h 342111"/>
                      <a:gd name="connsiteX7" fmla="*/ 352747 w 392238"/>
                      <a:gd name="connsiteY7" fmla="*/ 342111 h 342111"/>
                      <a:gd name="connsiteX8" fmla="*/ 351520 w 392238"/>
                      <a:gd name="connsiteY8" fmla="*/ 100441 h 342111"/>
                      <a:gd name="connsiteX9" fmla="*/ 261366 w 392238"/>
                      <a:gd name="connsiteY9" fmla="*/ 38223 h 342111"/>
                      <a:gd name="connsiteX10" fmla="*/ 181141 w 392238"/>
                      <a:gd name="connsiteY10" fmla="*/ 35304 h 342111"/>
                      <a:gd name="connsiteX11" fmla="*/ 180070 w 392238"/>
                      <a:gd name="connsiteY11" fmla="*/ 21860 h 342111"/>
                      <a:gd name="connsiteX12" fmla="*/ 292 w 392238"/>
                      <a:gd name="connsiteY12" fmla="*/ 20536 h 342111"/>
                      <a:gd name="connsiteX13" fmla="*/ 0 w 392238"/>
                      <a:gd name="connsiteY13" fmla="*/ 5370 h 342111"/>
                      <a:gd name="connsiteX0" fmla="*/ 1509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509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6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2612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7810 w 391946"/>
                      <a:gd name="connsiteY0" fmla="*/ 1217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7810 w 391946"/>
                      <a:gd name="connsiteY13" fmla="*/ 1217 h 342111"/>
                      <a:gd name="connsiteX0" fmla="*/ 17810 w 391946"/>
                      <a:gd name="connsiteY0" fmla="*/ 1217 h 341681"/>
                      <a:gd name="connsiteX1" fmla="*/ 381571 w 391946"/>
                      <a:gd name="connsiteY1" fmla="*/ 0 h 341681"/>
                      <a:gd name="connsiteX2" fmla="*/ 381139 w 391946"/>
                      <a:gd name="connsiteY2" fmla="*/ 74247 h 341681"/>
                      <a:gd name="connsiteX3" fmla="*/ 391709 w 391946"/>
                      <a:gd name="connsiteY3" fmla="*/ 81391 h 341681"/>
                      <a:gd name="connsiteX4" fmla="*/ 391946 w 391946"/>
                      <a:gd name="connsiteY4" fmla="*/ 113385 h 341681"/>
                      <a:gd name="connsiteX5" fmla="*/ 379803 w 391946"/>
                      <a:gd name="connsiteY5" fmla="*/ 126635 h 341681"/>
                      <a:gd name="connsiteX6" fmla="*/ 379887 w 391946"/>
                      <a:gd name="connsiteY6" fmla="*/ 341681 h 341681"/>
                      <a:gd name="connsiteX7" fmla="*/ 351550 w 391946"/>
                      <a:gd name="connsiteY7" fmla="*/ 311998 h 341681"/>
                      <a:gd name="connsiteX8" fmla="*/ 351228 w 391946"/>
                      <a:gd name="connsiteY8" fmla="*/ 100441 h 341681"/>
                      <a:gd name="connsiteX9" fmla="*/ 261074 w 391946"/>
                      <a:gd name="connsiteY9" fmla="*/ 38223 h 341681"/>
                      <a:gd name="connsiteX10" fmla="*/ 180849 w 391946"/>
                      <a:gd name="connsiteY10" fmla="*/ 35304 h 341681"/>
                      <a:gd name="connsiteX11" fmla="*/ 179778 w 391946"/>
                      <a:gd name="connsiteY11" fmla="*/ 21860 h 341681"/>
                      <a:gd name="connsiteX12" fmla="*/ 0 w 391946"/>
                      <a:gd name="connsiteY12" fmla="*/ 20535 h 341681"/>
                      <a:gd name="connsiteX13" fmla="*/ 17810 w 391946"/>
                      <a:gd name="connsiteY13" fmla="*/ 1217 h 341681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51550 w 391946"/>
                      <a:gd name="connsiteY7" fmla="*/ 311998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64805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100441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97326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5710 w 391946"/>
                      <a:gd name="connsiteY8" fmla="*/ 99403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408108"/>
                      <a:gd name="connsiteY0" fmla="*/ 1217 h 344797"/>
                      <a:gd name="connsiteX1" fmla="*/ 381571 w 408108"/>
                      <a:gd name="connsiteY1" fmla="*/ 0 h 344797"/>
                      <a:gd name="connsiteX2" fmla="*/ 380290 w 408108"/>
                      <a:gd name="connsiteY2" fmla="*/ 23471 h 344797"/>
                      <a:gd name="connsiteX3" fmla="*/ 381139 w 408108"/>
                      <a:gd name="connsiteY3" fmla="*/ 74247 h 344797"/>
                      <a:gd name="connsiteX4" fmla="*/ 391709 w 408108"/>
                      <a:gd name="connsiteY4" fmla="*/ 81391 h 344797"/>
                      <a:gd name="connsiteX5" fmla="*/ 391946 w 408108"/>
                      <a:gd name="connsiteY5" fmla="*/ 113385 h 344797"/>
                      <a:gd name="connsiteX6" fmla="*/ 379803 w 408108"/>
                      <a:gd name="connsiteY6" fmla="*/ 126635 h 344797"/>
                      <a:gd name="connsiteX7" fmla="*/ 379887 w 408108"/>
                      <a:gd name="connsiteY7" fmla="*/ 344797 h 344797"/>
                      <a:gd name="connsiteX8" fmla="*/ 366032 w 408108"/>
                      <a:gd name="connsiteY8" fmla="*/ 327574 h 344797"/>
                      <a:gd name="connsiteX9" fmla="*/ 365710 w 408108"/>
                      <a:gd name="connsiteY9" fmla="*/ 99403 h 344797"/>
                      <a:gd name="connsiteX10" fmla="*/ 261074 w 408108"/>
                      <a:gd name="connsiteY10" fmla="*/ 38223 h 344797"/>
                      <a:gd name="connsiteX11" fmla="*/ 180849 w 408108"/>
                      <a:gd name="connsiteY11" fmla="*/ 35304 h 344797"/>
                      <a:gd name="connsiteX12" fmla="*/ 179778 w 408108"/>
                      <a:gd name="connsiteY12" fmla="*/ 21860 h 344797"/>
                      <a:gd name="connsiteX13" fmla="*/ 0 w 408108"/>
                      <a:gd name="connsiteY13" fmla="*/ 20535 h 344797"/>
                      <a:gd name="connsiteX14" fmla="*/ 17810 w 408108"/>
                      <a:gd name="connsiteY14" fmla="*/ 1217 h 344797"/>
                      <a:gd name="connsiteX0" fmla="*/ 17810 w 392737"/>
                      <a:gd name="connsiteY0" fmla="*/ 2256 h 345836"/>
                      <a:gd name="connsiteX1" fmla="*/ 358943 w 392737"/>
                      <a:gd name="connsiteY1" fmla="*/ 0 h 345836"/>
                      <a:gd name="connsiteX2" fmla="*/ 380290 w 392737"/>
                      <a:gd name="connsiteY2" fmla="*/ 24510 h 345836"/>
                      <a:gd name="connsiteX3" fmla="*/ 381139 w 392737"/>
                      <a:gd name="connsiteY3" fmla="*/ 75286 h 345836"/>
                      <a:gd name="connsiteX4" fmla="*/ 391709 w 392737"/>
                      <a:gd name="connsiteY4" fmla="*/ 82430 h 345836"/>
                      <a:gd name="connsiteX5" fmla="*/ 391946 w 392737"/>
                      <a:gd name="connsiteY5" fmla="*/ 114424 h 345836"/>
                      <a:gd name="connsiteX6" fmla="*/ 379803 w 392737"/>
                      <a:gd name="connsiteY6" fmla="*/ 127674 h 345836"/>
                      <a:gd name="connsiteX7" fmla="*/ 379887 w 392737"/>
                      <a:gd name="connsiteY7" fmla="*/ 345836 h 345836"/>
                      <a:gd name="connsiteX8" fmla="*/ 366032 w 392737"/>
                      <a:gd name="connsiteY8" fmla="*/ 328613 h 345836"/>
                      <a:gd name="connsiteX9" fmla="*/ 365710 w 392737"/>
                      <a:gd name="connsiteY9" fmla="*/ 100442 h 345836"/>
                      <a:gd name="connsiteX10" fmla="*/ 261074 w 392737"/>
                      <a:gd name="connsiteY10" fmla="*/ 39262 h 345836"/>
                      <a:gd name="connsiteX11" fmla="*/ 180849 w 392737"/>
                      <a:gd name="connsiteY11" fmla="*/ 36343 h 345836"/>
                      <a:gd name="connsiteX12" fmla="*/ 179778 w 392737"/>
                      <a:gd name="connsiteY12" fmla="*/ 22899 h 345836"/>
                      <a:gd name="connsiteX13" fmla="*/ 0 w 392737"/>
                      <a:gd name="connsiteY13" fmla="*/ 21574 h 345836"/>
                      <a:gd name="connsiteX14" fmla="*/ 17810 w 392737"/>
                      <a:gd name="connsiteY14" fmla="*/ 2256 h 345836"/>
                      <a:gd name="connsiteX0" fmla="*/ 17810 w 391946"/>
                      <a:gd name="connsiteY0" fmla="*/ 2265 h 345845"/>
                      <a:gd name="connsiteX1" fmla="*/ 358943 w 391946"/>
                      <a:gd name="connsiteY1" fmla="*/ 9 h 345845"/>
                      <a:gd name="connsiteX2" fmla="*/ 380290 w 391946"/>
                      <a:gd name="connsiteY2" fmla="*/ 24519 h 345845"/>
                      <a:gd name="connsiteX3" fmla="*/ 381139 w 391946"/>
                      <a:gd name="connsiteY3" fmla="*/ 75295 h 345845"/>
                      <a:gd name="connsiteX4" fmla="*/ 391709 w 391946"/>
                      <a:gd name="connsiteY4" fmla="*/ 82439 h 345845"/>
                      <a:gd name="connsiteX5" fmla="*/ 391946 w 391946"/>
                      <a:gd name="connsiteY5" fmla="*/ 114433 h 345845"/>
                      <a:gd name="connsiteX6" fmla="*/ 379803 w 391946"/>
                      <a:gd name="connsiteY6" fmla="*/ 127683 h 345845"/>
                      <a:gd name="connsiteX7" fmla="*/ 379887 w 391946"/>
                      <a:gd name="connsiteY7" fmla="*/ 345845 h 345845"/>
                      <a:gd name="connsiteX8" fmla="*/ 366032 w 391946"/>
                      <a:gd name="connsiteY8" fmla="*/ 328622 h 345845"/>
                      <a:gd name="connsiteX9" fmla="*/ 365710 w 391946"/>
                      <a:gd name="connsiteY9" fmla="*/ 100451 h 345845"/>
                      <a:gd name="connsiteX10" fmla="*/ 261074 w 391946"/>
                      <a:gd name="connsiteY10" fmla="*/ 39271 h 345845"/>
                      <a:gd name="connsiteX11" fmla="*/ 180849 w 391946"/>
                      <a:gd name="connsiteY11" fmla="*/ 36352 h 345845"/>
                      <a:gd name="connsiteX12" fmla="*/ 179778 w 391946"/>
                      <a:gd name="connsiteY12" fmla="*/ 22908 h 345845"/>
                      <a:gd name="connsiteX13" fmla="*/ 0 w 391946"/>
                      <a:gd name="connsiteY13" fmla="*/ 21583 h 345845"/>
                      <a:gd name="connsiteX14" fmla="*/ 17810 w 391946"/>
                      <a:gd name="connsiteY14" fmla="*/ 2265 h 345845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5943 w 391946"/>
                      <a:gd name="connsiteY0" fmla="*/ 9078 h 346582"/>
                      <a:gd name="connsiteX1" fmla="*/ 358943 w 391946"/>
                      <a:gd name="connsiteY1" fmla="*/ 746 h 346582"/>
                      <a:gd name="connsiteX2" fmla="*/ 381195 w 391946"/>
                      <a:gd name="connsiteY2" fmla="*/ 17987 h 346582"/>
                      <a:gd name="connsiteX3" fmla="*/ 381139 w 391946"/>
                      <a:gd name="connsiteY3" fmla="*/ 76032 h 346582"/>
                      <a:gd name="connsiteX4" fmla="*/ 391709 w 391946"/>
                      <a:gd name="connsiteY4" fmla="*/ 83176 h 346582"/>
                      <a:gd name="connsiteX5" fmla="*/ 391946 w 391946"/>
                      <a:gd name="connsiteY5" fmla="*/ 115170 h 346582"/>
                      <a:gd name="connsiteX6" fmla="*/ 379803 w 391946"/>
                      <a:gd name="connsiteY6" fmla="*/ 128420 h 346582"/>
                      <a:gd name="connsiteX7" fmla="*/ 379887 w 391946"/>
                      <a:gd name="connsiteY7" fmla="*/ 346582 h 346582"/>
                      <a:gd name="connsiteX8" fmla="*/ 366032 w 391946"/>
                      <a:gd name="connsiteY8" fmla="*/ 329359 h 346582"/>
                      <a:gd name="connsiteX9" fmla="*/ 365710 w 391946"/>
                      <a:gd name="connsiteY9" fmla="*/ 101188 h 346582"/>
                      <a:gd name="connsiteX10" fmla="*/ 261074 w 391946"/>
                      <a:gd name="connsiteY10" fmla="*/ 40008 h 346582"/>
                      <a:gd name="connsiteX11" fmla="*/ 180849 w 391946"/>
                      <a:gd name="connsiteY11" fmla="*/ 37089 h 346582"/>
                      <a:gd name="connsiteX12" fmla="*/ 179778 w 391946"/>
                      <a:gd name="connsiteY12" fmla="*/ 23645 h 346582"/>
                      <a:gd name="connsiteX13" fmla="*/ 0 w 391946"/>
                      <a:gd name="connsiteY13" fmla="*/ 22320 h 346582"/>
                      <a:gd name="connsiteX14" fmla="*/ 15943 w 391946"/>
                      <a:gd name="connsiteY14" fmla="*/ 9078 h 346582"/>
                      <a:gd name="connsiteX0" fmla="*/ 15943 w 391946"/>
                      <a:gd name="connsiteY0" fmla="*/ 2752 h 340256"/>
                      <a:gd name="connsiteX1" fmla="*/ 365478 w 391946"/>
                      <a:gd name="connsiteY1" fmla="*/ 1510 h 340256"/>
                      <a:gd name="connsiteX2" fmla="*/ 381195 w 391946"/>
                      <a:gd name="connsiteY2" fmla="*/ 11661 h 340256"/>
                      <a:gd name="connsiteX3" fmla="*/ 381139 w 391946"/>
                      <a:gd name="connsiteY3" fmla="*/ 69706 h 340256"/>
                      <a:gd name="connsiteX4" fmla="*/ 391709 w 391946"/>
                      <a:gd name="connsiteY4" fmla="*/ 76850 h 340256"/>
                      <a:gd name="connsiteX5" fmla="*/ 391946 w 391946"/>
                      <a:gd name="connsiteY5" fmla="*/ 108844 h 340256"/>
                      <a:gd name="connsiteX6" fmla="*/ 379803 w 391946"/>
                      <a:gd name="connsiteY6" fmla="*/ 122094 h 340256"/>
                      <a:gd name="connsiteX7" fmla="*/ 379887 w 391946"/>
                      <a:gd name="connsiteY7" fmla="*/ 340256 h 340256"/>
                      <a:gd name="connsiteX8" fmla="*/ 366032 w 391946"/>
                      <a:gd name="connsiteY8" fmla="*/ 323033 h 340256"/>
                      <a:gd name="connsiteX9" fmla="*/ 365710 w 391946"/>
                      <a:gd name="connsiteY9" fmla="*/ 94862 h 340256"/>
                      <a:gd name="connsiteX10" fmla="*/ 261074 w 391946"/>
                      <a:gd name="connsiteY10" fmla="*/ 33682 h 340256"/>
                      <a:gd name="connsiteX11" fmla="*/ 180849 w 391946"/>
                      <a:gd name="connsiteY11" fmla="*/ 30763 h 340256"/>
                      <a:gd name="connsiteX12" fmla="*/ 179778 w 391946"/>
                      <a:gd name="connsiteY12" fmla="*/ 17319 h 340256"/>
                      <a:gd name="connsiteX13" fmla="*/ 0 w 391946"/>
                      <a:gd name="connsiteY13" fmla="*/ 15994 h 340256"/>
                      <a:gd name="connsiteX14" fmla="*/ 15943 w 391946"/>
                      <a:gd name="connsiteY14" fmla="*/ 2752 h 340256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1195 w 391946"/>
                      <a:gd name="connsiteY2" fmla="*/ 8909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0262 w 391946"/>
                      <a:gd name="connsiteY2" fmla="*/ 17011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005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709"/>
                      <a:gd name="connsiteY0" fmla="*/ 229 h 337733"/>
                      <a:gd name="connsiteX1" fmla="*/ 365478 w 391709"/>
                      <a:gd name="connsiteY1" fmla="*/ 0 h 337733"/>
                      <a:gd name="connsiteX2" fmla="*/ 381501 w 391709"/>
                      <a:gd name="connsiteY2" fmla="*/ 13517 h 337733"/>
                      <a:gd name="connsiteX3" fmla="*/ 381139 w 391709"/>
                      <a:gd name="connsiteY3" fmla="*/ 67183 h 337733"/>
                      <a:gd name="connsiteX4" fmla="*/ 391709 w 391709"/>
                      <a:gd name="connsiteY4" fmla="*/ 74327 h 337733"/>
                      <a:gd name="connsiteX5" fmla="*/ 390461 w 391709"/>
                      <a:gd name="connsiteY5" fmla="*/ 107336 h 337733"/>
                      <a:gd name="connsiteX6" fmla="*/ 379803 w 391709"/>
                      <a:gd name="connsiteY6" fmla="*/ 119571 h 337733"/>
                      <a:gd name="connsiteX7" fmla="*/ 379887 w 391709"/>
                      <a:gd name="connsiteY7" fmla="*/ 337733 h 337733"/>
                      <a:gd name="connsiteX8" fmla="*/ 366032 w 391709"/>
                      <a:gd name="connsiteY8" fmla="*/ 320510 h 337733"/>
                      <a:gd name="connsiteX9" fmla="*/ 365710 w 391709"/>
                      <a:gd name="connsiteY9" fmla="*/ 92339 h 337733"/>
                      <a:gd name="connsiteX10" fmla="*/ 261074 w 391709"/>
                      <a:gd name="connsiteY10" fmla="*/ 31159 h 337733"/>
                      <a:gd name="connsiteX11" fmla="*/ 180849 w 391709"/>
                      <a:gd name="connsiteY11" fmla="*/ 28240 h 337733"/>
                      <a:gd name="connsiteX12" fmla="*/ 179778 w 391709"/>
                      <a:gd name="connsiteY12" fmla="*/ 14796 h 337733"/>
                      <a:gd name="connsiteX13" fmla="*/ 0 w 391709"/>
                      <a:gd name="connsiteY13" fmla="*/ 13471 h 337733"/>
                      <a:gd name="connsiteX14" fmla="*/ 15943 w 39170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224 w 390461"/>
                      <a:gd name="connsiteY4" fmla="*/ 73311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6032 w 390461"/>
                      <a:gd name="connsiteY8" fmla="*/ 320510 h 337733"/>
                      <a:gd name="connsiteX9" fmla="*/ 365710 w 390461"/>
                      <a:gd name="connsiteY9" fmla="*/ 92339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1187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280 w 390719"/>
                      <a:gd name="connsiteY8" fmla="*/ 320848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270 w 390719"/>
                      <a:gd name="connsiteY8" fmla="*/ 321525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850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444 w 390719"/>
                      <a:gd name="connsiteY9" fmla="*/ 93016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196 w 390719"/>
                      <a:gd name="connsiteY9" fmla="*/ 94370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171 w 390461"/>
                      <a:gd name="connsiteY2" fmla="*/ 13968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216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43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30478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0461" h="337955">
                        <a:moveTo>
                          <a:pt x="15283" y="0"/>
                        </a:moveTo>
                        <a:lnTo>
                          <a:pt x="365478" y="222"/>
                        </a:lnTo>
                        <a:lnTo>
                          <a:pt x="381501" y="13739"/>
                        </a:lnTo>
                        <a:cubicBezTo>
                          <a:pt x="381429" y="26113"/>
                          <a:pt x="380969" y="55043"/>
                          <a:pt x="381139" y="67405"/>
                        </a:cubicBezTo>
                        <a:lnTo>
                          <a:pt x="390389" y="74888"/>
                        </a:lnTo>
                        <a:lnTo>
                          <a:pt x="390461" y="107558"/>
                        </a:lnTo>
                        <a:lnTo>
                          <a:pt x="379803" y="119793"/>
                        </a:lnTo>
                        <a:cubicBezTo>
                          <a:pt x="379831" y="192514"/>
                          <a:pt x="379859" y="265234"/>
                          <a:pt x="379887" y="337955"/>
                        </a:cubicBezTo>
                        <a:lnTo>
                          <a:pt x="367518" y="322086"/>
                        </a:lnTo>
                        <a:cubicBezTo>
                          <a:pt x="367976" y="207323"/>
                          <a:pt x="367480" y="209016"/>
                          <a:pt x="367691" y="94254"/>
                        </a:cubicBezTo>
                        <a:lnTo>
                          <a:pt x="258433" y="29124"/>
                        </a:lnTo>
                        <a:lnTo>
                          <a:pt x="180849" y="28462"/>
                        </a:lnTo>
                        <a:cubicBezTo>
                          <a:pt x="180794" y="24327"/>
                          <a:pt x="180823" y="18702"/>
                          <a:pt x="180768" y="14567"/>
                        </a:cubicBezTo>
                        <a:cubicBezTo>
                          <a:pt x="152592" y="13028"/>
                          <a:pt x="28176" y="15232"/>
                          <a:pt x="0" y="13693"/>
                        </a:cubicBezTo>
                        <a:cubicBezTo>
                          <a:pt x="8954" y="4484"/>
                          <a:pt x="3613" y="9209"/>
                          <a:pt x="15283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0" name="Forma Livre: Forma 759">
                    <a:extLst>
                      <a:ext uri="{FF2B5EF4-FFF2-40B4-BE49-F238E27FC236}">
                        <a16:creationId xmlns:a16="http://schemas.microsoft.com/office/drawing/2014/main" id="{A311907C-429E-4123-9C39-B537D628C075}"/>
                      </a:ext>
                    </a:extLst>
                  </p:cNvPr>
                  <p:cNvSpPr/>
                  <p:nvPr/>
                </p:nvSpPr>
                <p:spPr>
                  <a:xfrm>
                    <a:off x="2871588" y="2610170"/>
                    <a:ext cx="856118" cy="860037"/>
                  </a:xfrm>
                  <a:custGeom>
                    <a:avLst/>
                    <a:gdLst>
                      <a:gd name="connsiteX0" fmla="*/ 0 w 926307"/>
                      <a:gd name="connsiteY0" fmla="*/ 2381 h 900113"/>
                      <a:gd name="connsiteX1" fmla="*/ 57150 w 926307"/>
                      <a:gd name="connsiteY1" fmla="*/ 90488 h 900113"/>
                      <a:gd name="connsiteX2" fmla="*/ 471488 w 926307"/>
                      <a:gd name="connsiteY2" fmla="*/ 90488 h 900113"/>
                      <a:gd name="connsiteX3" fmla="*/ 466725 w 926307"/>
                      <a:gd name="connsiteY3" fmla="*/ 204788 h 900113"/>
                      <a:gd name="connsiteX4" fmla="*/ 523875 w 926307"/>
                      <a:gd name="connsiteY4" fmla="*/ 250031 h 900113"/>
                      <a:gd name="connsiteX5" fmla="*/ 735807 w 926307"/>
                      <a:gd name="connsiteY5" fmla="*/ 257175 h 900113"/>
                      <a:gd name="connsiteX6" fmla="*/ 776288 w 926307"/>
                      <a:gd name="connsiteY6" fmla="*/ 311944 h 900113"/>
                      <a:gd name="connsiteX7" fmla="*/ 771525 w 926307"/>
                      <a:gd name="connsiteY7" fmla="*/ 381000 h 900113"/>
                      <a:gd name="connsiteX8" fmla="*/ 697707 w 926307"/>
                      <a:gd name="connsiteY8" fmla="*/ 438150 h 900113"/>
                      <a:gd name="connsiteX9" fmla="*/ 707232 w 926307"/>
                      <a:gd name="connsiteY9" fmla="*/ 762000 h 900113"/>
                      <a:gd name="connsiteX10" fmla="*/ 845344 w 926307"/>
                      <a:gd name="connsiteY10" fmla="*/ 900113 h 900113"/>
                      <a:gd name="connsiteX11" fmla="*/ 902494 w 926307"/>
                      <a:gd name="connsiteY11" fmla="*/ 819150 h 900113"/>
                      <a:gd name="connsiteX12" fmla="*/ 926307 w 926307"/>
                      <a:gd name="connsiteY12" fmla="*/ 778669 h 900113"/>
                      <a:gd name="connsiteX13" fmla="*/ 919163 w 926307"/>
                      <a:gd name="connsiteY13" fmla="*/ 61913 h 900113"/>
                      <a:gd name="connsiteX14" fmla="*/ 788194 w 926307"/>
                      <a:gd name="connsiteY14" fmla="*/ 0 h 900113"/>
                      <a:gd name="connsiteX15" fmla="*/ 0 w 926307"/>
                      <a:gd name="connsiteY15" fmla="*/ 2381 h 900113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902494 w 926307"/>
                      <a:gd name="connsiteY11" fmla="*/ 819150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6300 w 926307"/>
                      <a:gd name="connsiteY11" fmla="*/ 871537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8681"/>
                      <a:gd name="connsiteX1" fmla="*/ 57150 w 926307"/>
                      <a:gd name="connsiteY1" fmla="*/ 90488 h 878681"/>
                      <a:gd name="connsiteX2" fmla="*/ 471488 w 926307"/>
                      <a:gd name="connsiteY2" fmla="*/ 90488 h 878681"/>
                      <a:gd name="connsiteX3" fmla="*/ 466725 w 926307"/>
                      <a:gd name="connsiteY3" fmla="*/ 204788 h 878681"/>
                      <a:gd name="connsiteX4" fmla="*/ 523875 w 926307"/>
                      <a:gd name="connsiteY4" fmla="*/ 250031 h 878681"/>
                      <a:gd name="connsiteX5" fmla="*/ 735807 w 926307"/>
                      <a:gd name="connsiteY5" fmla="*/ 257175 h 878681"/>
                      <a:gd name="connsiteX6" fmla="*/ 776288 w 926307"/>
                      <a:gd name="connsiteY6" fmla="*/ 311944 h 878681"/>
                      <a:gd name="connsiteX7" fmla="*/ 771525 w 926307"/>
                      <a:gd name="connsiteY7" fmla="*/ 381000 h 878681"/>
                      <a:gd name="connsiteX8" fmla="*/ 697707 w 926307"/>
                      <a:gd name="connsiteY8" fmla="*/ 438150 h 878681"/>
                      <a:gd name="connsiteX9" fmla="*/ 707232 w 926307"/>
                      <a:gd name="connsiteY9" fmla="*/ 762000 h 878681"/>
                      <a:gd name="connsiteX10" fmla="*/ 819150 w 926307"/>
                      <a:gd name="connsiteY10" fmla="*/ 876301 h 878681"/>
                      <a:gd name="connsiteX11" fmla="*/ 876300 w 926307"/>
                      <a:gd name="connsiteY11" fmla="*/ 878681 h 878681"/>
                      <a:gd name="connsiteX12" fmla="*/ 926307 w 926307"/>
                      <a:gd name="connsiteY12" fmla="*/ 778669 h 878681"/>
                      <a:gd name="connsiteX13" fmla="*/ 919163 w 926307"/>
                      <a:gd name="connsiteY13" fmla="*/ 61913 h 878681"/>
                      <a:gd name="connsiteX14" fmla="*/ 788194 w 926307"/>
                      <a:gd name="connsiteY14" fmla="*/ 0 h 878681"/>
                      <a:gd name="connsiteX15" fmla="*/ 0 w 926307"/>
                      <a:gd name="connsiteY15" fmla="*/ 2381 h 87868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4769 w 926307"/>
                      <a:gd name="connsiteY1" fmla="*/ 90488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9107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0088 w 926307"/>
                      <a:gd name="connsiteY9" fmla="*/ 759619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0088 w 926307"/>
                      <a:gd name="connsiteY9" fmla="*/ 759619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21544 w 926307"/>
                      <a:gd name="connsiteY13" fmla="*/ 88107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70131"/>
                      <a:gd name="connsiteY0" fmla="*/ 2381 h 876301"/>
                      <a:gd name="connsiteX1" fmla="*/ 91449 w 970131"/>
                      <a:gd name="connsiteY1" fmla="*/ 95250 h 876301"/>
                      <a:gd name="connsiteX2" fmla="*/ 508168 w 970131"/>
                      <a:gd name="connsiteY2" fmla="*/ 95250 h 876301"/>
                      <a:gd name="connsiteX3" fmla="*/ 510549 w 970131"/>
                      <a:gd name="connsiteY3" fmla="*/ 204788 h 876301"/>
                      <a:gd name="connsiteX4" fmla="*/ 567699 w 970131"/>
                      <a:gd name="connsiteY4" fmla="*/ 250031 h 876301"/>
                      <a:gd name="connsiteX5" fmla="*/ 782012 w 970131"/>
                      <a:gd name="connsiteY5" fmla="*/ 252412 h 876301"/>
                      <a:gd name="connsiteX6" fmla="*/ 820112 w 970131"/>
                      <a:gd name="connsiteY6" fmla="*/ 311944 h 876301"/>
                      <a:gd name="connsiteX7" fmla="*/ 815349 w 970131"/>
                      <a:gd name="connsiteY7" fmla="*/ 381000 h 876301"/>
                      <a:gd name="connsiteX8" fmla="*/ 741531 w 970131"/>
                      <a:gd name="connsiteY8" fmla="*/ 438150 h 876301"/>
                      <a:gd name="connsiteX9" fmla="*/ 743912 w 970131"/>
                      <a:gd name="connsiteY9" fmla="*/ 759619 h 876301"/>
                      <a:gd name="connsiteX10" fmla="*/ 862974 w 970131"/>
                      <a:gd name="connsiteY10" fmla="*/ 876301 h 876301"/>
                      <a:gd name="connsiteX11" fmla="*/ 922506 w 970131"/>
                      <a:gd name="connsiteY11" fmla="*/ 876299 h 876301"/>
                      <a:gd name="connsiteX12" fmla="*/ 970131 w 970131"/>
                      <a:gd name="connsiteY12" fmla="*/ 778669 h 876301"/>
                      <a:gd name="connsiteX13" fmla="*/ 965368 w 970131"/>
                      <a:gd name="connsiteY13" fmla="*/ 88107 h 876301"/>
                      <a:gd name="connsiteX14" fmla="*/ 832018 w 970131"/>
                      <a:gd name="connsiteY14" fmla="*/ 0 h 876301"/>
                      <a:gd name="connsiteX15" fmla="*/ 0 w 970131"/>
                      <a:gd name="connsiteY15" fmla="*/ 2381 h 876301"/>
                      <a:gd name="connsiteX0" fmla="*/ 0 w 972566"/>
                      <a:gd name="connsiteY0" fmla="*/ 16322 h 876301"/>
                      <a:gd name="connsiteX1" fmla="*/ 93884 w 972566"/>
                      <a:gd name="connsiteY1" fmla="*/ 95250 h 876301"/>
                      <a:gd name="connsiteX2" fmla="*/ 510603 w 972566"/>
                      <a:gd name="connsiteY2" fmla="*/ 95250 h 876301"/>
                      <a:gd name="connsiteX3" fmla="*/ 512984 w 972566"/>
                      <a:gd name="connsiteY3" fmla="*/ 204788 h 876301"/>
                      <a:gd name="connsiteX4" fmla="*/ 570134 w 972566"/>
                      <a:gd name="connsiteY4" fmla="*/ 250031 h 876301"/>
                      <a:gd name="connsiteX5" fmla="*/ 784447 w 972566"/>
                      <a:gd name="connsiteY5" fmla="*/ 252412 h 876301"/>
                      <a:gd name="connsiteX6" fmla="*/ 822547 w 972566"/>
                      <a:gd name="connsiteY6" fmla="*/ 311944 h 876301"/>
                      <a:gd name="connsiteX7" fmla="*/ 817784 w 972566"/>
                      <a:gd name="connsiteY7" fmla="*/ 381000 h 876301"/>
                      <a:gd name="connsiteX8" fmla="*/ 743966 w 972566"/>
                      <a:gd name="connsiteY8" fmla="*/ 438150 h 876301"/>
                      <a:gd name="connsiteX9" fmla="*/ 746347 w 972566"/>
                      <a:gd name="connsiteY9" fmla="*/ 759619 h 876301"/>
                      <a:gd name="connsiteX10" fmla="*/ 865409 w 972566"/>
                      <a:gd name="connsiteY10" fmla="*/ 876301 h 876301"/>
                      <a:gd name="connsiteX11" fmla="*/ 924941 w 972566"/>
                      <a:gd name="connsiteY11" fmla="*/ 876299 h 876301"/>
                      <a:gd name="connsiteX12" fmla="*/ 972566 w 972566"/>
                      <a:gd name="connsiteY12" fmla="*/ 778669 h 876301"/>
                      <a:gd name="connsiteX13" fmla="*/ 967803 w 972566"/>
                      <a:gd name="connsiteY13" fmla="*/ 88107 h 876301"/>
                      <a:gd name="connsiteX14" fmla="*/ 834453 w 972566"/>
                      <a:gd name="connsiteY14" fmla="*/ 0 h 876301"/>
                      <a:gd name="connsiteX15" fmla="*/ 0 w 972566"/>
                      <a:gd name="connsiteY15" fmla="*/ 16322 h 876301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2984 w 972566"/>
                      <a:gd name="connsiteY3" fmla="*/ 188524 h 860037"/>
                      <a:gd name="connsiteX4" fmla="*/ 570134 w 972566"/>
                      <a:gd name="connsiteY4" fmla="*/ 233767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570134 w 972566"/>
                      <a:gd name="connsiteY4" fmla="*/ 233767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36416 w 972566"/>
                      <a:gd name="connsiteY4" fmla="*/ 236874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16618 w 972566"/>
                      <a:gd name="connsiteY4" fmla="*/ 19234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6807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8878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217839 w 972566"/>
                      <a:gd name="connsiteY1" fmla="*/ 76915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8878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848611"/>
                      <a:gd name="connsiteY0" fmla="*/ 58 h 860037"/>
                      <a:gd name="connsiteX1" fmla="*/ 93884 w 848611"/>
                      <a:gd name="connsiteY1" fmla="*/ 76915 h 860037"/>
                      <a:gd name="connsiteX2" fmla="*/ 448626 w 848611"/>
                      <a:gd name="connsiteY2" fmla="*/ 78986 h 860037"/>
                      <a:gd name="connsiteX3" fmla="*/ 447563 w 848611"/>
                      <a:gd name="connsiteY3" fmla="*/ 198878 h 860037"/>
                      <a:gd name="connsiteX4" fmla="*/ 523652 w 848611"/>
                      <a:gd name="connsiteY4" fmla="*/ 235838 h 860037"/>
                      <a:gd name="connsiteX5" fmla="*/ 660492 w 848611"/>
                      <a:gd name="connsiteY5" fmla="*/ 236148 h 860037"/>
                      <a:gd name="connsiteX6" fmla="*/ 698592 w 848611"/>
                      <a:gd name="connsiteY6" fmla="*/ 295680 h 860037"/>
                      <a:gd name="connsiteX7" fmla="*/ 693829 w 848611"/>
                      <a:gd name="connsiteY7" fmla="*/ 364736 h 860037"/>
                      <a:gd name="connsiteX8" fmla="*/ 620011 w 848611"/>
                      <a:gd name="connsiteY8" fmla="*/ 421886 h 860037"/>
                      <a:gd name="connsiteX9" fmla="*/ 622392 w 848611"/>
                      <a:gd name="connsiteY9" fmla="*/ 743355 h 860037"/>
                      <a:gd name="connsiteX10" fmla="*/ 741454 w 848611"/>
                      <a:gd name="connsiteY10" fmla="*/ 860037 h 860037"/>
                      <a:gd name="connsiteX11" fmla="*/ 800986 w 848611"/>
                      <a:gd name="connsiteY11" fmla="*/ 860035 h 860037"/>
                      <a:gd name="connsiteX12" fmla="*/ 848611 w 848611"/>
                      <a:gd name="connsiteY12" fmla="*/ 762405 h 860037"/>
                      <a:gd name="connsiteX13" fmla="*/ 843848 w 848611"/>
                      <a:gd name="connsiteY13" fmla="*/ 71843 h 860037"/>
                      <a:gd name="connsiteX14" fmla="*/ 742148 w 848611"/>
                      <a:gd name="connsiteY14" fmla="*/ 0 h 860037"/>
                      <a:gd name="connsiteX15" fmla="*/ 0 w 848611"/>
                      <a:gd name="connsiteY15" fmla="*/ 58 h 860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848611" h="860037">
                        <a:moveTo>
                          <a:pt x="0" y="58"/>
                        </a:moveTo>
                        <a:lnTo>
                          <a:pt x="93884" y="76915"/>
                        </a:lnTo>
                        <a:lnTo>
                          <a:pt x="448626" y="78986"/>
                        </a:lnTo>
                        <a:cubicBezTo>
                          <a:pt x="448272" y="118260"/>
                          <a:pt x="447917" y="159604"/>
                          <a:pt x="447563" y="198878"/>
                        </a:cubicBezTo>
                        <a:lnTo>
                          <a:pt x="523652" y="235838"/>
                        </a:lnTo>
                        <a:lnTo>
                          <a:pt x="660492" y="236148"/>
                        </a:lnTo>
                        <a:lnTo>
                          <a:pt x="698592" y="295680"/>
                        </a:lnTo>
                        <a:lnTo>
                          <a:pt x="693829" y="364736"/>
                        </a:lnTo>
                        <a:lnTo>
                          <a:pt x="620011" y="421886"/>
                        </a:lnTo>
                        <a:cubicBezTo>
                          <a:pt x="620805" y="529042"/>
                          <a:pt x="621598" y="636199"/>
                          <a:pt x="622392" y="743355"/>
                        </a:cubicBezTo>
                        <a:lnTo>
                          <a:pt x="741454" y="860037"/>
                        </a:lnTo>
                        <a:lnTo>
                          <a:pt x="800986" y="860035"/>
                        </a:lnTo>
                        <a:lnTo>
                          <a:pt x="848611" y="762405"/>
                        </a:lnTo>
                        <a:cubicBezTo>
                          <a:pt x="846230" y="523486"/>
                          <a:pt x="846229" y="310762"/>
                          <a:pt x="843848" y="71843"/>
                        </a:cubicBezTo>
                        <a:lnTo>
                          <a:pt x="742148" y="0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4472C4">
                      <a:alpha val="6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1" name="Retângulo 760">
                    <a:extLst>
                      <a:ext uri="{FF2B5EF4-FFF2-40B4-BE49-F238E27FC236}">
                        <a16:creationId xmlns:a16="http://schemas.microsoft.com/office/drawing/2014/main" id="{A6A50B75-69B7-4A82-9CC9-F27A14AC4185}"/>
                      </a:ext>
                    </a:extLst>
                  </p:cNvPr>
                  <p:cNvSpPr/>
                  <p:nvPr/>
                </p:nvSpPr>
                <p:spPr>
                  <a:xfrm>
                    <a:off x="3541516" y="3068442"/>
                    <a:ext cx="70304" cy="245062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53" name="Elipse 752">
                  <a:extLst>
                    <a:ext uri="{FF2B5EF4-FFF2-40B4-BE49-F238E27FC236}">
                      <a16:creationId xmlns:a16="http://schemas.microsoft.com/office/drawing/2014/main" id="{36224086-724A-4C77-AF62-8649722C39B7}"/>
                    </a:ext>
                  </a:extLst>
                </p:cNvPr>
                <p:cNvSpPr/>
                <p:nvPr/>
              </p:nvSpPr>
              <p:spPr>
                <a:xfrm>
                  <a:off x="5524098" y="1011620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4" name="Elipse 753">
                  <a:extLst>
                    <a:ext uri="{FF2B5EF4-FFF2-40B4-BE49-F238E27FC236}">
                      <a16:creationId xmlns:a16="http://schemas.microsoft.com/office/drawing/2014/main" id="{0B9B98E7-EFBD-4500-87C6-B4A4B2EBF904}"/>
                    </a:ext>
                  </a:extLst>
                </p:cNvPr>
                <p:cNvSpPr/>
                <p:nvPr/>
              </p:nvSpPr>
              <p:spPr>
                <a:xfrm>
                  <a:off x="5767193" y="1143867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5" name="Elipse 754">
                  <a:extLst>
                    <a:ext uri="{FF2B5EF4-FFF2-40B4-BE49-F238E27FC236}">
                      <a16:creationId xmlns:a16="http://schemas.microsoft.com/office/drawing/2014/main" id="{56166D91-CD24-45ED-A2C1-07626CA69F62}"/>
                    </a:ext>
                  </a:extLst>
                </p:cNvPr>
                <p:cNvSpPr/>
                <p:nvPr/>
              </p:nvSpPr>
              <p:spPr>
                <a:xfrm>
                  <a:off x="5763734" y="904371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6" name="Elipse 755">
                  <a:extLst>
                    <a:ext uri="{FF2B5EF4-FFF2-40B4-BE49-F238E27FC236}">
                      <a16:creationId xmlns:a16="http://schemas.microsoft.com/office/drawing/2014/main" id="{74B62780-784E-430E-88B2-A33198882506}"/>
                    </a:ext>
                  </a:extLst>
                </p:cNvPr>
                <p:cNvSpPr/>
                <p:nvPr/>
              </p:nvSpPr>
              <p:spPr>
                <a:xfrm>
                  <a:off x="5996762" y="1011412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7" name="Elipse 756">
                  <a:extLst>
                    <a:ext uri="{FF2B5EF4-FFF2-40B4-BE49-F238E27FC236}">
                      <a16:creationId xmlns:a16="http://schemas.microsoft.com/office/drawing/2014/main" id="{3EEE83FE-734E-46D7-9CEF-F8BF25EF8996}"/>
                    </a:ext>
                  </a:extLst>
                </p:cNvPr>
                <p:cNvSpPr/>
                <p:nvPr/>
              </p:nvSpPr>
              <p:spPr>
                <a:xfrm>
                  <a:off x="5998364" y="1273325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8" name="Elipse 757">
                  <a:extLst>
                    <a:ext uri="{FF2B5EF4-FFF2-40B4-BE49-F238E27FC236}">
                      <a16:creationId xmlns:a16="http://schemas.microsoft.com/office/drawing/2014/main" id="{AB84620D-1395-4652-98D8-9BC13FAE1A18}"/>
                    </a:ext>
                  </a:extLst>
                </p:cNvPr>
                <p:cNvSpPr/>
                <p:nvPr/>
              </p:nvSpPr>
              <p:spPr>
                <a:xfrm>
                  <a:off x="6198367" y="1133240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42" name="Agrupar 741">
                <a:extLst>
                  <a:ext uri="{FF2B5EF4-FFF2-40B4-BE49-F238E27FC236}">
                    <a16:creationId xmlns:a16="http://schemas.microsoft.com/office/drawing/2014/main" id="{ECAA90EC-E46A-43BE-852E-EA7F33B8205F}"/>
                  </a:ext>
                </a:extLst>
              </p:cNvPr>
              <p:cNvGrpSpPr/>
              <p:nvPr/>
            </p:nvGrpSpPr>
            <p:grpSpPr>
              <a:xfrm>
                <a:off x="1952581" y="3279407"/>
                <a:ext cx="1518761" cy="843899"/>
                <a:chOff x="1945053" y="3286612"/>
                <a:chExt cx="1518761" cy="843899"/>
              </a:xfrm>
            </p:grpSpPr>
            <p:grpSp>
              <p:nvGrpSpPr>
                <p:cNvPr id="743" name="Agrupar 742">
                  <a:extLst>
                    <a:ext uri="{FF2B5EF4-FFF2-40B4-BE49-F238E27FC236}">
                      <a16:creationId xmlns:a16="http://schemas.microsoft.com/office/drawing/2014/main" id="{381FFB11-2C8F-4C7F-86C5-C98913DB184F}"/>
                    </a:ext>
                  </a:extLst>
                </p:cNvPr>
                <p:cNvGrpSpPr/>
                <p:nvPr/>
              </p:nvGrpSpPr>
              <p:grpSpPr>
                <a:xfrm>
                  <a:off x="1945053" y="3286612"/>
                  <a:ext cx="1518761" cy="841517"/>
                  <a:chOff x="1916688" y="3239661"/>
                  <a:chExt cx="1518761" cy="841517"/>
                </a:xfrm>
              </p:grpSpPr>
              <p:sp>
                <p:nvSpPr>
                  <p:cNvPr id="745" name="Forma Livre: Forma 744">
                    <a:extLst>
                      <a:ext uri="{FF2B5EF4-FFF2-40B4-BE49-F238E27FC236}">
                        <a16:creationId xmlns:a16="http://schemas.microsoft.com/office/drawing/2014/main" id="{E6B755FF-07FE-4068-8DF1-B278743EA3E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916688" y="3239661"/>
                    <a:ext cx="1518761" cy="841517"/>
                  </a:xfrm>
                  <a:custGeom>
                    <a:avLst/>
                    <a:gdLst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0 w 419100"/>
                      <a:gd name="connsiteY11" fmla="*/ 9525 h 333375"/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1197 w 419100"/>
                      <a:gd name="connsiteY11" fmla="*/ 21576 h 333375"/>
                      <a:gd name="connsiteX12" fmla="*/ 0 w 419100"/>
                      <a:gd name="connsiteY12" fmla="*/ 9525 h 333375"/>
                      <a:gd name="connsiteX0" fmla="*/ 0 w 418195"/>
                      <a:gd name="connsiteY0" fmla="*/ 3295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3295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3007 w 418195"/>
                      <a:gd name="connsiteY11" fmla="*/ 15345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0956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79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79 h 333375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93478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455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274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8326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5610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1990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7836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3285 w 396764"/>
                      <a:gd name="connsiteY2" fmla="*/ 70094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3285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552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733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643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76001 w 392238"/>
                      <a:gd name="connsiteY2" fmla="*/ 73209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81863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824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4332 h 340643"/>
                      <a:gd name="connsiteX1" fmla="*/ 381863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4332 h 340643"/>
                      <a:gd name="connsiteX1" fmla="*/ 379148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5370 h 341681"/>
                      <a:gd name="connsiteX1" fmla="*/ 38005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1431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2111"/>
                      <a:gd name="connsiteX1" fmla="*/ 381863 w 392238"/>
                      <a:gd name="connsiteY1" fmla="*/ 0 h 342111"/>
                      <a:gd name="connsiteX2" fmla="*/ 381431 w 392238"/>
                      <a:gd name="connsiteY2" fmla="*/ 74247 h 342111"/>
                      <a:gd name="connsiteX3" fmla="*/ 392001 w 392238"/>
                      <a:gd name="connsiteY3" fmla="*/ 81391 h 342111"/>
                      <a:gd name="connsiteX4" fmla="*/ 392238 w 392238"/>
                      <a:gd name="connsiteY4" fmla="*/ 113385 h 342111"/>
                      <a:gd name="connsiteX5" fmla="*/ 380095 w 392238"/>
                      <a:gd name="connsiteY5" fmla="*/ 126635 h 342111"/>
                      <a:gd name="connsiteX6" fmla="*/ 380179 w 392238"/>
                      <a:gd name="connsiteY6" fmla="*/ 341681 h 342111"/>
                      <a:gd name="connsiteX7" fmla="*/ 352747 w 392238"/>
                      <a:gd name="connsiteY7" fmla="*/ 342111 h 342111"/>
                      <a:gd name="connsiteX8" fmla="*/ 351520 w 392238"/>
                      <a:gd name="connsiteY8" fmla="*/ 100441 h 342111"/>
                      <a:gd name="connsiteX9" fmla="*/ 261366 w 392238"/>
                      <a:gd name="connsiteY9" fmla="*/ 38223 h 342111"/>
                      <a:gd name="connsiteX10" fmla="*/ 181141 w 392238"/>
                      <a:gd name="connsiteY10" fmla="*/ 35304 h 342111"/>
                      <a:gd name="connsiteX11" fmla="*/ 180070 w 392238"/>
                      <a:gd name="connsiteY11" fmla="*/ 21860 h 342111"/>
                      <a:gd name="connsiteX12" fmla="*/ 292 w 392238"/>
                      <a:gd name="connsiteY12" fmla="*/ 20536 h 342111"/>
                      <a:gd name="connsiteX13" fmla="*/ 0 w 392238"/>
                      <a:gd name="connsiteY13" fmla="*/ 5370 h 342111"/>
                      <a:gd name="connsiteX0" fmla="*/ 1509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509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6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2612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7810 w 391946"/>
                      <a:gd name="connsiteY0" fmla="*/ 1217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7810 w 391946"/>
                      <a:gd name="connsiteY13" fmla="*/ 1217 h 342111"/>
                      <a:gd name="connsiteX0" fmla="*/ 17810 w 391946"/>
                      <a:gd name="connsiteY0" fmla="*/ 1217 h 341681"/>
                      <a:gd name="connsiteX1" fmla="*/ 381571 w 391946"/>
                      <a:gd name="connsiteY1" fmla="*/ 0 h 341681"/>
                      <a:gd name="connsiteX2" fmla="*/ 381139 w 391946"/>
                      <a:gd name="connsiteY2" fmla="*/ 74247 h 341681"/>
                      <a:gd name="connsiteX3" fmla="*/ 391709 w 391946"/>
                      <a:gd name="connsiteY3" fmla="*/ 81391 h 341681"/>
                      <a:gd name="connsiteX4" fmla="*/ 391946 w 391946"/>
                      <a:gd name="connsiteY4" fmla="*/ 113385 h 341681"/>
                      <a:gd name="connsiteX5" fmla="*/ 379803 w 391946"/>
                      <a:gd name="connsiteY5" fmla="*/ 126635 h 341681"/>
                      <a:gd name="connsiteX6" fmla="*/ 379887 w 391946"/>
                      <a:gd name="connsiteY6" fmla="*/ 341681 h 341681"/>
                      <a:gd name="connsiteX7" fmla="*/ 351550 w 391946"/>
                      <a:gd name="connsiteY7" fmla="*/ 311998 h 341681"/>
                      <a:gd name="connsiteX8" fmla="*/ 351228 w 391946"/>
                      <a:gd name="connsiteY8" fmla="*/ 100441 h 341681"/>
                      <a:gd name="connsiteX9" fmla="*/ 261074 w 391946"/>
                      <a:gd name="connsiteY9" fmla="*/ 38223 h 341681"/>
                      <a:gd name="connsiteX10" fmla="*/ 180849 w 391946"/>
                      <a:gd name="connsiteY10" fmla="*/ 35304 h 341681"/>
                      <a:gd name="connsiteX11" fmla="*/ 179778 w 391946"/>
                      <a:gd name="connsiteY11" fmla="*/ 21860 h 341681"/>
                      <a:gd name="connsiteX12" fmla="*/ 0 w 391946"/>
                      <a:gd name="connsiteY12" fmla="*/ 20535 h 341681"/>
                      <a:gd name="connsiteX13" fmla="*/ 17810 w 391946"/>
                      <a:gd name="connsiteY13" fmla="*/ 1217 h 341681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51550 w 391946"/>
                      <a:gd name="connsiteY7" fmla="*/ 311998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64805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100441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97326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5710 w 391946"/>
                      <a:gd name="connsiteY8" fmla="*/ 99403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408108"/>
                      <a:gd name="connsiteY0" fmla="*/ 1217 h 344797"/>
                      <a:gd name="connsiteX1" fmla="*/ 381571 w 408108"/>
                      <a:gd name="connsiteY1" fmla="*/ 0 h 344797"/>
                      <a:gd name="connsiteX2" fmla="*/ 380290 w 408108"/>
                      <a:gd name="connsiteY2" fmla="*/ 23471 h 344797"/>
                      <a:gd name="connsiteX3" fmla="*/ 381139 w 408108"/>
                      <a:gd name="connsiteY3" fmla="*/ 74247 h 344797"/>
                      <a:gd name="connsiteX4" fmla="*/ 391709 w 408108"/>
                      <a:gd name="connsiteY4" fmla="*/ 81391 h 344797"/>
                      <a:gd name="connsiteX5" fmla="*/ 391946 w 408108"/>
                      <a:gd name="connsiteY5" fmla="*/ 113385 h 344797"/>
                      <a:gd name="connsiteX6" fmla="*/ 379803 w 408108"/>
                      <a:gd name="connsiteY6" fmla="*/ 126635 h 344797"/>
                      <a:gd name="connsiteX7" fmla="*/ 379887 w 408108"/>
                      <a:gd name="connsiteY7" fmla="*/ 344797 h 344797"/>
                      <a:gd name="connsiteX8" fmla="*/ 366032 w 408108"/>
                      <a:gd name="connsiteY8" fmla="*/ 327574 h 344797"/>
                      <a:gd name="connsiteX9" fmla="*/ 365710 w 408108"/>
                      <a:gd name="connsiteY9" fmla="*/ 99403 h 344797"/>
                      <a:gd name="connsiteX10" fmla="*/ 261074 w 408108"/>
                      <a:gd name="connsiteY10" fmla="*/ 38223 h 344797"/>
                      <a:gd name="connsiteX11" fmla="*/ 180849 w 408108"/>
                      <a:gd name="connsiteY11" fmla="*/ 35304 h 344797"/>
                      <a:gd name="connsiteX12" fmla="*/ 179778 w 408108"/>
                      <a:gd name="connsiteY12" fmla="*/ 21860 h 344797"/>
                      <a:gd name="connsiteX13" fmla="*/ 0 w 408108"/>
                      <a:gd name="connsiteY13" fmla="*/ 20535 h 344797"/>
                      <a:gd name="connsiteX14" fmla="*/ 17810 w 408108"/>
                      <a:gd name="connsiteY14" fmla="*/ 1217 h 344797"/>
                      <a:gd name="connsiteX0" fmla="*/ 17810 w 392737"/>
                      <a:gd name="connsiteY0" fmla="*/ 2256 h 345836"/>
                      <a:gd name="connsiteX1" fmla="*/ 358943 w 392737"/>
                      <a:gd name="connsiteY1" fmla="*/ 0 h 345836"/>
                      <a:gd name="connsiteX2" fmla="*/ 380290 w 392737"/>
                      <a:gd name="connsiteY2" fmla="*/ 24510 h 345836"/>
                      <a:gd name="connsiteX3" fmla="*/ 381139 w 392737"/>
                      <a:gd name="connsiteY3" fmla="*/ 75286 h 345836"/>
                      <a:gd name="connsiteX4" fmla="*/ 391709 w 392737"/>
                      <a:gd name="connsiteY4" fmla="*/ 82430 h 345836"/>
                      <a:gd name="connsiteX5" fmla="*/ 391946 w 392737"/>
                      <a:gd name="connsiteY5" fmla="*/ 114424 h 345836"/>
                      <a:gd name="connsiteX6" fmla="*/ 379803 w 392737"/>
                      <a:gd name="connsiteY6" fmla="*/ 127674 h 345836"/>
                      <a:gd name="connsiteX7" fmla="*/ 379887 w 392737"/>
                      <a:gd name="connsiteY7" fmla="*/ 345836 h 345836"/>
                      <a:gd name="connsiteX8" fmla="*/ 366032 w 392737"/>
                      <a:gd name="connsiteY8" fmla="*/ 328613 h 345836"/>
                      <a:gd name="connsiteX9" fmla="*/ 365710 w 392737"/>
                      <a:gd name="connsiteY9" fmla="*/ 100442 h 345836"/>
                      <a:gd name="connsiteX10" fmla="*/ 261074 w 392737"/>
                      <a:gd name="connsiteY10" fmla="*/ 39262 h 345836"/>
                      <a:gd name="connsiteX11" fmla="*/ 180849 w 392737"/>
                      <a:gd name="connsiteY11" fmla="*/ 36343 h 345836"/>
                      <a:gd name="connsiteX12" fmla="*/ 179778 w 392737"/>
                      <a:gd name="connsiteY12" fmla="*/ 22899 h 345836"/>
                      <a:gd name="connsiteX13" fmla="*/ 0 w 392737"/>
                      <a:gd name="connsiteY13" fmla="*/ 21574 h 345836"/>
                      <a:gd name="connsiteX14" fmla="*/ 17810 w 392737"/>
                      <a:gd name="connsiteY14" fmla="*/ 2256 h 345836"/>
                      <a:gd name="connsiteX0" fmla="*/ 17810 w 391946"/>
                      <a:gd name="connsiteY0" fmla="*/ 2265 h 345845"/>
                      <a:gd name="connsiteX1" fmla="*/ 358943 w 391946"/>
                      <a:gd name="connsiteY1" fmla="*/ 9 h 345845"/>
                      <a:gd name="connsiteX2" fmla="*/ 380290 w 391946"/>
                      <a:gd name="connsiteY2" fmla="*/ 24519 h 345845"/>
                      <a:gd name="connsiteX3" fmla="*/ 381139 w 391946"/>
                      <a:gd name="connsiteY3" fmla="*/ 75295 h 345845"/>
                      <a:gd name="connsiteX4" fmla="*/ 391709 w 391946"/>
                      <a:gd name="connsiteY4" fmla="*/ 82439 h 345845"/>
                      <a:gd name="connsiteX5" fmla="*/ 391946 w 391946"/>
                      <a:gd name="connsiteY5" fmla="*/ 114433 h 345845"/>
                      <a:gd name="connsiteX6" fmla="*/ 379803 w 391946"/>
                      <a:gd name="connsiteY6" fmla="*/ 127683 h 345845"/>
                      <a:gd name="connsiteX7" fmla="*/ 379887 w 391946"/>
                      <a:gd name="connsiteY7" fmla="*/ 345845 h 345845"/>
                      <a:gd name="connsiteX8" fmla="*/ 366032 w 391946"/>
                      <a:gd name="connsiteY8" fmla="*/ 328622 h 345845"/>
                      <a:gd name="connsiteX9" fmla="*/ 365710 w 391946"/>
                      <a:gd name="connsiteY9" fmla="*/ 100451 h 345845"/>
                      <a:gd name="connsiteX10" fmla="*/ 261074 w 391946"/>
                      <a:gd name="connsiteY10" fmla="*/ 39271 h 345845"/>
                      <a:gd name="connsiteX11" fmla="*/ 180849 w 391946"/>
                      <a:gd name="connsiteY11" fmla="*/ 36352 h 345845"/>
                      <a:gd name="connsiteX12" fmla="*/ 179778 w 391946"/>
                      <a:gd name="connsiteY12" fmla="*/ 22908 h 345845"/>
                      <a:gd name="connsiteX13" fmla="*/ 0 w 391946"/>
                      <a:gd name="connsiteY13" fmla="*/ 21583 h 345845"/>
                      <a:gd name="connsiteX14" fmla="*/ 17810 w 391946"/>
                      <a:gd name="connsiteY14" fmla="*/ 2265 h 345845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5943 w 391946"/>
                      <a:gd name="connsiteY0" fmla="*/ 9078 h 346582"/>
                      <a:gd name="connsiteX1" fmla="*/ 358943 w 391946"/>
                      <a:gd name="connsiteY1" fmla="*/ 746 h 346582"/>
                      <a:gd name="connsiteX2" fmla="*/ 381195 w 391946"/>
                      <a:gd name="connsiteY2" fmla="*/ 17987 h 346582"/>
                      <a:gd name="connsiteX3" fmla="*/ 381139 w 391946"/>
                      <a:gd name="connsiteY3" fmla="*/ 76032 h 346582"/>
                      <a:gd name="connsiteX4" fmla="*/ 391709 w 391946"/>
                      <a:gd name="connsiteY4" fmla="*/ 83176 h 346582"/>
                      <a:gd name="connsiteX5" fmla="*/ 391946 w 391946"/>
                      <a:gd name="connsiteY5" fmla="*/ 115170 h 346582"/>
                      <a:gd name="connsiteX6" fmla="*/ 379803 w 391946"/>
                      <a:gd name="connsiteY6" fmla="*/ 128420 h 346582"/>
                      <a:gd name="connsiteX7" fmla="*/ 379887 w 391946"/>
                      <a:gd name="connsiteY7" fmla="*/ 346582 h 346582"/>
                      <a:gd name="connsiteX8" fmla="*/ 366032 w 391946"/>
                      <a:gd name="connsiteY8" fmla="*/ 329359 h 346582"/>
                      <a:gd name="connsiteX9" fmla="*/ 365710 w 391946"/>
                      <a:gd name="connsiteY9" fmla="*/ 101188 h 346582"/>
                      <a:gd name="connsiteX10" fmla="*/ 261074 w 391946"/>
                      <a:gd name="connsiteY10" fmla="*/ 40008 h 346582"/>
                      <a:gd name="connsiteX11" fmla="*/ 180849 w 391946"/>
                      <a:gd name="connsiteY11" fmla="*/ 37089 h 346582"/>
                      <a:gd name="connsiteX12" fmla="*/ 179778 w 391946"/>
                      <a:gd name="connsiteY12" fmla="*/ 23645 h 346582"/>
                      <a:gd name="connsiteX13" fmla="*/ 0 w 391946"/>
                      <a:gd name="connsiteY13" fmla="*/ 22320 h 346582"/>
                      <a:gd name="connsiteX14" fmla="*/ 15943 w 391946"/>
                      <a:gd name="connsiteY14" fmla="*/ 9078 h 346582"/>
                      <a:gd name="connsiteX0" fmla="*/ 15943 w 391946"/>
                      <a:gd name="connsiteY0" fmla="*/ 2752 h 340256"/>
                      <a:gd name="connsiteX1" fmla="*/ 365478 w 391946"/>
                      <a:gd name="connsiteY1" fmla="*/ 1510 h 340256"/>
                      <a:gd name="connsiteX2" fmla="*/ 381195 w 391946"/>
                      <a:gd name="connsiteY2" fmla="*/ 11661 h 340256"/>
                      <a:gd name="connsiteX3" fmla="*/ 381139 w 391946"/>
                      <a:gd name="connsiteY3" fmla="*/ 69706 h 340256"/>
                      <a:gd name="connsiteX4" fmla="*/ 391709 w 391946"/>
                      <a:gd name="connsiteY4" fmla="*/ 76850 h 340256"/>
                      <a:gd name="connsiteX5" fmla="*/ 391946 w 391946"/>
                      <a:gd name="connsiteY5" fmla="*/ 108844 h 340256"/>
                      <a:gd name="connsiteX6" fmla="*/ 379803 w 391946"/>
                      <a:gd name="connsiteY6" fmla="*/ 122094 h 340256"/>
                      <a:gd name="connsiteX7" fmla="*/ 379887 w 391946"/>
                      <a:gd name="connsiteY7" fmla="*/ 340256 h 340256"/>
                      <a:gd name="connsiteX8" fmla="*/ 366032 w 391946"/>
                      <a:gd name="connsiteY8" fmla="*/ 323033 h 340256"/>
                      <a:gd name="connsiteX9" fmla="*/ 365710 w 391946"/>
                      <a:gd name="connsiteY9" fmla="*/ 94862 h 340256"/>
                      <a:gd name="connsiteX10" fmla="*/ 261074 w 391946"/>
                      <a:gd name="connsiteY10" fmla="*/ 33682 h 340256"/>
                      <a:gd name="connsiteX11" fmla="*/ 180849 w 391946"/>
                      <a:gd name="connsiteY11" fmla="*/ 30763 h 340256"/>
                      <a:gd name="connsiteX12" fmla="*/ 179778 w 391946"/>
                      <a:gd name="connsiteY12" fmla="*/ 17319 h 340256"/>
                      <a:gd name="connsiteX13" fmla="*/ 0 w 391946"/>
                      <a:gd name="connsiteY13" fmla="*/ 15994 h 340256"/>
                      <a:gd name="connsiteX14" fmla="*/ 15943 w 391946"/>
                      <a:gd name="connsiteY14" fmla="*/ 2752 h 340256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1195 w 391946"/>
                      <a:gd name="connsiteY2" fmla="*/ 8909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0262 w 391946"/>
                      <a:gd name="connsiteY2" fmla="*/ 17011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005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709"/>
                      <a:gd name="connsiteY0" fmla="*/ 229 h 337733"/>
                      <a:gd name="connsiteX1" fmla="*/ 365478 w 391709"/>
                      <a:gd name="connsiteY1" fmla="*/ 0 h 337733"/>
                      <a:gd name="connsiteX2" fmla="*/ 381501 w 391709"/>
                      <a:gd name="connsiteY2" fmla="*/ 13517 h 337733"/>
                      <a:gd name="connsiteX3" fmla="*/ 381139 w 391709"/>
                      <a:gd name="connsiteY3" fmla="*/ 67183 h 337733"/>
                      <a:gd name="connsiteX4" fmla="*/ 391709 w 391709"/>
                      <a:gd name="connsiteY4" fmla="*/ 74327 h 337733"/>
                      <a:gd name="connsiteX5" fmla="*/ 390461 w 391709"/>
                      <a:gd name="connsiteY5" fmla="*/ 107336 h 337733"/>
                      <a:gd name="connsiteX6" fmla="*/ 379803 w 391709"/>
                      <a:gd name="connsiteY6" fmla="*/ 119571 h 337733"/>
                      <a:gd name="connsiteX7" fmla="*/ 379887 w 391709"/>
                      <a:gd name="connsiteY7" fmla="*/ 337733 h 337733"/>
                      <a:gd name="connsiteX8" fmla="*/ 366032 w 391709"/>
                      <a:gd name="connsiteY8" fmla="*/ 320510 h 337733"/>
                      <a:gd name="connsiteX9" fmla="*/ 365710 w 391709"/>
                      <a:gd name="connsiteY9" fmla="*/ 92339 h 337733"/>
                      <a:gd name="connsiteX10" fmla="*/ 261074 w 391709"/>
                      <a:gd name="connsiteY10" fmla="*/ 31159 h 337733"/>
                      <a:gd name="connsiteX11" fmla="*/ 180849 w 391709"/>
                      <a:gd name="connsiteY11" fmla="*/ 28240 h 337733"/>
                      <a:gd name="connsiteX12" fmla="*/ 179778 w 391709"/>
                      <a:gd name="connsiteY12" fmla="*/ 14796 h 337733"/>
                      <a:gd name="connsiteX13" fmla="*/ 0 w 391709"/>
                      <a:gd name="connsiteY13" fmla="*/ 13471 h 337733"/>
                      <a:gd name="connsiteX14" fmla="*/ 15943 w 39170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224 w 390461"/>
                      <a:gd name="connsiteY4" fmla="*/ 73311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6032 w 390461"/>
                      <a:gd name="connsiteY8" fmla="*/ 320510 h 337733"/>
                      <a:gd name="connsiteX9" fmla="*/ 365710 w 390461"/>
                      <a:gd name="connsiteY9" fmla="*/ 92339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1187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280 w 390719"/>
                      <a:gd name="connsiteY8" fmla="*/ 320848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270 w 390719"/>
                      <a:gd name="connsiteY8" fmla="*/ 321525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850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444 w 390719"/>
                      <a:gd name="connsiteY9" fmla="*/ 93016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196 w 390719"/>
                      <a:gd name="connsiteY9" fmla="*/ 94370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171 w 390461"/>
                      <a:gd name="connsiteY2" fmla="*/ 13968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216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43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30478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309858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0461" h="337955">
                        <a:moveTo>
                          <a:pt x="15283" y="0"/>
                        </a:moveTo>
                        <a:lnTo>
                          <a:pt x="365478" y="222"/>
                        </a:lnTo>
                        <a:lnTo>
                          <a:pt x="381501" y="13739"/>
                        </a:lnTo>
                        <a:cubicBezTo>
                          <a:pt x="381429" y="26113"/>
                          <a:pt x="380969" y="55043"/>
                          <a:pt x="381139" y="67405"/>
                        </a:cubicBezTo>
                        <a:lnTo>
                          <a:pt x="390389" y="74888"/>
                        </a:lnTo>
                        <a:lnTo>
                          <a:pt x="390461" y="107558"/>
                        </a:lnTo>
                        <a:lnTo>
                          <a:pt x="379803" y="119793"/>
                        </a:lnTo>
                        <a:cubicBezTo>
                          <a:pt x="379831" y="192514"/>
                          <a:pt x="379859" y="265234"/>
                          <a:pt x="379887" y="337955"/>
                        </a:cubicBezTo>
                        <a:lnTo>
                          <a:pt x="367518" y="322086"/>
                        </a:lnTo>
                        <a:cubicBezTo>
                          <a:pt x="367976" y="207323"/>
                          <a:pt x="367480" y="209016"/>
                          <a:pt x="367691" y="94254"/>
                        </a:cubicBezTo>
                        <a:lnTo>
                          <a:pt x="309858" y="29124"/>
                        </a:lnTo>
                        <a:lnTo>
                          <a:pt x="180849" y="28462"/>
                        </a:lnTo>
                        <a:cubicBezTo>
                          <a:pt x="180794" y="24327"/>
                          <a:pt x="180823" y="18702"/>
                          <a:pt x="180768" y="14567"/>
                        </a:cubicBezTo>
                        <a:cubicBezTo>
                          <a:pt x="152592" y="13028"/>
                          <a:pt x="28176" y="15232"/>
                          <a:pt x="0" y="13693"/>
                        </a:cubicBezTo>
                        <a:cubicBezTo>
                          <a:pt x="8954" y="4484"/>
                          <a:pt x="3613" y="9209"/>
                          <a:pt x="15283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746" name="Agrupar 745">
                    <a:extLst>
                      <a:ext uri="{FF2B5EF4-FFF2-40B4-BE49-F238E27FC236}">
                        <a16:creationId xmlns:a16="http://schemas.microsoft.com/office/drawing/2014/main" id="{5D1057A1-3D81-486B-91C7-D7260B803713}"/>
                      </a:ext>
                    </a:extLst>
                  </p:cNvPr>
                  <p:cNvGrpSpPr/>
                  <p:nvPr/>
                </p:nvGrpSpPr>
                <p:grpSpPr>
                  <a:xfrm>
                    <a:off x="1987288" y="3912670"/>
                    <a:ext cx="153222" cy="137766"/>
                    <a:chOff x="2120858" y="4193874"/>
                    <a:chExt cx="153222" cy="137766"/>
                  </a:xfrm>
                </p:grpSpPr>
                <p:sp>
                  <p:nvSpPr>
                    <p:cNvPr id="747" name="Elipse 746">
                      <a:extLst>
                        <a:ext uri="{FF2B5EF4-FFF2-40B4-BE49-F238E27FC236}">
                          <a16:creationId xmlns:a16="http://schemas.microsoft.com/office/drawing/2014/main" id="{04587CC3-F65C-4508-A9CA-9C7B50FF287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89797" y="4235147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48" name="Elipse 747">
                      <a:extLst>
                        <a:ext uri="{FF2B5EF4-FFF2-40B4-BE49-F238E27FC236}">
                          <a16:creationId xmlns:a16="http://schemas.microsoft.com/office/drawing/2014/main" id="{94A1F874-FC1A-47BC-B433-CEEA39280CD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248880" y="4281652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49" name="Elipse 748">
                      <a:extLst>
                        <a:ext uri="{FF2B5EF4-FFF2-40B4-BE49-F238E27FC236}">
                          <a16:creationId xmlns:a16="http://schemas.microsoft.com/office/drawing/2014/main" id="{37FD717F-3D74-4C5A-AC4B-30CFDF5EA70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20858" y="4264006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50" name="Elipse 749">
                      <a:extLst>
                        <a:ext uri="{FF2B5EF4-FFF2-40B4-BE49-F238E27FC236}">
                          <a16:creationId xmlns:a16="http://schemas.microsoft.com/office/drawing/2014/main" id="{C58B81AA-68AD-473E-8408-376C05B2C42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80580" y="4306440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51" name="Elipse 750">
                      <a:extLst>
                        <a:ext uri="{FF2B5EF4-FFF2-40B4-BE49-F238E27FC236}">
                          <a16:creationId xmlns:a16="http://schemas.microsoft.com/office/drawing/2014/main" id="{94C49804-549E-46D0-AE7C-2B15F0EAA68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5819" y="4193874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744" name="Forma Livre: Forma 743">
                  <a:extLst>
                    <a:ext uri="{FF2B5EF4-FFF2-40B4-BE49-F238E27FC236}">
                      <a16:creationId xmlns:a16="http://schemas.microsoft.com/office/drawing/2014/main" id="{78F3F2B3-7B09-4E3A-BA90-119616059097}"/>
                    </a:ext>
                  </a:extLst>
                </p:cNvPr>
                <p:cNvSpPr/>
                <p:nvPr/>
              </p:nvSpPr>
              <p:spPr>
                <a:xfrm>
                  <a:off x="1958916" y="3437768"/>
                  <a:ext cx="1037876" cy="692743"/>
                </a:xfrm>
                <a:custGeom>
                  <a:avLst/>
                  <a:gdLst>
                    <a:gd name="connsiteX0" fmla="*/ 9525 w 1062037"/>
                    <a:gd name="connsiteY0" fmla="*/ 73819 h 685800"/>
                    <a:gd name="connsiteX1" fmla="*/ 109537 w 1062037"/>
                    <a:gd name="connsiteY1" fmla="*/ 0 h 685800"/>
                    <a:gd name="connsiteX2" fmla="*/ 111918 w 1062037"/>
                    <a:gd name="connsiteY2" fmla="*/ 426244 h 685800"/>
                    <a:gd name="connsiteX3" fmla="*/ 226218 w 1062037"/>
                    <a:gd name="connsiteY3" fmla="*/ 423862 h 685800"/>
                    <a:gd name="connsiteX4" fmla="*/ 311943 w 1062037"/>
                    <a:gd name="connsiteY4" fmla="*/ 495300 h 685800"/>
                    <a:gd name="connsiteX5" fmla="*/ 309562 w 1062037"/>
                    <a:gd name="connsiteY5" fmla="*/ 614362 h 685800"/>
                    <a:gd name="connsiteX6" fmla="*/ 1000125 w 1062037"/>
                    <a:gd name="connsiteY6" fmla="*/ 609600 h 685800"/>
                    <a:gd name="connsiteX7" fmla="*/ 1062037 w 1062037"/>
                    <a:gd name="connsiteY7" fmla="*/ 685800 h 685800"/>
                    <a:gd name="connsiteX8" fmla="*/ 0 w 1062037"/>
                    <a:gd name="connsiteY8" fmla="*/ 681037 h 685800"/>
                    <a:gd name="connsiteX9" fmla="*/ 9525 w 1062037"/>
                    <a:gd name="connsiteY9" fmla="*/ 73819 h 685800"/>
                    <a:gd name="connsiteX0" fmla="*/ 9525 w 1062037"/>
                    <a:gd name="connsiteY0" fmla="*/ 73819 h 685800"/>
                    <a:gd name="connsiteX1" fmla="*/ 109537 w 1062037"/>
                    <a:gd name="connsiteY1" fmla="*/ 0 h 685800"/>
                    <a:gd name="connsiteX2" fmla="*/ 111918 w 1062037"/>
                    <a:gd name="connsiteY2" fmla="*/ 426244 h 685800"/>
                    <a:gd name="connsiteX3" fmla="*/ 226218 w 1062037"/>
                    <a:gd name="connsiteY3" fmla="*/ 423862 h 685800"/>
                    <a:gd name="connsiteX4" fmla="*/ 311943 w 1062037"/>
                    <a:gd name="connsiteY4" fmla="*/ 495300 h 685800"/>
                    <a:gd name="connsiteX5" fmla="*/ 309562 w 1062037"/>
                    <a:gd name="connsiteY5" fmla="*/ 614362 h 685800"/>
                    <a:gd name="connsiteX6" fmla="*/ 1000125 w 1062037"/>
                    <a:gd name="connsiteY6" fmla="*/ 609600 h 685800"/>
                    <a:gd name="connsiteX7" fmla="*/ 1062037 w 1062037"/>
                    <a:gd name="connsiteY7" fmla="*/ 685800 h 685800"/>
                    <a:gd name="connsiteX8" fmla="*/ 92091 w 1062037"/>
                    <a:gd name="connsiteY8" fmla="*/ 679614 h 685800"/>
                    <a:gd name="connsiteX9" fmla="*/ 0 w 1062037"/>
                    <a:gd name="connsiteY9" fmla="*/ 681037 h 685800"/>
                    <a:gd name="connsiteX10" fmla="*/ 9525 w 1062037"/>
                    <a:gd name="connsiteY10" fmla="*/ 73819 h 685800"/>
                    <a:gd name="connsiteX0" fmla="*/ 4696 w 1057208"/>
                    <a:gd name="connsiteY0" fmla="*/ 73819 h 685800"/>
                    <a:gd name="connsiteX1" fmla="*/ 104708 w 1057208"/>
                    <a:gd name="connsiteY1" fmla="*/ 0 h 685800"/>
                    <a:gd name="connsiteX2" fmla="*/ 107089 w 1057208"/>
                    <a:gd name="connsiteY2" fmla="*/ 426244 h 685800"/>
                    <a:gd name="connsiteX3" fmla="*/ 221389 w 1057208"/>
                    <a:gd name="connsiteY3" fmla="*/ 423862 h 685800"/>
                    <a:gd name="connsiteX4" fmla="*/ 307114 w 1057208"/>
                    <a:gd name="connsiteY4" fmla="*/ 495300 h 685800"/>
                    <a:gd name="connsiteX5" fmla="*/ 304733 w 1057208"/>
                    <a:gd name="connsiteY5" fmla="*/ 614362 h 685800"/>
                    <a:gd name="connsiteX6" fmla="*/ 995296 w 1057208"/>
                    <a:gd name="connsiteY6" fmla="*/ 609600 h 685800"/>
                    <a:gd name="connsiteX7" fmla="*/ 1057208 w 1057208"/>
                    <a:gd name="connsiteY7" fmla="*/ 685800 h 685800"/>
                    <a:gd name="connsiteX8" fmla="*/ 87262 w 1057208"/>
                    <a:gd name="connsiteY8" fmla="*/ 679614 h 685800"/>
                    <a:gd name="connsiteX9" fmla="*/ 0 w 1057208"/>
                    <a:gd name="connsiteY9" fmla="*/ 610315 h 685800"/>
                    <a:gd name="connsiteX10" fmla="*/ 4696 w 1057208"/>
                    <a:gd name="connsiteY10" fmla="*/ 73819 h 685800"/>
                    <a:gd name="connsiteX0" fmla="*/ 4696 w 1057208"/>
                    <a:gd name="connsiteY0" fmla="*/ 73819 h 685800"/>
                    <a:gd name="connsiteX1" fmla="*/ 104708 w 1057208"/>
                    <a:gd name="connsiteY1" fmla="*/ 0 h 685800"/>
                    <a:gd name="connsiteX2" fmla="*/ 107089 w 1057208"/>
                    <a:gd name="connsiteY2" fmla="*/ 426244 h 685800"/>
                    <a:gd name="connsiteX3" fmla="*/ 221389 w 1057208"/>
                    <a:gd name="connsiteY3" fmla="*/ 423862 h 685800"/>
                    <a:gd name="connsiteX4" fmla="*/ 307114 w 1057208"/>
                    <a:gd name="connsiteY4" fmla="*/ 495300 h 685800"/>
                    <a:gd name="connsiteX5" fmla="*/ 304733 w 1057208"/>
                    <a:gd name="connsiteY5" fmla="*/ 614362 h 685800"/>
                    <a:gd name="connsiteX6" fmla="*/ 995296 w 1057208"/>
                    <a:gd name="connsiteY6" fmla="*/ 609600 h 685800"/>
                    <a:gd name="connsiteX7" fmla="*/ 1057208 w 1057208"/>
                    <a:gd name="connsiteY7" fmla="*/ 685800 h 685800"/>
                    <a:gd name="connsiteX8" fmla="*/ 130723 w 1057208"/>
                    <a:gd name="connsiteY8" fmla="*/ 679614 h 685800"/>
                    <a:gd name="connsiteX9" fmla="*/ 0 w 1057208"/>
                    <a:gd name="connsiteY9" fmla="*/ 610315 h 685800"/>
                    <a:gd name="connsiteX10" fmla="*/ 4696 w 1057208"/>
                    <a:gd name="connsiteY10" fmla="*/ 73819 h 685800"/>
                    <a:gd name="connsiteX0" fmla="*/ 7110 w 1059622"/>
                    <a:gd name="connsiteY0" fmla="*/ 73819 h 685800"/>
                    <a:gd name="connsiteX1" fmla="*/ 107122 w 1059622"/>
                    <a:gd name="connsiteY1" fmla="*/ 0 h 685800"/>
                    <a:gd name="connsiteX2" fmla="*/ 109503 w 1059622"/>
                    <a:gd name="connsiteY2" fmla="*/ 426244 h 685800"/>
                    <a:gd name="connsiteX3" fmla="*/ 223803 w 1059622"/>
                    <a:gd name="connsiteY3" fmla="*/ 423862 h 685800"/>
                    <a:gd name="connsiteX4" fmla="*/ 309528 w 1059622"/>
                    <a:gd name="connsiteY4" fmla="*/ 495300 h 685800"/>
                    <a:gd name="connsiteX5" fmla="*/ 307147 w 1059622"/>
                    <a:gd name="connsiteY5" fmla="*/ 614362 h 685800"/>
                    <a:gd name="connsiteX6" fmla="*/ 997710 w 1059622"/>
                    <a:gd name="connsiteY6" fmla="*/ 609600 h 685800"/>
                    <a:gd name="connsiteX7" fmla="*/ 1059622 w 1059622"/>
                    <a:gd name="connsiteY7" fmla="*/ 685800 h 685800"/>
                    <a:gd name="connsiteX8" fmla="*/ 133137 w 1059622"/>
                    <a:gd name="connsiteY8" fmla="*/ 679614 h 685800"/>
                    <a:gd name="connsiteX9" fmla="*/ 0 w 1059622"/>
                    <a:gd name="connsiteY9" fmla="*/ 619745 h 685800"/>
                    <a:gd name="connsiteX10" fmla="*/ 7110 w 1059622"/>
                    <a:gd name="connsiteY10" fmla="*/ 73819 h 685800"/>
                    <a:gd name="connsiteX0" fmla="*/ 7110 w 1059622"/>
                    <a:gd name="connsiteY0" fmla="*/ 73819 h 685800"/>
                    <a:gd name="connsiteX1" fmla="*/ 107122 w 1059622"/>
                    <a:gd name="connsiteY1" fmla="*/ 0 h 685800"/>
                    <a:gd name="connsiteX2" fmla="*/ 109503 w 1059622"/>
                    <a:gd name="connsiteY2" fmla="*/ 426244 h 685800"/>
                    <a:gd name="connsiteX3" fmla="*/ 223803 w 1059622"/>
                    <a:gd name="connsiteY3" fmla="*/ 423862 h 685800"/>
                    <a:gd name="connsiteX4" fmla="*/ 309528 w 1059622"/>
                    <a:gd name="connsiteY4" fmla="*/ 495300 h 685800"/>
                    <a:gd name="connsiteX5" fmla="*/ 307147 w 1059622"/>
                    <a:gd name="connsiteY5" fmla="*/ 614362 h 685800"/>
                    <a:gd name="connsiteX6" fmla="*/ 997710 w 1059622"/>
                    <a:gd name="connsiteY6" fmla="*/ 609600 h 685800"/>
                    <a:gd name="connsiteX7" fmla="*/ 1059622 w 1059622"/>
                    <a:gd name="connsiteY7" fmla="*/ 685800 h 685800"/>
                    <a:gd name="connsiteX8" fmla="*/ 96919 w 1059622"/>
                    <a:gd name="connsiteY8" fmla="*/ 681971 h 685800"/>
                    <a:gd name="connsiteX9" fmla="*/ 0 w 1059622"/>
                    <a:gd name="connsiteY9" fmla="*/ 619745 h 685800"/>
                    <a:gd name="connsiteX10" fmla="*/ 7110 w 1059622"/>
                    <a:gd name="connsiteY10" fmla="*/ 73819 h 685800"/>
                    <a:gd name="connsiteX0" fmla="*/ 2281 w 1054793"/>
                    <a:gd name="connsiteY0" fmla="*/ 73819 h 685800"/>
                    <a:gd name="connsiteX1" fmla="*/ 102293 w 1054793"/>
                    <a:gd name="connsiteY1" fmla="*/ 0 h 685800"/>
                    <a:gd name="connsiteX2" fmla="*/ 104674 w 1054793"/>
                    <a:gd name="connsiteY2" fmla="*/ 426244 h 685800"/>
                    <a:gd name="connsiteX3" fmla="*/ 218974 w 1054793"/>
                    <a:gd name="connsiteY3" fmla="*/ 423862 h 685800"/>
                    <a:gd name="connsiteX4" fmla="*/ 304699 w 1054793"/>
                    <a:gd name="connsiteY4" fmla="*/ 495300 h 685800"/>
                    <a:gd name="connsiteX5" fmla="*/ 302318 w 1054793"/>
                    <a:gd name="connsiteY5" fmla="*/ 614362 h 685800"/>
                    <a:gd name="connsiteX6" fmla="*/ 992881 w 1054793"/>
                    <a:gd name="connsiteY6" fmla="*/ 609600 h 685800"/>
                    <a:gd name="connsiteX7" fmla="*/ 1054793 w 1054793"/>
                    <a:gd name="connsiteY7" fmla="*/ 685800 h 685800"/>
                    <a:gd name="connsiteX8" fmla="*/ 92090 w 1054793"/>
                    <a:gd name="connsiteY8" fmla="*/ 681971 h 685800"/>
                    <a:gd name="connsiteX9" fmla="*/ 0 w 1054793"/>
                    <a:gd name="connsiteY9" fmla="*/ 629174 h 685800"/>
                    <a:gd name="connsiteX10" fmla="*/ 2281 w 1054793"/>
                    <a:gd name="connsiteY10" fmla="*/ 73819 h 685800"/>
                    <a:gd name="connsiteX0" fmla="*/ 2281 w 1054793"/>
                    <a:gd name="connsiteY0" fmla="*/ 73819 h 685800"/>
                    <a:gd name="connsiteX1" fmla="*/ 102293 w 1054793"/>
                    <a:gd name="connsiteY1" fmla="*/ 0 h 685800"/>
                    <a:gd name="connsiteX2" fmla="*/ 104674 w 1054793"/>
                    <a:gd name="connsiteY2" fmla="*/ 426244 h 685800"/>
                    <a:gd name="connsiteX3" fmla="*/ 218974 w 1054793"/>
                    <a:gd name="connsiteY3" fmla="*/ 423862 h 685800"/>
                    <a:gd name="connsiteX4" fmla="*/ 304699 w 1054793"/>
                    <a:gd name="connsiteY4" fmla="*/ 495300 h 685800"/>
                    <a:gd name="connsiteX5" fmla="*/ 302318 w 1054793"/>
                    <a:gd name="connsiteY5" fmla="*/ 614362 h 685800"/>
                    <a:gd name="connsiteX6" fmla="*/ 992881 w 1054793"/>
                    <a:gd name="connsiteY6" fmla="*/ 609600 h 685800"/>
                    <a:gd name="connsiteX7" fmla="*/ 1054793 w 1054793"/>
                    <a:gd name="connsiteY7" fmla="*/ 685800 h 685800"/>
                    <a:gd name="connsiteX8" fmla="*/ 87261 w 1054793"/>
                    <a:gd name="connsiteY8" fmla="*/ 684328 h 685800"/>
                    <a:gd name="connsiteX9" fmla="*/ 0 w 1054793"/>
                    <a:gd name="connsiteY9" fmla="*/ 629174 h 685800"/>
                    <a:gd name="connsiteX10" fmla="*/ 2281 w 1054793"/>
                    <a:gd name="connsiteY10" fmla="*/ 73819 h 685800"/>
                    <a:gd name="connsiteX0" fmla="*/ 437 w 1052949"/>
                    <a:gd name="connsiteY0" fmla="*/ 73819 h 685800"/>
                    <a:gd name="connsiteX1" fmla="*/ 100449 w 1052949"/>
                    <a:gd name="connsiteY1" fmla="*/ 0 h 685800"/>
                    <a:gd name="connsiteX2" fmla="*/ 102830 w 1052949"/>
                    <a:gd name="connsiteY2" fmla="*/ 426244 h 685800"/>
                    <a:gd name="connsiteX3" fmla="*/ 217130 w 1052949"/>
                    <a:gd name="connsiteY3" fmla="*/ 423862 h 685800"/>
                    <a:gd name="connsiteX4" fmla="*/ 302855 w 1052949"/>
                    <a:gd name="connsiteY4" fmla="*/ 495300 h 685800"/>
                    <a:gd name="connsiteX5" fmla="*/ 300474 w 1052949"/>
                    <a:gd name="connsiteY5" fmla="*/ 614362 h 685800"/>
                    <a:gd name="connsiteX6" fmla="*/ 991037 w 1052949"/>
                    <a:gd name="connsiteY6" fmla="*/ 609600 h 685800"/>
                    <a:gd name="connsiteX7" fmla="*/ 1052949 w 1052949"/>
                    <a:gd name="connsiteY7" fmla="*/ 685800 h 685800"/>
                    <a:gd name="connsiteX8" fmla="*/ 85417 w 1052949"/>
                    <a:gd name="connsiteY8" fmla="*/ 684328 h 685800"/>
                    <a:gd name="connsiteX9" fmla="*/ 570 w 1052949"/>
                    <a:gd name="connsiteY9" fmla="*/ 629174 h 685800"/>
                    <a:gd name="connsiteX10" fmla="*/ 437 w 1052949"/>
                    <a:gd name="connsiteY10" fmla="*/ 73819 h 685800"/>
                    <a:gd name="connsiteX0" fmla="*/ 437 w 1052949"/>
                    <a:gd name="connsiteY0" fmla="*/ 73819 h 685800"/>
                    <a:gd name="connsiteX1" fmla="*/ 100449 w 1052949"/>
                    <a:gd name="connsiteY1" fmla="*/ 0 h 685800"/>
                    <a:gd name="connsiteX2" fmla="*/ 102830 w 1052949"/>
                    <a:gd name="connsiteY2" fmla="*/ 426244 h 685800"/>
                    <a:gd name="connsiteX3" fmla="*/ 217130 w 1052949"/>
                    <a:gd name="connsiteY3" fmla="*/ 423862 h 685800"/>
                    <a:gd name="connsiteX4" fmla="*/ 302855 w 1052949"/>
                    <a:gd name="connsiteY4" fmla="*/ 495300 h 685800"/>
                    <a:gd name="connsiteX5" fmla="*/ 300474 w 1052949"/>
                    <a:gd name="connsiteY5" fmla="*/ 614362 h 685800"/>
                    <a:gd name="connsiteX6" fmla="*/ 991037 w 1052949"/>
                    <a:gd name="connsiteY6" fmla="*/ 609600 h 685800"/>
                    <a:gd name="connsiteX7" fmla="*/ 1052949 w 1052949"/>
                    <a:gd name="connsiteY7" fmla="*/ 685800 h 685800"/>
                    <a:gd name="connsiteX8" fmla="*/ 85417 w 1052949"/>
                    <a:gd name="connsiteY8" fmla="*/ 684328 h 685800"/>
                    <a:gd name="connsiteX9" fmla="*/ 570 w 1052949"/>
                    <a:gd name="connsiteY9" fmla="*/ 640961 h 685800"/>
                    <a:gd name="connsiteX10" fmla="*/ 437 w 1052949"/>
                    <a:gd name="connsiteY10" fmla="*/ 73819 h 685800"/>
                    <a:gd name="connsiteX0" fmla="*/ 4697 w 1052379"/>
                    <a:gd name="connsiteY0" fmla="*/ 71461 h 685800"/>
                    <a:gd name="connsiteX1" fmla="*/ 99879 w 1052379"/>
                    <a:gd name="connsiteY1" fmla="*/ 0 h 685800"/>
                    <a:gd name="connsiteX2" fmla="*/ 102260 w 1052379"/>
                    <a:gd name="connsiteY2" fmla="*/ 426244 h 685800"/>
                    <a:gd name="connsiteX3" fmla="*/ 216560 w 1052379"/>
                    <a:gd name="connsiteY3" fmla="*/ 423862 h 685800"/>
                    <a:gd name="connsiteX4" fmla="*/ 302285 w 1052379"/>
                    <a:gd name="connsiteY4" fmla="*/ 495300 h 685800"/>
                    <a:gd name="connsiteX5" fmla="*/ 299904 w 1052379"/>
                    <a:gd name="connsiteY5" fmla="*/ 614362 h 685800"/>
                    <a:gd name="connsiteX6" fmla="*/ 990467 w 1052379"/>
                    <a:gd name="connsiteY6" fmla="*/ 609600 h 685800"/>
                    <a:gd name="connsiteX7" fmla="*/ 1052379 w 1052379"/>
                    <a:gd name="connsiteY7" fmla="*/ 685800 h 685800"/>
                    <a:gd name="connsiteX8" fmla="*/ 84847 w 1052379"/>
                    <a:gd name="connsiteY8" fmla="*/ 684328 h 685800"/>
                    <a:gd name="connsiteX9" fmla="*/ 0 w 1052379"/>
                    <a:gd name="connsiteY9" fmla="*/ 640961 h 685800"/>
                    <a:gd name="connsiteX10" fmla="*/ 4697 w 1052379"/>
                    <a:gd name="connsiteY10" fmla="*/ 71461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52379" h="685800">
                      <a:moveTo>
                        <a:pt x="4697" y="71461"/>
                      </a:moveTo>
                      <a:lnTo>
                        <a:pt x="99879" y="0"/>
                      </a:lnTo>
                      <a:cubicBezTo>
                        <a:pt x="100673" y="142081"/>
                        <a:pt x="101466" y="284163"/>
                        <a:pt x="102260" y="426244"/>
                      </a:cubicBezTo>
                      <a:lnTo>
                        <a:pt x="216560" y="423862"/>
                      </a:lnTo>
                      <a:lnTo>
                        <a:pt x="302285" y="495300"/>
                      </a:lnTo>
                      <a:cubicBezTo>
                        <a:pt x="301491" y="534987"/>
                        <a:pt x="300698" y="574675"/>
                        <a:pt x="299904" y="614362"/>
                      </a:cubicBezTo>
                      <a:lnTo>
                        <a:pt x="990467" y="609600"/>
                      </a:lnTo>
                      <a:lnTo>
                        <a:pt x="1052379" y="685800"/>
                      </a:lnTo>
                      <a:lnTo>
                        <a:pt x="84847" y="684328"/>
                      </a:lnTo>
                      <a:lnTo>
                        <a:pt x="0" y="640961"/>
                      </a:lnTo>
                      <a:cubicBezTo>
                        <a:pt x="1565" y="462129"/>
                        <a:pt x="3132" y="250293"/>
                        <a:pt x="4697" y="71461"/>
                      </a:cubicBezTo>
                      <a:close/>
                    </a:path>
                  </a:pathLst>
                </a:custGeom>
                <a:solidFill>
                  <a:srgbClr val="2F5597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62" name="Agrupar 761">
              <a:extLst>
                <a:ext uri="{FF2B5EF4-FFF2-40B4-BE49-F238E27FC236}">
                  <a16:creationId xmlns:a16="http://schemas.microsoft.com/office/drawing/2014/main" id="{884A9D3A-56DB-4811-AFA6-8B9A99B8A00E}"/>
                </a:ext>
              </a:extLst>
            </p:cNvPr>
            <p:cNvGrpSpPr/>
            <p:nvPr/>
          </p:nvGrpSpPr>
          <p:grpSpPr>
            <a:xfrm flipH="1">
              <a:off x="8959099" y="3382711"/>
              <a:ext cx="556054" cy="690056"/>
              <a:chOff x="1952581" y="2605480"/>
              <a:chExt cx="1776965" cy="1517826"/>
            </a:xfrm>
          </p:grpSpPr>
          <p:sp>
            <p:nvSpPr>
              <p:cNvPr id="763" name="Retângulo: Cantos Diagonais Recortados 20">
                <a:extLst>
                  <a:ext uri="{FF2B5EF4-FFF2-40B4-BE49-F238E27FC236}">
                    <a16:creationId xmlns:a16="http://schemas.microsoft.com/office/drawing/2014/main" id="{25D22A6D-E5C1-4D74-8C48-4DBA16C0BCA8}"/>
                  </a:ext>
                </a:extLst>
              </p:cNvPr>
              <p:cNvSpPr/>
              <p:nvPr/>
            </p:nvSpPr>
            <p:spPr>
              <a:xfrm flipH="1">
                <a:off x="2033557" y="2655597"/>
                <a:ext cx="1613268" cy="1434441"/>
              </a:xfrm>
              <a:custGeom>
                <a:avLst/>
                <a:gdLst>
                  <a:gd name="connsiteX0" fmla="*/ 0 w 816232"/>
                  <a:gd name="connsiteY0" fmla="*/ 0 h 1434441"/>
                  <a:gd name="connsiteX1" fmla="*/ 680191 w 816232"/>
                  <a:gd name="connsiteY1" fmla="*/ 0 h 1434441"/>
                  <a:gd name="connsiteX2" fmla="*/ 816232 w 816232"/>
                  <a:gd name="connsiteY2" fmla="*/ 1360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816232 w 816232"/>
                  <a:gd name="connsiteY1" fmla="*/ 13604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7454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5073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269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1297 h 1435738"/>
                  <a:gd name="connsiteX1" fmla="*/ 752764 w 816232"/>
                  <a:gd name="connsiteY1" fmla="*/ 0 h 1435738"/>
                  <a:gd name="connsiteX2" fmla="*/ 816232 w 816232"/>
                  <a:gd name="connsiteY2" fmla="*/ 3988 h 1435738"/>
                  <a:gd name="connsiteX3" fmla="*/ 816232 w 816232"/>
                  <a:gd name="connsiteY3" fmla="*/ 1435738 h 1435738"/>
                  <a:gd name="connsiteX4" fmla="*/ 816232 w 816232"/>
                  <a:gd name="connsiteY4" fmla="*/ 1435738 h 1435738"/>
                  <a:gd name="connsiteX5" fmla="*/ 136041 w 816232"/>
                  <a:gd name="connsiteY5" fmla="*/ 1435738 h 1435738"/>
                  <a:gd name="connsiteX6" fmla="*/ 0 w 816232"/>
                  <a:gd name="connsiteY6" fmla="*/ 1299697 h 1435738"/>
                  <a:gd name="connsiteX7" fmla="*/ 0 w 816232"/>
                  <a:gd name="connsiteY7" fmla="*/ 1297 h 1435738"/>
                  <a:gd name="connsiteX0" fmla="*/ 0 w 816232"/>
                  <a:gd name="connsiteY0" fmla="*/ 1297 h 1435738"/>
                  <a:gd name="connsiteX1" fmla="*/ 752764 w 816232"/>
                  <a:gd name="connsiteY1" fmla="*/ 0 h 1435738"/>
                  <a:gd name="connsiteX2" fmla="*/ 816232 w 816232"/>
                  <a:gd name="connsiteY2" fmla="*/ 86538 h 1435738"/>
                  <a:gd name="connsiteX3" fmla="*/ 816232 w 816232"/>
                  <a:gd name="connsiteY3" fmla="*/ 1435738 h 1435738"/>
                  <a:gd name="connsiteX4" fmla="*/ 816232 w 816232"/>
                  <a:gd name="connsiteY4" fmla="*/ 1435738 h 1435738"/>
                  <a:gd name="connsiteX5" fmla="*/ 136041 w 816232"/>
                  <a:gd name="connsiteY5" fmla="*/ 1435738 h 1435738"/>
                  <a:gd name="connsiteX6" fmla="*/ 0 w 816232"/>
                  <a:gd name="connsiteY6" fmla="*/ 1299697 h 1435738"/>
                  <a:gd name="connsiteX7" fmla="*/ 0 w 816232"/>
                  <a:gd name="connsiteY7" fmla="*/ 1297 h 1435738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852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126516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126516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81424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6232" h="1434441">
                    <a:moveTo>
                      <a:pt x="0" y="0"/>
                    </a:moveTo>
                    <a:lnTo>
                      <a:pt x="754371" y="1878"/>
                    </a:lnTo>
                    <a:lnTo>
                      <a:pt x="816232" y="126516"/>
                    </a:lnTo>
                    <a:lnTo>
                      <a:pt x="816232" y="1434441"/>
                    </a:lnTo>
                    <a:lnTo>
                      <a:pt x="816232" y="1434441"/>
                    </a:lnTo>
                    <a:lnTo>
                      <a:pt x="81424" y="1434441"/>
                    </a:lnTo>
                    <a:lnTo>
                      <a:pt x="0" y="1298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5597">
                  <a:alpha val="40000"/>
                </a:srgbClr>
              </a:solidFill>
              <a:ln w="47625" cmpd="thickThin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900" dirty="0">
                    <a:solidFill>
                      <a:schemeClr val="accent1"/>
                    </a:solidFill>
                  </a:rPr>
                  <a:t>  </a:t>
                </a:r>
              </a:p>
              <a:p>
                <a:r>
                  <a:rPr lang="pt-BR" sz="900" dirty="0">
                    <a:solidFill>
                      <a:schemeClr val="accent1"/>
                    </a:solidFill>
                  </a:rPr>
                  <a:t>  </a:t>
                </a: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64" name="Agrupar 763">
                <a:extLst>
                  <a:ext uri="{FF2B5EF4-FFF2-40B4-BE49-F238E27FC236}">
                    <a16:creationId xmlns:a16="http://schemas.microsoft.com/office/drawing/2014/main" id="{F2573E40-8E23-481F-9DC5-9902A6581E69}"/>
                  </a:ext>
                </a:extLst>
              </p:cNvPr>
              <p:cNvGrpSpPr/>
              <p:nvPr/>
            </p:nvGrpSpPr>
            <p:grpSpPr>
              <a:xfrm>
                <a:off x="2703240" y="2605480"/>
                <a:ext cx="1026306" cy="933500"/>
                <a:chOff x="2719545" y="861394"/>
                <a:chExt cx="3800965" cy="2637046"/>
              </a:xfrm>
            </p:grpSpPr>
            <p:grpSp>
              <p:nvGrpSpPr>
                <p:cNvPr id="775" name="Agrupar 774">
                  <a:extLst>
                    <a:ext uri="{FF2B5EF4-FFF2-40B4-BE49-F238E27FC236}">
                      <a16:creationId xmlns:a16="http://schemas.microsoft.com/office/drawing/2014/main" id="{87D5F345-0078-46CE-B8BB-8AC797081616}"/>
                    </a:ext>
                  </a:extLst>
                </p:cNvPr>
                <p:cNvGrpSpPr/>
                <p:nvPr/>
              </p:nvGrpSpPr>
              <p:grpSpPr>
                <a:xfrm>
                  <a:off x="2719545" y="861394"/>
                  <a:ext cx="3800965" cy="2637046"/>
                  <a:chOff x="2688080" y="2610170"/>
                  <a:chExt cx="1039626" cy="860037"/>
                </a:xfrm>
              </p:grpSpPr>
              <p:sp>
                <p:nvSpPr>
                  <p:cNvPr id="782" name="Forma Livre: Forma 781">
                    <a:extLst>
                      <a:ext uri="{FF2B5EF4-FFF2-40B4-BE49-F238E27FC236}">
                        <a16:creationId xmlns:a16="http://schemas.microsoft.com/office/drawing/2014/main" id="{B49D9723-FF6A-4526-BC5D-7C1099E75F60}"/>
                      </a:ext>
                    </a:extLst>
                  </p:cNvPr>
                  <p:cNvSpPr/>
                  <p:nvPr/>
                </p:nvSpPr>
                <p:spPr>
                  <a:xfrm>
                    <a:off x="2688080" y="2611904"/>
                    <a:ext cx="1027233" cy="775293"/>
                  </a:xfrm>
                  <a:custGeom>
                    <a:avLst/>
                    <a:gdLst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0 w 419100"/>
                      <a:gd name="connsiteY11" fmla="*/ 9525 h 333375"/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1197 w 419100"/>
                      <a:gd name="connsiteY11" fmla="*/ 21576 h 333375"/>
                      <a:gd name="connsiteX12" fmla="*/ 0 w 419100"/>
                      <a:gd name="connsiteY12" fmla="*/ 9525 h 333375"/>
                      <a:gd name="connsiteX0" fmla="*/ 0 w 418195"/>
                      <a:gd name="connsiteY0" fmla="*/ 3295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3295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3007 w 418195"/>
                      <a:gd name="connsiteY11" fmla="*/ 15345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0956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79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79 h 333375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93478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455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274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8326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5610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1990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7836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3285 w 396764"/>
                      <a:gd name="connsiteY2" fmla="*/ 70094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3285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552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733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643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76001 w 392238"/>
                      <a:gd name="connsiteY2" fmla="*/ 73209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81863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824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4332 h 340643"/>
                      <a:gd name="connsiteX1" fmla="*/ 381863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4332 h 340643"/>
                      <a:gd name="connsiteX1" fmla="*/ 379148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5370 h 341681"/>
                      <a:gd name="connsiteX1" fmla="*/ 38005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1431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2111"/>
                      <a:gd name="connsiteX1" fmla="*/ 381863 w 392238"/>
                      <a:gd name="connsiteY1" fmla="*/ 0 h 342111"/>
                      <a:gd name="connsiteX2" fmla="*/ 381431 w 392238"/>
                      <a:gd name="connsiteY2" fmla="*/ 74247 h 342111"/>
                      <a:gd name="connsiteX3" fmla="*/ 392001 w 392238"/>
                      <a:gd name="connsiteY3" fmla="*/ 81391 h 342111"/>
                      <a:gd name="connsiteX4" fmla="*/ 392238 w 392238"/>
                      <a:gd name="connsiteY4" fmla="*/ 113385 h 342111"/>
                      <a:gd name="connsiteX5" fmla="*/ 380095 w 392238"/>
                      <a:gd name="connsiteY5" fmla="*/ 126635 h 342111"/>
                      <a:gd name="connsiteX6" fmla="*/ 380179 w 392238"/>
                      <a:gd name="connsiteY6" fmla="*/ 341681 h 342111"/>
                      <a:gd name="connsiteX7" fmla="*/ 352747 w 392238"/>
                      <a:gd name="connsiteY7" fmla="*/ 342111 h 342111"/>
                      <a:gd name="connsiteX8" fmla="*/ 351520 w 392238"/>
                      <a:gd name="connsiteY8" fmla="*/ 100441 h 342111"/>
                      <a:gd name="connsiteX9" fmla="*/ 261366 w 392238"/>
                      <a:gd name="connsiteY9" fmla="*/ 38223 h 342111"/>
                      <a:gd name="connsiteX10" fmla="*/ 181141 w 392238"/>
                      <a:gd name="connsiteY10" fmla="*/ 35304 h 342111"/>
                      <a:gd name="connsiteX11" fmla="*/ 180070 w 392238"/>
                      <a:gd name="connsiteY11" fmla="*/ 21860 h 342111"/>
                      <a:gd name="connsiteX12" fmla="*/ 292 w 392238"/>
                      <a:gd name="connsiteY12" fmla="*/ 20536 h 342111"/>
                      <a:gd name="connsiteX13" fmla="*/ 0 w 392238"/>
                      <a:gd name="connsiteY13" fmla="*/ 5370 h 342111"/>
                      <a:gd name="connsiteX0" fmla="*/ 1509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509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6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2612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7810 w 391946"/>
                      <a:gd name="connsiteY0" fmla="*/ 1217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7810 w 391946"/>
                      <a:gd name="connsiteY13" fmla="*/ 1217 h 342111"/>
                      <a:gd name="connsiteX0" fmla="*/ 17810 w 391946"/>
                      <a:gd name="connsiteY0" fmla="*/ 1217 h 341681"/>
                      <a:gd name="connsiteX1" fmla="*/ 381571 w 391946"/>
                      <a:gd name="connsiteY1" fmla="*/ 0 h 341681"/>
                      <a:gd name="connsiteX2" fmla="*/ 381139 w 391946"/>
                      <a:gd name="connsiteY2" fmla="*/ 74247 h 341681"/>
                      <a:gd name="connsiteX3" fmla="*/ 391709 w 391946"/>
                      <a:gd name="connsiteY3" fmla="*/ 81391 h 341681"/>
                      <a:gd name="connsiteX4" fmla="*/ 391946 w 391946"/>
                      <a:gd name="connsiteY4" fmla="*/ 113385 h 341681"/>
                      <a:gd name="connsiteX5" fmla="*/ 379803 w 391946"/>
                      <a:gd name="connsiteY5" fmla="*/ 126635 h 341681"/>
                      <a:gd name="connsiteX6" fmla="*/ 379887 w 391946"/>
                      <a:gd name="connsiteY6" fmla="*/ 341681 h 341681"/>
                      <a:gd name="connsiteX7" fmla="*/ 351550 w 391946"/>
                      <a:gd name="connsiteY7" fmla="*/ 311998 h 341681"/>
                      <a:gd name="connsiteX8" fmla="*/ 351228 w 391946"/>
                      <a:gd name="connsiteY8" fmla="*/ 100441 h 341681"/>
                      <a:gd name="connsiteX9" fmla="*/ 261074 w 391946"/>
                      <a:gd name="connsiteY9" fmla="*/ 38223 h 341681"/>
                      <a:gd name="connsiteX10" fmla="*/ 180849 w 391946"/>
                      <a:gd name="connsiteY10" fmla="*/ 35304 h 341681"/>
                      <a:gd name="connsiteX11" fmla="*/ 179778 w 391946"/>
                      <a:gd name="connsiteY11" fmla="*/ 21860 h 341681"/>
                      <a:gd name="connsiteX12" fmla="*/ 0 w 391946"/>
                      <a:gd name="connsiteY12" fmla="*/ 20535 h 341681"/>
                      <a:gd name="connsiteX13" fmla="*/ 17810 w 391946"/>
                      <a:gd name="connsiteY13" fmla="*/ 1217 h 341681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51550 w 391946"/>
                      <a:gd name="connsiteY7" fmla="*/ 311998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64805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100441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97326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5710 w 391946"/>
                      <a:gd name="connsiteY8" fmla="*/ 99403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408108"/>
                      <a:gd name="connsiteY0" fmla="*/ 1217 h 344797"/>
                      <a:gd name="connsiteX1" fmla="*/ 381571 w 408108"/>
                      <a:gd name="connsiteY1" fmla="*/ 0 h 344797"/>
                      <a:gd name="connsiteX2" fmla="*/ 380290 w 408108"/>
                      <a:gd name="connsiteY2" fmla="*/ 23471 h 344797"/>
                      <a:gd name="connsiteX3" fmla="*/ 381139 w 408108"/>
                      <a:gd name="connsiteY3" fmla="*/ 74247 h 344797"/>
                      <a:gd name="connsiteX4" fmla="*/ 391709 w 408108"/>
                      <a:gd name="connsiteY4" fmla="*/ 81391 h 344797"/>
                      <a:gd name="connsiteX5" fmla="*/ 391946 w 408108"/>
                      <a:gd name="connsiteY5" fmla="*/ 113385 h 344797"/>
                      <a:gd name="connsiteX6" fmla="*/ 379803 w 408108"/>
                      <a:gd name="connsiteY6" fmla="*/ 126635 h 344797"/>
                      <a:gd name="connsiteX7" fmla="*/ 379887 w 408108"/>
                      <a:gd name="connsiteY7" fmla="*/ 344797 h 344797"/>
                      <a:gd name="connsiteX8" fmla="*/ 366032 w 408108"/>
                      <a:gd name="connsiteY8" fmla="*/ 327574 h 344797"/>
                      <a:gd name="connsiteX9" fmla="*/ 365710 w 408108"/>
                      <a:gd name="connsiteY9" fmla="*/ 99403 h 344797"/>
                      <a:gd name="connsiteX10" fmla="*/ 261074 w 408108"/>
                      <a:gd name="connsiteY10" fmla="*/ 38223 h 344797"/>
                      <a:gd name="connsiteX11" fmla="*/ 180849 w 408108"/>
                      <a:gd name="connsiteY11" fmla="*/ 35304 h 344797"/>
                      <a:gd name="connsiteX12" fmla="*/ 179778 w 408108"/>
                      <a:gd name="connsiteY12" fmla="*/ 21860 h 344797"/>
                      <a:gd name="connsiteX13" fmla="*/ 0 w 408108"/>
                      <a:gd name="connsiteY13" fmla="*/ 20535 h 344797"/>
                      <a:gd name="connsiteX14" fmla="*/ 17810 w 408108"/>
                      <a:gd name="connsiteY14" fmla="*/ 1217 h 344797"/>
                      <a:gd name="connsiteX0" fmla="*/ 17810 w 392737"/>
                      <a:gd name="connsiteY0" fmla="*/ 2256 h 345836"/>
                      <a:gd name="connsiteX1" fmla="*/ 358943 w 392737"/>
                      <a:gd name="connsiteY1" fmla="*/ 0 h 345836"/>
                      <a:gd name="connsiteX2" fmla="*/ 380290 w 392737"/>
                      <a:gd name="connsiteY2" fmla="*/ 24510 h 345836"/>
                      <a:gd name="connsiteX3" fmla="*/ 381139 w 392737"/>
                      <a:gd name="connsiteY3" fmla="*/ 75286 h 345836"/>
                      <a:gd name="connsiteX4" fmla="*/ 391709 w 392737"/>
                      <a:gd name="connsiteY4" fmla="*/ 82430 h 345836"/>
                      <a:gd name="connsiteX5" fmla="*/ 391946 w 392737"/>
                      <a:gd name="connsiteY5" fmla="*/ 114424 h 345836"/>
                      <a:gd name="connsiteX6" fmla="*/ 379803 w 392737"/>
                      <a:gd name="connsiteY6" fmla="*/ 127674 h 345836"/>
                      <a:gd name="connsiteX7" fmla="*/ 379887 w 392737"/>
                      <a:gd name="connsiteY7" fmla="*/ 345836 h 345836"/>
                      <a:gd name="connsiteX8" fmla="*/ 366032 w 392737"/>
                      <a:gd name="connsiteY8" fmla="*/ 328613 h 345836"/>
                      <a:gd name="connsiteX9" fmla="*/ 365710 w 392737"/>
                      <a:gd name="connsiteY9" fmla="*/ 100442 h 345836"/>
                      <a:gd name="connsiteX10" fmla="*/ 261074 w 392737"/>
                      <a:gd name="connsiteY10" fmla="*/ 39262 h 345836"/>
                      <a:gd name="connsiteX11" fmla="*/ 180849 w 392737"/>
                      <a:gd name="connsiteY11" fmla="*/ 36343 h 345836"/>
                      <a:gd name="connsiteX12" fmla="*/ 179778 w 392737"/>
                      <a:gd name="connsiteY12" fmla="*/ 22899 h 345836"/>
                      <a:gd name="connsiteX13" fmla="*/ 0 w 392737"/>
                      <a:gd name="connsiteY13" fmla="*/ 21574 h 345836"/>
                      <a:gd name="connsiteX14" fmla="*/ 17810 w 392737"/>
                      <a:gd name="connsiteY14" fmla="*/ 2256 h 345836"/>
                      <a:gd name="connsiteX0" fmla="*/ 17810 w 391946"/>
                      <a:gd name="connsiteY0" fmla="*/ 2265 h 345845"/>
                      <a:gd name="connsiteX1" fmla="*/ 358943 w 391946"/>
                      <a:gd name="connsiteY1" fmla="*/ 9 h 345845"/>
                      <a:gd name="connsiteX2" fmla="*/ 380290 w 391946"/>
                      <a:gd name="connsiteY2" fmla="*/ 24519 h 345845"/>
                      <a:gd name="connsiteX3" fmla="*/ 381139 w 391946"/>
                      <a:gd name="connsiteY3" fmla="*/ 75295 h 345845"/>
                      <a:gd name="connsiteX4" fmla="*/ 391709 w 391946"/>
                      <a:gd name="connsiteY4" fmla="*/ 82439 h 345845"/>
                      <a:gd name="connsiteX5" fmla="*/ 391946 w 391946"/>
                      <a:gd name="connsiteY5" fmla="*/ 114433 h 345845"/>
                      <a:gd name="connsiteX6" fmla="*/ 379803 w 391946"/>
                      <a:gd name="connsiteY6" fmla="*/ 127683 h 345845"/>
                      <a:gd name="connsiteX7" fmla="*/ 379887 w 391946"/>
                      <a:gd name="connsiteY7" fmla="*/ 345845 h 345845"/>
                      <a:gd name="connsiteX8" fmla="*/ 366032 w 391946"/>
                      <a:gd name="connsiteY8" fmla="*/ 328622 h 345845"/>
                      <a:gd name="connsiteX9" fmla="*/ 365710 w 391946"/>
                      <a:gd name="connsiteY9" fmla="*/ 100451 h 345845"/>
                      <a:gd name="connsiteX10" fmla="*/ 261074 w 391946"/>
                      <a:gd name="connsiteY10" fmla="*/ 39271 h 345845"/>
                      <a:gd name="connsiteX11" fmla="*/ 180849 w 391946"/>
                      <a:gd name="connsiteY11" fmla="*/ 36352 h 345845"/>
                      <a:gd name="connsiteX12" fmla="*/ 179778 w 391946"/>
                      <a:gd name="connsiteY12" fmla="*/ 22908 h 345845"/>
                      <a:gd name="connsiteX13" fmla="*/ 0 w 391946"/>
                      <a:gd name="connsiteY13" fmla="*/ 21583 h 345845"/>
                      <a:gd name="connsiteX14" fmla="*/ 17810 w 391946"/>
                      <a:gd name="connsiteY14" fmla="*/ 2265 h 345845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5943 w 391946"/>
                      <a:gd name="connsiteY0" fmla="*/ 9078 h 346582"/>
                      <a:gd name="connsiteX1" fmla="*/ 358943 w 391946"/>
                      <a:gd name="connsiteY1" fmla="*/ 746 h 346582"/>
                      <a:gd name="connsiteX2" fmla="*/ 381195 w 391946"/>
                      <a:gd name="connsiteY2" fmla="*/ 17987 h 346582"/>
                      <a:gd name="connsiteX3" fmla="*/ 381139 w 391946"/>
                      <a:gd name="connsiteY3" fmla="*/ 76032 h 346582"/>
                      <a:gd name="connsiteX4" fmla="*/ 391709 w 391946"/>
                      <a:gd name="connsiteY4" fmla="*/ 83176 h 346582"/>
                      <a:gd name="connsiteX5" fmla="*/ 391946 w 391946"/>
                      <a:gd name="connsiteY5" fmla="*/ 115170 h 346582"/>
                      <a:gd name="connsiteX6" fmla="*/ 379803 w 391946"/>
                      <a:gd name="connsiteY6" fmla="*/ 128420 h 346582"/>
                      <a:gd name="connsiteX7" fmla="*/ 379887 w 391946"/>
                      <a:gd name="connsiteY7" fmla="*/ 346582 h 346582"/>
                      <a:gd name="connsiteX8" fmla="*/ 366032 w 391946"/>
                      <a:gd name="connsiteY8" fmla="*/ 329359 h 346582"/>
                      <a:gd name="connsiteX9" fmla="*/ 365710 w 391946"/>
                      <a:gd name="connsiteY9" fmla="*/ 101188 h 346582"/>
                      <a:gd name="connsiteX10" fmla="*/ 261074 w 391946"/>
                      <a:gd name="connsiteY10" fmla="*/ 40008 h 346582"/>
                      <a:gd name="connsiteX11" fmla="*/ 180849 w 391946"/>
                      <a:gd name="connsiteY11" fmla="*/ 37089 h 346582"/>
                      <a:gd name="connsiteX12" fmla="*/ 179778 w 391946"/>
                      <a:gd name="connsiteY12" fmla="*/ 23645 h 346582"/>
                      <a:gd name="connsiteX13" fmla="*/ 0 w 391946"/>
                      <a:gd name="connsiteY13" fmla="*/ 22320 h 346582"/>
                      <a:gd name="connsiteX14" fmla="*/ 15943 w 391946"/>
                      <a:gd name="connsiteY14" fmla="*/ 9078 h 346582"/>
                      <a:gd name="connsiteX0" fmla="*/ 15943 w 391946"/>
                      <a:gd name="connsiteY0" fmla="*/ 2752 h 340256"/>
                      <a:gd name="connsiteX1" fmla="*/ 365478 w 391946"/>
                      <a:gd name="connsiteY1" fmla="*/ 1510 h 340256"/>
                      <a:gd name="connsiteX2" fmla="*/ 381195 w 391946"/>
                      <a:gd name="connsiteY2" fmla="*/ 11661 h 340256"/>
                      <a:gd name="connsiteX3" fmla="*/ 381139 w 391946"/>
                      <a:gd name="connsiteY3" fmla="*/ 69706 h 340256"/>
                      <a:gd name="connsiteX4" fmla="*/ 391709 w 391946"/>
                      <a:gd name="connsiteY4" fmla="*/ 76850 h 340256"/>
                      <a:gd name="connsiteX5" fmla="*/ 391946 w 391946"/>
                      <a:gd name="connsiteY5" fmla="*/ 108844 h 340256"/>
                      <a:gd name="connsiteX6" fmla="*/ 379803 w 391946"/>
                      <a:gd name="connsiteY6" fmla="*/ 122094 h 340256"/>
                      <a:gd name="connsiteX7" fmla="*/ 379887 w 391946"/>
                      <a:gd name="connsiteY7" fmla="*/ 340256 h 340256"/>
                      <a:gd name="connsiteX8" fmla="*/ 366032 w 391946"/>
                      <a:gd name="connsiteY8" fmla="*/ 323033 h 340256"/>
                      <a:gd name="connsiteX9" fmla="*/ 365710 w 391946"/>
                      <a:gd name="connsiteY9" fmla="*/ 94862 h 340256"/>
                      <a:gd name="connsiteX10" fmla="*/ 261074 w 391946"/>
                      <a:gd name="connsiteY10" fmla="*/ 33682 h 340256"/>
                      <a:gd name="connsiteX11" fmla="*/ 180849 w 391946"/>
                      <a:gd name="connsiteY11" fmla="*/ 30763 h 340256"/>
                      <a:gd name="connsiteX12" fmla="*/ 179778 w 391946"/>
                      <a:gd name="connsiteY12" fmla="*/ 17319 h 340256"/>
                      <a:gd name="connsiteX13" fmla="*/ 0 w 391946"/>
                      <a:gd name="connsiteY13" fmla="*/ 15994 h 340256"/>
                      <a:gd name="connsiteX14" fmla="*/ 15943 w 391946"/>
                      <a:gd name="connsiteY14" fmla="*/ 2752 h 340256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1195 w 391946"/>
                      <a:gd name="connsiteY2" fmla="*/ 8909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0262 w 391946"/>
                      <a:gd name="connsiteY2" fmla="*/ 17011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005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709"/>
                      <a:gd name="connsiteY0" fmla="*/ 229 h 337733"/>
                      <a:gd name="connsiteX1" fmla="*/ 365478 w 391709"/>
                      <a:gd name="connsiteY1" fmla="*/ 0 h 337733"/>
                      <a:gd name="connsiteX2" fmla="*/ 381501 w 391709"/>
                      <a:gd name="connsiteY2" fmla="*/ 13517 h 337733"/>
                      <a:gd name="connsiteX3" fmla="*/ 381139 w 391709"/>
                      <a:gd name="connsiteY3" fmla="*/ 67183 h 337733"/>
                      <a:gd name="connsiteX4" fmla="*/ 391709 w 391709"/>
                      <a:gd name="connsiteY4" fmla="*/ 74327 h 337733"/>
                      <a:gd name="connsiteX5" fmla="*/ 390461 w 391709"/>
                      <a:gd name="connsiteY5" fmla="*/ 107336 h 337733"/>
                      <a:gd name="connsiteX6" fmla="*/ 379803 w 391709"/>
                      <a:gd name="connsiteY6" fmla="*/ 119571 h 337733"/>
                      <a:gd name="connsiteX7" fmla="*/ 379887 w 391709"/>
                      <a:gd name="connsiteY7" fmla="*/ 337733 h 337733"/>
                      <a:gd name="connsiteX8" fmla="*/ 366032 w 391709"/>
                      <a:gd name="connsiteY8" fmla="*/ 320510 h 337733"/>
                      <a:gd name="connsiteX9" fmla="*/ 365710 w 391709"/>
                      <a:gd name="connsiteY9" fmla="*/ 92339 h 337733"/>
                      <a:gd name="connsiteX10" fmla="*/ 261074 w 391709"/>
                      <a:gd name="connsiteY10" fmla="*/ 31159 h 337733"/>
                      <a:gd name="connsiteX11" fmla="*/ 180849 w 391709"/>
                      <a:gd name="connsiteY11" fmla="*/ 28240 h 337733"/>
                      <a:gd name="connsiteX12" fmla="*/ 179778 w 391709"/>
                      <a:gd name="connsiteY12" fmla="*/ 14796 h 337733"/>
                      <a:gd name="connsiteX13" fmla="*/ 0 w 391709"/>
                      <a:gd name="connsiteY13" fmla="*/ 13471 h 337733"/>
                      <a:gd name="connsiteX14" fmla="*/ 15943 w 39170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224 w 390461"/>
                      <a:gd name="connsiteY4" fmla="*/ 73311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6032 w 390461"/>
                      <a:gd name="connsiteY8" fmla="*/ 320510 h 337733"/>
                      <a:gd name="connsiteX9" fmla="*/ 365710 w 390461"/>
                      <a:gd name="connsiteY9" fmla="*/ 92339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1187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280 w 390719"/>
                      <a:gd name="connsiteY8" fmla="*/ 320848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270 w 390719"/>
                      <a:gd name="connsiteY8" fmla="*/ 321525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850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444 w 390719"/>
                      <a:gd name="connsiteY9" fmla="*/ 93016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196 w 390719"/>
                      <a:gd name="connsiteY9" fmla="*/ 94370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171 w 390461"/>
                      <a:gd name="connsiteY2" fmla="*/ 13968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216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43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30478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0461" h="337955">
                        <a:moveTo>
                          <a:pt x="15283" y="0"/>
                        </a:moveTo>
                        <a:lnTo>
                          <a:pt x="365478" y="222"/>
                        </a:lnTo>
                        <a:lnTo>
                          <a:pt x="381501" y="13739"/>
                        </a:lnTo>
                        <a:cubicBezTo>
                          <a:pt x="381429" y="26113"/>
                          <a:pt x="380969" y="55043"/>
                          <a:pt x="381139" y="67405"/>
                        </a:cubicBezTo>
                        <a:lnTo>
                          <a:pt x="390389" y="74888"/>
                        </a:lnTo>
                        <a:lnTo>
                          <a:pt x="390461" y="107558"/>
                        </a:lnTo>
                        <a:lnTo>
                          <a:pt x="379803" y="119793"/>
                        </a:lnTo>
                        <a:cubicBezTo>
                          <a:pt x="379831" y="192514"/>
                          <a:pt x="379859" y="265234"/>
                          <a:pt x="379887" y="337955"/>
                        </a:cubicBezTo>
                        <a:lnTo>
                          <a:pt x="367518" y="322086"/>
                        </a:lnTo>
                        <a:cubicBezTo>
                          <a:pt x="367976" y="207323"/>
                          <a:pt x="367480" y="209016"/>
                          <a:pt x="367691" y="94254"/>
                        </a:cubicBezTo>
                        <a:lnTo>
                          <a:pt x="258433" y="29124"/>
                        </a:lnTo>
                        <a:lnTo>
                          <a:pt x="180849" y="28462"/>
                        </a:lnTo>
                        <a:cubicBezTo>
                          <a:pt x="180794" y="24327"/>
                          <a:pt x="180823" y="18702"/>
                          <a:pt x="180768" y="14567"/>
                        </a:cubicBezTo>
                        <a:cubicBezTo>
                          <a:pt x="152592" y="13028"/>
                          <a:pt x="28176" y="15232"/>
                          <a:pt x="0" y="13693"/>
                        </a:cubicBezTo>
                        <a:cubicBezTo>
                          <a:pt x="8954" y="4484"/>
                          <a:pt x="3613" y="9209"/>
                          <a:pt x="15283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3" name="Forma Livre: Forma 782">
                    <a:extLst>
                      <a:ext uri="{FF2B5EF4-FFF2-40B4-BE49-F238E27FC236}">
                        <a16:creationId xmlns:a16="http://schemas.microsoft.com/office/drawing/2014/main" id="{43B95828-C70C-4367-B61E-8177B354BE44}"/>
                      </a:ext>
                    </a:extLst>
                  </p:cNvPr>
                  <p:cNvSpPr/>
                  <p:nvPr/>
                </p:nvSpPr>
                <p:spPr>
                  <a:xfrm>
                    <a:off x="2871588" y="2610170"/>
                    <a:ext cx="856118" cy="860037"/>
                  </a:xfrm>
                  <a:custGeom>
                    <a:avLst/>
                    <a:gdLst>
                      <a:gd name="connsiteX0" fmla="*/ 0 w 926307"/>
                      <a:gd name="connsiteY0" fmla="*/ 2381 h 900113"/>
                      <a:gd name="connsiteX1" fmla="*/ 57150 w 926307"/>
                      <a:gd name="connsiteY1" fmla="*/ 90488 h 900113"/>
                      <a:gd name="connsiteX2" fmla="*/ 471488 w 926307"/>
                      <a:gd name="connsiteY2" fmla="*/ 90488 h 900113"/>
                      <a:gd name="connsiteX3" fmla="*/ 466725 w 926307"/>
                      <a:gd name="connsiteY3" fmla="*/ 204788 h 900113"/>
                      <a:gd name="connsiteX4" fmla="*/ 523875 w 926307"/>
                      <a:gd name="connsiteY4" fmla="*/ 250031 h 900113"/>
                      <a:gd name="connsiteX5" fmla="*/ 735807 w 926307"/>
                      <a:gd name="connsiteY5" fmla="*/ 257175 h 900113"/>
                      <a:gd name="connsiteX6" fmla="*/ 776288 w 926307"/>
                      <a:gd name="connsiteY6" fmla="*/ 311944 h 900113"/>
                      <a:gd name="connsiteX7" fmla="*/ 771525 w 926307"/>
                      <a:gd name="connsiteY7" fmla="*/ 381000 h 900113"/>
                      <a:gd name="connsiteX8" fmla="*/ 697707 w 926307"/>
                      <a:gd name="connsiteY8" fmla="*/ 438150 h 900113"/>
                      <a:gd name="connsiteX9" fmla="*/ 707232 w 926307"/>
                      <a:gd name="connsiteY9" fmla="*/ 762000 h 900113"/>
                      <a:gd name="connsiteX10" fmla="*/ 845344 w 926307"/>
                      <a:gd name="connsiteY10" fmla="*/ 900113 h 900113"/>
                      <a:gd name="connsiteX11" fmla="*/ 902494 w 926307"/>
                      <a:gd name="connsiteY11" fmla="*/ 819150 h 900113"/>
                      <a:gd name="connsiteX12" fmla="*/ 926307 w 926307"/>
                      <a:gd name="connsiteY12" fmla="*/ 778669 h 900113"/>
                      <a:gd name="connsiteX13" fmla="*/ 919163 w 926307"/>
                      <a:gd name="connsiteY13" fmla="*/ 61913 h 900113"/>
                      <a:gd name="connsiteX14" fmla="*/ 788194 w 926307"/>
                      <a:gd name="connsiteY14" fmla="*/ 0 h 900113"/>
                      <a:gd name="connsiteX15" fmla="*/ 0 w 926307"/>
                      <a:gd name="connsiteY15" fmla="*/ 2381 h 900113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902494 w 926307"/>
                      <a:gd name="connsiteY11" fmla="*/ 819150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6300 w 926307"/>
                      <a:gd name="connsiteY11" fmla="*/ 871537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8681"/>
                      <a:gd name="connsiteX1" fmla="*/ 57150 w 926307"/>
                      <a:gd name="connsiteY1" fmla="*/ 90488 h 878681"/>
                      <a:gd name="connsiteX2" fmla="*/ 471488 w 926307"/>
                      <a:gd name="connsiteY2" fmla="*/ 90488 h 878681"/>
                      <a:gd name="connsiteX3" fmla="*/ 466725 w 926307"/>
                      <a:gd name="connsiteY3" fmla="*/ 204788 h 878681"/>
                      <a:gd name="connsiteX4" fmla="*/ 523875 w 926307"/>
                      <a:gd name="connsiteY4" fmla="*/ 250031 h 878681"/>
                      <a:gd name="connsiteX5" fmla="*/ 735807 w 926307"/>
                      <a:gd name="connsiteY5" fmla="*/ 257175 h 878681"/>
                      <a:gd name="connsiteX6" fmla="*/ 776288 w 926307"/>
                      <a:gd name="connsiteY6" fmla="*/ 311944 h 878681"/>
                      <a:gd name="connsiteX7" fmla="*/ 771525 w 926307"/>
                      <a:gd name="connsiteY7" fmla="*/ 381000 h 878681"/>
                      <a:gd name="connsiteX8" fmla="*/ 697707 w 926307"/>
                      <a:gd name="connsiteY8" fmla="*/ 438150 h 878681"/>
                      <a:gd name="connsiteX9" fmla="*/ 707232 w 926307"/>
                      <a:gd name="connsiteY9" fmla="*/ 762000 h 878681"/>
                      <a:gd name="connsiteX10" fmla="*/ 819150 w 926307"/>
                      <a:gd name="connsiteY10" fmla="*/ 876301 h 878681"/>
                      <a:gd name="connsiteX11" fmla="*/ 876300 w 926307"/>
                      <a:gd name="connsiteY11" fmla="*/ 878681 h 878681"/>
                      <a:gd name="connsiteX12" fmla="*/ 926307 w 926307"/>
                      <a:gd name="connsiteY12" fmla="*/ 778669 h 878681"/>
                      <a:gd name="connsiteX13" fmla="*/ 919163 w 926307"/>
                      <a:gd name="connsiteY13" fmla="*/ 61913 h 878681"/>
                      <a:gd name="connsiteX14" fmla="*/ 788194 w 926307"/>
                      <a:gd name="connsiteY14" fmla="*/ 0 h 878681"/>
                      <a:gd name="connsiteX15" fmla="*/ 0 w 926307"/>
                      <a:gd name="connsiteY15" fmla="*/ 2381 h 87868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4769 w 926307"/>
                      <a:gd name="connsiteY1" fmla="*/ 90488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9107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0088 w 926307"/>
                      <a:gd name="connsiteY9" fmla="*/ 759619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0088 w 926307"/>
                      <a:gd name="connsiteY9" fmla="*/ 759619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21544 w 926307"/>
                      <a:gd name="connsiteY13" fmla="*/ 88107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70131"/>
                      <a:gd name="connsiteY0" fmla="*/ 2381 h 876301"/>
                      <a:gd name="connsiteX1" fmla="*/ 91449 w 970131"/>
                      <a:gd name="connsiteY1" fmla="*/ 95250 h 876301"/>
                      <a:gd name="connsiteX2" fmla="*/ 508168 w 970131"/>
                      <a:gd name="connsiteY2" fmla="*/ 95250 h 876301"/>
                      <a:gd name="connsiteX3" fmla="*/ 510549 w 970131"/>
                      <a:gd name="connsiteY3" fmla="*/ 204788 h 876301"/>
                      <a:gd name="connsiteX4" fmla="*/ 567699 w 970131"/>
                      <a:gd name="connsiteY4" fmla="*/ 250031 h 876301"/>
                      <a:gd name="connsiteX5" fmla="*/ 782012 w 970131"/>
                      <a:gd name="connsiteY5" fmla="*/ 252412 h 876301"/>
                      <a:gd name="connsiteX6" fmla="*/ 820112 w 970131"/>
                      <a:gd name="connsiteY6" fmla="*/ 311944 h 876301"/>
                      <a:gd name="connsiteX7" fmla="*/ 815349 w 970131"/>
                      <a:gd name="connsiteY7" fmla="*/ 381000 h 876301"/>
                      <a:gd name="connsiteX8" fmla="*/ 741531 w 970131"/>
                      <a:gd name="connsiteY8" fmla="*/ 438150 h 876301"/>
                      <a:gd name="connsiteX9" fmla="*/ 743912 w 970131"/>
                      <a:gd name="connsiteY9" fmla="*/ 759619 h 876301"/>
                      <a:gd name="connsiteX10" fmla="*/ 862974 w 970131"/>
                      <a:gd name="connsiteY10" fmla="*/ 876301 h 876301"/>
                      <a:gd name="connsiteX11" fmla="*/ 922506 w 970131"/>
                      <a:gd name="connsiteY11" fmla="*/ 876299 h 876301"/>
                      <a:gd name="connsiteX12" fmla="*/ 970131 w 970131"/>
                      <a:gd name="connsiteY12" fmla="*/ 778669 h 876301"/>
                      <a:gd name="connsiteX13" fmla="*/ 965368 w 970131"/>
                      <a:gd name="connsiteY13" fmla="*/ 88107 h 876301"/>
                      <a:gd name="connsiteX14" fmla="*/ 832018 w 970131"/>
                      <a:gd name="connsiteY14" fmla="*/ 0 h 876301"/>
                      <a:gd name="connsiteX15" fmla="*/ 0 w 970131"/>
                      <a:gd name="connsiteY15" fmla="*/ 2381 h 876301"/>
                      <a:gd name="connsiteX0" fmla="*/ 0 w 972566"/>
                      <a:gd name="connsiteY0" fmla="*/ 16322 h 876301"/>
                      <a:gd name="connsiteX1" fmla="*/ 93884 w 972566"/>
                      <a:gd name="connsiteY1" fmla="*/ 95250 h 876301"/>
                      <a:gd name="connsiteX2" fmla="*/ 510603 w 972566"/>
                      <a:gd name="connsiteY2" fmla="*/ 95250 h 876301"/>
                      <a:gd name="connsiteX3" fmla="*/ 512984 w 972566"/>
                      <a:gd name="connsiteY3" fmla="*/ 204788 h 876301"/>
                      <a:gd name="connsiteX4" fmla="*/ 570134 w 972566"/>
                      <a:gd name="connsiteY4" fmla="*/ 250031 h 876301"/>
                      <a:gd name="connsiteX5" fmla="*/ 784447 w 972566"/>
                      <a:gd name="connsiteY5" fmla="*/ 252412 h 876301"/>
                      <a:gd name="connsiteX6" fmla="*/ 822547 w 972566"/>
                      <a:gd name="connsiteY6" fmla="*/ 311944 h 876301"/>
                      <a:gd name="connsiteX7" fmla="*/ 817784 w 972566"/>
                      <a:gd name="connsiteY7" fmla="*/ 381000 h 876301"/>
                      <a:gd name="connsiteX8" fmla="*/ 743966 w 972566"/>
                      <a:gd name="connsiteY8" fmla="*/ 438150 h 876301"/>
                      <a:gd name="connsiteX9" fmla="*/ 746347 w 972566"/>
                      <a:gd name="connsiteY9" fmla="*/ 759619 h 876301"/>
                      <a:gd name="connsiteX10" fmla="*/ 865409 w 972566"/>
                      <a:gd name="connsiteY10" fmla="*/ 876301 h 876301"/>
                      <a:gd name="connsiteX11" fmla="*/ 924941 w 972566"/>
                      <a:gd name="connsiteY11" fmla="*/ 876299 h 876301"/>
                      <a:gd name="connsiteX12" fmla="*/ 972566 w 972566"/>
                      <a:gd name="connsiteY12" fmla="*/ 778669 h 876301"/>
                      <a:gd name="connsiteX13" fmla="*/ 967803 w 972566"/>
                      <a:gd name="connsiteY13" fmla="*/ 88107 h 876301"/>
                      <a:gd name="connsiteX14" fmla="*/ 834453 w 972566"/>
                      <a:gd name="connsiteY14" fmla="*/ 0 h 876301"/>
                      <a:gd name="connsiteX15" fmla="*/ 0 w 972566"/>
                      <a:gd name="connsiteY15" fmla="*/ 16322 h 876301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2984 w 972566"/>
                      <a:gd name="connsiteY3" fmla="*/ 188524 h 860037"/>
                      <a:gd name="connsiteX4" fmla="*/ 570134 w 972566"/>
                      <a:gd name="connsiteY4" fmla="*/ 233767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570134 w 972566"/>
                      <a:gd name="connsiteY4" fmla="*/ 233767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36416 w 972566"/>
                      <a:gd name="connsiteY4" fmla="*/ 236874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16618 w 972566"/>
                      <a:gd name="connsiteY4" fmla="*/ 19234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6807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8878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217839 w 972566"/>
                      <a:gd name="connsiteY1" fmla="*/ 76915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8878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848611"/>
                      <a:gd name="connsiteY0" fmla="*/ 58 h 860037"/>
                      <a:gd name="connsiteX1" fmla="*/ 93884 w 848611"/>
                      <a:gd name="connsiteY1" fmla="*/ 76915 h 860037"/>
                      <a:gd name="connsiteX2" fmla="*/ 448626 w 848611"/>
                      <a:gd name="connsiteY2" fmla="*/ 78986 h 860037"/>
                      <a:gd name="connsiteX3" fmla="*/ 447563 w 848611"/>
                      <a:gd name="connsiteY3" fmla="*/ 198878 h 860037"/>
                      <a:gd name="connsiteX4" fmla="*/ 523652 w 848611"/>
                      <a:gd name="connsiteY4" fmla="*/ 235838 h 860037"/>
                      <a:gd name="connsiteX5" fmla="*/ 660492 w 848611"/>
                      <a:gd name="connsiteY5" fmla="*/ 236148 h 860037"/>
                      <a:gd name="connsiteX6" fmla="*/ 698592 w 848611"/>
                      <a:gd name="connsiteY6" fmla="*/ 295680 h 860037"/>
                      <a:gd name="connsiteX7" fmla="*/ 693829 w 848611"/>
                      <a:gd name="connsiteY7" fmla="*/ 364736 h 860037"/>
                      <a:gd name="connsiteX8" fmla="*/ 620011 w 848611"/>
                      <a:gd name="connsiteY8" fmla="*/ 421886 h 860037"/>
                      <a:gd name="connsiteX9" fmla="*/ 622392 w 848611"/>
                      <a:gd name="connsiteY9" fmla="*/ 743355 h 860037"/>
                      <a:gd name="connsiteX10" fmla="*/ 741454 w 848611"/>
                      <a:gd name="connsiteY10" fmla="*/ 860037 h 860037"/>
                      <a:gd name="connsiteX11" fmla="*/ 800986 w 848611"/>
                      <a:gd name="connsiteY11" fmla="*/ 860035 h 860037"/>
                      <a:gd name="connsiteX12" fmla="*/ 848611 w 848611"/>
                      <a:gd name="connsiteY12" fmla="*/ 762405 h 860037"/>
                      <a:gd name="connsiteX13" fmla="*/ 843848 w 848611"/>
                      <a:gd name="connsiteY13" fmla="*/ 71843 h 860037"/>
                      <a:gd name="connsiteX14" fmla="*/ 742148 w 848611"/>
                      <a:gd name="connsiteY14" fmla="*/ 0 h 860037"/>
                      <a:gd name="connsiteX15" fmla="*/ 0 w 848611"/>
                      <a:gd name="connsiteY15" fmla="*/ 58 h 860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848611" h="860037">
                        <a:moveTo>
                          <a:pt x="0" y="58"/>
                        </a:moveTo>
                        <a:lnTo>
                          <a:pt x="93884" y="76915"/>
                        </a:lnTo>
                        <a:lnTo>
                          <a:pt x="448626" y="78986"/>
                        </a:lnTo>
                        <a:cubicBezTo>
                          <a:pt x="448272" y="118260"/>
                          <a:pt x="447917" y="159604"/>
                          <a:pt x="447563" y="198878"/>
                        </a:cubicBezTo>
                        <a:lnTo>
                          <a:pt x="523652" y="235838"/>
                        </a:lnTo>
                        <a:lnTo>
                          <a:pt x="660492" y="236148"/>
                        </a:lnTo>
                        <a:lnTo>
                          <a:pt x="698592" y="295680"/>
                        </a:lnTo>
                        <a:lnTo>
                          <a:pt x="693829" y="364736"/>
                        </a:lnTo>
                        <a:lnTo>
                          <a:pt x="620011" y="421886"/>
                        </a:lnTo>
                        <a:cubicBezTo>
                          <a:pt x="620805" y="529042"/>
                          <a:pt x="621598" y="636199"/>
                          <a:pt x="622392" y="743355"/>
                        </a:cubicBezTo>
                        <a:lnTo>
                          <a:pt x="741454" y="860037"/>
                        </a:lnTo>
                        <a:lnTo>
                          <a:pt x="800986" y="860035"/>
                        </a:lnTo>
                        <a:lnTo>
                          <a:pt x="848611" y="762405"/>
                        </a:lnTo>
                        <a:cubicBezTo>
                          <a:pt x="846230" y="523486"/>
                          <a:pt x="846229" y="310762"/>
                          <a:pt x="843848" y="71843"/>
                        </a:cubicBezTo>
                        <a:lnTo>
                          <a:pt x="742148" y="0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4472C4">
                      <a:alpha val="6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4" name="Retângulo 783">
                    <a:extLst>
                      <a:ext uri="{FF2B5EF4-FFF2-40B4-BE49-F238E27FC236}">
                        <a16:creationId xmlns:a16="http://schemas.microsoft.com/office/drawing/2014/main" id="{1462E56E-E2D1-4676-A8C7-A64AF86BDB3A}"/>
                      </a:ext>
                    </a:extLst>
                  </p:cNvPr>
                  <p:cNvSpPr/>
                  <p:nvPr/>
                </p:nvSpPr>
                <p:spPr>
                  <a:xfrm>
                    <a:off x="3541516" y="3068442"/>
                    <a:ext cx="70304" cy="245062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76" name="Elipse 775">
                  <a:extLst>
                    <a:ext uri="{FF2B5EF4-FFF2-40B4-BE49-F238E27FC236}">
                      <a16:creationId xmlns:a16="http://schemas.microsoft.com/office/drawing/2014/main" id="{74F2ECA8-390B-454D-941F-FED35680BDFD}"/>
                    </a:ext>
                  </a:extLst>
                </p:cNvPr>
                <p:cNvSpPr/>
                <p:nvPr/>
              </p:nvSpPr>
              <p:spPr>
                <a:xfrm>
                  <a:off x="5524098" y="1011620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7" name="Elipse 776">
                  <a:extLst>
                    <a:ext uri="{FF2B5EF4-FFF2-40B4-BE49-F238E27FC236}">
                      <a16:creationId xmlns:a16="http://schemas.microsoft.com/office/drawing/2014/main" id="{CFFDAA4A-A3BC-481F-993C-A2401D6C4CB3}"/>
                    </a:ext>
                  </a:extLst>
                </p:cNvPr>
                <p:cNvSpPr/>
                <p:nvPr/>
              </p:nvSpPr>
              <p:spPr>
                <a:xfrm>
                  <a:off x="5767193" y="1143867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8" name="Elipse 777">
                  <a:extLst>
                    <a:ext uri="{FF2B5EF4-FFF2-40B4-BE49-F238E27FC236}">
                      <a16:creationId xmlns:a16="http://schemas.microsoft.com/office/drawing/2014/main" id="{B86C42FE-A52E-4389-AA0A-E94E42A0EE1B}"/>
                    </a:ext>
                  </a:extLst>
                </p:cNvPr>
                <p:cNvSpPr/>
                <p:nvPr/>
              </p:nvSpPr>
              <p:spPr>
                <a:xfrm>
                  <a:off x="5763734" y="904371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9" name="Elipse 778">
                  <a:extLst>
                    <a:ext uri="{FF2B5EF4-FFF2-40B4-BE49-F238E27FC236}">
                      <a16:creationId xmlns:a16="http://schemas.microsoft.com/office/drawing/2014/main" id="{6E4434BF-1461-479D-8E96-AC67CFAAFC7A}"/>
                    </a:ext>
                  </a:extLst>
                </p:cNvPr>
                <p:cNvSpPr/>
                <p:nvPr/>
              </p:nvSpPr>
              <p:spPr>
                <a:xfrm>
                  <a:off x="5996762" y="1011412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0" name="Elipse 779">
                  <a:extLst>
                    <a:ext uri="{FF2B5EF4-FFF2-40B4-BE49-F238E27FC236}">
                      <a16:creationId xmlns:a16="http://schemas.microsoft.com/office/drawing/2014/main" id="{5F9A0C28-AE93-4269-80ED-69F0A31A458F}"/>
                    </a:ext>
                  </a:extLst>
                </p:cNvPr>
                <p:cNvSpPr/>
                <p:nvPr/>
              </p:nvSpPr>
              <p:spPr>
                <a:xfrm>
                  <a:off x="5998364" y="1273325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1" name="Elipse 780">
                  <a:extLst>
                    <a:ext uri="{FF2B5EF4-FFF2-40B4-BE49-F238E27FC236}">
                      <a16:creationId xmlns:a16="http://schemas.microsoft.com/office/drawing/2014/main" id="{81A43B38-0F30-4156-ACD2-230DC8D466D6}"/>
                    </a:ext>
                  </a:extLst>
                </p:cNvPr>
                <p:cNvSpPr/>
                <p:nvPr/>
              </p:nvSpPr>
              <p:spPr>
                <a:xfrm>
                  <a:off x="6198367" y="1133240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65" name="Agrupar 764">
                <a:extLst>
                  <a:ext uri="{FF2B5EF4-FFF2-40B4-BE49-F238E27FC236}">
                    <a16:creationId xmlns:a16="http://schemas.microsoft.com/office/drawing/2014/main" id="{315F6EF5-9563-42ED-9332-89D5E177E6C2}"/>
                  </a:ext>
                </a:extLst>
              </p:cNvPr>
              <p:cNvGrpSpPr/>
              <p:nvPr/>
            </p:nvGrpSpPr>
            <p:grpSpPr>
              <a:xfrm>
                <a:off x="1952581" y="3279407"/>
                <a:ext cx="1518761" cy="843899"/>
                <a:chOff x="1945053" y="3286612"/>
                <a:chExt cx="1518761" cy="843899"/>
              </a:xfrm>
            </p:grpSpPr>
            <p:grpSp>
              <p:nvGrpSpPr>
                <p:cNvPr id="766" name="Agrupar 765">
                  <a:extLst>
                    <a:ext uri="{FF2B5EF4-FFF2-40B4-BE49-F238E27FC236}">
                      <a16:creationId xmlns:a16="http://schemas.microsoft.com/office/drawing/2014/main" id="{6D07DDFA-6DE6-44CB-823A-F9B617E4DE18}"/>
                    </a:ext>
                  </a:extLst>
                </p:cNvPr>
                <p:cNvGrpSpPr/>
                <p:nvPr/>
              </p:nvGrpSpPr>
              <p:grpSpPr>
                <a:xfrm>
                  <a:off x="1945053" y="3286612"/>
                  <a:ext cx="1518761" cy="841517"/>
                  <a:chOff x="1916688" y="3239661"/>
                  <a:chExt cx="1518761" cy="841517"/>
                </a:xfrm>
              </p:grpSpPr>
              <p:sp>
                <p:nvSpPr>
                  <p:cNvPr id="768" name="Forma Livre: Forma 767">
                    <a:extLst>
                      <a:ext uri="{FF2B5EF4-FFF2-40B4-BE49-F238E27FC236}">
                        <a16:creationId xmlns:a16="http://schemas.microsoft.com/office/drawing/2014/main" id="{C6862F66-F3AD-405F-96F5-16EAE99DBD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916688" y="3239661"/>
                    <a:ext cx="1518761" cy="841517"/>
                  </a:xfrm>
                  <a:custGeom>
                    <a:avLst/>
                    <a:gdLst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0 w 419100"/>
                      <a:gd name="connsiteY11" fmla="*/ 9525 h 333375"/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1197 w 419100"/>
                      <a:gd name="connsiteY11" fmla="*/ 21576 h 333375"/>
                      <a:gd name="connsiteX12" fmla="*/ 0 w 419100"/>
                      <a:gd name="connsiteY12" fmla="*/ 9525 h 333375"/>
                      <a:gd name="connsiteX0" fmla="*/ 0 w 418195"/>
                      <a:gd name="connsiteY0" fmla="*/ 3295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3295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3007 w 418195"/>
                      <a:gd name="connsiteY11" fmla="*/ 15345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0956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79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79 h 333375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93478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455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274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8326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5610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1990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7836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3285 w 396764"/>
                      <a:gd name="connsiteY2" fmla="*/ 70094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3285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552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733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643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76001 w 392238"/>
                      <a:gd name="connsiteY2" fmla="*/ 73209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81863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824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4332 h 340643"/>
                      <a:gd name="connsiteX1" fmla="*/ 381863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4332 h 340643"/>
                      <a:gd name="connsiteX1" fmla="*/ 379148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5370 h 341681"/>
                      <a:gd name="connsiteX1" fmla="*/ 38005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1431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2111"/>
                      <a:gd name="connsiteX1" fmla="*/ 381863 w 392238"/>
                      <a:gd name="connsiteY1" fmla="*/ 0 h 342111"/>
                      <a:gd name="connsiteX2" fmla="*/ 381431 w 392238"/>
                      <a:gd name="connsiteY2" fmla="*/ 74247 h 342111"/>
                      <a:gd name="connsiteX3" fmla="*/ 392001 w 392238"/>
                      <a:gd name="connsiteY3" fmla="*/ 81391 h 342111"/>
                      <a:gd name="connsiteX4" fmla="*/ 392238 w 392238"/>
                      <a:gd name="connsiteY4" fmla="*/ 113385 h 342111"/>
                      <a:gd name="connsiteX5" fmla="*/ 380095 w 392238"/>
                      <a:gd name="connsiteY5" fmla="*/ 126635 h 342111"/>
                      <a:gd name="connsiteX6" fmla="*/ 380179 w 392238"/>
                      <a:gd name="connsiteY6" fmla="*/ 341681 h 342111"/>
                      <a:gd name="connsiteX7" fmla="*/ 352747 w 392238"/>
                      <a:gd name="connsiteY7" fmla="*/ 342111 h 342111"/>
                      <a:gd name="connsiteX8" fmla="*/ 351520 w 392238"/>
                      <a:gd name="connsiteY8" fmla="*/ 100441 h 342111"/>
                      <a:gd name="connsiteX9" fmla="*/ 261366 w 392238"/>
                      <a:gd name="connsiteY9" fmla="*/ 38223 h 342111"/>
                      <a:gd name="connsiteX10" fmla="*/ 181141 w 392238"/>
                      <a:gd name="connsiteY10" fmla="*/ 35304 h 342111"/>
                      <a:gd name="connsiteX11" fmla="*/ 180070 w 392238"/>
                      <a:gd name="connsiteY11" fmla="*/ 21860 h 342111"/>
                      <a:gd name="connsiteX12" fmla="*/ 292 w 392238"/>
                      <a:gd name="connsiteY12" fmla="*/ 20536 h 342111"/>
                      <a:gd name="connsiteX13" fmla="*/ 0 w 392238"/>
                      <a:gd name="connsiteY13" fmla="*/ 5370 h 342111"/>
                      <a:gd name="connsiteX0" fmla="*/ 1509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509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6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2612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7810 w 391946"/>
                      <a:gd name="connsiteY0" fmla="*/ 1217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7810 w 391946"/>
                      <a:gd name="connsiteY13" fmla="*/ 1217 h 342111"/>
                      <a:gd name="connsiteX0" fmla="*/ 17810 w 391946"/>
                      <a:gd name="connsiteY0" fmla="*/ 1217 h 341681"/>
                      <a:gd name="connsiteX1" fmla="*/ 381571 w 391946"/>
                      <a:gd name="connsiteY1" fmla="*/ 0 h 341681"/>
                      <a:gd name="connsiteX2" fmla="*/ 381139 w 391946"/>
                      <a:gd name="connsiteY2" fmla="*/ 74247 h 341681"/>
                      <a:gd name="connsiteX3" fmla="*/ 391709 w 391946"/>
                      <a:gd name="connsiteY3" fmla="*/ 81391 h 341681"/>
                      <a:gd name="connsiteX4" fmla="*/ 391946 w 391946"/>
                      <a:gd name="connsiteY4" fmla="*/ 113385 h 341681"/>
                      <a:gd name="connsiteX5" fmla="*/ 379803 w 391946"/>
                      <a:gd name="connsiteY5" fmla="*/ 126635 h 341681"/>
                      <a:gd name="connsiteX6" fmla="*/ 379887 w 391946"/>
                      <a:gd name="connsiteY6" fmla="*/ 341681 h 341681"/>
                      <a:gd name="connsiteX7" fmla="*/ 351550 w 391946"/>
                      <a:gd name="connsiteY7" fmla="*/ 311998 h 341681"/>
                      <a:gd name="connsiteX8" fmla="*/ 351228 w 391946"/>
                      <a:gd name="connsiteY8" fmla="*/ 100441 h 341681"/>
                      <a:gd name="connsiteX9" fmla="*/ 261074 w 391946"/>
                      <a:gd name="connsiteY9" fmla="*/ 38223 h 341681"/>
                      <a:gd name="connsiteX10" fmla="*/ 180849 w 391946"/>
                      <a:gd name="connsiteY10" fmla="*/ 35304 h 341681"/>
                      <a:gd name="connsiteX11" fmla="*/ 179778 w 391946"/>
                      <a:gd name="connsiteY11" fmla="*/ 21860 h 341681"/>
                      <a:gd name="connsiteX12" fmla="*/ 0 w 391946"/>
                      <a:gd name="connsiteY12" fmla="*/ 20535 h 341681"/>
                      <a:gd name="connsiteX13" fmla="*/ 17810 w 391946"/>
                      <a:gd name="connsiteY13" fmla="*/ 1217 h 341681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51550 w 391946"/>
                      <a:gd name="connsiteY7" fmla="*/ 311998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64805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100441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97326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5710 w 391946"/>
                      <a:gd name="connsiteY8" fmla="*/ 99403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408108"/>
                      <a:gd name="connsiteY0" fmla="*/ 1217 h 344797"/>
                      <a:gd name="connsiteX1" fmla="*/ 381571 w 408108"/>
                      <a:gd name="connsiteY1" fmla="*/ 0 h 344797"/>
                      <a:gd name="connsiteX2" fmla="*/ 380290 w 408108"/>
                      <a:gd name="connsiteY2" fmla="*/ 23471 h 344797"/>
                      <a:gd name="connsiteX3" fmla="*/ 381139 w 408108"/>
                      <a:gd name="connsiteY3" fmla="*/ 74247 h 344797"/>
                      <a:gd name="connsiteX4" fmla="*/ 391709 w 408108"/>
                      <a:gd name="connsiteY4" fmla="*/ 81391 h 344797"/>
                      <a:gd name="connsiteX5" fmla="*/ 391946 w 408108"/>
                      <a:gd name="connsiteY5" fmla="*/ 113385 h 344797"/>
                      <a:gd name="connsiteX6" fmla="*/ 379803 w 408108"/>
                      <a:gd name="connsiteY6" fmla="*/ 126635 h 344797"/>
                      <a:gd name="connsiteX7" fmla="*/ 379887 w 408108"/>
                      <a:gd name="connsiteY7" fmla="*/ 344797 h 344797"/>
                      <a:gd name="connsiteX8" fmla="*/ 366032 w 408108"/>
                      <a:gd name="connsiteY8" fmla="*/ 327574 h 344797"/>
                      <a:gd name="connsiteX9" fmla="*/ 365710 w 408108"/>
                      <a:gd name="connsiteY9" fmla="*/ 99403 h 344797"/>
                      <a:gd name="connsiteX10" fmla="*/ 261074 w 408108"/>
                      <a:gd name="connsiteY10" fmla="*/ 38223 h 344797"/>
                      <a:gd name="connsiteX11" fmla="*/ 180849 w 408108"/>
                      <a:gd name="connsiteY11" fmla="*/ 35304 h 344797"/>
                      <a:gd name="connsiteX12" fmla="*/ 179778 w 408108"/>
                      <a:gd name="connsiteY12" fmla="*/ 21860 h 344797"/>
                      <a:gd name="connsiteX13" fmla="*/ 0 w 408108"/>
                      <a:gd name="connsiteY13" fmla="*/ 20535 h 344797"/>
                      <a:gd name="connsiteX14" fmla="*/ 17810 w 408108"/>
                      <a:gd name="connsiteY14" fmla="*/ 1217 h 344797"/>
                      <a:gd name="connsiteX0" fmla="*/ 17810 w 392737"/>
                      <a:gd name="connsiteY0" fmla="*/ 2256 h 345836"/>
                      <a:gd name="connsiteX1" fmla="*/ 358943 w 392737"/>
                      <a:gd name="connsiteY1" fmla="*/ 0 h 345836"/>
                      <a:gd name="connsiteX2" fmla="*/ 380290 w 392737"/>
                      <a:gd name="connsiteY2" fmla="*/ 24510 h 345836"/>
                      <a:gd name="connsiteX3" fmla="*/ 381139 w 392737"/>
                      <a:gd name="connsiteY3" fmla="*/ 75286 h 345836"/>
                      <a:gd name="connsiteX4" fmla="*/ 391709 w 392737"/>
                      <a:gd name="connsiteY4" fmla="*/ 82430 h 345836"/>
                      <a:gd name="connsiteX5" fmla="*/ 391946 w 392737"/>
                      <a:gd name="connsiteY5" fmla="*/ 114424 h 345836"/>
                      <a:gd name="connsiteX6" fmla="*/ 379803 w 392737"/>
                      <a:gd name="connsiteY6" fmla="*/ 127674 h 345836"/>
                      <a:gd name="connsiteX7" fmla="*/ 379887 w 392737"/>
                      <a:gd name="connsiteY7" fmla="*/ 345836 h 345836"/>
                      <a:gd name="connsiteX8" fmla="*/ 366032 w 392737"/>
                      <a:gd name="connsiteY8" fmla="*/ 328613 h 345836"/>
                      <a:gd name="connsiteX9" fmla="*/ 365710 w 392737"/>
                      <a:gd name="connsiteY9" fmla="*/ 100442 h 345836"/>
                      <a:gd name="connsiteX10" fmla="*/ 261074 w 392737"/>
                      <a:gd name="connsiteY10" fmla="*/ 39262 h 345836"/>
                      <a:gd name="connsiteX11" fmla="*/ 180849 w 392737"/>
                      <a:gd name="connsiteY11" fmla="*/ 36343 h 345836"/>
                      <a:gd name="connsiteX12" fmla="*/ 179778 w 392737"/>
                      <a:gd name="connsiteY12" fmla="*/ 22899 h 345836"/>
                      <a:gd name="connsiteX13" fmla="*/ 0 w 392737"/>
                      <a:gd name="connsiteY13" fmla="*/ 21574 h 345836"/>
                      <a:gd name="connsiteX14" fmla="*/ 17810 w 392737"/>
                      <a:gd name="connsiteY14" fmla="*/ 2256 h 345836"/>
                      <a:gd name="connsiteX0" fmla="*/ 17810 w 391946"/>
                      <a:gd name="connsiteY0" fmla="*/ 2265 h 345845"/>
                      <a:gd name="connsiteX1" fmla="*/ 358943 w 391946"/>
                      <a:gd name="connsiteY1" fmla="*/ 9 h 345845"/>
                      <a:gd name="connsiteX2" fmla="*/ 380290 w 391946"/>
                      <a:gd name="connsiteY2" fmla="*/ 24519 h 345845"/>
                      <a:gd name="connsiteX3" fmla="*/ 381139 w 391946"/>
                      <a:gd name="connsiteY3" fmla="*/ 75295 h 345845"/>
                      <a:gd name="connsiteX4" fmla="*/ 391709 w 391946"/>
                      <a:gd name="connsiteY4" fmla="*/ 82439 h 345845"/>
                      <a:gd name="connsiteX5" fmla="*/ 391946 w 391946"/>
                      <a:gd name="connsiteY5" fmla="*/ 114433 h 345845"/>
                      <a:gd name="connsiteX6" fmla="*/ 379803 w 391946"/>
                      <a:gd name="connsiteY6" fmla="*/ 127683 h 345845"/>
                      <a:gd name="connsiteX7" fmla="*/ 379887 w 391946"/>
                      <a:gd name="connsiteY7" fmla="*/ 345845 h 345845"/>
                      <a:gd name="connsiteX8" fmla="*/ 366032 w 391946"/>
                      <a:gd name="connsiteY8" fmla="*/ 328622 h 345845"/>
                      <a:gd name="connsiteX9" fmla="*/ 365710 w 391946"/>
                      <a:gd name="connsiteY9" fmla="*/ 100451 h 345845"/>
                      <a:gd name="connsiteX10" fmla="*/ 261074 w 391946"/>
                      <a:gd name="connsiteY10" fmla="*/ 39271 h 345845"/>
                      <a:gd name="connsiteX11" fmla="*/ 180849 w 391946"/>
                      <a:gd name="connsiteY11" fmla="*/ 36352 h 345845"/>
                      <a:gd name="connsiteX12" fmla="*/ 179778 w 391946"/>
                      <a:gd name="connsiteY12" fmla="*/ 22908 h 345845"/>
                      <a:gd name="connsiteX13" fmla="*/ 0 w 391946"/>
                      <a:gd name="connsiteY13" fmla="*/ 21583 h 345845"/>
                      <a:gd name="connsiteX14" fmla="*/ 17810 w 391946"/>
                      <a:gd name="connsiteY14" fmla="*/ 2265 h 345845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5943 w 391946"/>
                      <a:gd name="connsiteY0" fmla="*/ 9078 h 346582"/>
                      <a:gd name="connsiteX1" fmla="*/ 358943 w 391946"/>
                      <a:gd name="connsiteY1" fmla="*/ 746 h 346582"/>
                      <a:gd name="connsiteX2" fmla="*/ 381195 w 391946"/>
                      <a:gd name="connsiteY2" fmla="*/ 17987 h 346582"/>
                      <a:gd name="connsiteX3" fmla="*/ 381139 w 391946"/>
                      <a:gd name="connsiteY3" fmla="*/ 76032 h 346582"/>
                      <a:gd name="connsiteX4" fmla="*/ 391709 w 391946"/>
                      <a:gd name="connsiteY4" fmla="*/ 83176 h 346582"/>
                      <a:gd name="connsiteX5" fmla="*/ 391946 w 391946"/>
                      <a:gd name="connsiteY5" fmla="*/ 115170 h 346582"/>
                      <a:gd name="connsiteX6" fmla="*/ 379803 w 391946"/>
                      <a:gd name="connsiteY6" fmla="*/ 128420 h 346582"/>
                      <a:gd name="connsiteX7" fmla="*/ 379887 w 391946"/>
                      <a:gd name="connsiteY7" fmla="*/ 346582 h 346582"/>
                      <a:gd name="connsiteX8" fmla="*/ 366032 w 391946"/>
                      <a:gd name="connsiteY8" fmla="*/ 329359 h 346582"/>
                      <a:gd name="connsiteX9" fmla="*/ 365710 w 391946"/>
                      <a:gd name="connsiteY9" fmla="*/ 101188 h 346582"/>
                      <a:gd name="connsiteX10" fmla="*/ 261074 w 391946"/>
                      <a:gd name="connsiteY10" fmla="*/ 40008 h 346582"/>
                      <a:gd name="connsiteX11" fmla="*/ 180849 w 391946"/>
                      <a:gd name="connsiteY11" fmla="*/ 37089 h 346582"/>
                      <a:gd name="connsiteX12" fmla="*/ 179778 w 391946"/>
                      <a:gd name="connsiteY12" fmla="*/ 23645 h 346582"/>
                      <a:gd name="connsiteX13" fmla="*/ 0 w 391946"/>
                      <a:gd name="connsiteY13" fmla="*/ 22320 h 346582"/>
                      <a:gd name="connsiteX14" fmla="*/ 15943 w 391946"/>
                      <a:gd name="connsiteY14" fmla="*/ 9078 h 346582"/>
                      <a:gd name="connsiteX0" fmla="*/ 15943 w 391946"/>
                      <a:gd name="connsiteY0" fmla="*/ 2752 h 340256"/>
                      <a:gd name="connsiteX1" fmla="*/ 365478 w 391946"/>
                      <a:gd name="connsiteY1" fmla="*/ 1510 h 340256"/>
                      <a:gd name="connsiteX2" fmla="*/ 381195 w 391946"/>
                      <a:gd name="connsiteY2" fmla="*/ 11661 h 340256"/>
                      <a:gd name="connsiteX3" fmla="*/ 381139 w 391946"/>
                      <a:gd name="connsiteY3" fmla="*/ 69706 h 340256"/>
                      <a:gd name="connsiteX4" fmla="*/ 391709 w 391946"/>
                      <a:gd name="connsiteY4" fmla="*/ 76850 h 340256"/>
                      <a:gd name="connsiteX5" fmla="*/ 391946 w 391946"/>
                      <a:gd name="connsiteY5" fmla="*/ 108844 h 340256"/>
                      <a:gd name="connsiteX6" fmla="*/ 379803 w 391946"/>
                      <a:gd name="connsiteY6" fmla="*/ 122094 h 340256"/>
                      <a:gd name="connsiteX7" fmla="*/ 379887 w 391946"/>
                      <a:gd name="connsiteY7" fmla="*/ 340256 h 340256"/>
                      <a:gd name="connsiteX8" fmla="*/ 366032 w 391946"/>
                      <a:gd name="connsiteY8" fmla="*/ 323033 h 340256"/>
                      <a:gd name="connsiteX9" fmla="*/ 365710 w 391946"/>
                      <a:gd name="connsiteY9" fmla="*/ 94862 h 340256"/>
                      <a:gd name="connsiteX10" fmla="*/ 261074 w 391946"/>
                      <a:gd name="connsiteY10" fmla="*/ 33682 h 340256"/>
                      <a:gd name="connsiteX11" fmla="*/ 180849 w 391946"/>
                      <a:gd name="connsiteY11" fmla="*/ 30763 h 340256"/>
                      <a:gd name="connsiteX12" fmla="*/ 179778 w 391946"/>
                      <a:gd name="connsiteY12" fmla="*/ 17319 h 340256"/>
                      <a:gd name="connsiteX13" fmla="*/ 0 w 391946"/>
                      <a:gd name="connsiteY13" fmla="*/ 15994 h 340256"/>
                      <a:gd name="connsiteX14" fmla="*/ 15943 w 391946"/>
                      <a:gd name="connsiteY14" fmla="*/ 2752 h 340256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1195 w 391946"/>
                      <a:gd name="connsiteY2" fmla="*/ 8909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0262 w 391946"/>
                      <a:gd name="connsiteY2" fmla="*/ 17011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005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709"/>
                      <a:gd name="connsiteY0" fmla="*/ 229 h 337733"/>
                      <a:gd name="connsiteX1" fmla="*/ 365478 w 391709"/>
                      <a:gd name="connsiteY1" fmla="*/ 0 h 337733"/>
                      <a:gd name="connsiteX2" fmla="*/ 381501 w 391709"/>
                      <a:gd name="connsiteY2" fmla="*/ 13517 h 337733"/>
                      <a:gd name="connsiteX3" fmla="*/ 381139 w 391709"/>
                      <a:gd name="connsiteY3" fmla="*/ 67183 h 337733"/>
                      <a:gd name="connsiteX4" fmla="*/ 391709 w 391709"/>
                      <a:gd name="connsiteY4" fmla="*/ 74327 h 337733"/>
                      <a:gd name="connsiteX5" fmla="*/ 390461 w 391709"/>
                      <a:gd name="connsiteY5" fmla="*/ 107336 h 337733"/>
                      <a:gd name="connsiteX6" fmla="*/ 379803 w 391709"/>
                      <a:gd name="connsiteY6" fmla="*/ 119571 h 337733"/>
                      <a:gd name="connsiteX7" fmla="*/ 379887 w 391709"/>
                      <a:gd name="connsiteY7" fmla="*/ 337733 h 337733"/>
                      <a:gd name="connsiteX8" fmla="*/ 366032 w 391709"/>
                      <a:gd name="connsiteY8" fmla="*/ 320510 h 337733"/>
                      <a:gd name="connsiteX9" fmla="*/ 365710 w 391709"/>
                      <a:gd name="connsiteY9" fmla="*/ 92339 h 337733"/>
                      <a:gd name="connsiteX10" fmla="*/ 261074 w 391709"/>
                      <a:gd name="connsiteY10" fmla="*/ 31159 h 337733"/>
                      <a:gd name="connsiteX11" fmla="*/ 180849 w 391709"/>
                      <a:gd name="connsiteY11" fmla="*/ 28240 h 337733"/>
                      <a:gd name="connsiteX12" fmla="*/ 179778 w 391709"/>
                      <a:gd name="connsiteY12" fmla="*/ 14796 h 337733"/>
                      <a:gd name="connsiteX13" fmla="*/ 0 w 391709"/>
                      <a:gd name="connsiteY13" fmla="*/ 13471 h 337733"/>
                      <a:gd name="connsiteX14" fmla="*/ 15943 w 39170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224 w 390461"/>
                      <a:gd name="connsiteY4" fmla="*/ 73311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6032 w 390461"/>
                      <a:gd name="connsiteY8" fmla="*/ 320510 h 337733"/>
                      <a:gd name="connsiteX9" fmla="*/ 365710 w 390461"/>
                      <a:gd name="connsiteY9" fmla="*/ 92339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1187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280 w 390719"/>
                      <a:gd name="connsiteY8" fmla="*/ 320848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270 w 390719"/>
                      <a:gd name="connsiteY8" fmla="*/ 321525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850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444 w 390719"/>
                      <a:gd name="connsiteY9" fmla="*/ 93016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196 w 390719"/>
                      <a:gd name="connsiteY9" fmla="*/ 94370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171 w 390461"/>
                      <a:gd name="connsiteY2" fmla="*/ 13968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216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43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30478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309858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0461" h="337955">
                        <a:moveTo>
                          <a:pt x="15283" y="0"/>
                        </a:moveTo>
                        <a:lnTo>
                          <a:pt x="365478" y="222"/>
                        </a:lnTo>
                        <a:lnTo>
                          <a:pt x="381501" y="13739"/>
                        </a:lnTo>
                        <a:cubicBezTo>
                          <a:pt x="381429" y="26113"/>
                          <a:pt x="380969" y="55043"/>
                          <a:pt x="381139" y="67405"/>
                        </a:cubicBezTo>
                        <a:lnTo>
                          <a:pt x="390389" y="74888"/>
                        </a:lnTo>
                        <a:lnTo>
                          <a:pt x="390461" y="107558"/>
                        </a:lnTo>
                        <a:lnTo>
                          <a:pt x="379803" y="119793"/>
                        </a:lnTo>
                        <a:cubicBezTo>
                          <a:pt x="379831" y="192514"/>
                          <a:pt x="379859" y="265234"/>
                          <a:pt x="379887" y="337955"/>
                        </a:cubicBezTo>
                        <a:lnTo>
                          <a:pt x="367518" y="322086"/>
                        </a:lnTo>
                        <a:cubicBezTo>
                          <a:pt x="367976" y="207323"/>
                          <a:pt x="367480" y="209016"/>
                          <a:pt x="367691" y="94254"/>
                        </a:cubicBezTo>
                        <a:lnTo>
                          <a:pt x="309858" y="29124"/>
                        </a:lnTo>
                        <a:lnTo>
                          <a:pt x="180849" y="28462"/>
                        </a:lnTo>
                        <a:cubicBezTo>
                          <a:pt x="180794" y="24327"/>
                          <a:pt x="180823" y="18702"/>
                          <a:pt x="180768" y="14567"/>
                        </a:cubicBezTo>
                        <a:cubicBezTo>
                          <a:pt x="152592" y="13028"/>
                          <a:pt x="28176" y="15232"/>
                          <a:pt x="0" y="13693"/>
                        </a:cubicBezTo>
                        <a:cubicBezTo>
                          <a:pt x="8954" y="4484"/>
                          <a:pt x="3613" y="9209"/>
                          <a:pt x="15283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769" name="Agrupar 768">
                    <a:extLst>
                      <a:ext uri="{FF2B5EF4-FFF2-40B4-BE49-F238E27FC236}">
                        <a16:creationId xmlns:a16="http://schemas.microsoft.com/office/drawing/2014/main" id="{2E512BFF-5F3D-4D0F-A380-3FA540527CF1}"/>
                      </a:ext>
                    </a:extLst>
                  </p:cNvPr>
                  <p:cNvGrpSpPr/>
                  <p:nvPr/>
                </p:nvGrpSpPr>
                <p:grpSpPr>
                  <a:xfrm>
                    <a:off x="1987288" y="3912670"/>
                    <a:ext cx="153222" cy="137766"/>
                    <a:chOff x="2120858" y="4193874"/>
                    <a:chExt cx="153222" cy="137766"/>
                  </a:xfrm>
                </p:grpSpPr>
                <p:sp>
                  <p:nvSpPr>
                    <p:cNvPr id="770" name="Elipse 769">
                      <a:extLst>
                        <a:ext uri="{FF2B5EF4-FFF2-40B4-BE49-F238E27FC236}">
                          <a16:creationId xmlns:a16="http://schemas.microsoft.com/office/drawing/2014/main" id="{A6D918C1-1217-4461-9F46-6AE51BA867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89797" y="4235147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71" name="Elipse 770">
                      <a:extLst>
                        <a:ext uri="{FF2B5EF4-FFF2-40B4-BE49-F238E27FC236}">
                          <a16:creationId xmlns:a16="http://schemas.microsoft.com/office/drawing/2014/main" id="{AA612515-FF7A-4C01-89D7-6D1B63BAA25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248880" y="4281652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72" name="Elipse 771">
                      <a:extLst>
                        <a:ext uri="{FF2B5EF4-FFF2-40B4-BE49-F238E27FC236}">
                          <a16:creationId xmlns:a16="http://schemas.microsoft.com/office/drawing/2014/main" id="{D044F939-E2F0-4A3F-8F17-4756C3968D01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20858" y="4264006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73" name="Elipse 772">
                      <a:extLst>
                        <a:ext uri="{FF2B5EF4-FFF2-40B4-BE49-F238E27FC236}">
                          <a16:creationId xmlns:a16="http://schemas.microsoft.com/office/drawing/2014/main" id="{18469D28-A73D-4720-B394-12B06BB7DB8D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80580" y="4306440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74" name="Elipse 773">
                      <a:extLst>
                        <a:ext uri="{FF2B5EF4-FFF2-40B4-BE49-F238E27FC236}">
                          <a16:creationId xmlns:a16="http://schemas.microsoft.com/office/drawing/2014/main" id="{DAA55028-F3F6-4182-AF82-FDDA3E81C61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5819" y="4193874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767" name="Forma Livre: Forma 766">
                  <a:extLst>
                    <a:ext uri="{FF2B5EF4-FFF2-40B4-BE49-F238E27FC236}">
                      <a16:creationId xmlns:a16="http://schemas.microsoft.com/office/drawing/2014/main" id="{1E51ED86-3BC4-419A-8B0A-7F2A114D49E8}"/>
                    </a:ext>
                  </a:extLst>
                </p:cNvPr>
                <p:cNvSpPr/>
                <p:nvPr/>
              </p:nvSpPr>
              <p:spPr>
                <a:xfrm>
                  <a:off x="1958916" y="3437768"/>
                  <a:ext cx="1037876" cy="692743"/>
                </a:xfrm>
                <a:custGeom>
                  <a:avLst/>
                  <a:gdLst>
                    <a:gd name="connsiteX0" fmla="*/ 9525 w 1062037"/>
                    <a:gd name="connsiteY0" fmla="*/ 73819 h 685800"/>
                    <a:gd name="connsiteX1" fmla="*/ 109537 w 1062037"/>
                    <a:gd name="connsiteY1" fmla="*/ 0 h 685800"/>
                    <a:gd name="connsiteX2" fmla="*/ 111918 w 1062037"/>
                    <a:gd name="connsiteY2" fmla="*/ 426244 h 685800"/>
                    <a:gd name="connsiteX3" fmla="*/ 226218 w 1062037"/>
                    <a:gd name="connsiteY3" fmla="*/ 423862 h 685800"/>
                    <a:gd name="connsiteX4" fmla="*/ 311943 w 1062037"/>
                    <a:gd name="connsiteY4" fmla="*/ 495300 h 685800"/>
                    <a:gd name="connsiteX5" fmla="*/ 309562 w 1062037"/>
                    <a:gd name="connsiteY5" fmla="*/ 614362 h 685800"/>
                    <a:gd name="connsiteX6" fmla="*/ 1000125 w 1062037"/>
                    <a:gd name="connsiteY6" fmla="*/ 609600 h 685800"/>
                    <a:gd name="connsiteX7" fmla="*/ 1062037 w 1062037"/>
                    <a:gd name="connsiteY7" fmla="*/ 685800 h 685800"/>
                    <a:gd name="connsiteX8" fmla="*/ 0 w 1062037"/>
                    <a:gd name="connsiteY8" fmla="*/ 681037 h 685800"/>
                    <a:gd name="connsiteX9" fmla="*/ 9525 w 1062037"/>
                    <a:gd name="connsiteY9" fmla="*/ 73819 h 685800"/>
                    <a:gd name="connsiteX0" fmla="*/ 9525 w 1062037"/>
                    <a:gd name="connsiteY0" fmla="*/ 73819 h 685800"/>
                    <a:gd name="connsiteX1" fmla="*/ 109537 w 1062037"/>
                    <a:gd name="connsiteY1" fmla="*/ 0 h 685800"/>
                    <a:gd name="connsiteX2" fmla="*/ 111918 w 1062037"/>
                    <a:gd name="connsiteY2" fmla="*/ 426244 h 685800"/>
                    <a:gd name="connsiteX3" fmla="*/ 226218 w 1062037"/>
                    <a:gd name="connsiteY3" fmla="*/ 423862 h 685800"/>
                    <a:gd name="connsiteX4" fmla="*/ 311943 w 1062037"/>
                    <a:gd name="connsiteY4" fmla="*/ 495300 h 685800"/>
                    <a:gd name="connsiteX5" fmla="*/ 309562 w 1062037"/>
                    <a:gd name="connsiteY5" fmla="*/ 614362 h 685800"/>
                    <a:gd name="connsiteX6" fmla="*/ 1000125 w 1062037"/>
                    <a:gd name="connsiteY6" fmla="*/ 609600 h 685800"/>
                    <a:gd name="connsiteX7" fmla="*/ 1062037 w 1062037"/>
                    <a:gd name="connsiteY7" fmla="*/ 685800 h 685800"/>
                    <a:gd name="connsiteX8" fmla="*/ 92091 w 1062037"/>
                    <a:gd name="connsiteY8" fmla="*/ 679614 h 685800"/>
                    <a:gd name="connsiteX9" fmla="*/ 0 w 1062037"/>
                    <a:gd name="connsiteY9" fmla="*/ 681037 h 685800"/>
                    <a:gd name="connsiteX10" fmla="*/ 9525 w 1062037"/>
                    <a:gd name="connsiteY10" fmla="*/ 73819 h 685800"/>
                    <a:gd name="connsiteX0" fmla="*/ 4696 w 1057208"/>
                    <a:gd name="connsiteY0" fmla="*/ 73819 h 685800"/>
                    <a:gd name="connsiteX1" fmla="*/ 104708 w 1057208"/>
                    <a:gd name="connsiteY1" fmla="*/ 0 h 685800"/>
                    <a:gd name="connsiteX2" fmla="*/ 107089 w 1057208"/>
                    <a:gd name="connsiteY2" fmla="*/ 426244 h 685800"/>
                    <a:gd name="connsiteX3" fmla="*/ 221389 w 1057208"/>
                    <a:gd name="connsiteY3" fmla="*/ 423862 h 685800"/>
                    <a:gd name="connsiteX4" fmla="*/ 307114 w 1057208"/>
                    <a:gd name="connsiteY4" fmla="*/ 495300 h 685800"/>
                    <a:gd name="connsiteX5" fmla="*/ 304733 w 1057208"/>
                    <a:gd name="connsiteY5" fmla="*/ 614362 h 685800"/>
                    <a:gd name="connsiteX6" fmla="*/ 995296 w 1057208"/>
                    <a:gd name="connsiteY6" fmla="*/ 609600 h 685800"/>
                    <a:gd name="connsiteX7" fmla="*/ 1057208 w 1057208"/>
                    <a:gd name="connsiteY7" fmla="*/ 685800 h 685800"/>
                    <a:gd name="connsiteX8" fmla="*/ 87262 w 1057208"/>
                    <a:gd name="connsiteY8" fmla="*/ 679614 h 685800"/>
                    <a:gd name="connsiteX9" fmla="*/ 0 w 1057208"/>
                    <a:gd name="connsiteY9" fmla="*/ 610315 h 685800"/>
                    <a:gd name="connsiteX10" fmla="*/ 4696 w 1057208"/>
                    <a:gd name="connsiteY10" fmla="*/ 73819 h 685800"/>
                    <a:gd name="connsiteX0" fmla="*/ 4696 w 1057208"/>
                    <a:gd name="connsiteY0" fmla="*/ 73819 h 685800"/>
                    <a:gd name="connsiteX1" fmla="*/ 104708 w 1057208"/>
                    <a:gd name="connsiteY1" fmla="*/ 0 h 685800"/>
                    <a:gd name="connsiteX2" fmla="*/ 107089 w 1057208"/>
                    <a:gd name="connsiteY2" fmla="*/ 426244 h 685800"/>
                    <a:gd name="connsiteX3" fmla="*/ 221389 w 1057208"/>
                    <a:gd name="connsiteY3" fmla="*/ 423862 h 685800"/>
                    <a:gd name="connsiteX4" fmla="*/ 307114 w 1057208"/>
                    <a:gd name="connsiteY4" fmla="*/ 495300 h 685800"/>
                    <a:gd name="connsiteX5" fmla="*/ 304733 w 1057208"/>
                    <a:gd name="connsiteY5" fmla="*/ 614362 h 685800"/>
                    <a:gd name="connsiteX6" fmla="*/ 995296 w 1057208"/>
                    <a:gd name="connsiteY6" fmla="*/ 609600 h 685800"/>
                    <a:gd name="connsiteX7" fmla="*/ 1057208 w 1057208"/>
                    <a:gd name="connsiteY7" fmla="*/ 685800 h 685800"/>
                    <a:gd name="connsiteX8" fmla="*/ 130723 w 1057208"/>
                    <a:gd name="connsiteY8" fmla="*/ 679614 h 685800"/>
                    <a:gd name="connsiteX9" fmla="*/ 0 w 1057208"/>
                    <a:gd name="connsiteY9" fmla="*/ 610315 h 685800"/>
                    <a:gd name="connsiteX10" fmla="*/ 4696 w 1057208"/>
                    <a:gd name="connsiteY10" fmla="*/ 73819 h 685800"/>
                    <a:gd name="connsiteX0" fmla="*/ 7110 w 1059622"/>
                    <a:gd name="connsiteY0" fmla="*/ 73819 h 685800"/>
                    <a:gd name="connsiteX1" fmla="*/ 107122 w 1059622"/>
                    <a:gd name="connsiteY1" fmla="*/ 0 h 685800"/>
                    <a:gd name="connsiteX2" fmla="*/ 109503 w 1059622"/>
                    <a:gd name="connsiteY2" fmla="*/ 426244 h 685800"/>
                    <a:gd name="connsiteX3" fmla="*/ 223803 w 1059622"/>
                    <a:gd name="connsiteY3" fmla="*/ 423862 h 685800"/>
                    <a:gd name="connsiteX4" fmla="*/ 309528 w 1059622"/>
                    <a:gd name="connsiteY4" fmla="*/ 495300 h 685800"/>
                    <a:gd name="connsiteX5" fmla="*/ 307147 w 1059622"/>
                    <a:gd name="connsiteY5" fmla="*/ 614362 h 685800"/>
                    <a:gd name="connsiteX6" fmla="*/ 997710 w 1059622"/>
                    <a:gd name="connsiteY6" fmla="*/ 609600 h 685800"/>
                    <a:gd name="connsiteX7" fmla="*/ 1059622 w 1059622"/>
                    <a:gd name="connsiteY7" fmla="*/ 685800 h 685800"/>
                    <a:gd name="connsiteX8" fmla="*/ 133137 w 1059622"/>
                    <a:gd name="connsiteY8" fmla="*/ 679614 h 685800"/>
                    <a:gd name="connsiteX9" fmla="*/ 0 w 1059622"/>
                    <a:gd name="connsiteY9" fmla="*/ 619745 h 685800"/>
                    <a:gd name="connsiteX10" fmla="*/ 7110 w 1059622"/>
                    <a:gd name="connsiteY10" fmla="*/ 73819 h 685800"/>
                    <a:gd name="connsiteX0" fmla="*/ 7110 w 1059622"/>
                    <a:gd name="connsiteY0" fmla="*/ 73819 h 685800"/>
                    <a:gd name="connsiteX1" fmla="*/ 107122 w 1059622"/>
                    <a:gd name="connsiteY1" fmla="*/ 0 h 685800"/>
                    <a:gd name="connsiteX2" fmla="*/ 109503 w 1059622"/>
                    <a:gd name="connsiteY2" fmla="*/ 426244 h 685800"/>
                    <a:gd name="connsiteX3" fmla="*/ 223803 w 1059622"/>
                    <a:gd name="connsiteY3" fmla="*/ 423862 h 685800"/>
                    <a:gd name="connsiteX4" fmla="*/ 309528 w 1059622"/>
                    <a:gd name="connsiteY4" fmla="*/ 495300 h 685800"/>
                    <a:gd name="connsiteX5" fmla="*/ 307147 w 1059622"/>
                    <a:gd name="connsiteY5" fmla="*/ 614362 h 685800"/>
                    <a:gd name="connsiteX6" fmla="*/ 997710 w 1059622"/>
                    <a:gd name="connsiteY6" fmla="*/ 609600 h 685800"/>
                    <a:gd name="connsiteX7" fmla="*/ 1059622 w 1059622"/>
                    <a:gd name="connsiteY7" fmla="*/ 685800 h 685800"/>
                    <a:gd name="connsiteX8" fmla="*/ 96919 w 1059622"/>
                    <a:gd name="connsiteY8" fmla="*/ 681971 h 685800"/>
                    <a:gd name="connsiteX9" fmla="*/ 0 w 1059622"/>
                    <a:gd name="connsiteY9" fmla="*/ 619745 h 685800"/>
                    <a:gd name="connsiteX10" fmla="*/ 7110 w 1059622"/>
                    <a:gd name="connsiteY10" fmla="*/ 73819 h 685800"/>
                    <a:gd name="connsiteX0" fmla="*/ 2281 w 1054793"/>
                    <a:gd name="connsiteY0" fmla="*/ 73819 h 685800"/>
                    <a:gd name="connsiteX1" fmla="*/ 102293 w 1054793"/>
                    <a:gd name="connsiteY1" fmla="*/ 0 h 685800"/>
                    <a:gd name="connsiteX2" fmla="*/ 104674 w 1054793"/>
                    <a:gd name="connsiteY2" fmla="*/ 426244 h 685800"/>
                    <a:gd name="connsiteX3" fmla="*/ 218974 w 1054793"/>
                    <a:gd name="connsiteY3" fmla="*/ 423862 h 685800"/>
                    <a:gd name="connsiteX4" fmla="*/ 304699 w 1054793"/>
                    <a:gd name="connsiteY4" fmla="*/ 495300 h 685800"/>
                    <a:gd name="connsiteX5" fmla="*/ 302318 w 1054793"/>
                    <a:gd name="connsiteY5" fmla="*/ 614362 h 685800"/>
                    <a:gd name="connsiteX6" fmla="*/ 992881 w 1054793"/>
                    <a:gd name="connsiteY6" fmla="*/ 609600 h 685800"/>
                    <a:gd name="connsiteX7" fmla="*/ 1054793 w 1054793"/>
                    <a:gd name="connsiteY7" fmla="*/ 685800 h 685800"/>
                    <a:gd name="connsiteX8" fmla="*/ 92090 w 1054793"/>
                    <a:gd name="connsiteY8" fmla="*/ 681971 h 685800"/>
                    <a:gd name="connsiteX9" fmla="*/ 0 w 1054793"/>
                    <a:gd name="connsiteY9" fmla="*/ 629174 h 685800"/>
                    <a:gd name="connsiteX10" fmla="*/ 2281 w 1054793"/>
                    <a:gd name="connsiteY10" fmla="*/ 73819 h 685800"/>
                    <a:gd name="connsiteX0" fmla="*/ 2281 w 1054793"/>
                    <a:gd name="connsiteY0" fmla="*/ 73819 h 685800"/>
                    <a:gd name="connsiteX1" fmla="*/ 102293 w 1054793"/>
                    <a:gd name="connsiteY1" fmla="*/ 0 h 685800"/>
                    <a:gd name="connsiteX2" fmla="*/ 104674 w 1054793"/>
                    <a:gd name="connsiteY2" fmla="*/ 426244 h 685800"/>
                    <a:gd name="connsiteX3" fmla="*/ 218974 w 1054793"/>
                    <a:gd name="connsiteY3" fmla="*/ 423862 h 685800"/>
                    <a:gd name="connsiteX4" fmla="*/ 304699 w 1054793"/>
                    <a:gd name="connsiteY4" fmla="*/ 495300 h 685800"/>
                    <a:gd name="connsiteX5" fmla="*/ 302318 w 1054793"/>
                    <a:gd name="connsiteY5" fmla="*/ 614362 h 685800"/>
                    <a:gd name="connsiteX6" fmla="*/ 992881 w 1054793"/>
                    <a:gd name="connsiteY6" fmla="*/ 609600 h 685800"/>
                    <a:gd name="connsiteX7" fmla="*/ 1054793 w 1054793"/>
                    <a:gd name="connsiteY7" fmla="*/ 685800 h 685800"/>
                    <a:gd name="connsiteX8" fmla="*/ 87261 w 1054793"/>
                    <a:gd name="connsiteY8" fmla="*/ 684328 h 685800"/>
                    <a:gd name="connsiteX9" fmla="*/ 0 w 1054793"/>
                    <a:gd name="connsiteY9" fmla="*/ 629174 h 685800"/>
                    <a:gd name="connsiteX10" fmla="*/ 2281 w 1054793"/>
                    <a:gd name="connsiteY10" fmla="*/ 73819 h 685800"/>
                    <a:gd name="connsiteX0" fmla="*/ 437 w 1052949"/>
                    <a:gd name="connsiteY0" fmla="*/ 73819 h 685800"/>
                    <a:gd name="connsiteX1" fmla="*/ 100449 w 1052949"/>
                    <a:gd name="connsiteY1" fmla="*/ 0 h 685800"/>
                    <a:gd name="connsiteX2" fmla="*/ 102830 w 1052949"/>
                    <a:gd name="connsiteY2" fmla="*/ 426244 h 685800"/>
                    <a:gd name="connsiteX3" fmla="*/ 217130 w 1052949"/>
                    <a:gd name="connsiteY3" fmla="*/ 423862 h 685800"/>
                    <a:gd name="connsiteX4" fmla="*/ 302855 w 1052949"/>
                    <a:gd name="connsiteY4" fmla="*/ 495300 h 685800"/>
                    <a:gd name="connsiteX5" fmla="*/ 300474 w 1052949"/>
                    <a:gd name="connsiteY5" fmla="*/ 614362 h 685800"/>
                    <a:gd name="connsiteX6" fmla="*/ 991037 w 1052949"/>
                    <a:gd name="connsiteY6" fmla="*/ 609600 h 685800"/>
                    <a:gd name="connsiteX7" fmla="*/ 1052949 w 1052949"/>
                    <a:gd name="connsiteY7" fmla="*/ 685800 h 685800"/>
                    <a:gd name="connsiteX8" fmla="*/ 85417 w 1052949"/>
                    <a:gd name="connsiteY8" fmla="*/ 684328 h 685800"/>
                    <a:gd name="connsiteX9" fmla="*/ 570 w 1052949"/>
                    <a:gd name="connsiteY9" fmla="*/ 629174 h 685800"/>
                    <a:gd name="connsiteX10" fmla="*/ 437 w 1052949"/>
                    <a:gd name="connsiteY10" fmla="*/ 73819 h 685800"/>
                    <a:gd name="connsiteX0" fmla="*/ 437 w 1052949"/>
                    <a:gd name="connsiteY0" fmla="*/ 73819 h 685800"/>
                    <a:gd name="connsiteX1" fmla="*/ 100449 w 1052949"/>
                    <a:gd name="connsiteY1" fmla="*/ 0 h 685800"/>
                    <a:gd name="connsiteX2" fmla="*/ 102830 w 1052949"/>
                    <a:gd name="connsiteY2" fmla="*/ 426244 h 685800"/>
                    <a:gd name="connsiteX3" fmla="*/ 217130 w 1052949"/>
                    <a:gd name="connsiteY3" fmla="*/ 423862 h 685800"/>
                    <a:gd name="connsiteX4" fmla="*/ 302855 w 1052949"/>
                    <a:gd name="connsiteY4" fmla="*/ 495300 h 685800"/>
                    <a:gd name="connsiteX5" fmla="*/ 300474 w 1052949"/>
                    <a:gd name="connsiteY5" fmla="*/ 614362 h 685800"/>
                    <a:gd name="connsiteX6" fmla="*/ 991037 w 1052949"/>
                    <a:gd name="connsiteY6" fmla="*/ 609600 h 685800"/>
                    <a:gd name="connsiteX7" fmla="*/ 1052949 w 1052949"/>
                    <a:gd name="connsiteY7" fmla="*/ 685800 h 685800"/>
                    <a:gd name="connsiteX8" fmla="*/ 85417 w 1052949"/>
                    <a:gd name="connsiteY8" fmla="*/ 684328 h 685800"/>
                    <a:gd name="connsiteX9" fmla="*/ 570 w 1052949"/>
                    <a:gd name="connsiteY9" fmla="*/ 640961 h 685800"/>
                    <a:gd name="connsiteX10" fmla="*/ 437 w 1052949"/>
                    <a:gd name="connsiteY10" fmla="*/ 73819 h 685800"/>
                    <a:gd name="connsiteX0" fmla="*/ 4697 w 1052379"/>
                    <a:gd name="connsiteY0" fmla="*/ 71461 h 685800"/>
                    <a:gd name="connsiteX1" fmla="*/ 99879 w 1052379"/>
                    <a:gd name="connsiteY1" fmla="*/ 0 h 685800"/>
                    <a:gd name="connsiteX2" fmla="*/ 102260 w 1052379"/>
                    <a:gd name="connsiteY2" fmla="*/ 426244 h 685800"/>
                    <a:gd name="connsiteX3" fmla="*/ 216560 w 1052379"/>
                    <a:gd name="connsiteY3" fmla="*/ 423862 h 685800"/>
                    <a:gd name="connsiteX4" fmla="*/ 302285 w 1052379"/>
                    <a:gd name="connsiteY4" fmla="*/ 495300 h 685800"/>
                    <a:gd name="connsiteX5" fmla="*/ 299904 w 1052379"/>
                    <a:gd name="connsiteY5" fmla="*/ 614362 h 685800"/>
                    <a:gd name="connsiteX6" fmla="*/ 990467 w 1052379"/>
                    <a:gd name="connsiteY6" fmla="*/ 609600 h 685800"/>
                    <a:gd name="connsiteX7" fmla="*/ 1052379 w 1052379"/>
                    <a:gd name="connsiteY7" fmla="*/ 685800 h 685800"/>
                    <a:gd name="connsiteX8" fmla="*/ 84847 w 1052379"/>
                    <a:gd name="connsiteY8" fmla="*/ 684328 h 685800"/>
                    <a:gd name="connsiteX9" fmla="*/ 0 w 1052379"/>
                    <a:gd name="connsiteY9" fmla="*/ 640961 h 685800"/>
                    <a:gd name="connsiteX10" fmla="*/ 4697 w 1052379"/>
                    <a:gd name="connsiteY10" fmla="*/ 71461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52379" h="685800">
                      <a:moveTo>
                        <a:pt x="4697" y="71461"/>
                      </a:moveTo>
                      <a:lnTo>
                        <a:pt x="99879" y="0"/>
                      </a:lnTo>
                      <a:cubicBezTo>
                        <a:pt x="100673" y="142081"/>
                        <a:pt x="101466" y="284163"/>
                        <a:pt x="102260" y="426244"/>
                      </a:cubicBezTo>
                      <a:lnTo>
                        <a:pt x="216560" y="423862"/>
                      </a:lnTo>
                      <a:lnTo>
                        <a:pt x="302285" y="495300"/>
                      </a:lnTo>
                      <a:cubicBezTo>
                        <a:pt x="301491" y="534987"/>
                        <a:pt x="300698" y="574675"/>
                        <a:pt x="299904" y="614362"/>
                      </a:cubicBezTo>
                      <a:lnTo>
                        <a:pt x="990467" y="609600"/>
                      </a:lnTo>
                      <a:lnTo>
                        <a:pt x="1052379" y="685800"/>
                      </a:lnTo>
                      <a:lnTo>
                        <a:pt x="84847" y="684328"/>
                      </a:lnTo>
                      <a:lnTo>
                        <a:pt x="0" y="640961"/>
                      </a:lnTo>
                      <a:cubicBezTo>
                        <a:pt x="1565" y="462129"/>
                        <a:pt x="3132" y="250293"/>
                        <a:pt x="4697" y="71461"/>
                      </a:cubicBezTo>
                      <a:close/>
                    </a:path>
                  </a:pathLst>
                </a:custGeom>
                <a:solidFill>
                  <a:srgbClr val="2F5597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cxnSp>
          <p:nvCxnSpPr>
            <p:cNvPr id="785" name="Conector reto 784">
              <a:extLst>
                <a:ext uri="{FF2B5EF4-FFF2-40B4-BE49-F238E27FC236}">
                  <a16:creationId xmlns:a16="http://schemas.microsoft.com/office/drawing/2014/main" id="{B0D192F7-D3BD-4F84-AD17-DB369D3B2BA7}"/>
                </a:ext>
              </a:extLst>
            </p:cNvPr>
            <p:cNvCxnSpPr>
              <a:cxnSpLocks/>
            </p:cNvCxnSpPr>
            <p:nvPr/>
          </p:nvCxnSpPr>
          <p:spPr>
            <a:xfrm>
              <a:off x="9248825" y="3402704"/>
              <a:ext cx="320643" cy="3935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6" name="CaixaDeTexto 785">
              <a:extLst>
                <a:ext uri="{FF2B5EF4-FFF2-40B4-BE49-F238E27FC236}">
                  <a16:creationId xmlns:a16="http://schemas.microsoft.com/office/drawing/2014/main" id="{8C0E0EA2-1A66-4DD3-8029-A32472A458CA}"/>
                </a:ext>
              </a:extLst>
            </p:cNvPr>
            <p:cNvSpPr txBox="1"/>
            <p:nvPr/>
          </p:nvSpPr>
          <p:spPr>
            <a:xfrm>
              <a:off x="8982977" y="3619273"/>
              <a:ext cx="5777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rgbClr val="00B0F0"/>
                  </a:solidFill>
                </a:rPr>
                <a:t>30 </a:t>
              </a:r>
              <a:r>
                <a:rPr lang="pt-BR" sz="1050" dirty="0" err="1">
                  <a:solidFill>
                    <a:srgbClr val="00B0F0"/>
                  </a:solidFill>
                </a:rPr>
                <a:t>lbs</a:t>
              </a:r>
              <a:endParaRPr lang="pt-BR" sz="1050" dirty="0">
                <a:solidFill>
                  <a:srgbClr val="00B0F0"/>
                </a:solidFill>
              </a:endParaRPr>
            </a:p>
          </p:txBody>
        </p:sp>
        <p:sp>
          <p:nvSpPr>
            <p:cNvPr id="787" name="CaixaDeTexto 786">
              <a:extLst>
                <a:ext uri="{FF2B5EF4-FFF2-40B4-BE49-F238E27FC236}">
                  <a16:creationId xmlns:a16="http://schemas.microsoft.com/office/drawing/2014/main" id="{937B43D2-B7F8-4839-867C-C5AC92393B6A}"/>
                </a:ext>
              </a:extLst>
            </p:cNvPr>
            <p:cNvSpPr txBox="1"/>
            <p:nvPr/>
          </p:nvSpPr>
          <p:spPr>
            <a:xfrm>
              <a:off x="8982977" y="3789972"/>
              <a:ext cx="582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rgbClr val="00B0F0"/>
                  </a:solidFill>
                </a:rPr>
                <a:t>30 °C</a:t>
              </a:r>
            </a:p>
          </p:txBody>
        </p:sp>
        <p:pic>
          <p:nvPicPr>
            <p:cNvPr id="788" name="Picture 4" descr="TPMS system failure icon">
              <a:extLst>
                <a:ext uri="{FF2B5EF4-FFF2-40B4-BE49-F238E27FC236}">
                  <a16:creationId xmlns:a16="http://schemas.microsoft.com/office/drawing/2014/main" id="{D1C6C59A-E940-4FF0-9A92-34371A67E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3906" y="3448591"/>
              <a:ext cx="216000" cy="160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9" name="Picture 2" descr="Ãcone de aviso de baixa pressÃ£o TPMS">
              <a:extLst>
                <a:ext uri="{FF2B5EF4-FFF2-40B4-BE49-F238E27FC236}">
                  <a16:creationId xmlns:a16="http://schemas.microsoft.com/office/drawing/2014/main" id="{CA451C7F-ADCD-43F7-867D-4290B49CB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 flipV="1">
              <a:off x="9247069" y="4589388"/>
              <a:ext cx="216000" cy="157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90" name="Conector reto 789">
              <a:extLst>
                <a:ext uri="{FF2B5EF4-FFF2-40B4-BE49-F238E27FC236}">
                  <a16:creationId xmlns:a16="http://schemas.microsoft.com/office/drawing/2014/main" id="{28B21565-121E-4105-9F5D-30841CAF4B49}"/>
                </a:ext>
              </a:extLst>
            </p:cNvPr>
            <p:cNvCxnSpPr>
              <a:cxnSpLocks/>
            </p:cNvCxnSpPr>
            <p:nvPr/>
          </p:nvCxnSpPr>
          <p:spPr>
            <a:xfrm>
              <a:off x="9260088" y="4527308"/>
              <a:ext cx="320643" cy="3935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1" name="CaixaDeTexto 790">
              <a:extLst>
                <a:ext uri="{FF2B5EF4-FFF2-40B4-BE49-F238E27FC236}">
                  <a16:creationId xmlns:a16="http://schemas.microsoft.com/office/drawing/2014/main" id="{9EF29205-EC9D-49C5-B0D9-06BC6B4B0B1A}"/>
                </a:ext>
              </a:extLst>
            </p:cNvPr>
            <p:cNvSpPr txBox="1"/>
            <p:nvPr/>
          </p:nvSpPr>
          <p:spPr>
            <a:xfrm>
              <a:off x="8994240" y="4743877"/>
              <a:ext cx="5777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rgbClr val="00B0F0"/>
                  </a:solidFill>
                </a:rPr>
                <a:t>30 </a:t>
              </a:r>
              <a:r>
                <a:rPr lang="pt-BR" sz="1050" dirty="0" err="1">
                  <a:solidFill>
                    <a:srgbClr val="00B0F0"/>
                  </a:solidFill>
                </a:rPr>
                <a:t>lbs</a:t>
              </a:r>
              <a:endParaRPr lang="pt-BR" sz="1050" dirty="0">
                <a:solidFill>
                  <a:srgbClr val="00B0F0"/>
                </a:solidFill>
              </a:endParaRPr>
            </a:p>
          </p:txBody>
        </p:sp>
        <p:sp>
          <p:nvSpPr>
            <p:cNvPr id="792" name="CaixaDeTexto 791">
              <a:extLst>
                <a:ext uri="{FF2B5EF4-FFF2-40B4-BE49-F238E27FC236}">
                  <a16:creationId xmlns:a16="http://schemas.microsoft.com/office/drawing/2014/main" id="{72C69080-AB60-4D8B-BEDC-552C47846752}"/>
                </a:ext>
              </a:extLst>
            </p:cNvPr>
            <p:cNvSpPr txBox="1"/>
            <p:nvPr/>
          </p:nvSpPr>
          <p:spPr>
            <a:xfrm>
              <a:off x="8994240" y="4914576"/>
              <a:ext cx="582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rgbClr val="00B0F0"/>
                  </a:solidFill>
                </a:rPr>
                <a:t>30 °C</a:t>
              </a:r>
            </a:p>
          </p:txBody>
        </p:sp>
      </p:grpSp>
      <p:pic>
        <p:nvPicPr>
          <p:cNvPr id="630" name="Imagem 629">
            <a:extLst>
              <a:ext uri="{FF2B5EF4-FFF2-40B4-BE49-F238E27FC236}">
                <a16:creationId xmlns:a16="http://schemas.microsoft.com/office/drawing/2014/main" id="{B2608577-DA47-4F88-A15F-4DFE694D256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398685" y="6190005"/>
            <a:ext cx="179323" cy="180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grpSp>
        <p:nvGrpSpPr>
          <p:cNvPr id="63" name="Agrupar 62">
            <a:extLst>
              <a:ext uri="{FF2B5EF4-FFF2-40B4-BE49-F238E27FC236}">
                <a16:creationId xmlns:a16="http://schemas.microsoft.com/office/drawing/2014/main" id="{A73F1A85-6E66-4DEC-B0A7-5C1FC81AB4A7}"/>
              </a:ext>
            </a:extLst>
          </p:cNvPr>
          <p:cNvGrpSpPr/>
          <p:nvPr/>
        </p:nvGrpSpPr>
        <p:grpSpPr>
          <a:xfrm>
            <a:off x="9215120" y="6339453"/>
            <a:ext cx="1553812" cy="267846"/>
            <a:chOff x="8987007" y="5908342"/>
            <a:chExt cx="1553812" cy="267846"/>
          </a:xfrm>
        </p:grpSpPr>
        <p:pic>
          <p:nvPicPr>
            <p:cNvPr id="617" name="Imagem 616">
              <a:extLst>
                <a:ext uri="{FF2B5EF4-FFF2-40B4-BE49-F238E27FC236}">
                  <a16:creationId xmlns:a16="http://schemas.microsoft.com/office/drawing/2014/main" id="{A0BDC346-E0F7-49CA-9206-CC834DF4E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0318787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618" name="Imagem 617">
              <a:extLst>
                <a:ext uri="{FF2B5EF4-FFF2-40B4-BE49-F238E27FC236}">
                  <a16:creationId xmlns:a16="http://schemas.microsoft.com/office/drawing/2014/main" id="{3B3506CF-6200-45A4-860C-3B2F6CD72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069947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624" name="Imagem 623">
              <a:extLst>
                <a:ext uri="{FF2B5EF4-FFF2-40B4-BE49-F238E27FC236}">
                  <a16:creationId xmlns:a16="http://schemas.microsoft.com/office/drawing/2014/main" id="{802238EC-1466-4884-8CB1-CC6B9A11A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821106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627" name="Imagem 626">
              <a:extLst>
                <a:ext uri="{FF2B5EF4-FFF2-40B4-BE49-F238E27FC236}">
                  <a16:creationId xmlns:a16="http://schemas.microsoft.com/office/drawing/2014/main" id="{DBFBD8DD-5320-4FC9-BEAA-2FC1C9455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572265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628" name="Imagem 627">
              <a:extLst>
                <a:ext uri="{FF2B5EF4-FFF2-40B4-BE49-F238E27FC236}">
                  <a16:creationId xmlns:a16="http://schemas.microsoft.com/office/drawing/2014/main" id="{D0307D16-0DDA-4677-814F-D7CF58211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9074583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629" name="Imagem 628">
              <a:extLst>
                <a:ext uri="{FF2B5EF4-FFF2-40B4-BE49-F238E27FC236}">
                  <a16:creationId xmlns:a16="http://schemas.microsoft.com/office/drawing/2014/main" id="{E8A5B86E-8D0D-48DA-B730-BE78711E7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9323424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35C678FE-CCD8-4EBF-AA84-68E0315DCA40}"/>
                </a:ext>
              </a:extLst>
            </p:cNvPr>
            <p:cNvSpPr/>
            <p:nvPr/>
          </p:nvSpPr>
          <p:spPr>
            <a:xfrm>
              <a:off x="8987007" y="5908342"/>
              <a:ext cx="1553812" cy="267846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  <a:effectLst>
              <a:glow rad="12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41" name="Agrupar 640">
            <a:extLst>
              <a:ext uri="{FF2B5EF4-FFF2-40B4-BE49-F238E27FC236}">
                <a16:creationId xmlns:a16="http://schemas.microsoft.com/office/drawing/2014/main" id="{36435F8E-2BF2-45A3-A6EC-819A4E7EE258}"/>
              </a:ext>
            </a:extLst>
          </p:cNvPr>
          <p:cNvGrpSpPr/>
          <p:nvPr/>
        </p:nvGrpSpPr>
        <p:grpSpPr>
          <a:xfrm rot="16200000">
            <a:off x="6103200" y="2235358"/>
            <a:ext cx="2826170" cy="1484558"/>
            <a:chOff x="903376" y="2605480"/>
            <a:chExt cx="2826170" cy="1484558"/>
          </a:xfrm>
        </p:grpSpPr>
        <p:sp>
          <p:nvSpPr>
            <p:cNvPr id="642" name="Retângulo: Cantos Diagonais Recortados 20">
              <a:extLst>
                <a:ext uri="{FF2B5EF4-FFF2-40B4-BE49-F238E27FC236}">
                  <a16:creationId xmlns:a16="http://schemas.microsoft.com/office/drawing/2014/main" id="{C1316290-67A6-4013-9A96-3FA2C4548896}"/>
                </a:ext>
              </a:extLst>
            </p:cNvPr>
            <p:cNvSpPr/>
            <p:nvPr/>
          </p:nvSpPr>
          <p:spPr>
            <a:xfrm flipH="1">
              <a:off x="903376" y="2655597"/>
              <a:ext cx="2743449" cy="1434441"/>
            </a:xfrm>
            <a:custGeom>
              <a:avLst/>
              <a:gdLst>
                <a:gd name="connsiteX0" fmla="*/ 0 w 816232"/>
                <a:gd name="connsiteY0" fmla="*/ 0 h 1434441"/>
                <a:gd name="connsiteX1" fmla="*/ 680191 w 816232"/>
                <a:gd name="connsiteY1" fmla="*/ 0 h 1434441"/>
                <a:gd name="connsiteX2" fmla="*/ 816232 w 816232"/>
                <a:gd name="connsiteY2" fmla="*/ 136041 h 1434441"/>
                <a:gd name="connsiteX3" fmla="*/ 816232 w 816232"/>
                <a:gd name="connsiteY3" fmla="*/ 1434441 h 1434441"/>
                <a:gd name="connsiteX4" fmla="*/ 816232 w 816232"/>
                <a:gd name="connsiteY4" fmla="*/ 1434441 h 1434441"/>
                <a:gd name="connsiteX5" fmla="*/ 136041 w 816232"/>
                <a:gd name="connsiteY5" fmla="*/ 1434441 h 1434441"/>
                <a:gd name="connsiteX6" fmla="*/ 0 w 816232"/>
                <a:gd name="connsiteY6" fmla="*/ 1298400 h 1434441"/>
                <a:gd name="connsiteX7" fmla="*/ 0 w 816232"/>
                <a:gd name="connsiteY7" fmla="*/ 0 h 1434441"/>
                <a:gd name="connsiteX0" fmla="*/ 0 w 816232"/>
                <a:gd name="connsiteY0" fmla="*/ 0 h 1434441"/>
                <a:gd name="connsiteX1" fmla="*/ 816232 w 816232"/>
                <a:gd name="connsiteY1" fmla="*/ 136041 h 1434441"/>
                <a:gd name="connsiteX2" fmla="*/ 816232 w 816232"/>
                <a:gd name="connsiteY2" fmla="*/ 1434441 h 1434441"/>
                <a:gd name="connsiteX3" fmla="*/ 816232 w 816232"/>
                <a:gd name="connsiteY3" fmla="*/ 1434441 h 1434441"/>
                <a:gd name="connsiteX4" fmla="*/ 136041 w 816232"/>
                <a:gd name="connsiteY4" fmla="*/ 1434441 h 1434441"/>
                <a:gd name="connsiteX5" fmla="*/ 0 w 816232"/>
                <a:gd name="connsiteY5" fmla="*/ 1298400 h 1434441"/>
                <a:gd name="connsiteX6" fmla="*/ 0 w 816232"/>
                <a:gd name="connsiteY6" fmla="*/ 0 h 1434441"/>
                <a:gd name="connsiteX0" fmla="*/ 0 w 816232"/>
                <a:gd name="connsiteY0" fmla="*/ 0 h 1434441"/>
                <a:gd name="connsiteX1" fmla="*/ 816232 w 816232"/>
                <a:gd name="connsiteY1" fmla="*/ 7454 h 1434441"/>
                <a:gd name="connsiteX2" fmla="*/ 816232 w 816232"/>
                <a:gd name="connsiteY2" fmla="*/ 1434441 h 1434441"/>
                <a:gd name="connsiteX3" fmla="*/ 816232 w 816232"/>
                <a:gd name="connsiteY3" fmla="*/ 1434441 h 1434441"/>
                <a:gd name="connsiteX4" fmla="*/ 136041 w 816232"/>
                <a:gd name="connsiteY4" fmla="*/ 1434441 h 1434441"/>
                <a:gd name="connsiteX5" fmla="*/ 0 w 816232"/>
                <a:gd name="connsiteY5" fmla="*/ 1298400 h 1434441"/>
                <a:gd name="connsiteX6" fmla="*/ 0 w 816232"/>
                <a:gd name="connsiteY6" fmla="*/ 0 h 1434441"/>
                <a:gd name="connsiteX0" fmla="*/ 0 w 816232"/>
                <a:gd name="connsiteY0" fmla="*/ 0 h 1434441"/>
                <a:gd name="connsiteX1" fmla="*/ 816232 w 816232"/>
                <a:gd name="connsiteY1" fmla="*/ 5073 h 1434441"/>
                <a:gd name="connsiteX2" fmla="*/ 816232 w 816232"/>
                <a:gd name="connsiteY2" fmla="*/ 1434441 h 1434441"/>
                <a:gd name="connsiteX3" fmla="*/ 816232 w 816232"/>
                <a:gd name="connsiteY3" fmla="*/ 1434441 h 1434441"/>
                <a:gd name="connsiteX4" fmla="*/ 136041 w 816232"/>
                <a:gd name="connsiteY4" fmla="*/ 1434441 h 1434441"/>
                <a:gd name="connsiteX5" fmla="*/ 0 w 816232"/>
                <a:gd name="connsiteY5" fmla="*/ 1298400 h 1434441"/>
                <a:gd name="connsiteX6" fmla="*/ 0 w 816232"/>
                <a:gd name="connsiteY6" fmla="*/ 0 h 1434441"/>
                <a:gd name="connsiteX0" fmla="*/ 0 w 816232"/>
                <a:gd name="connsiteY0" fmla="*/ 0 h 1434441"/>
                <a:gd name="connsiteX1" fmla="*/ 816232 w 816232"/>
                <a:gd name="connsiteY1" fmla="*/ 2691 h 1434441"/>
                <a:gd name="connsiteX2" fmla="*/ 816232 w 816232"/>
                <a:gd name="connsiteY2" fmla="*/ 1434441 h 1434441"/>
                <a:gd name="connsiteX3" fmla="*/ 816232 w 816232"/>
                <a:gd name="connsiteY3" fmla="*/ 1434441 h 1434441"/>
                <a:gd name="connsiteX4" fmla="*/ 136041 w 816232"/>
                <a:gd name="connsiteY4" fmla="*/ 1434441 h 1434441"/>
                <a:gd name="connsiteX5" fmla="*/ 0 w 816232"/>
                <a:gd name="connsiteY5" fmla="*/ 1298400 h 1434441"/>
                <a:gd name="connsiteX6" fmla="*/ 0 w 816232"/>
                <a:gd name="connsiteY6" fmla="*/ 0 h 1434441"/>
                <a:gd name="connsiteX0" fmla="*/ 0 w 816232"/>
                <a:gd name="connsiteY0" fmla="*/ 1297 h 1435738"/>
                <a:gd name="connsiteX1" fmla="*/ 752764 w 816232"/>
                <a:gd name="connsiteY1" fmla="*/ 0 h 1435738"/>
                <a:gd name="connsiteX2" fmla="*/ 816232 w 816232"/>
                <a:gd name="connsiteY2" fmla="*/ 3988 h 1435738"/>
                <a:gd name="connsiteX3" fmla="*/ 816232 w 816232"/>
                <a:gd name="connsiteY3" fmla="*/ 1435738 h 1435738"/>
                <a:gd name="connsiteX4" fmla="*/ 816232 w 816232"/>
                <a:gd name="connsiteY4" fmla="*/ 1435738 h 1435738"/>
                <a:gd name="connsiteX5" fmla="*/ 136041 w 816232"/>
                <a:gd name="connsiteY5" fmla="*/ 1435738 h 1435738"/>
                <a:gd name="connsiteX6" fmla="*/ 0 w 816232"/>
                <a:gd name="connsiteY6" fmla="*/ 1299697 h 1435738"/>
                <a:gd name="connsiteX7" fmla="*/ 0 w 816232"/>
                <a:gd name="connsiteY7" fmla="*/ 1297 h 1435738"/>
                <a:gd name="connsiteX0" fmla="*/ 0 w 816232"/>
                <a:gd name="connsiteY0" fmla="*/ 1297 h 1435738"/>
                <a:gd name="connsiteX1" fmla="*/ 752764 w 816232"/>
                <a:gd name="connsiteY1" fmla="*/ 0 h 1435738"/>
                <a:gd name="connsiteX2" fmla="*/ 816232 w 816232"/>
                <a:gd name="connsiteY2" fmla="*/ 86538 h 1435738"/>
                <a:gd name="connsiteX3" fmla="*/ 816232 w 816232"/>
                <a:gd name="connsiteY3" fmla="*/ 1435738 h 1435738"/>
                <a:gd name="connsiteX4" fmla="*/ 816232 w 816232"/>
                <a:gd name="connsiteY4" fmla="*/ 1435738 h 1435738"/>
                <a:gd name="connsiteX5" fmla="*/ 136041 w 816232"/>
                <a:gd name="connsiteY5" fmla="*/ 1435738 h 1435738"/>
                <a:gd name="connsiteX6" fmla="*/ 0 w 816232"/>
                <a:gd name="connsiteY6" fmla="*/ 1299697 h 1435738"/>
                <a:gd name="connsiteX7" fmla="*/ 0 w 816232"/>
                <a:gd name="connsiteY7" fmla="*/ 1297 h 1435738"/>
                <a:gd name="connsiteX0" fmla="*/ 0 w 816232"/>
                <a:gd name="connsiteY0" fmla="*/ 0 h 1434441"/>
                <a:gd name="connsiteX1" fmla="*/ 754371 w 816232"/>
                <a:gd name="connsiteY1" fmla="*/ 1878 h 1434441"/>
                <a:gd name="connsiteX2" fmla="*/ 816232 w 816232"/>
                <a:gd name="connsiteY2" fmla="*/ 85241 h 1434441"/>
                <a:gd name="connsiteX3" fmla="*/ 816232 w 816232"/>
                <a:gd name="connsiteY3" fmla="*/ 1434441 h 1434441"/>
                <a:gd name="connsiteX4" fmla="*/ 816232 w 816232"/>
                <a:gd name="connsiteY4" fmla="*/ 1434441 h 1434441"/>
                <a:gd name="connsiteX5" fmla="*/ 136041 w 816232"/>
                <a:gd name="connsiteY5" fmla="*/ 1434441 h 1434441"/>
                <a:gd name="connsiteX6" fmla="*/ 0 w 816232"/>
                <a:gd name="connsiteY6" fmla="*/ 1298400 h 1434441"/>
                <a:gd name="connsiteX7" fmla="*/ 0 w 816232"/>
                <a:gd name="connsiteY7" fmla="*/ 0 h 1434441"/>
                <a:gd name="connsiteX0" fmla="*/ 0 w 816232"/>
                <a:gd name="connsiteY0" fmla="*/ 0 h 1434441"/>
                <a:gd name="connsiteX1" fmla="*/ 754371 w 816232"/>
                <a:gd name="connsiteY1" fmla="*/ 1878 h 1434441"/>
                <a:gd name="connsiteX2" fmla="*/ 816232 w 816232"/>
                <a:gd name="connsiteY2" fmla="*/ 126516 h 1434441"/>
                <a:gd name="connsiteX3" fmla="*/ 816232 w 816232"/>
                <a:gd name="connsiteY3" fmla="*/ 1434441 h 1434441"/>
                <a:gd name="connsiteX4" fmla="*/ 816232 w 816232"/>
                <a:gd name="connsiteY4" fmla="*/ 1434441 h 1434441"/>
                <a:gd name="connsiteX5" fmla="*/ 136041 w 816232"/>
                <a:gd name="connsiteY5" fmla="*/ 1434441 h 1434441"/>
                <a:gd name="connsiteX6" fmla="*/ 0 w 816232"/>
                <a:gd name="connsiteY6" fmla="*/ 1298400 h 1434441"/>
                <a:gd name="connsiteX7" fmla="*/ 0 w 816232"/>
                <a:gd name="connsiteY7" fmla="*/ 0 h 1434441"/>
                <a:gd name="connsiteX0" fmla="*/ 0 w 816232"/>
                <a:gd name="connsiteY0" fmla="*/ 0 h 1434441"/>
                <a:gd name="connsiteX1" fmla="*/ 754371 w 816232"/>
                <a:gd name="connsiteY1" fmla="*/ 1878 h 1434441"/>
                <a:gd name="connsiteX2" fmla="*/ 816232 w 816232"/>
                <a:gd name="connsiteY2" fmla="*/ 126516 h 1434441"/>
                <a:gd name="connsiteX3" fmla="*/ 816232 w 816232"/>
                <a:gd name="connsiteY3" fmla="*/ 1434441 h 1434441"/>
                <a:gd name="connsiteX4" fmla="*/ 816232 w 816232"/>
                <a:gd name="connsiteY4" fmla="*/ 1434441 h 1434441"/>
                <a:gd name="connsiteX5" fmla="*/ 81424 w 816232"/>
                <a:gd name="connsiteY5" fmla="*/ 1434441 h 1434441"/>
                <a:gd name="connsiteX6" fmla="*/ 0 w 816232"/>
                <a:gd name="connsiteY6" fmla="*/ 1298400 h 1434441"/>
                <a:gd name="connsiteX7" fmla="*/ 0 w 816232"/>
                <a:gd name="connsiteY7" fmla="*/ 0 h 143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6232" h="1434441">
                  <a:moveTo>
                    <a:pt x="0" y="0"/>
                  </a:moveTo>
                  <a:lnTo>
                    <a:pt x="754371" y="1878"/>
                  </a:lnTo>
                  <a:lnTo>
                    <a:pt x="816232" y="126516"/>
                  </a:lnTo>
                  <a:lnTo>
                    <a:pt x="816232" y="1434441"/>
                  </a:lnTo>
                  <a:lnTo>
                    <a:pt x="816232" y="1434441"/>
                  </a:lnTo>
                  <a:lnTo>
                    <a:pt x="81424" y="1434441"/>
                  </a:lnTo>
                  <a:lnTo>
                    <a:pt x="0" y="1298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5597">
                <a:alpha val="40000"/>
              </a:srgbClr>
            </a:solidFill>
            <a:ln w="47625" cmpd="thickThin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900" dirty="0">
                  <a:solidFill>
                    <a:schemeClr val="accent1"/>
                  </a:solidFill>
                </a:rPr>
                <a:t>  </a:t>
              </a:r>
            </a:p>
            <a:p>
              <a:r>
                <a:rPr lang="pt-BR" sz="900" dirty="0">
                  <a:solidFill>
                    <a:schemeClr val="accent1"/>
                  </a:solidFill>
                </a:rPr>
                <a:t>  </a:t>
              </a:r>
            </a:p>
            <a:p>
              <a:endParaRPr lang="pt-BR" sz="900" dirty="0">
                <a:solidFill>
                  <a:schemeClr val="accent1"/>
                </a:solidFill>
              </a:endParaRPr>
            </a:p>
            <a:p>
              <a:endParaRPr lang="pt-BR" sz="900" dirty="0">
                <a:solidFill>
                  <a:schemeClr val="accent1"/>
                </a:solidFill>
              </a:endParaRPr>
            </a:p>
          </p:txBody>
        </p:sp>
        <p:grpSp>
          <p:nvGrpSpPr>
            <p:cNvPr id="644" name="Agrupar 643">
              <a:extLst>
                <a:ext uri="{FF2B5EF4-FFF2-40B4-BE49-F238E27FC236}">
                  <a16:creationId xmlns:a16="http://schemas.microsoft.com/office/drawing/2014/main" id="{3A7D1D9D-E566-4668-8972-FE55DCA55861}"/>
                </a:ext>
              </a:extLst>
            </p:cNvPr>
            <p:cNvGrpSpPr/>
            <p:nvPr/>
          </p:nvGrpSpPr>
          <p:grpSpPr>
            <a:xfrm>
              <a:off x="2703240" y="2605480"/>
              <a:ext cx="1026306" cy="933500"/>
              <a:chOff x="2719545" y="861394"/>
              <a:chExt cx="3800965" cy="2637046"/>
            </a:xfrm>
          </p:grpSpPr>
          <p:grpSp>
            <p:nvGrpSpPr>
              <p:cNvPr id="680" name="Agrupar 679">
                <a:extLst>
                  <a:ext uri="{FF2B5EF4-FFF2-40B4-BE49-F238E27FC236}">
                    <a16:creationId xmlns:a16="http://schemas.microsoft.com/office/drawing/2014/main" id="{C2E196DD-17EC-45B3-8325-8306F58A2A5B}"/>
                  </a:ext>
                </a:extLst>
              </p:cNvPr>
              <p:cNvGrpSpPr/>
              <p:nvPr/>
            </p:nvGrpSpPr>
            <p:grpSpPr>
              <a:xfrm>
                <a:off x="2719545" y="861394"/>
                <a:ext cx="3800965" cy="2637046"/>
                <a:chOff x="2688080" y="2610170"/>
                <a:chExt cx="1039626" cy="860037"/>
              </a:xfrm>
            </p:grpSpPr>
            <p:sp>
              <p:nvSpPr>
                <p:cNvPr id="716" name="Forma Livre: Forma 715">
                  <a:extLst>
                    <a:ext uri="{FF2B5EF4-FFF2-40B4-BE49-F238E27FC236}">
                      <a16:creationId xmlns:a16="http://schemas.microsoft.com/office/drawing/2014/main" id="{0D10B61E-C949-4907-8360-EF3D216EA398}"/>
                    </a:ext>
                  </a:extLst>
                </p:cNvPr>
                <p:cNvSpPr/>
                <p:nvPr/>
              </p:nvSpPr>
              <p:spPr>
                <a:xfrm>
                  <a:off x="2688080" y="2611904"/>
                  <a:ext cx="1027233" cy="775293"/>
                </a:xfrm>
                <a:custGeom>
                  <a:avLst/>
                  <a:gdLst>
                    <a:gd name="connsiteX0" fmla="*/ 0 w 419100"/>
                    <a:gd name="connsiteY0" fmla="*/ 9525 h 333375"/>
                    <a:gd name="connsiteX1" fmla="*/ 361950 w 419100"/>
                    <a:gd name="connsiteY1" fmla="*/ 0 h 333375"/>
                    <a:gd name="connsiteX2" fmla="*/ 371475 w 419100"/>
                    <a:gd name="connsiteY2" fmla="*/ 69056 h 333375"/>
                    <a:gd name="connsiteX3" fmla="*/ 392906 w 419100"/>
                    <a:gd name="connsiteY3" fmla="*/ 76200 h 333375"/>
                    <a:gd name="connsiteX4" fmla="*/ 397669 w 419100"/>
                    <a:gd name="connsiteY4" fmla="*/ 107156 h 333375"/>
                    <a:gd name="connsiteX5" fmla="*/ 381000 w 419100"/>
                    <a:gd name="connsiteY5" fmla="*/ 121444 h 333375"/>
                    <a:gd name="connsiteX6" fmla="*/ 419100 w 419100"/>
                    <a:gd name="connsiteY6" fmla="*/ 333375 h 333375"/>
                    <a:gd name="connsiteX7" fmla="*/ 395288 w 419100"/>
                    <a:gd name="connsiteY7" fmla="*/ 328613 h 333375"/>
                    <a:gd name="connsiteX8" fmla="*/ 352425 w 419100"/>
                    <a:gd name="connsiteY8" fmla="*/ 95250 h 333375"/>
                    <a:gd name="connsiteX9" fmla="*/ 259556 w 419100"/>
                    <a:gd name="connsiteY9" fmla="*/ 30956 h 333375"/>
                    <a:gd name="connsiteX10" fmla="*/ 180975 w 419100"/>
                    <a:gd name="connsiteY10" fmla="*/ 16669 h 333375"/>
                    <a:gd name="connsiteX11" fmla="*/ 0 w 419100"/>
                    <a:gd name="connsiteY11" fmla="*/ 9525 h 333375"/>
                    <a:gd name="connsiteX0" fmla="*/ 0 w 419100"/>
                    <a:gd name="connsiteY0" fmla="*/ 9525 h 333375"/>
                    <a:gd name="connsiteX1" fmla="*/ 361950 w 419100"/>
                    <a:gd name="connsiteY1" fmla="*/ 0 h 333375"/>
                    <a:gd name="connsiteX2" fmla="*/ 371475 w 419100"/>
                    <a:gd name="connsiteY2" fmla="*/ 69056 h 333375"/>
                    <a:gd name="connsiteX3" fmla="*/ 392906 w 419100"/>
                    <a:gd name="connsiteY3" fmla="*/ 76200 h 333375"/>
                    <a:gd name="connsiteX4" fmla="*/ 397669 w 419100"/>
                    <a:gd name="connsiteY4" fmla="*/ 107156 h 333375"/>
                    <a:gd name="connsiteX5" fmla="*/ 381000 w 419100"/>
                    <a:gd name="connsiteY5" fmla="*/ 121444 h 333375"/>
                    <a:gd name="connsiteX6" fmla="*/ 419100 w 419100"/>
                    <a:gd name="connsiteY6" fmla="*/ 333375 h 333375"/>
                    <a:gd name="connsiteX7" fmla="*/ 395288 w 419100"/>
                    <a:gd name="connsiteY7" fmla="*/ 328613 h 333375"/>
                    <a:gd name="connsiteX8" fmla="*/ 352425 w 419100"/>
                    <a:gd name="connsiteY8" fmla="*/ 95250 h 333375"/>
                    <a:gd name="connsiteX9" fmla="*/ 259556 w 419100"/>
                    <a:gd name="connsiteY9" fmla="*/ 30956 h 333375"/>
                    <a:gd name="connsiteX10" fmla="*/ 180975 w 419100"/>
                    <a:gd name="connsiteY10" fmla="*/ 16669 h 333375"/>
                    <a:gd name="connsiteX11" fmla="*/ 1197 w 419100"/>
                    <a:gd name="connsiteY11" fmla="*/ 21576 h 333375"/>
                    <a:gd name="connsiteX12" fmla="*/ 0 w 419100"/>
                    <a:gd name="connsiteY12" fmla="*/ 9525 h 333375"/>
                    <a:gd name="connsiteX0" fmla="*/ 0 w 418195"/>
                    <a:gd name="connsiteY0" fmla="*/ 3295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0956 h 333375"/>
                    <a:gd name="connsiteX10" fmla="*/ 180070 w 418195"/>
                    <a:gd name="connsiteY10" fmla="*/ 16669 h 333375"/>
                    <a:gd name="connsiteX11" fmla="*/ 292 w 418195"/>
                    <a:gd name="connsiteY11" fmla="*/ 21576 h 333375"/>
                    <a:gd name="connsiteX12" fmla="*/ 0 w 418195"/>
                    <a:gd name="connsiteY12" fmla="*/ 3295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0956 h 333375"/>
                    <a:gd name="connsiteX10" fmla="*/ 180070 w 418195"/>
                    <a:gd name="connsiteY10" fmla="*/ 16669 h 333375"/>
                    <a:gd name="connsiteX11" fmla="*/ 292 w 418195"/>
                    <a:gd name="connsiteY11" fmla="*/ 21576 h 333375"/>
                    <a:gd name="connsiteX12" fmla="*/ 0 w 418195"/>
                    <a:gd name="connsiteY12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0956 h 333375"/>
                    <a:gd name="connsiteX10" fmla="*/ 180070 w 418195"/>
                    <a:gd name="connsiteY10" fmla="*/ 16669 h 333375"/>
                    <a:gd name="connsiteX11" fmla="*/ 3007 w 418195"/>
                    <a:gd name="connsiteY11" fmla="*/ 15345 h 333375"/>
                    <a:gd name="connsiteX12" fmla="*/ 0 w 418195"/>
                    <a:gd name="connsiteY12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0956 h 333375"/>
                    <a:gd name="connsiteX10" fmla="*/ 180236 w 418195"/>
                    <a:gd name="connsiteY10" fmla="*/ 29075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1994 h 333375"/>
                    <a:gd name="connsiteX10" fmla="*/ 180236 w 418195"/>
                    <a:gd name="connsiteY10" fmla="*/ 29075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1994 h 333375"/>
                    <a:gd name="connsiteX10" fmla="*/ 180236 w 418195"/>
                    <a:gd name="connsiteY10" fmla="*/ 29075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1994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60461 w 418195"/>
                    <a:gd name="connsiteY9" fmla="*/ 30956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60461 w 418195"/>
                    <a:gd name="connsiteY9" fmla="*/ 31994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60461 w 418195"/>
                    <a:gd name="connsiteY9" fmla="*/ 31994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292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79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60461 w 418195"/>
                    <a:gd name="connsiteY9" fmla="*/ 31994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292 w 418195"/>
                    <a:gd name="connsiteY12" fmla="*/ 15345 h 333375"/>
                    <a:gd name="connsiteX13" fmla="*/ 0 w 418195"/>
                    <a:gd name="connsiteY13" fmla="*/ 179 h 333375"/>
                    <a:gd name="connsiteX0" fmla="*/ 0 w 418195"/>
                    <a:gd name="connsiteY0" fmla="*/ 179 h 334844"/>
                    <a:gd name="connsiteX1" fmla="*/ 361045 w 418195"/>
                    <a:gd name="connsiteY1" fmla="*/ 0 h 334844"/>
                    <a:gd name="connsiteX2" fmla="*/ 370570 w 418195"/>
                    <a:gd name="connsiteY2" fmla="*/ 69056 h 334844"/>
                    <a:gd name="connsiteX3" fmla="*/ 392001 w 418195"/>
                    <a:gd name="connsiteY3" fmla="*/ 76200 h 334844"/>
                    <a:gd name="connsiteX4" fmla="*/ 396764 w 418195"/>
                    <a:gd name="connsiteY4" fmla="*/ 107156 h 334844"/>
                    <a:gd name="connsiteX5" fmla="*/ 380095 w 418195"/>
                    <a:gd name="connsiteY5" fmla="*/ 121444 h 334844"/>
                    <a:gd name="connsiteX6" fmla="*/ 418195 w 418195"/>
                    <a:gd name="connsiteY6" fmla="*/ 333375 h 334844"/>
                    <a:gd name="connsiteX7" fmla="*/ 393478 w 418195"/>
                    <a:gd name="connsiteY7" fmla="*/ 334844 h 334844"/>
                    <a:gd name="connsiteX8" fmla="*/ 351520 w 418195"/>
                    <a:gd name="connsiteY8" fmla="*/ 95250 h 334844"/>
                    <a:gd name="connsiteX9" fmla="*/ 260461 w 418195"/>
                    <a:gd name="connsiteY9" fmla="*/ 31994 h 334844"/>
                    <a:gd name="connsiteX10" fmla="*/ 181141 w 418195"/>
                    <a:gd name="connsiteY10" fmla="*/ 30113 h 334844"/>
                    <a:gd name="connsiteX11" fmla="*/ 180070 w 418195"/>
                    <a:gd name="connsiteY11" fmla="*/ 16669 h 334844"/>
                    <a:gd name="connsiteX12" fmla="*/ 292 w 418195"/>
                    <a:gd name="connsiteY12" fmla="*/ 15345 h 334844"/>
                    <a:gd name="connsiteX13" fmla="*/ 0 w 418195"/>
                    <a:gd name="connsiteY13" fmla="*/ 179 h 334844"/>
                    <a:gd name="connsiteX0" fmla="*/ 0 w 418195"/>
                    <a:gd name="connsiteY0" fmla="*/ 179 h 334844"/>
                    <a:gd name="connsiteX1" fmla="*/ 361045 w 418195"/>
                    <a:gd name="connsiteY1" fmla="*/ 0 h 334844"/>
                    <a:gd name="connsiteX2" fmla="*/ 370570 w 418195"/>
                    <a:gd name="connsiteY2" fmla="*/ 69056 h 334844"/>
                    <a:gd name="connsiteX3" fmla="*/ 392001 w 418195"/>
                    <a:gd name="connsiteY3" fmla="*/ 76200 h 334844"/>
                    <a:gd name="connsiteX4" fmla="*/ 396764 w 418195"/>
                    <a:gd name="connsiteY4" fmla="*/ 107156 h 334844"/>
                    <a:gd name="connsiteX5" fmla="*/ 380095 w 418195"/>
                    <a:gd name="connsiteY5" fmla="*/ 121444 h 334844"/>
                    <a:gd name="connsiteX6" fmla="*/ 418195 w 418195"/>
                    <a:gd name="connsiteY6" fmla="*/ 333375 h 334844"/>
                    <a:gd name="connsiteX7" fmla="*/ 354557 w 418195"/>
                    <a:gd name="connsiteY7" fmla="*/ 334844 h 334844"/>
                    <a:gd name="connsiteX8" fmla="*/ 351520 w 418195"/>
                    <a:gd name="connsiteY8" fmla="*/ 95250 h 334844"/>
                    <a:gd name="connsiteX9" fmla="*/ 260461 w 418195"/>
                    <a:gd name="connsiteY9" fmla="*/ 31994 h 334844"/>
                    <a:gd name="connsiteX10" fmla="*/ 181141 w 418195"/>
                    <a:gd name="connsiteY10" fmla="*/ 30113 h 334844"/>
                    <a:gd name="connsiteX11" fmla="*/ 180070 w 418195"/>
                    <a:gd name="connsiteY11" fmla="*/ 16669 h 334844"/>
                    <a:gd name="connsiteX12" fmla="*/ 292 w 418195"/>
                    <a:gd name="connsiteY12" fmla="*/ 15345 h 334844"/>
                    <a:gd name="connsiteX13" fmla="*/ 0 w 418195"/>
                    <a:gd name="connsiteY13" fmla="*/ 179 h 334844"/>
                    <a:gd name="connsiteX0" fmla="*/ 0 w 418195"/>
                    <a:gd name="connsiteY0" fmla="*/ 179 h 334844"/>
                    <a:gd name="connsiteX1" fmla="*/ 361045 w 418195"/>
                    <a:gd name="connsiteY1" fmla="*/ 0 h 334844"/>
                    <a:gd name="connsiteX2" fmla="*/ 370570 w 418195"/>
                    <a:gd name="connsiteY2" fmla="*/ 69056 h 334844"/>
                    <a:gd name="connsiteX3" fmla="*/ 392001 w 418195"/>
                    <a:gd name="connsiteY3" fmla="*/ 76200 h 334844"/>
                    <a:gd name="connsiteX4" fmla="*/ 396764 w 418195"/>
                    <a:gd name="connsiteY4" fmla="*/ 107156 h 334844"/>
                    <a:gd name="connsiteX5" fmla="*/ 380095 w 418195"/>
                    <a:gd name="connsiteY5" fmla="*/ 121444 h 334844"/>
                    <a:gd name="connsiteX6" fmla="*/ 418195 w 418195"/>
                    <a:gd name="connsiteY6" fmla="*/ 333375 h 334844"/>
                    <a:gd name="connsiteX7" fmla="*/ 352747 w 418195"/>
                    <a:gd name="connsiteY7" fmla="*/ 334844 h 334844"/>
                    <a:gd name="connsiteX8" fmla="*/ 351520 w 418195"/>
                    <a:gd name="connsiteY8" fmla="*/ 95250 h 334844"/>
                    <a:gd name="connsiteX9" fmla="*/ 260461 w 418195"/>
                    <a:gd name="connsiteY9" fmla="*/ 31994 h 334844"/>
                    <a:gd name="connsiteX10" fmla="*/ 181141 w 418195"/>
                    <a:gd name="connsiteY10" fmla="*/ 30113 h 334844"/>
                    <a:gd name="connsiteX11" fmla="*/ 180070 w 418195"/>
                    <a:gd name="connsiteY11" fmla="*/ 16669 h 334844"/>
                    <a:gd name="connsiteX12" fmla="*/ 292 w 418195"/>
                    <a:gd name="connsiteY12" fmla="*/ 15345 h 334844"/>
                    <a:gd name="connsiteX13" fmla="*/ 0 w 418195"/>
                    <a:gd name="connsiteY13" fmla="*/ 179 h 334844"/>
                    <a:gd name="connsiteX0" fmla="*/ 0 w 396764"/>
                    <a:gd name="connsiteY0" fmla="*/ 179 h 335452"/>
                    <a:gd name="connsiteX1" fmla="*/ 361045 w 396764"/>
                    <a:gd name="connsiteY1" fmla="*/ 0 h 335452"/>
                    <a:gd name="connsiteX2" fmla="*/ 370570 w 396764"/>
                    <a:gd name="connsiteY2" fmla="*/ 69056 h 335452"/>
                    <a:gd name="connsiteX3" fmla="*/ 392001 w 396764"/>
                    <a:gd name="connsiteY3" fmla="*/ 76200 h 335452"/>
                    <a:gd name="connsiteX4" fmla="*/ 396764 w 396764"/>
                    <a:gd name="connsiteY4" fmla="*/ 107156 h 335452"/>
                    <a:gd name="connsiteX5" fmla="*/ 380095 w 396764"/>
                    <a:gd name="connsiteY5" fmla="*/ 121444 h 335452"/>
                    <a:gd name="connsiteX6" fmla="*/ 388326 w 396764"/>
                    <a:gd name="connsiteY6" fmla="*/ 335452 h 335452"/>
                    <a:gd name="connsiteX7" fmla="*/ 352747 w 396764"/>
                    <a:gd name="connsiteY7" fmla="*/ 334844 h 335452"/>
                    <a:gd name="connsiteX8" fmla="*/ 351520 w 396764"/>
                    <a:gd name="connsiteY8" fmla="*/ 95250 h 335452"/>
                    <a:gd name="connsiteX9" fmla="*/ 260461 w 396764"/>
                    <a:gd name="connsiteY9" fmla="*/ 31994 h 335452"/>
                    <a:gd name="connsiteX10" fmla="*/ 181141 w 396764"/>
                    <a:gd name="connsiteY10" fmla="*/ 30113 h 335452"/>
                    <a:gd name="connsiteX11" fmla="*/ 180070 w 396764"/>
                    <a:gd name="connsiteY11" fmla="*/ 16669 h 335452"/>
                    <a:gd name="connsiteX12" fmla="*/ 292 w 396764"/>
                    <a:gd name="connsiteY12" fmla="*/ 15345 h 335452"/>
                    <a:gd name="connsiteX13" fmla="*/ 0 w 396764"/>
                    <a:gd name="connsiteY13" fmla="*/ 179 h 335452"/>
                    <a:gd name="connsiteX0" fmla="*/ 0 w 396764"/>
                    <a:gd name="connsiteY0" fmla="*/ 179 h 335452"/>
                    <a:gd name="connsiteX1" fmla="*/ 361045 w 396764"/>
                    <a:gd name="connsiteY1" fmla="*/ 0 h 335452"/>
                    <a:gd name="connsiteX2" fmla="*/ 370570 w 396764"/>
                    <a:gd name="connsiteY2" fmla="*/ 69056 h 335452"/>
                    <a:gd name="connsiteX3" fmla="*/ 392001 w 396764"/>
                    <a:gd name="connsiteY3" fmla="*/ 76200 h 335452"/>
                    <a:gd name="connsiteX4" fmla="*/ 396764 w 396764"/>
                    <a:gd name="connsiteY4" fmla="*/ 107156 h 335452"/>
                    <a:gd name="connsiteX5" fmla="*/ 380095 w 396764"/>
                    <a:gd name="connsiteY5" fmla="*/ 121444 h 335452"/>
                    <a:gd name="connsiteX6" fmla="*/ 385610 w 396764"/>
                    <a:gd name="connsiteY6" fmla="*/ 335452 h 335452"/>
                    <a:gd name="connsiteX7" fmla="*/ 352747 w 396764"/>
                    <a:gd name="connsiteY7" fmla="*/ 334844 h 335452"/>
                    <a:gd name="connsiteX8" fmla="*/ 351520 w 396764"/>
                    <a:gd name="connsiteY8" fmla="*/ 95250 h 335452"/>
                    <a:gd name="connsiteX9" fmla="*/ 260461 w 396764"/>
                    <a:gd name="connsiteY9" fmla="*/ 31994 h 335452"/>
                    <a:gd name="connsiteX10" fmla="*/ 181141 w 396764"/>
                    <a:gd name="connsiteY10" fmla="*/ 30113 h 335452"/>
                    <a:gd name="connsiteX11" fmla="*/ 180070 w 396764"/>
                    <a:gd name="connsiteY11" fmla="*/ 16669 h 335452"/>
                    <a:gd name="connsiteX12" fmla="*/ 292 w 396764"/>
                    <a:gd name="connsiteY12" fmla="*/ 15345 h 335452"/>
                    <a:gd name="connsiteX13" fmla="*/ 0 w 396764"/>
                    <a:gd name="connsiteY13" fmla="*/ 179 h 335452"/>
                    <a:gd name="connsiteX0" fmla="*/ 0 w 396764"/>
                    <a:gd name="connsiteY0" fmla="*/ 179 h 336490"/>
                    <a:gd name="connsiteX1" fmla="*/ 361045 w 396764"/>
                    <a:gd name="connsiteY1" fmla="*/ 0 h 336490"/>
                    <a:gd name="connsiteX2" fmla="*/ 370570 w 396764"/>
                    <a:gd name="connsiteY2" fmla="*/ 69056 h 336490"/>
                    <a:gd name="connsiteX3" fmla="*/ 392001 w 396764"/>
                    <a:gd name="connsiteY3" fmla="*/ 76200 h 336490"/>
                    <a:gd name="connsiteX4" fmla="*/ 396764 w 396764"/>
                    <a:gd name="connsiteY4" fmla="*/ 107156 h 336490"/>
                    <a:gd name="connsiteX5" fmla="*/ 380095 w 396764"/>
                    <a:gd name="connsiteY5" fmla="*/ 121444 h 336490"/>
                    <a:gd name="connsiteX6" fmla="*/ 381990 w 396764"/>
                    <a:gd name="connsiteY6" fmla="*/ 336490 h 336490"/>
                    <a:gd name="connsiteX7" fmla="*/ 352747 w 396764"/>
                    <a:gd name="connsiteY7" fmla="*/ 334844 h 336490"/>
                    <a:gd name="connsiteX8" fmla="*/ 351520 w 396764"/>
                    <a:gd name="connsiteY8" fmla="*/ 95250 h 336490"/>
                    <a:gd name="connsiteX9" fmla="*/ 260461 w 396764"/>
                    <a:gd name="connsiteY9" fmla="*/ 31994 h 336490"/>
                    <a:gd name="connsiteX10" fmla="*/ 181141 w 396764"/>
                    <a:gd name="connsiteY10" fmla="*/ 30113 h 336490"/>
                    <a:gd name="connsiteX11" fmla="*/ 180070 w 396764"/>
                    <a:gd name="connsiteY11" fmla="*/ 16669 h 336490"/>
                    <a:gd name="connsiteX12" fmla="*/ 292 w 396764"/>
                    <a:gd name="connsiteY12" fmla="*/ 15345 h 336490"/>
                    <a:gd name="connsiteX13" fmla="*/ 0 w 396764"/>
                    <a:gd name="connsiteY13" fmla="*/ 179 h 336490"/>
                    <a:gd name="connsiteX0" fmla="*/ 0 w 396764"/>
                    <a:gd name="connsiteY0" fmla="*/ 179 h 336490"/>
                    <a:gd name="connsiteX1" fmla="*/ 361045 w 396764"/>
                    <a:gd name="connsiteY1" fmla="*/ 0 h 336490"/>
                    <a:gd name="connsiteX2" fmla="*/ 370570 w 396764"/>
                    <a:gd name="connsiteY2" fmla="*/ 69056 h 336490"/>
                    <a:gd name="connsiteX3" fmla="*/ 392001 w 396764"/>
                    <a:gd name="connsiteY3" fmla="*/ 76200 h 336490"/>
                    <a:gd name="connsiteX4" fmla="*/ 396764 w 396764"/>
                    <a:gd name="connsiteY4" fmla="*/ 107156 h 336490"/>
                    <a:gd name="connsiteX5" fmla="*/ 380095 w 396764"/>
                    <a:gd name="connsiteY5" fmla="*/ 121444 h 336490"/>
                    <a:gd name="connsiteX6" fmla="*/ 378369 w 396764"/>
                    <a:gd name="connsiteY6" fmla="*/ 336490 h 336490"/>
                    <a:gd name="connsiteX7" fmla="*/ 352747 w 396764"/>
                    <a:gd name="connsiteY7" fmla="*/ 334844 h 336490"/>
                    <a:gd name="connsiteX8" fmla="*/ 351520 w 396764"/>
                    <a:gd name="connsiteY8" fmla="*/ 95250 h 336490"/>
                    <a:gd name="connsiteX9" fmla="*/ 260461 w 396764"/>
                    <a:gd name="connsiteY9" fmla="*/ 31994 h 336490"/>
                    <a:gd name="connsiteX10" fmla="*/ 181141 w 396764"/>
                    <a:gd name="connsiteY10" fmla="*/ 30113 h 336490"/>
                    <a:gd name="connsiteX11" fmla="*/ 180070 w 396764"/>
                    <a:gd name="connsiteY11" fmla="*/ 16669 h 336490"/>
                    <a:gd name="connsiteX12" fmla="*/ 292 w 396764"/>
                    <a:gd name="connsiteY12" fmla="*/ 15345 h 336490"/>
                    <a:gd name="connsiteX13" fmla="*/ 0 w 396764"/>
                    <a:gd name="connsiteY13" fmla="*/ 179 h 336490"/>
                    <a:gd name="connsiteX0" fmla="*/ 0 w 396764"/>
                    <a:gd name="connsiteY0" fmla="*/ 179 h 336490"/>
                    <a:gd name="connsiteX1" fmla="*/ 361045 w 396764"/>
                    <a:gd name="connsiteY1" fmla="*/ 0 h 336490"/>
                    <a:gd name="connsiteX2" fmla="*/ 370570 w 396764"/>
                    <a:gd name="connsiteY2" fmla="*/ 69056 h 336490"/>
                    <a:gd name="connsiteX3" fmla="*/ 392001 w 396764"/>
                    <a:gd name="connsiteY3" fmla="*/ 76200 h 336490"/>
                    <a:gd name="connsiteX4" fmla="*/ 396764 w 396764"/>
                    <a:gd name="connsiteY4" fmla="*/ 107156 h 336490"/>
                    <a:gd name="connsiteX5" fmla="*/ 380095 w 396764"/>
                    <a:gd name="connsiteY5" fmla="*/ 121444 h 336490"/>
                    <a:gd name="connsiteX6" fmla="*/ 380179 w 396764"/>
                    <a:gd name="connsiteY6" fmla="*/ 336490 h 336490"/>
                    <a:gd name="connsiteX7" fmla="*/ 352747 w 396764"/>
                    <a:gd name="connsiteY7" fmla="*/ 334844 h 336490"/>
                    <a:gd name="connsiteX8" fmla="*/ 351520 w 396764"/>
                    <a:gd name="connsiteY8" fmla="*/ 95250 h 336490"/>
                    <a:gd name="connsiteX9" fmla="*/ 260461 w 396764"/>
                    <a:gd name="connsiteY9" fmla="*/ 31994 h 336490"/>
                    <a:gd name="connsiteX10" fmla="*/ 181141 w 396764"/>
                    <a:gd name="connsiteY10" fmla="*/ 30113 h 336490"/>
                    <a:gd name="connsiteX11" fmla="*/ 180070 w 396764"/>
                    <a:gd name="connsiteY11" fmla="*/ 16669 h 336490"/>
                    <a:gd name="connsiteX12" fmla="*/ 292 w 396764"/>
                    <a:gd name="connsiteY12" fmla="*/ 15345 h 336490"/>
                    <a:gd name="connsiteX13" fmla="*/ 0 w 396764"/>
                    <a:gd name="connsiteY13" fmla="*/ 179 h 336490"/>
                    <a:gd name="connsiteX0" fmla="*/ 0 w 396764"/>
                    <a:gd name="connsiteY0" fmla="*/ 179 h 336490"/>
                    <a:gd name="connsiteX1" fmla="*/ 361045 w 396764"/>
                    <a:gd name="connsiteY1" fmla="*/ 0 h 336490"/>
                    <a:gd name="connsiteX2" fmla="*/ 373285 w 396764"/>
                    <a:gd name="connsiteY2" fmla="*/ 70094 h 336490"/>
                    <a:gd name="connsiteX3" fmla="*/ 392001 w 396764"/>
                    <a:gd name="connsiteY3" fmla="*/ 76200 h 336490"/>
                    <a:gd name="connsiteX4" fmla="*/ 396764 w 396764"/>
                    <a:gd name="connsiteY4" fmla="*/ 107156 h 336490"/>
                    <a:gd name="connsiteX5" fmla="*/ 380095 w 396764"/>
                    <a:gd name="connsiteY5" fmla="*/ 121444 h 336490"/>
                    <a:gd name="connsiteX6" fmla="*/ 380179 w 396764"/>
                    <a:gd name="connsiteY6" fmla="*/ 336490 h 336490"/>
                    <a:gd name="connsiteX7" fmla="*/ 352747 w 396764"/>
                    <a:gd name="connsiteY7" fmla="*/ 334844 h 336490"/>
                    <a:gd name="connsiteX8" fmla="*/ 351520 w 396764"/>
                    <a:gd name="connsiteY8" fmla="*/ 95250 h 336490"/>
                    <a:gd name="connsiteX9" fmla="*/ 260461 w 396764"/>
                    <a:gd name="connsiteY9" fmla="*/ 31994 h 336490"/>
                    <a:gd name="connsiteX10" fmla="*/ 181141 w 396764"/>
                    <a:gd name="connsiteY10" fmla="*/ 30113 h 336490"/>
                    <a:gd name="connsiteX11" fmla="*/ 180070 w 396764"/>
                    <a:gd name="connsiteY11" fmla="*/ 16669 h 336490"/>
                    <a:gd name="connsiteX12" fmla="*/ 292 w 396764"/>
                    <a:gd name="connsiteY12" fmla="*/ 15345 h 336490"/>
                    <a:gd name="connsiteX13" fmla="*/ 0 w 396764"/>
                    <a:gd name="connsiteY13" fmla="*/ 179 h 336490"/>
                    <a:gd name="connsiteX0" fmla="*/ 0 w 396764"/>
                    <a:gd name="connsiteY0" fmla="*/ 3294 h 339605"/>
                    <a:gd name="connsiteX1" fmla="*/ 374622 w 396764"/>
                    <a:gd name="connsiteY1" fmla="*/ 0 h 339605"/>
                    <a:gd name="connsiteX2" fmla="*/ 373285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0461 w 396764"/>
                    <a:gd name="connsiteY9" fmla="*/ 35109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4622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0461 w 396764"/>
                    <a:gd name="connsiteY9" fmla="*/ 35109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9147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0461 w 396764"/>
                    <a:gd name="connsiteY9" fmla="*/ 35109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9147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1366 w 396764"/>
                    <a:gd name="connsiteY9" fmla="*/ 36147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5527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1366 w 396764"/>
                    <a:gd name="connsiteY9" fmla="*/ 36147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7337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1366 w 396764"/>
                    <a:gd name="connsiteY9" fmla="*/ 36147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6432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1366 w 396764"/>
                    <a:gd name="connsiteY9" fmla="*/ 36147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2238"/>
                    <a:gd name="connsiteY0" fmla="*/ 3294 h 339605"/>
                    <a:gd name="connsiteX1" fmla="*/ 376432 w 392238"/>
                    <a:gd name="connsiteY1" fmla="*/ 0 h 339605"/>
                    <a:gd name="connsiteX2" fmla="*/ 376001 w 392238"/>
                    <a:gd name="connsiteY2" fmla="*/ 73209 h 339605"/>
                    <a:gd name="connsiteX3" fmla="*/ 392001 w 392238"/>
                    <a:gd name="connsiteY3" fmla="*/ 79315 h 339605"/>
                    <a:gd name="connsiteX4" fmla="*/ 392238 w 392238"/>
                    <a:gd name="connsiteY4" fmla="*/ 111309 h 339605"/>
                    <a:gd name="connsiteX5" fmla="*/ 380095 w 392238"/>
                    <a:gd name="connsiteY5" fmla="*/ 124559 h 339605"/>
                    <a:gd name="connsiteX6" fmla="*/ 380179 w 392238"/>
                    <a:gd name="connsiteY6" fmla="*/ 339605 h 339605"/>
                    <a:gd name="connsiteX7" fmla="*/ 352747 w 392238"/>
                    <a:gd name="connsiteY7" fmla="*/ 337959 h 339605"/>
                    <a:gd name="connsiteX8" fmla="*/ 351520 w 392238"/>
                    <a:gd name="connsiteY8" fmla="*/ 98365 h 339605"/>
                    <a:gd name="connsiteX9" fmla="*/ 261366 w 392238"/>
                    <a:gd name="connsiteY9" fmla="*/ 36147 h 339605"/>
                    <a:gd name="connsiteX10" fmla="*/ 181141 w 392238"/>
                    <a:gd name="connsiteY10" fmla="*/ 33228 h 339605"/>
                    <a:gd name="connsiteX11" fmla="*/ 180070 w 392238"/>
                    <a:gd name="connsiteY11" fmla="*/ 19784 h 339605"/>
                    <a:gd name="connsiteX12" fmla="*/ 292 w 392238"/>
                    <a:gd name="connsiteY12" fmla="*/ 18460 h 339605"/>
                    <a:gd name="connsiteX13" fmla="*/ 0 w 392238"/>
                    <a:gd name="connsiteY13" fmla="*/ 3294 h 339605"/>
                    <a:gd name="connsiteX0" fmla="*/ 0 w 392238"/>
                    <a:gd name="connsiteY0" fmla="*/ 3294 h 339605"/>
                    <a:gd name="connsiteX1" fmla="*/ 376432 w 392238"/>
                    <a:gd name="connsiteY1" fmla="*/ 0 h 339605"/>
                    <a:gd name="connsiteX2" fmla="*/ 380526 w 392238"/>
                    <a:gd name="connsiteY2" fmla="*/ 72171 h 339605"/>
                    <a:gd name="connsiteX3" fmla="*/ 392001 w 392238"/>
                    <a:gd name="connsiteY3" fmla="*/ 79315 h 339605"/>
                    <a:gd name="connsiteX4" fmla="*/ 392238 w 392238"/>
                    <a:gd name="connsiteY4" fmla="*/ 111309 h 339605"/>
                    <a:gd name="connsiteX5" fmla="*/ 380095 w 392238"/>
                    <a:gd name="connsiteY5" fmla="*/ 124559 h 339605"/>
                    <a:gd name="connsiteX6" fmla="*/ 380179 w 392238"/>
                    <a:gd name="connsiteY6" fmla="*/ 339605 h 339605"/>
                    <a:gd name="connsiteX7" fmla="*/ 352747 w 392238"/>
                    <a:gd name="connsiteY7" fmla="*/ 337959 h 339605"/>
                    <a:gd name="connsiteX8" fmla="*/ 351520 w 392238"/>
                    <a:gd name="connsiteY8" fmla="*/ 98365 h 339605"/>
                    <a:gd name="connsiteX9" fmla="*/ 261366 w 392238"/>
                    <a:gd name="connsiteY9" fmla="*/ 36147 h 339605"/>
                    <a:gd name="connsiteX10" fmla="*/ 181141 w 392238"/>
                    <a:gd name="connsiteY10" fmla="*/ 33228 h 339605"/>
                    <a:gd name="connsiteX11" fmla="*/ 180070 w 392238"/>
                    <a:gd name="connsiteY11" fmla="*/ 19784 h 339605"/>
                    <a:gd name="connsiteX12" fmla="*/ 292 w 392238"/>
                    <a:gd name="connsiteY12" fmla="*/ 18460 h 339605"/>
                    <a:gd name="connsiteX13" fmla="*/ 0 w 392238"/>
                    <a:gd name="connsiteY13" fmla="*/ 3294 h 339605"/>
                    <a:gd name="connsiteX0" fmla="*/ 0 w 392238"/>
                    <a:gd name="connsiteY0" fmla="*/ 3294 h 339605"/>
                    <a:gd name="connsiteX1" fmla="*/ 381863 w 392238"/>
                    <a:gd name="connsiteY1" fmla="*/ 0 h 339605"/>
                    <a:gd name="connsiteX2" fmla="*/ 380526 w 392238"/>
                    <a:gd name="connsiteY2" fmla="*/ 72171 h 339605"/>
                    <a:gd name="connsiteX3" fmla="*/ 392001 w 392238"/>
                    <a:gd name="connsiteY3" fmla="*/ 79315 h 339605"/>
                    <a:gd name="connsiteX4" fmla="*/ 392238 w 392238"/>
                    <a:gd name="connsiteY4" fmla="*/ 111309 h 339605"/>
                    <a:gd name="connsiteX5" fmla="*/ 380095 w 392238"/>
                    <a:gd name="connsiteY5" fmla="*/ 124559 h 339605"/>
                    <a:gd name="connsiteX6" fmla="*/ 380179 w 392238"/>
                    <a:gd name="connsiteY6" fmla="*/ 339605 h 339605"/>
                    <a:gd name="connsiteX7" fmla="*/ 352747 w 392238"/>
                    <a:gd name="connsiteY7" fmla="*/ 337959 h 339605"/>
                    <a:gd name="connsiteX8" fmla="*/ 351520 w 392238"/>
                    <a:gd name="connsiteY8" fmla="*/ 98365 h 339605"/>
                    <a:gd name="connsiteX9" fmla="*/ 261366 w 392238"/>
                    <a:gd name="connsiteY9" fmla="*/ 36147 h 339605"/>
                    <a:gd name="connsiteX10" fmla="*/ 181141 w 392238"/>
                    <a:gd name="connsiteY10" fmla="*/ 33228 h 339605"/>
                    <a:gd name="connsiteX11" fmla="*/ 180070 w 392238"/>
                    <a:gd name="connsiteY11" fmla="*/ 19784 h 339605"/>
                    <a:gd name="connsiteX12" fmla="*/ 292 w 392238"/>
                    <a:gd name="connsiteY12" fmla="*/ 18460 h 339605"/>
                    <a:gd name="connsiteX13" fmla="*/ 0 w 392238"/>
                    <a:gd name="connsiteY13" fmla="*/ 3294 h 339605"/>
                    <a:gd name="connsiteX0" fmla="*/ 0 w 392238"/>
                    <a:gd name="connsiteY0" fmla="*/ 3294 h 339605"/>
                    <a:gd name="connsiteX1" fmla="*/ 378242 w 392238"/>
                    <a:gd name="connsiteY1" fmla="*/ 0 h 339605"/>
                    <a:gd name="connsiteX2" fmla="*/ 380526 w 392238"/>
                    <a:gd name="connsiteY2" fmla="*/ 72171 h 339605"/>
                    <a:gd name="connsiteX3" fmla="*/ 392001 w 392238"/>
                    <a:gd name="connsiteY3" fmla="*/ 79315 h 339605"/>
                    <a:gd name="connsiteX4" fmla="*/ 392238 w 392238"/>
                    <a:gd name="connsiteY4" fmla="*/ 111309 h 339605"/>
                    <a:gd name="connsiteX5" fmla="*/ 380095 w 392238"/>
                    <a:gd name="connsiteY5" fmla="*/ 124559 h 339605"/>
                    <a:gd name="connsiteX6" fmla="*/ 380179 w 392238"/>
                    <a:gd name="connsiteY6" fmla="*/ 339605 h 339605"/>
                    <a:gd name="connsiteX7" fmla="*/ 352747 w 392238"/>
                    <a:gd name="connsiteY7" fmla="*/ 337959 h 339605"/>
                    <a:gd name="connsiteX8" fmla="*/ 351520 w 392238"/>
                    <a:gd name="connsiteY8" fmla="*/ 98365 h 339605"/>
                    <a:gd name="connsiteX9" fmla="*/ 261366 w 392238"/>
                    <a:gd name="connsiteY9" fmla="*/ 36147 h 339605"/>
                    <a:gd name="connsiteX10" fmla="*/ 181141 w 392238"/>
                    <a:gd name="connsiteY10" fmla="*/ 33228 h 339605"/>
                    <a:gd name="connsiteX11" fmla="*/ 180070 w 392238"/>
                    <a:gd name="connsiteY11" fmla="*/ 19784 h 339605"/>
                    <a:gd name="connsiteX12" fmla="*/ 292 w 392238"/>
                    <a:gd name="connsiteY12" fmla="*/ 18460 h 339605"/>
                    <a:gd name="connsiteX13" fmla="*/ 0 w 392238"/>
                    <a:gd name="connsiteY13" fmla="*/ 3294 h 339605"/>
                    <a:gd name="connsiteX0" fmla="*/ 0 w 392238"/>
                    <a:gd name="connsiteY0" fmla="*/ 4332 h 340643"/>
                    <a:gd name="connsiteX1" fmla="*/ 381863 w 392238"/>
                    <a:gd name="connsiteY1" fmla="*/ 0 h 340643"/>
                    <a:gd name="connsiteX2" fmla="*/ 380526 w 392238"/>
                    <a:gd name="connsiteY2" fmla="*/ 73209 h 340643"/>
                    <a:gd name="connsiteX3" fmla="*/ 392001 w 392238"/>
                    <a:gd name="connsiteY3" fmla="*/ 80353 h 340643"/>
                    <a:gd name="connsiteX4" fmla="*/ 392238 w 392238"/>
                    <a:gd name="connsiteY4" fmla="*/ 112347 h 340643"/>
                    <a:gd name="connsiteX5" fmla="*/ 380095 w 392238"/>
                    <a:gd name="connsiteY5" fmla="*/ 125597 h 340643"/>
                    <a:gd name="connsiteX6" fmla="*/ 380179 w 392238"/>
                    <a:gd name="connsiteY6" fmla="*/ 340643 h 340643"/>
                    <a:gd name="connsiteX7" fmla="*/ 352747 w 392238"/>
                    <a:gd name="connsiteY7" fmla="*/ 338997 h 340643"/>
                    <a:gd name="connsiteX8" fmla="*/ 351520 w 392238"/>
                    <a:gd name="connsiteY8" fmla="*/ 99403 h 340643"/>
                    <a:gd name="connsiteX9" fmla="*/ 261366 w 392238"/>
                    <a:gd name="connsiteY9" fmla="*/ 37185 h 340643"/>
                    <a:gd name="connsiteX10" fmla="*/ 181141 w 392238"/>
                    <a:gd name="connsiteY10" fmla="*/ 34266 h 340643"/>
                    <a:gd name="connsiteX11" fmla="*/ 180070 w 392238"/>
                    <a:gd name="connsiteY11" fmla="*/ 20822 h 340643"/>
                    <a:gd name="connsiteX12" fmla="*/ 292 w 392238"/>
                    <a:gd name="connsiteY12" fmla="*/ 19498 h 340643"/>
                    <a:gd name="connsiteX13" fmla="*/ 0 w 392238"/>
                    <a:gd name="connsiteY13" fmla="*/ 4332 h 340643"/>
                    <a:gd name="connsiteX0" fmla="*/ 0 w 392238"/>
                    <a:gd name="connsiteY0" fmla="*/ 4332 h 340643"/>
                    <a:gd name="connsiteX1" fmla="*/ 379148 w 392238"/>
                    <a:gd name="connsiteY1" fmla="*/ 0 h 340643"/>
                    <a:gd name="connsiteX2" fmla="*/ 380526 w 392238"/>
                    <a:gd name="connsiteY2" fmla="*/ 73209 h 340643"/>
                    <a:gd name="connsiteX3" fmla="*/ 392001 w 392238"/>
                    <a:gd name="connsiteY3" fmla="*/ 80353 h 340643"/>
                    <a:gd name="connsiteX4" fmla="*/ 392238 w 392238"/>
                    <a:gd name="connsiteY4" fmla="*/ 112347 h 340643"/>
                    <a:gd name="connsiteX5" fmla="*/ 380095 w 392238"/>
                    <a:gd name="connsiteY5" fmla="*/ 125597 h 340643"/>
                    <a:gd name="connsiteX6" fmla="*/ 380179 w 392238"/>
                    <a:gd name="connsiteY6" fmla="*/ 340643 h 340643"/>
                    <a:gd name="connsiteX7" fmla="*/ 352747 w 392238"/>
                    <a:gd name="connsiteY7" fmla="*/ 338997 h 340643"/>
                    <a:gd name="connsiteX8" fmla="*/ 351520 w 392238"/>
                    <a:gd name="connsiteY8" fmla="*/ 99403 h 340643"/>
                    <a:gd name="connsiteX9" fmla="*/ 261366 w 392238"/>
                    <a:gd name="connsiteY9" fmla="*/ 37185 h 340643"/>
                    <a:gd name="connsiteX10" fmla="*/ 181141 w 392238"/>
                    <a:gd name="connsiteY10" fmla="*/ 34266 h 340643"/>
                    <a:gd name="connsiteX11" fmla="*/ 180070 w 392238"/>
                    <a:gd name="connsiteY11" fmla="*/ 20822 h 340643"/>
                    <a:gd name="connsiteX12" fmla="*/ 292 w 392238"/>
                    <a:gd name="connsiteY12" fmla="*/ 19498 h 340643"/>
                    <a:gd name="connsiteX13" fmla="*/ 0 w 392238"/>
                    <a:gd name="connsiteY13" fmla="*/ 4332 h 340643"/>
                    <a:gd name="connsiteX0" fmla="*/ 0 w 392238"/>
                    <a:gd name="connsiteY0" fmla="*/ 5370 h 341681"/>
                    <a:gd name="connsiteX1" fmla="*/ 380053 w 392238"/>
                    <a:gd name="connsiteY1" fmla="*/ 0 h 341681"/>
                    <a:gd name="connsiteX2" fmla="*/ 380526 w 392238"/>
                    <a:gd name="connsiteY2" fmla="*/ 74247 h 341681"/>
                    <a:gd name="connsiteX3" fmla="*/ 392001 w 392238"/>
                    <a:gd name="connsiteY3" fmla="*/ 81391 h 341681"/>
                    <a:gd name="connsiteX4" fmla="*/ 392238 w 392238"/>
                    <a:gd name="connsiteY4" fmla="*/ 113385 h 341681"/>
                    <a:gd name="connsiteX5" fmla="*/ 380095 w 392238"/>
                    <a:gd name="connsiteY5" fmla="*/ 126635 h 341681"/>
                    <a:gd name="connsiteX6" fmla="*/ 380179 w 392238"/>
                    <a:gd name="connsiteY6" fmla="*/ 341681 h 341681"/>
                    <a:gd name="connsiteX7" fmla="*/ 352747 w 392238"/>
                    <a:gd name="connsiteY7" fmla="*/ 340035 h 341681"/>
                    <a:gd name="connsiteX8" fmla="*/ 351520 w 392238"/>
                    <a:gd name="connsiteY8" fmla="*/ 100441 h 341681"/>
                    <a:gd name="connsiteX9" fmla="*/ 261366 w 392238"/>
                    <a:gd name="connsiteY9" fmla="*/ 38223 h 341681"/>
                    <a:gd name="connsiteX10" fmla="*/ 181141 w 392238"/>
                    <a:gd name="connsiteY10" fmla="*/ 35304 h 341681"/>
                    <a:gd name="connsiteX11" fmla="*/ 180070 w 392238"/>
                    <a:gd name="connsiteY11" fmla="*/ 21860 h 341681"/>
                    <a:gd name="connsiteX12" fmla="*/ 292 w 392238"/>
                    <a:gd name="connsiteY12" fmla="*/ 20536 h 341681"/>
                    <a:gd name="connsiteX13" fmla="*/ 0 w 392238"/>
                    <a:gd name="connsiteY13" fmla="*/ 5370 h 341681"/>
                    <a:gd name="connsiteX0" fmla="*/ 0 w 392238"/>
                    <a:gd name="connsiteY0" fmla="*/ 5370 h 341681"/>
                    <a:gd name="connsiteX1" fmla="*/ 381863 w 392238"/>
                    <a:gd name="connsiteY1" fmla="*/ 0 h 341681"/>
                    <a:gd name="connsiteX2" fmla="*/ 380526 w 392238"/>
                    <a:gd name="connsiteY2" fmla="*/ 74247 h 341681"/>
                    <a:gd name="connsiteX3" fmla="*/ 392001 w 392238"/>
                    <a:gd name="connsiteY3" fmla="*/ 81391 h 341681"/>
                    <a:gd name="connsiteX4" fmla="*/ 392238 w 392238"/>
                    <a:gd name="connsiteY4" fmla="*/ 113385 h 341681"/>
                    <a:gd name="connsiteX5" fmla="*/ 380095 w 392238"/>
                    <a:gd name="connsiteY5" fmla="*/ 126635 h 341681"/>
                    <a:gd name="connsiteX6" fmla="*/ 380179 w 392238"/>
                    <a:gd name="connsiteY6" fmla="*/ 341681 h 341681"/>
                    <a:gd name="connsiteX7" fmla="*/ 352747 w 392238"/>
                    <a:gd name="connsiteY7" fmla="*/ 340035 h 341681"/>
                    <a:gd name="connsiteX8" fmla="*/ 351520 w 392238"/>
                    <a:gd name="connsiteY8" fmla="*/ 100441 h 341681"/>
                    <a:gd name="connsiteX9" fmla="*/ 261366 w 392238"/>
                    <a:gd name="connsiteY9" fmla="*/ 38223 h 341681"/>
                    <a:gd name="connsiteX10" fmla="*/ 181141 w 392238"/>
                    <a:gd name="connsiteY10" fmla="*/ 35304 h 341681"/>
                    <a:gd name="connsiteX11" fmla="*/ 180070 w 392238"/>
                    <a:gd name="connsiteY11" fmla="*/ 21860 h 341681"/>
                    <a:gd name="connsiteX12" fmla="*/ 292 w 392238"/>
                    <a:gd name="connsiteY12" fmla="*/ 20536 h 341681"/>
                    <a:gd name="connsiteX13" fmla="*/ 0 w 392238"/>
                    <a:gd name="connsiteY13" fmla="*/ 5370 h 341681"/>
                    <a:gd name="connsiteX0" fmla="*/ 0 w 392238"/>
                    <a:gd name="connsiteY0" fmla="*/ 5370 h 341681"/>
                    <a:gd name="connsiteX1" fmla="*/ 381863 w 392238"/>
                    <a:gd name="connsiteY1" fmla="*/ 0 h 341681"/>
                    <a:gd name="connsiteX2" fmla="*/ 381431 w 392238"/>
                    <a:gd name="connsiteY2" fmla="*/ 74247 h 341681"/>
                    <a:gd name="connsiteX3" fmla="*/ 392001 w 392238"/>
                    <a:gd name="connsiteY3" fmla="*/ 81391 h 341681"/>
                    <a:gd name="connsiteX4" fmla="*/ 392238 w 392238"/>
                    <a:gd name="connsiteY4" fmla="*/ 113385 h 341681"/>
                    <a:gd name="connsiteX5" fmla="*/ 380095 w 392238"/>
                    <a:gd name="connsiteY5" fmla="*/ 126635 h 341681"/>
                    <a:gd name="connsiteX6" fmla="*/ 380179 w 392238"/>
                    <a:gd name="connsiteY6" fmla="*/ 341681 h 341681"/>
                    <a:gd name="connsiteX7" fmla="*/ 352747 w 392238"/>
                    <a:gd name="connsiteY7" fmla="*/ 340035 h 341681"/>
                    <a:gd name="connsiteX8" fmla="*/ 351520 w 392238"/>
                    <a:gd name="connsiteY8" fmla="*/ 100441 h 341681"/>
                    <a:gd name="connsiteX9" fmla="*/ 261366 w 392238"/>
                    <a:gd name="connsiteY9" fmla="*/ 38223 h 341681"/>
                    <a:gd name="connsiteX10" fmla="*/ 181141 w 392238"/>
                    <a:gd name="connsiteY10" fmla="*/ 35304 h 341681"/>
                    <a:gd name="connsiteX11" fmla="*/ 180070 w 392238"/>
                    <a:gd name="connsiteY11" fmla="*/ 21860 h 341681"/>
                    <a:gd name="connsiteX12" fmla="*/ 292 w 392238"/>
                    <a:gd name="connsiteY12" fmla="*/ 20536 h 341681"/>
                    <a:gd name="connsiteX13" fmla="*/ 0 w 392238"/>
                    <a:gd name="connsiteY13" fmla="*/ 5370 h 341681"/>
                    <a:gd name="connsiteX0" fmla="*/ 0 w 392238"/>
                    <a:gd name="connsiteY0" fmla="*/ 5370 h 342111"/>
                    <a:gd name="connsiteX1" fmla="*/ 381863 w 392238"/>
                    <a:gd name="connsiteY1" fmla="*/ 0 h 342111"/>
                    <a:gd name="connsiteX2" fmla="*/ 381431 w 392238"/>
                    <a:gd name="connsiteY2" fmla="*/ 74247 h 342111"/>
                    <a:gd name="connsiteX3" fmla="*/ 392001 w 392238"/>
                    <a:gd name="connsiteY3" fmla="*/ 81391 h 342111"/>
                    <a:gd name="connsiteX4" fmla="*/ 392238 w 392238"/>
                    <a:gd name="connsiteY4" fmla="*/ 113385 h 342111"/>
                    <a:gd name="connsiteX5" fmla="*/ 380095 w 392238"/>
                    <a:gd name="connsiteY5" fmla="*/ 126635 h 342111"/>
                    <a:gd name="connsiteX6" fmla="*/ 380179 w 392238"/>
                    <a:gd name="connsiteY6" fmla="*/ 341681 h 342111"/>
                    <a:gd name="connsiteX7" fmla="*/ 352747 w 392238"/>
                    <a:gd name="connsiteY7" fmla="*/ 342111 h 342111"/>
                    <a:gd name="connsiteX8" fmla="*/ 351520 w 392238"/>
                    <a:gd name="connsiteY8" fmla="*/ 100441 h 342111"/>
                    <a:gd name="connsiteX9" fmla="*/ 261366 w 392238"/>
                    <a:gd name="connsiteY9" fmla="*/ 38223 h 342111"/>
                    <a:gd name="connsiteX10" fmla="*/ 181141 w 392238"/>
                    <a:gd name="connsiteY10" fmla="*/ 35304 h 342111"/>
                    <a:gd name="connsiteX11" fmla="*/ 180070 w 392238"/>
                    <a:gd name="connsiteY11" fmla="*/ 21860 h 342111"/>
                    <a:gd name="connsiteX12" fmla="*/ 292 w 392238"/>
                    <a:gd name="connsiteY12" fmla="*/ 20536 h 342111"/>
                    <a:gd name="connsiteX13" fmla="*/ 0 w 392238"/>
                    <a:gd name="connsiteY13" fmla="*/ 5370 h 342111"/>
                    <a:gd name="connsiteX0" fmla="*/ 15096 w 391947"/>
                    <a:gd name="connsiteY0" fmla="*/ 3294 h 342111"/>
                    <a:gd name="connsiteX1" fmla="*/ 381572 w 391947"/>
                    <a:gd name="connsiteY1" fmla="*/ 0 h 342111"/>
                    <a:gd name="connsiteX2" fmla="*/ 381140 w 391947"/>
                    <a:gd name="connsiteY2" fmla="*/ 74247 h 342111"/>
                    <a:gd name="connsiteX3" fmla="*/ 391710 w 391947"/>
                    <a:gd name="connsiteY3" fmla="*/ 81391 h 342111"/>
                    <a:gd name="connsiteX4" fmla="*/ 391947 w 391947"/>
                    <a:gd name="connsiteY4" fmla="*/ 113385 h 342111"/>
                    <a:gd name="connsiteX5" fmla="*/ 379804 w 391947"/>
                    <a:gd name="connsiteY5" fmla="*/ 126635 h 342111"/>
                    <a:gd name="connsiteX6" fmla="*/ 379888 w 391947"/>
                    <a:gd name="connsiteY6" fmla="*/ 341681 h 342111"/>
                    <a:gd name="connsiteX7" fmla="*/ 352456 w 391947"/>
                    <a:gd name="connsiteY7" fmla="*/ 342111 h 342111"/>
                    <a:gd name="connsiteX8" fmla="*/ 351229 w 391947"/>
                    <a:gd name="connsiteY8" fmla="*/ 100441 h 342111"/>
                    <a:gd name="connsiteX9" fmla="*/ 261075 w 391947"/>
                    <a:gd name="connsiteY9" fmla="*/ 38223 h 342111"/>
                    <a:gd name="connsiteX10" fmla="*/ 180850 w 391947"/>
                    <a:gd name="connsiteY10" fmla="*/ 35304 h 342111"/>
                    <a:gd name="connsiteX11" fmla="*/ 179779 w 391947"/>
                    <a:gd name="connsiteY11" fmla="*/ 21860 h 342111"/>
                    <a:gd name="connsiteX12" fmla="*/ 1 w 391947"/>
                    <a:gd name="connsiteY12" fmla="*/ 20536 h 342111"/>
                    <a:gd name="connsiteX13" fmla="*/ 15096 w 391947"/>
                    <a:gd name="connsiteY13" fmla="*/ 3294 h 342111"/>
                    <a:gd name="connsiteX0" fmla="*/ 16906 w 391947"/>
                    <a:gd name="connsiteY0" fmla="*/ 3294 h 342111"/>
                    <a:gd name="connsiteX1" fmla="*/ 381572 w 391947"/>
                    <a:gd name="connsiteY1" fmla="*/ 0 h 342111"/>
                    <a:gd name="connsiteX2" fmla="*/ 381140 w 391947"/>
                    <a:gd name="connsiteY2" fmla="*/ 74247 h 342111"/>
                    <a:gd name="connsiteX3" fmla="*/ 391710 w 391947"/>
                    <a:gd name="connsiteY3" fmla="*/ 81391 h 342111"/>
                    <a:gd name="connsiteX4" fmla="*/ 391947 w 391947"/>
                    <a:gd name="connsiteY4" fmla="*/ 113385 h 342111"/>
                    <a:gd name="connsiteX5" fmla="*/ 379804 w 391947"/>
                    <a:gd name="connsiteY5" fmla="*/ 126635 h 342111"/>
                    <a:gd name="connsiteX6" fmla="*/ 379888 w 391947"/>
                    <a:gd name="connsiteY6" fmla="*/ 341681 h 342111"/>
                    <a:gd name="connsiteX7" fmla="*/ 352456 w 391947"/>
                    <a:gd name="connsiteY7" fmla="*/ 342111 h 342111"/>
                    <a:gd name="connsiteX8" fmla="*/ 351229 w 391947"/>
                    <a:gd name="connsiteY8" fmla="*/ 100441 h 342111"/>
                    <a:gd name="connsiteX9" fmla="*/ 261075 w 391947"/>
                    <a:gd name="connsiteY9" fmla="*/ 38223 h 342111"/>
                    <a:gd name="connsiteX10" fmla="*/ 180850 w 391947"/>
                    <a:gd name="connsiteY10" fmla="*/ 35304 h 342111"/>
                    <a:gd name="connsiteX11" fmla="*/ 179779 w 391947"/>
                    <a:gd name="connsiteY11" fmla="*/ 21860 h 342111"/>
                    <a:gd name="connsiteX12" fmla="*/ 1 w 391947"/>
                    <a:gd name="connsiteY12" fmla="*/ 20536 h 342111"/>
                    <a:gd name="connsiteX13" fmla="*/ 16906 w 391947"/>
                    <a:gd name="connsiteY13" fmla="*/ 3294 h 342111"/>
                    <a:gd name="connsiteX0" fmla="*/ 16906 w 391947"/>
                    <a:gd name="connsiteY0" fmla="*/ 3294 h 342111"/>
                    <a:gd name="connsiteX1" fmla="*/ 381572 w 391947"/>
                    <a:gd name="connsiteY1" fmla="*/ 0 h 342111"/>
                    <a:gd name="connsiteX2" fmla="*/ 381140 w 391947"/>
                    <a:gd name="connsiteY2" fmla="*/ 74247 h 342111"/>
                    <a:gd name="connsiteX3" fmla="*/ 391710 w 391947"/>
                    <a:gd name="connsiteY3" fmla="*/ 81391 h 342111"/>
                    <a:gd name="connsiteX4" fmla="*/ 391947 w 391947"/>
                    <a:gd name="connsiteY4" fmla="*/ 113385 h 342111"/>
                    <a:gd name="connsiteX5" fmla="*/ 379804 w 391947"/>
                    <a:gd name="connsiteY5" fmla="*/ 126635 h 342111"/>
                    <a:gd name="connsiteX6" fmla="*/ 379888 w 391947"/>
                    <a:gd name="connsiteY6" fmla="*/ 341681 h 342111"/>
                    <a:gd name="connsiteX7" fmla="*/ 352456 w 391947"/>
                    <a:gd name="connsiteY7" fmla="*/ 342111 h 342111"/>
                    <a:gd name="connsiteX8" fmla="*/ 351229 w 391947"/>
                    <a:gd name="connsiteY8" fmla="*/ 100441 h 342111"/>
                    <a:gd name="connsiteX9" fmla="*/ 261075 w 391947"/>
                    <a:gd name="connsiteY9" fmla="*/ 38223 h 342111"/>
                    <a:gd name="connsiteX10" fmla="*/ 180850 w 391947"/>
                    <a:gd name="connsiteY10" fmla="*/ 35304 h 342111"/>
                    <a:gd name="connsiteX11" fmla="*/ 179779 w 391947"/>
                    <a:gd name="connsiteY11" fmla="*/ 21860 h 342111"/>
                    <a:gd name="connsiteX12" fmla="*/ 1 w 391947"/>
                    <a:gd name="connsiteY12" fmla="*/ 20536 h 342111"/>
                    <a:gd name="connsiteX13" fmla="*/ 16906 w 391947"/>
                    <a:gd name="connsiteY13" fmla="*/ 3294 h 342111"/>
                    <a:gd name="connsiteX0" fmla="*/ 16905 w 391946"/>
                    <a:gd name="connsiteY0" fmla="*/ 3294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0536 h 342111"/>
                    <a:gd name="connsiteX13" fmla="*/ 16905 w 391946"/>
                    <a:gd name="connsiteY13" fmla="*/ 3294 h 342111"/>
                    <a:gd name="connsiteX0" fmla="*/ 16905 w 391946"/>
                    <a:gd name="connsiteY0" fmla="*/ 3294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2612 h 342111"/>
                    <a:gd name="connsiteX13" fmla="*/ 16905 w 391946"/>
                    <a:gd name="connsiteY13" fmla="*/ 3294 h 342111"/>
                    <a:gd name="connsiteX0" fmla="*/ 16905 w 391946"/>
                    <a:gd name="connsiteY0" fmla="*/ 3294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0535 h 342111"/>
                    <a:gd name="connsiteX13" fmla="*/ 16905 w 391946"/>
                    <a:gd name="connsiteY13" fmla="*/ 3294 h 342111"/>
                    <a:gd name="connsiteX0" fmla="*/ 16905 w 391946"/>
                    <a:gd name="connsiteY0" fmla="*/ 3294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0535 h 342111"/>
                    <a:gd name="connsiteX13" fmla="*/ 16905 w 391946"/>
                    <a:gd name="connsiteY13" fmla="*/ 3294 h 342111"/>
                    <a:gd name="connsiteX0" fmla="*/ 17810 w 391946"/>
                    <a:gd name="connsiteY0" fmla="*/ 1217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0535 h 342111"/>
                    <a:gd name="connsiteX13" fmla="*/ 17810 w 391946"/>
                    <a:gd name="connsiteY13" fmla="*/ 1217 h 342111"/>
                    <a:gd name="connsiteX0" fmla="*/ 17810 w 391946"/>
                    <a:gd name="connsiteY0" fmla="*/ 1217 h 341681"/>
                    <a:gd name="connsiteX1" fmla="*/ 381571 w 391946"/>
                    <a:gd name="connsiteY1" fmla="*/ 0 h 341681"/>
                    <a:gd name="connsiteX2" fmla="*/ 381139 w 391946"/>
                    <a:gd name="connsiteY2" fmla="*/ 74247 h 341681"/>
                    <a:gd name="connsiteX3" fmla="*/ 391709 w 391946"/>
                    <a:gd name="connsiteY3" fmla="*/ 81391 h 341681"/>
                    <a:gd name="connsiteX4" fmla="*/ 391946 w 391946"/>
                    <a:gd name="connsiteY4" fmla="*/ 113385 h 341681"/>
                    <a:gd name="connsiteX5" fmla="*/ 379803 w 391946"/>
                    <a:gd name="connsiteY5" fmla="*/ 126635 h 341681"/>
                    <a:gd name="connsiteX6" fmla="*/ 379887 w 391946"/>
                    <a:gd name="connsiteY6" fmla="*/ 341681 h 341681"/>
                    <a:gd name="connsiteX7" fmla="*/ 351550 w 391946"/>
                    <a:gd name="connsiteY7" fmla="*/ 311998 h 341681"/>
                    <a:gd name="connsiteX8" fmla="*/ 351228 w 391946"/>
                    <a:gd name="connsiteY8" fmla="*/ 100441 h 341681"/>
                    <a:gd name="connsiteX9" fmla="*/ 261074 w 391946"/>
                    <a:gd name="connsiteY9" fmla="*/ 38223 h 341681"/>
                    <a:gd name="connsiteX10" fmla="*/ 180849 w 391946"/>
                    <a:gd name="connsiteY10" fmla="*/ 35304 h 341681"/>
                    <a:gd name="connsiteX11" fmla="*/ 179778 w 391946"/>
                    <a:gd name="connsiteY11" fmla="*/ 21860 h 341681"/>
                    <a:gd name="connsiteX12" fmla="*/ 0 w 391946"/>
                    <a:gd name="connsiteY12" fmla="*/ 20535 h 341681"/>
                    <a:gd name="connsiteX13" fmla="*/ 17810 w 391946"/>
                    <a:gd name="connsiteY13" fmla="*/ 1217 h 341681"/>
                    <a:gd name="connsiteX0" fmla="*/ 17810 w 391946"/>
                    <a:gd name="connsiteY0" fmla="*/ 1217 h 345835"/>
                    <a:gd name="connsiteX1" fmla="*/ 381571 w 391946"/>
                    <a:gd name="connsiteY1" fmla="*/ 0 h 345835"/>
                    <a:gd name="connsiteX2" fmla="*/ 381139 w 391946"/>
                    <a:gd name="connsiteY2" fmla="*/ 74247 h 345835"/>
                    <a:gd name="connsiteX3" fmla="*/ 391709 w 391946"/>
                    <a:gd name="connsiteY3" fmla="*/ 81391 h 345835"/>
                    <a:gd name="connsiteX4" fmla="*/ 391946 w 391946"/>
                    <a:gd name="connsiteY4" fmla="*/ 113385 h 345835"/>
                    <a:gd name="connsiteX5" fmla="*/ 379803 w 391946"/>
                    <a:gd name="connsiteY5" fmla="*/ 126635 h 345835"/>
                    <a:gd name="connsiteX6" fmla="*/ 380792 w 391946"/>
                    <a:gd name="connsiteY6" fmla="*/ 345835 h 345835"/>
                    <a:gd name="connsiteX7" fmla="*/ 351550 w 391946"/>
                    <a:gd name="connsiteY7" fmla="*/ 311998 h 345835"/>
                    <a:gd name="connsiteX8" fmla="*/ 351228 w 391946"/>
                    <a:gd name="connsiteY8" fmla="*/ 100441 h 345835"/>
                    <a:gd name="connsiteX9" fmla="*/ 261074 w 391946"/>
                    <a:gd name="connsiteY9" fmla="*/ 38223 h 345835"/>
                    <a:gd name="connsiteX10" fmla="*/ 180849 w 391946"/>
                    <a:gd name="connsiteY10" fmla="*/ 35304 h 345835"/>
                    <a:gd name="connsiteX11" fmla="*/ 179778 w 391946"/>
                    <a:gd name="connsiteY11" fmla="*/ 21860 h 345835"/>
                    <a:gd name="connsiteX12" fmla="*/ 0 w 391946"/>
                    <a:gd name="connsiteY12" fmla="*/ 20535 h 345835"/>
                    <a:gd name="connsiteX13" fmla="*/ 17810 w 391946"/>
                    <a:gd name="connsiteY13" fmla="*/ 1217 h 345835"/>
                    <a:gd name="connsiteX0" fmla="*/ 17810 w 391946"/>
                    <a:gd name="connsiteY0" fmla="*/ 1217 h 345835"/>
                    <a:gd name="connsiteX1" fmla="*/ 381571 w 391946"/>
                    <a:gd name="connsiteY1" fmla="*/ 0 h 345835"/>
                    <a:gd name="connsiteX2" fmla="*/ 381139 w 391946"/>
                    <a:gd name="connsiteY2" fmla="*/ 74247 h 345835"/>
                    <a:gd name="connsiteX3" fmla="*/ 391709 w 391946"/>
                    <a:gd name="connsiteY3" fmla="*/ 81391 h 345835"/>
                    <a:gd name="connsiteX4" fmla="*/ 391946 w 391946"/>
                    <a:gd name="connsiteY4" fmla="*/ 113385 h 345835"/>
                    <a:gd name="connsiteX5" fmla="*/ 379803 w 391946"/>
                    <a:gd name="connsiteY5" fmla="*/ 126635 h 345835"/>
                    <a:gd name="connsiteX6" fmla="*/ 380792 w 391946"/>
                    <a:gd name="connsiteY6" fmla="*/ 345835 h 345835"/>
                    <a:gd name="connsiteX7" fmla="*/ 366032 w 391946"/>
                    <a:gd name="connsiteY7" fmla="*/ 327574 h 345835"/>
                    <a:gd name="connsiteX8" fmla="*/ 351228 w 391946"/>
                    <a:gd name="connsiteY8" fmla="*/ 100441 h 345835"/>
                    <a:gd name="connsiteX9" fmla="*/ 261074 w 391946"/>
                    <a:gd name="connsiteY9" fmla="*/ 38223 h 345835"/>
                    <a:gd name="connsiteX10" fmla="*/ 180849 w 391946"/>
                    <a:gd name="connsiteY10" fmla="*/ 35304 h 345835"/>
                    <a:gd name="connsiteX11" fmla="*/ 179778 w 391946"/>
                    <a:gd name="connsiteY11" fmla="*/ 21860 h 345835"/>
                    <a:gd name="connsiteX12" fmla="*/ 0 w 391946"/>
                    <a:gd name="connsiteY12" fmla="*/ 20535 h 345835"/>
                    <a:gd name="connsiteX13" fmla="*/ 17810 w 391946"/>
                    <a:gd name="connsiteY13" fmla="*/ 1217 h 345835"/>
                    <a:gd name="connsiteX0" fmla="*/ 17810 w 391946"/>
                    <a:gd name="connsiteY0" fmla="*/ 1217 h 345835"/>
                    <a:gd name="connsiteX1" fmla="*/ 381571 w 391946"/>
                    <a:gd name="connsiteY1" fmla="*/ 0 h 345835"/>
                    <a:gd name="connsiteX2" fmla="*/ 381139 w 391946"/>
                    <a:gd name="connsiteY2" fmla="*/ 74247 h 345835"/>
                    <a:gd name="connsiteX3" fmla="*/ 391709 w 391946"/>
                    <a:gd name="connsiteY3" fmla="*/ 81391 h 345835"/>
                    <a:gd name="connsiteX4" fmla="*/ 391946 w 391946"/>
                    <a:gd name="connsiteY4" fmla="*/ 113385 h 345835"/>
                    <a:gd name="connsiteX5" fmla="*/ 379803 w 391946"/>
                    <a:gd name="connsiteY5" fmla="*/ 126635 h 345835"/>
                    <a:gd name="connsiteX6" fmla="*/ 380792 w 391946"/>
                    <a:gd name="connsiteY6" fmla="*/ 345835 h 345835"/>
                    <a:gd name="connsiteX7" fmla="*/ 366032 w 391946"/>
                    <a:gd name="connsiteY7" fmla="*/ 327574 h 345835"/>
                    <a:gd name="connsiteX8" fmla="*/ 364805 w 391946"/>
                    <a:gd name="connsiteY8" fmla="*/ 100441 h 345835"/>
                    <a:gd name="connsiteX9" fmla="*/ 261074 w 391946"/>
                    <a:gd name="connsiteY9" fmla="*/ 38223 h 345835"/>
                    <a:gd name="connsiteX10" fmla="*/ 180849 w 391946"/>
                    <a:gd name="connsiteY10" fmla="*/ 35304 h 345835"/>
                    <a:gd name="connsiteX11" fmla="*/ 179778 w 391946"/>
                    <a:gd name="connsiteY11" fmla="*/ 21860 h 345835"/>
                    <a:gd name="connsiteX12" fmla="*/ 0 w 391946"/>
                    <a:gd name="connsiteY12" fmla="*/ 20535 h 345835"/>
                    <a:gd name="connsiteX13" fmla="*/ 17810 w 391946"/>
                    <a:gd name="connsiteY13" fmla="*/ 1217 h 345835"/>
                    <a:gd name="connsiteX0" fmla="*/ 17810 w 391946"/>
                    <a:gd name="connsiteY0" fmla="*/ 1217 h 344797"/>
                    <a:gd name="connsiteX1" fmla="*/ 381571 w 391946"/>
                    <a:gd name="connsiteY1" fmla="*/ 0 h 344797"/>
                    <a:gd name="connsiteX2" fmla="*/ 381139 w 391946"/>
                    <a:gd name="connsiteY2" fmla="*/ 74247 h 344797"/>
                    <a:gd name="connsiteX3" fmla="*/ 391709 w 391946"/>
                    <a:gd name="connsiteY3" fmla="*/ 81391 h 344797"/>
                    <a:gd name="connsiteX4" fmla="*/ 391946 w 391946"/>
                    <a:gd name="connsiteY4" fmla="*/ 113385 h 344797"/>
                    <a:gd name="connsiteX5" fmla="*/ 379803 w 391946"/>
                    <a:gd name="connsiteY5" fmla="*/ 126635 h 344797"/>
                    <a:gd name="connsiteX6" fmla="*/ 379887 w 391946"/>
                    <a:gd name="connsiteY6" fmla="*/ 344797 h 344797"/>
                    <a:gd name="connsiteX7" fmla="*/ 366032 w 391946"/>
                    <a:gd name="connsiteY7" fmla="*/ 327574 h 344797"/>
                    <a:gd name="connsiteX8" fmla="*/ 364805 w 391946"/>
                    <a:gd name="connsiteY8" fmla="*/ 100441 h 344797"/>
                    <a:gd name="connsiteX9" fmla="*/ 261074 w 391946"/>
                    <a:gd name="connsiteY9" fmla="*/ 38223 h 344797"/>
                    <a:gd name="connsiteX10" fmla="*/ 180849 w 391946"/>
                    <a:gd name="connsiteY10" fmla="*/ 35304 h 344797"/>
                    <a:gd name="connsiteX11" fmla="*/ 179778 w 391946"/>
                    <a:gd name="connsiteY11" fmla="*/ 21860 h 344797"/>
                    <a:gd name="connsiteX12" fmla="*/ 0 w 391946"/>
                    <a:gd name="connsiteY12" fmla="*/ 20535 h 344797"/>
                    <a:gd name="connsiteX13" fmla="*/ 17810 w 391946"/>
                    <a:gd name="connsiteY13" fmla="*/ 1217 h 344797"/>
                    <a:gd name="connsiteX0" fmla="*/ 17810 w 391946"/>
                    <a:gd name="connsiteY0" fmla="*/ 1217 h 344797"/>
                    <a:gd name="connsiteX1" fmla="*/ 381571 w 391946"/>
                    <a:gd name="connsiteY1" fmla="*/ 0 h 344797"/>
                    <a:gd name="connsiteX2" fmla="*/ 381139 w 391946"/>
                    <a:gd name="connsiteY2" fmla="*/ 74247 h 344797"/>
                    <a:gd name="connsiteX3" fmla="*/ 391709 w 391946"/>
                    <a:gd name="connsiteY3" fmla="*/ 81391 h 344797"/>
                    <a:gd name="connsiteX4" fmla="*/ 391946 w 391946"/>
                    <a:gd name="connsiteY4" fmla="*/ 113385 h 344797"/>
                    <a:gd name="connsiteX5" fmla="*/ 379803 w 391946"/>
                    <a:gd name="connsiteY5" fmla="*/ 126635 h 344797"/>
                    <a:gd name="connsiteX6" fmla="*/ 379887 w 391946"/>
                    <a:gd name="connsiteY6" fmla="*/ 344797 h 344797"/>
                    <a:gd name="connsiteX7" fmla="*/ 366032 w 391946"/>
                    <a:gd name="connsiteY7" fmla="*/ 327574 h 344797"/>
                    <a:gd name="connsiteX8" fmla="*/ 364805 w 391946"/>
                    <a:gd name="connsiteY8" fmla="*/ 97326 h 344797"/>
                    <a:gd name="connsiteX9" fmla="*/ 261074 w 391946"/>
                    <a:gd name="connsiteY9" fmla="*/ 38223 h 344797"/>
                    <a:gd name="connsiteX10" fmla="*/ 180849 w 391946"/>
                    <a:gd name="connsiteY10" fmla="*/ 35304 h 344797"/>
                    <a:gd name="connsiteX11" fmla="*/ 179778 w 391946"/>
                    <a:gd name="connsiteY11" fmla="*/ 21860 h 344797"/>
                    <a:gd name="connsiteX12" fmla="*/ 0 w 391946"/>
                    <a:gd name="connsiteY12" fmla="*/ 20535 h 344797"/>
                    <a:gd name="connsiteX13" fmla="*/ 17810 w 391946"/>
                    <a:gd name="connsiteY13" fmla="*/ 1217 h 344797"/>
                    <a:gd name="connsiteX0" fmla="*/ 17810 w 391946"/>
                    <a:gd name="connsiteY0" fmla="*/ 1217 h 344797"/>
                    <a:gd name="connsiteX1" fmla="*/ 381571 w 391946"/>
                    <a:gd name="connsiteY1" fmla="*/ 0 h 344797"/>
                    <a:gd name="connsiteX2" fmla="*/ 381139 w 391946"/>
                    <a:gd name="connsiteY2" fmla="*/ 74247 h 344797"/>
                    <a:gd name="connsiteX3" fmla="*/ 391709 w 391946"/>
                    <a:gd name="connsiteY3" fmla="*/ 81391 h 344797"/>
                    <a:gd name="connsiteX4" fmla="*/ 391946 w 391946"/>
                    <a:gd name="connsiteY4" fmla="*/ 113385 h 344797"/>
                    <a:gd name="connsiteX5" fmla="*/ 379803 w 391946"/>
                    <a:gd name="connsiteY5" fmla="*/ 126635 h 344797"/>
                    <a:gd name="connsiteX6" fmla="*/ 379887 w 391946"/>
                    <a:gd name="connsiteY6" fmla="*/ 344797 h 344797"/>
                    <a:gd name="connsiteX7" fmla="*/ 366032 w 391946"/>
                    <a:gd name="connsiteY7" fmla="*/ 327574 h 344797"/>
                    <a:gd name="connsiteX8" fmla="*/ 365710 w 391946"/>
                    <a:gd name="connsiteY8" fmla="*/ 99403 h 344797"/>
                    <a:gd name="connsiteX9" fmla="*/ 261074 w 391946"/>
                    <a:gd name="connsiteY9" fmla="*/ 38223 h 344797"/>
                    <a:gd name="connsiteX10" fmla="*/ 180849 w 391946"/>
                    <a:gd name="connsiteY10" fmla="*/ 35304 h 344797"/>
                    <a:gd name="connsiteX11" fmla="*/ 179778 w 391946"/>
                    <a:gd name="connsiteY11" fmla="*/ 21860 h 344797"/>
                    <a:gd name="connsiteX12" fmla="*/ 0 w 391946"/>
                    <a:gd name="connsiteY12" fmla="*/ 20535 h 344797"/>
                    <a:gd name="connsiteX13" fmla="*/ 17810 w 391946"/>
                    <a:gd name="connsiteY13" fmla="*/ 1217 h 344797"/>
                    <a:gd name="connsiteX0" fmla="*/ 17810 w 408108"/>
                    <a:gd name="connsiteY0" fmla="*/ 1217 h 344797"/>
                    <a:gd name="connsiteX1" fmla="*/ 381571 w 408108"/>
                    <a:gd name="connsiteY1" fmla="*/ 0 h 344797"/>
                    <a:gd name="connsiteX2" fmla="*/ 380290 w 408108"/>
                    <a:gd name="connsiteY2" fmla="*/ 23471 h 344797"/>
                    <a:gd name="connsiteX3" fmla="*/ 381139 w 408108"/>
                    <a:gd name="connsiteY3" fmla="*/ 74247 h 344797"/>
                    <a:gd name="connsiteX4" fmla="*/ 391709 w 408108"/>
                    <a:gd name="connsiteY4" fmla="*/ 81391 h 344797"/>
                    <a:gd name="connsiteX5" fmla="*/ 391946 w 408108"/>
                    <a:gd name="connsiteY5" fmla="*/ 113385 h 344797"/>
                    <a:gd name="connsiteX6" fmla="*/ 379803 w 408108"/>
                    <a:gd name="connsiteY6" fmla="*/ 126635 h 344797"/>
                    <a:gd name="connsiteX7" fmla="*/ 379887 w 408108"/>
                    <a:gd name="connsiteY7" fmla="*/ 344797 h 344797"/>
                    <a:gd name="connsiteX8" fmla="*/ 366032 w 408108"/>
                    <a:gd name="connsiteY8" fmla="*/ 327574 h 344797"/>
                    <a:gd name="connsiteX9" fmla="*/ 365710 w 408108"/>
                    <a:gd name="connsiteY9" fmla="*/ 99403 h 344797"/>
                    <a:gd name="connsiteX10" fmla="*/ 261074 w 408108"/>
                    <a:gd name="connsiteY10" fmla="*/ 38223 h 344797"/>
                    <a:gd name="connsiteX11" fmla="*/ 180849 w 408108"/>
                    <a:gd name="connsiteY11" fmla="*/ 35304 h 344797"/>
                    <a:gd name="connsiteX12" fmla="*/ 179778 w 408108"/>
                    <a:gd name="connsiteY12" fmla="*/ 21860 h 344797"/>
                    <a:gd name="connsiteX13" fmla="*/ 0 w 408108"/>
                    <a:gd name="connsiteY13" fmla="*/ 20535 h 344797"/>
                    <a:gd name="connsiteX14" fmla="*/ 17810 w 408108"/>
                    <a:gd name="connsiteY14" fmla="*/ 1217 h 344797"/>
                    <a:gd name="connsiteX0" fmla="*/ 17810 w 392737"/>
                    <a:gd name="connsiteY0" fmla="*/ 2256 h 345836"/>
                    <a:gd name="connsiteX1" fmla="*/ 358943 w 392737"/>
                    <a:gd name="connsiteY1" fmla="*/ 0 h 345836"/>
                    <a:gd name="connsiteX2" fmla="*/ 380290 w 392737"/>
                    <a:gd name="connsiteY2" fmla="*/ 24510 h 345836"/>
                    <a:gd name="connsiteX3" fmla="*/ 381139 w 392737"/>
                    <a:gd name="connsiteY3" fmla="*/ 75286 h 345836"/>
                    <a:gd name="connsiteX4" fmla="*/ 391709 w 392737"/>
                    <a:gd name="connsiteY4" fmla="*/ 82430 h 345836"/>
                    <a:gd name="connsiteX5" fmla="*/ 391946 w 392737"/>
                    <a:gd name="connsiteY5" fmla="*/ 114424 h 345836"/>
                    <a:gd name="connsiteX6" fmla="*/ 379803 w 392737"/>
                    <a:gd name="connsiteY6" fmla="*/ 127674 h 345836"/>
                    <a:gd name="connsiteX7" fmla="*/ 379887 w 392737"/>
                    <a:gd name="connsiteY7" fmla="*/ 345836 h 345836"/>
                    <a:gd name="connsiteX8" fmla="*/ 366032 w 392737"/>
                    <a:gd name="connsiteY8" fmla="*/ 328613 h 345836"/>
                    <a:gd name="connsiteX9" fmla="*/ 365710 w 392737"/>
                    <a:gd name="connsiteY9" fmla="*/ 100442 h 345836"/>
                    <a:gd name="connsiteX10" fmla="*/ 261074 w 392737"/>
                    <a:gd name="connsiteY10" fmla="*/ 39262 h 345836"/>
                    <a:gd name="connsiteX11" fmla="*/ 180849 w 392737"/>
                    <a:gd name="connsiteY11" fmla="*/ 36343 h 345836"/>
                    <a:gd name="connsiteX12" fmla="*/ 179778 w 392737"/>
                    <a:gd name="connsiteY12" fmla="*/ 22899 h 345836"/>
                    <a:gd name="connsiteX13" fmla="*/ 0 w 392737"/>
                    <a:gd name="connsiteY13" fmla="*/ 21574 h 345836"/>
                    <a:gd name="connsiteX14" fmla="*/ 17810 w 392737"/>
                    <a:gd name="connsiteY14" fmla="*/ 2256 h 345836"/>
                    <a:gd name="connsiteX0" fmla="*/ 17810 w 391946"/>
                    <a:gd name="connsiteY0" fmla="*/ 2265 h 345845"/>
                    <a:gd name="connsiteX1" fmla="*/ 358943 w 391946"/>
                    <a:gd name="connsiteY1" fmla="*/ 9 h 345845"/>
                    <a:gd name="connsiteX2" fmla="*/ 380290 w 391946"/>
                    <a:gd name="connsiteY2" fmla="*/ 24519 h 345845"/>
                    <a:gd name="connsiteX3" fmla="*/ 381139 w 391946"/>
                    <a:gd name="connsiteY3" fmla="*/ 75295 h 345845"/>
                    <a:gd name="connsiteX4" fmla="*/ 391709 w 391946"/>
                    <a:gd name="connsiteY4" fmla="*/ 82439 h 345845"/>
                    <a:gd name="connsiteX5" fmla="*/ 391946 w 391946"/>
                    <a:gd name="connsiteY5" fmla="*/ 114433 h 345845"/>
                    <a:gd name="connsiteX6" fmla="*/ 379803 w 391946"/>
                    <a:gd name="connsiteY6" fmla="*/ 127683 h 345845"/>
                    <a:gd name="connsiteX7" fmla="*/ 379887 w 391946"/>
                    <a:gd name="connsiteY7" fmla="*/ 345845 h 345845"/>
                    <a:gd name="connsiteX8" fmla="*/ 366032 w 391946"/>
                    <a:gd name="connsiteY8" fmla="*/ 328622 h 345845"/>
                    <a:gd name="connsiteX9" fmla="*/ 365710 w 391946"/>
                    <a:gd name="connsiteY9" fmla="*/ 100451 h 345845"/>
                    <a:gd name="connsiteX10" fmla="*/ 261074 w 391946"/>
                    <a:gd name="connsiteY10" fmla="*/ 39271 h 345845"/>
                    <a:gd name="connsiteX11" fmla="*/ 180849 w 391946"/>
                    <a:gd name="connsiteY11" fmla="*/ 36352 h 345845"/>
                    <a:gd name="connsiteX12" fmla="*/ 179778 w 391946"/>
                    <a:gd name="connsiteY12" fmla="*/ 22908 h 345845"/>
                    <a:gd name="connsiteX13" fmla="*/ 0 w 391946"/>
                    <a:gd name="connsiteY13" fmla="*/ 21583 h 345845"/>
                    <a:gd name="connsiteX14" fmla="*/ 17810 w 391946"/>
                    <a:gd name="connsiteY14" fmla="*/ 2265 h 345845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0290 w 391946"/>
                    <a:gd name="connsiteY2" fmla="*/ 25828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2738"/>
                    <a:gd name="connsiteY0" fmla="*/ 3574 h 347154"/>
                    <a:gd name="connsiteX1" fmla="*/ 358943 w 392738"/>
                    <a:gd name="connsiteY1" fmla="*/ 1318 h 347154"/>
                    <a:gd name="connsiteX2" fmla="*/ 380290 w 392738"/>
                    <a:gd name="connsiteY2" fmla="*/ 25828 h 347154"/>
                    <a:gd name="connsiteX3" fmla="*/ 381139 w 392738"/>
                    <a:gd name="connsiteY3" fmla="*/ 76604 h 347154"/>
                    <a:gd name="connsiteX4" fmla="*/ 391709 w 392738"/>
                    <a:gd name="connsiteY4" fmla="*/ 83748 h 347154"/>
                    <a:gd name="connsiteX5" fmla="*/ 391946 w 392738"/>
                    <a:gd name="connsiteY5" fmla="*/ 115742 h 347154"/>
                    <a:gd name="connsiteX6" fmla="*/ 379803 w 392738"/>
                    <a:gd name="connsiteY6" fmla="*/ 128992 h 347154"/>
                    <a:gd name="connsiteX7" fmla="*/ 379887 w 392738"/>
                    <a:gd name="connsiteY7" fmla="*/ 347154 h 347154"/>
                    <a:gd name="connsiteX8" fmla="*/ 366032 w 392738"/>
                    <a:gd name="connsiteY8" fmla="*/ 329931 h 347154"/>
                    <a:gd name="connsiteX9" fmla="*/ 365710 w 392738"/>
                    <a:gd name="connsiteY9" fmla="*/ 101760 h 347154"/>
                    <a:gd name="connsiteX10" fmla="*/ 261074 w 392738"/>
                    <a:gd name="connsiteY10" fmla="*/ 40580 h 347154"/>
                    <a:gd name="connsiteX11" fmla="*/ 180849 w 392738"/>
                    <a:gd name="connsiteY11" fmla="*/ 37661 h 347154"/>
                    <a:gd name="connsiteX12" fmla="*/ 179778 w 392738"/>
                    <a:gd name="connsiteY12" fmla="*/ 24217 h 347154"/>
                    <a:gd name="connsiteX13" fmla="*/ 0 w 392738"/>
                    <a:gd name="connsiteY13" fmla="*/ 22892 h 347154"/>
                    <a:gd name="connsiteX14" fmla="*/ 17810 w 392738"/>
                    <a:gd name="connsiteY14" fmla="*/ 3574 h 347154"/>
                    <a:gd name="connsiteX0" fmla="*/ 17810 w 392738"/>
                    <a:gd name="connsiteY0" fmla="*/ 3574 h 347154"/>
                    <a:gd name="connsiteX1" fmla="*/ 358943 w 392738"/>
                    <a:gd name="connsiteY1" fmla="*/ 1318 h 347154"/>
                    <a:gd name="connsiteX2" fmla="*/ 380290 w 392738"/>
                    <a:gd name="connsiteY2" fmla="*/ 25828 h 347154"/>
                    <a:gd name="connsiteX3" fmla="*/ 381139 w 392738"/>
                    <a:gd name="connsiteY3" fmla="*/ 76604 h 347154"/>
                    <a:gd name="connsiteX4" fmla="*/ 391709 w 392738"/>
                    <a:gd name="connsiteY4" fmla="*/ 83748 h 347154"/>
                    <a:gd name="connsiteX5" fmla="*/ 391946 w 392738"/>
                    <a:gd name="connsiteY5" fmla="*/ 115742 h 347154"/>
                    <a:gd name="connsiteX6" fmla="*/ 379803 w 392738"/>
                    <a:gd name="connsiteY6" fmla="*/ 128992 h 347154"/>
                    <a:gd name="connsiteX7" fmla="*/ 379887 w 392738"/>
                    <a:gd name="connsiteY7" fmla="*/ 347154 h 347154"/>
                    <a:gd name="connsiteX8" fmla="*/ 366032 w 392738"/>
                    <a:gd name="connsiteY8" fmla="*/ 329931 h 347154"/>
                    <a:gd name="connsiteX9" fmla="*/ 365710 w 392738"/>
                    <a:gd name="connsiteY9" fmla="*/ 101760 h 347154"/>
                    <a:gd name="connsiteX10" fmla="*/ 261074 w 392738"/>
                    <a:gd name="connsiteY10" fmla="*/ 40580 h 347154"/>
                    <a:gd name="connsiteX11" fmla="*/ 180849 w 392738"/>
                    <a:gd name="connsiteY11" fmla="*/ 37661 h 347154"/>
                    <a:gd name="connsiteX12" fmla="*/ 179778 w 392738"/>
                    <a:gd name="connsiteY12" fmla="*/ 24217 h 347154"/>
                    <a:gd name="connsiteX13" fmla="*/ 0 w 392738"/>
                    <a:gd name="connsiteY13" fmla="*/ 22892 h 347154"/>
                    <a:gd name="connsiteX14" fmla="*/ 17810 w 392738"/>
                    <a:gd name="connsiteY14" fmla="*/ 3574 h 347154"/>
                    <a:gd name="connsiteX0" fmla="*/ 17810 w 392738"/>
                    <a:gd name="connsiteY0" fmla="*/ 3574 h 347154"/>
                    <a:gd name="connsiteX1" fmla="*/ 358943 w 392738"/>
                    <a:gd name="connsiteY1" fmla="*/ 1318 h 347154"/>
                    <a:gd name="connsiteX2" fmla="*/ 380290 w 392738"/>
                    <a:gd name="connsiteY2" fmla="*/ 25828 h 347154"/>
                    <a:gd name="connsiteX3" fmla="*/ 381139 w 392738"/>
                    <a:gd name="connsiteY3" fmla="*/ 76604 h 347154"/>
                    <a:gd name="connsiteX4" fmla="*/ 391709 w 392738"/>
                    <a:gd name="connsiteY4" fmla="*/ 83748 h 347154"/>
                    <a:gd name="connsiteX5" fmla="*/ 391946 w 392738"/>
                    <a:gd name="connsiteY5" fmla="*/ 115742 h 347154"/>
                    <a:gd name="connsiteX6" fmla="*/ 379803 w 392738"/>
                    <a:gd name="connsiteY6" fmla="*/ 128992 h 347154"/>
                    <a:gd name="connsiteX7" fmla="*/ 379887 w 392738"/>
                    <a:gd name="connsiteY7" fmla="*/ 347154 h 347154"/>
                    <a:gd name="connsiteX8" fmla="*/ 366032 w 392738"/>
                    <a:gd name="connsiteY8" fmla="*/ 329931 h 347154"/>
                    <a:gd name="connsiteX9" fmla="*/ 365710 w 392738"/>
                    <a:gd name="connsiteY9" fmla="*/ 101760 h 347154"/>
                    <a:gd name="connsiteX10" fmla="*/ 261074 w 392738"/>
                    <a:gd name="connsiteY10" fmla="*/ 40580 h 347154"/>
                    <a:gd name="connsiteX11" fmla="*/ 180849 w 392738"/>
                    <a:gd name="connsiteY11" fmla="*/ 37661 h 347154"/>
                    <a:gd name="connsiteX12" fmla="*/ 179778 w 392738"/>
                    <a:gd name="connsiteY12" fmla="*/ 24217 h 347154"/>
                    <a:gd name="connsiteX13" fmla="*/ 0 w 392738"/>
                    <a:gd name="connsiteY13" fmla="*/ 22892 h 347154"/>
                    <a:gd name="connsiteX14" fmla="*/ 17810 w 392738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0290 w 391946"/>
                    <a:gd name="connsiteY2" fmla="*/ 25828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0290 w 391946"/>
                    <a:gd name="connsiteY2" fmla="*/ 25828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1195 w 391946"/>
                    <a:gd name="connsiteY2" fmla="*/ 18559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1195 w 391946"/>
                    <a:gd name="connsiteY2" fmla="*/ 18559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1195 w 391946"/>
                    <a:gd name="connsiteY2" fmla="*/ 18559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5943 w 391946"/>
                    <a:gd name="connsiteY0" fmla="*/ 9078 h 346582"/>
                    <a:gd name="connsiteX1" fmla="*/ 358943 w 391946"/>
                    <a:gd name="connsiteY1" fmla="*/ 746 h 346582"/>
                    <a:gd name="connsiteX2" fmla="*/ 381195 w 391946"/>
                    <a:gd name="connsiteY2" fmla="*/ 17987 h 346582"/>
                    <a:gd name="connsiteX3" fmla="*/ 381139 w 391946"/>
                    <a:gd name="connsiteY3" fmla="*/ 76032 h 346582"/>
                    <a:gd name="connsiteX4" fmla="*/ 391709 w 391946"/>
                    <a:gd name="connsiteY4" fmla="*/ 83176 h 346582"/>
                    <a:gd name="connsiteX5" fmla="*/ 391946 w 391946"/>
                    <a:gd name="connsiteY5" fmla="*/ 115170 h 346582"/>
                    <a:gd name="connsiteX6" fmla="*/ 379803 w 391946"/>
                    <a:gd name="connsiteY6" fmla="*/ 128420 h 346582"/>
                    <a:gd name="connsiteX7" fmla="*/ 379887 w 391946"/>
                    <a:gd name="connsiteY7" fmla="*/ 346582 h 346582"/>
                    <a:gd name="connsiteX8" fmla="*/ 366032 w 391946"/>
                    <a:gd name="connsiteY8" fmla="*/ 329359 h 346582"/>
                    <a:gd name="connsiteX9" fmla="*/ 365710 w 391946"/>
                    <a:gd name="connsiteY9" fmla="*/ 101188 h 346582"/>
                    <a:gd name="connsiteX10" fmla="*/ 261074 w 391946"/>
                    <a:gd name="connsiteY10" fmla="*/ 40008 h 346582"/>
                    <a:gd name="connsiteX11" fmla="*/ 180849 w 391946"/>
                    <a:gd name="connsiteY11" fmla="*/ 37089 h 346582"/>
                    <a:gd name="connsiteX12" fmla="*/ 179778 w 391946"/>
                    <a:gd name="connsiteY12" fmla="*/ 23645 h 346582"/>
                    <a:gd name="connsiteX13" fmla="*/ 0 w 391946"/>
                    <a:gd name="connsiteY13" fmla="*/ 22320 h 346582"/>
                    <a:gd name="connsiteX14" fmla="*/ 15943 w 391946"/>
                    <a:gd name="connsiteY14" fmla="*/ 9078 h 346582"/>
                    <a:gd name="connsiteX0" fmla="*/ 15943 w 391946"/>
                    <a:gd name="connsiteY0" fmla="*/ 2752 h 340256"/>
                    <a:gd name="connsiteX1" fmla="*/ 365478 w 391946"/>
                    <a:gd name="connsiteY1" fmla="*/ 1510 h 340256"/>
                    <a:gd name="connsiteX2" fmla="*/ 381195 w 391946"/>
                    <a:gd name="connsiteY2" fmla="*/ 11661 h 340256"/>
                    <a:gd name="connsiteX3" fmla="*/ 381139 w 391946"/>
                    <a:gd name="connsiteY3" fmla="*/ 69706 h 340256"/>
                    <a:gd name="connsiteX4" fmla="*/ 391709 w 391946"/>
                    <a:gd name="connsiteY4" fmla="*/ 76850 h 340256"/>
                    <a:gd name="connsiteX5" fmla="*/ 391946 w 391946"/>
                    <a:gd name="connsiteY5" fmla="*/ 108844 h 340256"/>
                    <a:gd name="connsiteX6" fmla="*/ 379803 w 391946"/>
                    <a:gd name="connsiteY6" fmla="*/ 122094 h 340256"/>
                    <a:gd name="connsiteX7" fmla="*/ 379887 w 391946"/>
                    <a:gd name="connsiteY7" fmla="*/ 340256 h 340256"/>
                    <a:gd name="connsiteX8" fmla="*/ 366032 w 391946"/>
                    <a:gd name="connsiteY8" fmla="*/ 323033 h 340256"/>
                    <a:gd name="connsiteX9" fmla="*/ 365710 w 391946"/>
                    <a:gd name="connsiteY9" fmla="*/ 94862 h 340256"/>
                    <a:gd name="connsiteX10" fmla="*/ 261074 w 391946"/>
                    <a:gd name="connsiteY10" fmla="*/ 33682 h 340256"/>
                    <a:gd name="connsiteX11" fmla="*/ 180849 w 391946"/>
                    <a:gd name="connsiteY11" fmla="*/ 30763 h 340256"/>
                    <a:gd name="connsiteX12" fmla="*/ 179778 w 391946"/>
                    <a:gd name="connsiteY12" fmla="*/ 17319 h 340256"/>
                    <a:gd name="connsiteX13" fmla="*/ 0 w 391946"/>
                    <a:gd name="connsiteY13" fmla="*/ 15994 h 340256"/>
                    <a:gd name="connsiteX14" fmla="*/ 15943 w 391946"/>
                    <a:gd name="connsiteY14" fmla="*/ 2752 h 340256"/>
                    <a:gd name="connsiteX0" fmla="*/ 15943 w 391946"/>
                    <a:gd name="connsiteY0" fmla="*/ 0 h 337504"/>
                    <a:gd name="connsiteX1" fmla="*/ 365478 w 391946"/>
                    <a:gd name="connsiteY1" fmla="*/ 1796 h 337504"/>
                    <a:gd name="connsiteX2" fmla="*/ 381195 w 391946"/>
                    <a:gd name="connsiteY2" fmla="*/ 8909 h 337504"/>
                    <a:gd name="connsiteX3" fmla="*/ 381139 w 391946"/>
                    <a:gd name="connsiteY3" fmla="*/ 66954 h 337504"/>
                    <a:gd name="connsiteX4" fmla="*/ 391709 w 391946"/>
                    <a:gd name="connsiteY4" fmla="*/ 74098 h 337504"/>
                    <a:gd name="connsiteX5" fmla="*/ 391946 w 391946"/>
                    <a:gd name="connsiteY5" fmla="*/ 106092 h 337504"/>
                    <a:gd name="connsiteX6" fmla="*/ 379803 w 391946"/>
                    <a:gd name="connsiteY6" fmla="*/ 119342 h 337504"/>
                    <a:gd name="connsiteX7" fmla="*/ 379887 w 391946"/>
                    <a:gd name="connsiteY7" fmla="*/ 337504 h 337504"/>
                    <a:gd name="connsiteX8" fmla="*/ 366032 w 391946"/>
                    <a:gd name="connsiteY8" fmla="*/ 320281 h 337504"/>
                    <a:gd name="connsiteX9" fmla="*/ 365710 w 391946"/>
                    <a:gd name="connsiteY9" fmla="*/ 92110 h 337504"/>
                    <a:gd name="connsiteX10" fmla="*/ 261074 w 391946"/>
                    <a:gd name="connsiteY10" fmla="*/ 30930 h 337504"/>
                    <a:gd name="connsiteX11" fmla="*/ 180849 w 391946"/>
                    <a:gd name="connsiteY11" fmla="*/ 28011 h 337504"/>
                    <a:gd name="connsiteX12" fmla="*/ 179778 w 391946"/>
                    <a:gd name="connsiteY12" fmla="*/ 14567 h 337504"/>
                    <a:gd name="connsiteX13" fmla="*/ 0 w 391946"/>
                    <a:gd name="connsiteY13" fmla="*/ 13242 h 337504"/>
                    <a:gd name="connsiteX14" fmla="*/ 15943 w 391946"/>
                    <a:gd name="connsiteY14" fmla="*/ 0 h 337504"/>
                    <a:gd name="connsiteX0" fmla="*/ 15943 w 391946"/>
                    <a:gd name="connsiteY0" fmla="*/ 0 h 337504"/>
                    <a:gd name="connsiteX1" fmla="*/ 365478 w 391946"/>
                    <a:gd name="connsiteY1" fmla="*/ 1796 h 337504"/>
                    <a:gd name="connsiteX2" fmla="*/ 380262 w 391946"/>
                    <a:gd name="connsiteY2" fmla="*/ 17011 h 337504"/>
                    <a:gd name="connsiteX3" fmla="*/ 381139 w 391946"/>
                    <a:gd name="connsiteY3" fmla="*/ 66954 h 337504"/>
                    <a:gd name="connsiteX4" fmla="*/ 391709 w 391946"/>
                    <a:gd name="connsiteY4" fmla="*/ 74098 h 337504"/>
                    <a:gd name="connsiteX5" fmla="*/ 391946 w 391946"/>
                    <a:gd name="connsiteY5" fmla="*/ 106092 h 337504"/>
                    <a:gd name="connsiteX6" fmla="*/ 379803 w 391946"/>
                    <a:gd name="connsiteY6" fmla="*/ 119342 h 337504"/>
                    <a:gd name="connsiteX7" fmla="*/ 379887 w 391946"/>
                    <a:gd name="connsiteY7" fmla="*/ 337504 h 337504"/>
                    <a:gd name="connsiteX8" fmla="*/ 366032 w 391946"/>
                    <a:gd name="connsiteY8" fmla="*/ 320281 h 337504"/>
                    <a:gd name="connsiteX9" fmla="*/ 365710 w 391946"/>
                    <a:gd name="connsiteY9" fmla="*/ 92110 h 337504"/>
                    <a:gd name="connsiteX10" fmla="*/ 261074 w 391946"/>
                    <a:gd name="connsiteY10" fmla="*/ 30930 h 337504"/>
                    <a:gd name="connsiteX11" fmla="*/ 180849 w 391946"/>
                    <a:gd name="connsiteY11" fmla="*/ 28011 h 337504"/>
                    <a:gd name="connsiteX12" fmla="*/ 179778 w 391946"/>
                    <a:gd name="connsiteY12" fmla="*/ 14567 h 337504"/>
                    <a:gd name="connsiteX13" fmla="*/ 0 w 391946"/>
                    <a:gd name="connsiteY13" fmla="*/ 13242 h 337504"/>
                    <a:gd name="connsiteX14" fmla="*/ 15943 w 391946"/>
                    <a:gd name="connsiteY14" fmla="*/ 0 h 337504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005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501 w 391946"/>
                    <a:gd name="connsiteY2" fmla="*/ 13517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501 w 391946"/>
                    <a:gd name="connsiteY2" fmla="*/ 13517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501 w 391946"/>
                    <a:gd name="connsiteY2" fmla="*/ 13517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709"/>
                    <a:gd name="connsiteY0" fmla="*/ 229 h 337733"/>
                    <a:gd name="connsiteX1" fmla="*/ 365478 w 391709"/>
                    <a:gd name="connsiteY1" fmla="*/ 0 h 337733"/>
                    <a:gd name="connsiteX2" fmla="*/ 381501 w 391709"/>
                    <a:gd name="connsiteY2" fmla="*/ 13517 h 337733"/>
                    <a:gd name="connsiteX3" fmla="*/ 381139 w 391709"/>
                    <a:gd name="connsiteY3" fmla="*/ 67183 h 337733"/>
                    <a:gd name="connsiteX4" fmla="*/ 391709 w 391709"/>
                    <a:gd name="connsiteY4" fmla="*/ 74327 h 337733"/>
                    <a:gd name="connsiteX5" fmla="*/ 390461 w 391709"/>
                    <a:gd name="connsiteY5" fmla="*/ 107336 h 337733"/>
                    <a:gd name="connsiteX6" fmla="*/ 379803 w 391709"/>
                    <a:gd name="connsiteY6" fmla="*/ 119571 h 337733"/>
                    <a:gd name="connsiteX7" fmla="*/ 379887 w 391709"/>
                    <a:gd name="connsiteY7" fmla="*/ 337733 h 337733"/>
                    <a:gd name="connsiteX8" fmla="*/ 366032 w 391709"/>
                    <a:gd name="connsiteY8" fmla="*/ 320510 h 337733"/>
                    <a:gd name="connsiteX9" fmla="*/ 365710 w 391709"/>
                    <a:gd name="connsiteY9" fmla="*/ 92339 h 337733"/>
                    <a:gd name="connsiteX10" fmla="*/ 261074 w 391709"/>
                    <a:gd name="connsiteY10" fmla="*/ 31159 h 337733"/>
                    <a:gd name="connsiteX11" fmla="*/ 180849 w 391709"/>
                    <a:gd name="connsiteY11" fmla="*/ 28240 h 337733"/>
                    <a:gd name="connsiteX12" fmla="*/ 179778 w 391709"/>
                    <a:gd name="connsiteY12" fmla="*/ 14796 h 337733"/>
                    <a:gd name="connsiteX13" fmla="*/ 0 w 391709"/>
                    <a:gd name="connsiteY13" fmla="*/ 13471 h 337733"/>
                    <a:gd name="connsiteX14" fmla="*/ 15943 w 391709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224 w 390461"/>
                    <a:gd name="connsiteY4" fmla="*/ 73311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6032 w 390461"/>
                    <a:gd name="connsiteY8" fmla="*/ 320510 h 337733"/>
                    <a:gd name="connsiteX9" fmla="*/ 365710 w 390461"/>
                    <a:gd name="connsiteY9" fmla="*/ 92339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327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710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327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710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710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710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5537 w 390719"/>
                    <a:gd name="connsiteY8" fmla="*/ 320510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5042 w 390719"/>
                    <a:gd name="connsiteY8" fmla="*/ 321864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5042 w 390719"/>
                    <a:gd name="connsiteY8" fmla="*/ 321864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5537 w 390719"/>
                    <a:gd name="connsiteY8" fmla="*/ 321187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280 w 390719"/>
                    <a:gd name="connsiteY8" fmla="*/ 320848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270 w 390719"/>
                    <a:gd name="connsiteY8" fmla="*/ 321525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8508 w 390719"/>
                    <a:gd name="connsiteY8" fmla="*/ 321864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939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939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444 w 390719"/>
                    <a:gd name="connsiteY9" fmla="*/ 93016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196 w 390719"/>
                    <a:gd name="connsiteY9" fmla="*/ 94370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171 w 390461"/>
                    <a:gd name="connsiteY2" fmla="*/ 13968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216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79778 w 390461"/>
                    <a:gd name="connsiteY12" fmla="*/ 15018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79778 w 390461"/>
                    <a:gd name="connsiteY12" fmla="*/ 15018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8043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58433 w 390461"/>
                    <a:gd name="connsiteY10" fmla="*/ 30478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58433 w 390461"/>
                    <a:gd name="connsiteY10" fmla="*/ 29124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58433 w 390461"/>
                    <a:gd name="connsiteY10" fmla="*/ 29124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58433 w 390461"/>
                    <a:gd name="connsiteY10" fmla="*/ 29124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90461" h="337955">
                      <a:moveTo>
                        <a:pt x="15283" y="0"/>
                      </a:moveTo>
                      <a:lnTo>
                        <a:pt x="365478" y="222"/>
                      </a:lnTo>
                      <a:lnTo>
                        <a:pt x="381501" y="13739"/>
                      </a:lnTo>
                      <a:cubicBezTo>
                        <a:pt x="381429" y="26113"/>
                        <a:pt x="380969" y="55043"/>
                        <a:pt x="381139" y="67405"/>
                      </a:cubicBezTo>
                      <a:lnTo>
                        <a:pt x="390389" y="74888"/>
                      </a:lnTo>
                      <a:lnTo>
                        <a:pt x="390461" y="107558"/>
                      </a:lnTo>
                      <a:lnTo>
                        <a:pt x="379803" y="119793"/>
                      </a:lnTo>
                      <a:cubicBezTo>
                        <a:pt x="379831" y="192514"/>
                        <a:pt x="379859" y="265234"/>
                        <a:pt x="379887" y="337955"/>
                      </a:cubicBezTo>
                      <a:lnTo>
                        <a:pt x="367518" y="322086"/>
                      </a:lnTo>
                      <a:cubicBezTo>
                        <a:pt x="367976" y="207323"/>
                        <a:pt x="367480" y="209016"/>
                        <a:pt x="367691" y="94254"/>
                      </a:cubicBezTo>
                      <a:lnTo>
                        <a:pt x="258433" y="29124"/>
                      </a:lnTo>
                      <a:lnTo>
                        <a:pt x="180849" y="28462"/>
                      </a:lnTo>
                      <a:cubicBezTo>
                        <a:pt x="180794" y="24327"/>
                        <a:pt x="180823" y="18702"/>
                        <a:pt x="180768" y="14567"/>
                      </a:cubicBezTo>
                      <a:cubicBezTo>
                        <a:pt x="152592" y="13028"/>
                        <a:pt x="28176" y="15232"/>
                        <a:pt x="0" y="13693"/>
                      </a:cubicBezTo>
                      <a:cubicBezTo>
                        <a:pt x="8954" y="4484"/>
                        <a:pt x="3613" y="9209"/>
                        <a:pt x="1528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7" name="Forma Livre: Forma 716">
                  <a:extLst>
                    <a:ext uri="{FF2B5EF4-FFF2-40B4-BE49-F238E27FC236}">
                      <a16:creationId xmlns:a16="http://schemas.microsoft.com/office/drawing/2014/main" id="{30F8042B-1994-48D3-B9EF-CD3E2378EB67}"/>
                    </a:ext>
                  </a:extLst>
                </p:cNvPr>
                <p:cNvSpPr/>
                <p:nvPr/>
              </p:nvSpPr>
              <p:spPr>
                <a:xfrm>
                  <a:off x="2871588" y="2610170"/>
                  <a:ext cx="856118" cy="860037"/>
                </a:xfrm>
                <a:custGeom>
                  <a:avLst/>
                  <a:gdLst>
                    <a:gd name="connsiteX0" fmla="*/ 0 w 926307"/>
                    <a:gd name="connsiteY0" fmla="*/ 2381 h 900113"/>
                    <a:gd name="connsiteX1" fmla="*/ 57150 w 926307"/>
                    <a:gd name="connsiteY1" fmla="*/ 90488 h 900113"/>
                    <a:gd name="connsiteX2" fmla="*/ 471488 w 926307"/>
                    <a:gd name="connsiteY2" fmla="*/ 90488 h 900113"/>
                    <a:gd name="connsiteX3" fmla="*/ 466725 w 926307"/>
                    <a:gd name="connsiteY3" fmla="*/ 204788 h 900113"/>
                    <a:gd name="connsiteX4" fmla="*/ 523875 w 926307"/>
                    <a:gd name="connsiteY4" fmla="*/ 250031 h 900113"/>
                    <a:gd name="connsiteX5" fmla="*/ 735807 w 926307"/>
                    <a:gd name="connsiteY5" fmla="*/ 257175 h 900113"/>
                    <a:gd name="connsiteX6" fmla="*/ 776288 w 926307"/>
                    <a:gd name="connsiteY6" fmla="*/ 311944 h 900113"/>
                    <a:gd name="connsiteX7" fmla="*/ 771525 w 926307"/>
                    <a:gd name="connsiteY7" fmla="*/ 381000 h 900113"/>
                    <a:gd name="connsiteX8" fmla="*/ 697707 w 926307"/>
                    <a:gd name="connsiteY8" fmla="*/ 438150 h 900113"/>
                    <a:gd name="connsiteX9" fmla="*/ 707232 w 926307"/>
                    <a:gd name="connsiteY9" fmla="*/ 762000 h 900113"/>
                    <a:gd name="connsiteX10" fmla="*/ 845344 w 926307"/>
                    <a:gd name="connsiteY10" fmla="*/ 900113 h 900113"/>
                    <a:gd name="connsiteX11" fmla="*/ 902494 w 926307"/>
                    <a:gd name="connsiteY11" fmla="*/ 819150 h 900113"/>
                    <a:gd name="connsiteX12" fmla="*/ 926307 w 926307"/>
                    <a:gd name="connsiteY12" fmla="*/ 778669 h 900113"/>
                    <a:gd name="connsiteX13" fmla="*/ 919163 w 926307"/>
                    <a:gd name="connsiteY13" fmla="*/ 61913 h 900113"/>
                    <a:gd name="connsiteX14" fmla="*/ 788194 w 926307"/>
                    <a:gd name="connsiteY14" fmla="*/ 0 h 900113"/>
                    <a:gd name="connsiteX15" fmla="*/ 0 w 926307"/>
                    <a:gd name="connsiteY15" fmla="*/ 2381 h 900113"/>
                    <a:gd name="connsiteX0" fmla="*/ 0 w 926307"/>
                    <a:gd name="connsiteY0" fmla="*/ 2381 h 876301"/>
                    <a:gd name="connsiteX1" fmla="*/ 57150 w 926307"/>
                    <a:gd name="connsiteY1" fmla="*/ 90488 h 876301"/>
                    <a:gd name="connsiteX2" fmla="*/ 471488 w 926307"/>
                    <a:gd name="connsiteY2" fmla="*/ 90488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902494 w 926307"/>
                    <a:gd name="connsiteY11" fmla="*/ 819150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57150 w 926307"/>
                    <a:gd name="connsiteY1" fmla="*/ 90488 h 876301"/>
                    <a:gd name="connsiteX2" fmla="*/ 471488 w 926307"/>
                    <a:gd name="connsiteY2" fmla="*/ 90488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6300 w 926307"/>
                    <a:gd name="connsiteY11" fmla="*/ 871537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8681"/>
                    <a:gd name="connsiteX1" fmla="*/ 57150 w 926307"/>
                    <a:gd name="connsiteY1" fmla="*/ 90488 h 878681"/>
                    <a:gd name="connsiteX2" fmla="*/ 471488 w 926307"/>
                    <a:gd name="connsiteY2" fmla="*/ 90488 h 878681"/>
                    <a:gd name="connsiteX3" fmla="*/ 466725 w 926307"/>
                    <a:gd name="connsiteY3" fmla="*/ 204788 h 878681"/>
                    <a:gd name="connsiteX4" fmla="*/ 523875 w 926307"/>
                    <a:gd name="connsiteY4" fmla="*/ 250031 h 878681"/>
                    <a:gd name="connsiteX5" fmla="*/ 735807 w 926307"/>
                    <a:gd name="connsiteY5" fmla="*/ 257175 h 878681"/>
                    <a:gd name="connsiteX6" fmla="*/ 776288 w 926307"/>
                    <a:gd name="connsiteY6" fmla="*/ 311944 h 878681"/>
                    <a:gd name="connsiteX7" fmla="*/ 771525 w 926307"/>
                    <a:gd name="connsiteY7" fmla="*/ 381000 h 878681"/>
                    <a:gd name="connsiteX8" fmla="*/ 697707 w 926307"/>
                    <a:gd name="connsiteY8" fmla="*/ 438150 h 878681"/>
                    <a:gd name="connsiteX9" fmla="*/ 707232 w 926307"/>
                    <a:gd name="connsiteY9" fmla="*/ 762000 h 878681"/>
                    <a:gd name="connsiteX10" fmla="*/ 819150 w 926307"/>
                    <a:gd name="connsiteY10" fmla="*/ 876301 h 878681"/>
                    <a:gd name="connsiteX11" fmla="*/ 876300 w 926307"/>
                    <a:gd name="connsiteY11" fmla="*/ 878681 h 878681"/>
                    <a:gd name="connsiteX12" fmla="*/ 926307 w 926307"/>
                    <a:gd name="connsiteY12" fmla="*/ 778669 h 878681"/>
                    <a:gd name="connsiteX13" fmla="*/ 919163 w 926307"/>
                    <a:gd name="connsiteY13" fmla="*/ 61913 h 878681"/>
                    <a:gd name="connsiteX14" fmla="*/ 788194 w 926307"/>
                    <a:gd name="connsiteY14" fmla="*/ 0 h 878681"/>
                    <a:gd name="connsiteX15" fmla="*/ 0 w 926307"/>
                    <a:gd name="connsiteY15" fmla="*/ 2381 h 878681"/>
                    <a:gd name="connsiteX0" fmla="*/ 0 w 926307"/>
                    <a:gd name="connsiteY0" fmla="*/ 2381 h 876301"/>
                    <a:gd name="connsiteX1" fmla="*/ 57150 w 926307"/>
                    <a:gd name="connsiteY1" fmla="*/ 90488 h 876301"/>
                    <a:gd name="connsiteX2" fmla="*/ 471488 w 926307"/>
                    <a:gd name="connsiteY2" fmla="*/ 90488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57150 w 926307"/>
                    <a:gd name="connsiteY1" fmla="*/ 90488 h 876301"/>
                    <a:gd name="connsiteX2" fmla="*/ 469107 w 926307"/>
                    <a:gd name="connsiteY2" fmla="*/ 92869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54769 w 926307"/>
                    <a:gd name="connsiteY1" fmla="*/ 90488 h 876301"/>
                    <a:gd name="connsiteX2" fmla="*/ 469107 w 926307"/>
                    <a:gd name="connsiteY2" fmla="*/ 92869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9107 w 926307"/>
                    <a:gd name="connsiteY2" fmla="*/ 92869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9107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4344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4344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8188 w 926307"/>
                    <a:gd name="connsiteY5" fmla="*/ 252412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4344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8188 w 926307"/>
                    <a:gd name="connsiteY5" fmla="*/ 252412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0088 w 926307"/>
                    <a:gd name="connsiteY9" fmla="*/ 759619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4344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8188 w 926307"/>
                    <a:gd name="connsiteY5" fmla="*/ 252412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0088 w 926307"/>
                    <a:gd name="connsiteY9" fmla="*/ 759619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21544 w 926307"/>
                    <a:gd name="connsiteY13" fmla="*/ 88107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70131"/>
                    <a:gd name="connsiteY0" fmla="*/ 2381 h 876301"/>
                    <a:gd name="connsiteX1" fmla="*/ 91449 w 970131"/>
                    <a:gd name="connsiteY1" fmla="*/ 95250 h 876301"/>
                    <a:gd name="connsiteX2" fmla="*/ 508168 w 970131"/>
                    <a:gd name="connsiteY2" fmla="*/ 95250 h 876301"/>
                    <a:gd name="connsiteX3" fmla="*/ 510549 w 970131"/>
                    <a:gd name="connsiteY3" fmla="*/ 204788 h 876301"/>
                    <a:gd name="connsiteX4" fmla="*/ 567699 w 970131"/>
                    <a:gd name="connsiteY4" fmla="*/ 250031 h 876301"/>
                    <a:gd name="connsiteX5" fmla="*/ 782012 w 970131"/>
                    <a:gd name="connsiteY5" fmla="*/ 252412 h 876301"/>
                    <a:gd name="connsiteX6" fmla="*/ 820112 w 970131"/>
                    <a:gd name="connsiteY6" fmla="*/ 311944 h 876301"/>
                    <a:gd name="connsiteX7" fmla="*/ 815349 w 970131"/>
                    <a:gd name="connsiteY7" fmla="*/ 381000 h 876301"/>
                    <a:gd name="connsiteX8" fmla="*/ 741531 w 970131"/>
                    <a:gd name="connsiteY8" fmla="*/ 438150 h 876301"/>
                    <a:gd name="connsiteX9" fmla="*/ 743912 w 970131"/>
                    <a:gd name="connsiteY9" fmla="*/ 759619 h 876301"/>
                    <a:gd name="connsiteX10" fmla="*/ 862974 w 970131"/>
                    <a:gd name="connsiteY10" fmla="*/ 876301 h 876301"/>
                    <a:gd name="connsiteX11" fmla="*/ 922506 w 970131"/>
                    <a:gd name="connsiteY11" fmla="*/ 876299 h 876301"/>
                    <a:gd name="connsiteX12" fmla="*/ 970131 w 970131"/>
                    <a:gd name="connsiteY12" fmla="*/ 778669 h 876301"/>
                    <a:gd name="connsiteX13" fmla="*/ 965368 w 970131"/>
                    <a:gd name="connsiteY13" fmla="*/ 88107 h 876301"/>
                    <a:gd name="connsiteX14" fmla="*/ 832018 w 970131"/>
                    <a:gd name="connsiteY14" fmla="*/ 0 h 876301"/>
                    <a:gd name="connsiteX15" fmla="*/ 0 w 970131"/>
                    <a:gd name="connsiteY15" fmla="*/ 2381 h 876301"/>
                    <a:gd name="connsiteX0" fmla="*/ 0 w 972566"/>
                    <a:gd name="connsiteY0" fmla="*/ 16322 h 876301"/>
                    <a:gd name="connsiteX1" fmla="*/ 93884 w 972566"/>
                    <a:gd name="connsiteY1" fmla="*/ 95250 h 876301"/>
                    <a:gd name="connsiteX2" fmla="*/ 510603 w 972566"/>
                    <a:gd name="connsiteY2" fmla="*/ 95250 h 876301"/>
                    <a:gd name="connsiteX3" fmla="*/ 512984 w 972566"/>
                    <a:gd name="connsiteY3" fmla="*/ 204788 h 876301"/>
                    <a:gd name="connsiteX4" fmla="*/ 570134 w 972566"/>
                    <a:gd name="connsiteY4" fmla="*/ 250031 h 876301"/>
                    <a:gd name="connsiteX5" fmla="*/ 784447 w 972566"/>
                    <a:gd name="connsiteY5" fmla="*/ 252412 h 876301"/>
                    <a:gd name="connsiteX6" fmla="*/ 822547 w 972566"/>
                    <a:gd name="connsiteY6" fmla="*/ 311944 h 876301"/>
                    <a:gd name="connsiteX7" fmla="*/ 817784 w 972566"/>
                    <a:gd name="connsiteY7" fmla="*/ 381000 h 876301"/>
                    <a:gd name="connsiteX8" fmla="*/ 743966 w 972566"/>
                    <a:gd name="connsiteY8" fmla="*/ 438150 h 876301"/>
                    <a:gd name="connsiteX9" fmla="*/ 746347 w 972566"/>
                    <a:gd name="connsiteY9" fmla="*/ 759619 h 876301"/>
                    <a:gd name="connsiteX10" fmla="*/ 865409 w 972566"/>
                    <a:gd name="connsiteY10" fmla="*/ 876301 h 876301"/>
                    <a:gd name="connsiteX11" fmla="*/ 924941 w 972566"/>
                    <a:gd name="connsiteY11" fmla="*/ 876299 h 876301"/>
                    <a:gd name="connsiteX12" fmla="*/ 972566 w 972566"/>
                    <a:gd name="connsiteY12" fmla="*/ 778669 h 876301"/>
                    <a:gd name="connsiteX13" fmla="*/ 967803 w 972566"/>
                    <a:gd name="connsiteY13" fmla="*/ 88107 h 876301"/>
                    <a:gd name="connsiteX14" fmla="*/ 834453 w 972566"/>
                    <a:gd name="connsiteY14" fmla="*/ 0 h 876301"/>
                    <a:gd name="connsiteX15" fmla="*/ 0 w 972566"/>
                    <a:gd name="connsiteY15" fmla="*/ 16322 h 876301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2984 w 972566"/>
                    <a:gd name="connsiteY3" fmla="*/ 188524 h 860037"/>
                    <a:gd name="connsiteX4" fmla="*/ 570134 w 972566"/>
                    <a:gd name="connsiteY4" fmla="*/ 233767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570134 w 972566"/>
                    <a:gd name="connsiteY4" fmla="*/ 233767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36416 w 972566"/>
                    <a:gd name="connsiteY4" fmla="*/ 236874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16618 w 972566"/>
                    <a:gd name="connsiteY4" fmla="*/ 19234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71518 w 972566"/>
                    <a:gd name="connsiteY3" fmla="*/ 196807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71518 w 972566"/>
                    <a:gd name="connsiteY3" fmla="*/ 198878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217839 w 972566"/>
                    <a:gd name="connsiteY1" fmla="*/ 76915 h 860037"/>
                    <a:gd name="connsiteX2" fmla="*/ 572581 w 972566"/>
                    <a:gd name="connsiteY2" fmla="*/ 78986 h 860037"/>
                    <a:gd name="connsiteX3" fmla="*/ 571518 w 972566"/>
                    <a:gd name="connsiteY3" fmla="*/ 198878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848611"/>
                    <a:gd name="connsiteY0" fmla="*/ 58 h 860037"/>
                    <a:gd name="connsiteX1" fmla="*/ 93884 w 848611"/>
                    <a:gd name="connsiteY1" fmla="*/ 76915 h 860037"/>
                    <a:gd name="connsiteX2" fmla="*/ 448626 w 848611"/>
                    <a:gd name="connsiteY2" fmla="*/ 78986 h 860037"/>
                    <a:gd name="connsiteX3" fmla="*/ 447563 w 848611"/>
                    <a:gd name="connsiteY3" fmla="*/ 198878 h 860037"/>
                    <a:gd name="connsiteX4" fmla="*/ 523652 w 848611"/>
                    <a:gd name="connsiteY4" fmla="*/ 235838 h 860037"/>
                    <a:gd name="connsiteX5" fmla="*/ 660492 w 848611"/>
                    <a:gd name="connsiteY5" fmla="*/ 236148 h 860037"/>
                    <a:gd name="connsiteX6" fmla="*/ 698592 w 848611"/>
                    <a:gd name="connsiteY6" fmla="*/ 295680 h 860037"/>
                    <a:gd name="connsiteX7" fmla="*/ 693829 w 848611"/>
                    <a:gd name="connsiteY7" fmla="*/ 364736 h 860037"/>
                    <a:gd name="connsiteX8" fmla="*/ 620011 w 848611"/>
                    <a:gd name="connsiteY8" fmla="*/ 421886 h 860037"/>
                    <a:gd name="connsiteX9" fmla="*/ 622392 w 848611"/>
                    <a:gd name="connsiteY9" fmla="*/ 743355 h 860037"/>
                    <a:gd name="connsiteX10" fmla="*/ 741454 w 848611"/>
                    <a:gd name="connsiteY10" fmla="*/ 860037 h 860037"/>
                    <a:gd name="connsiteX11" fmla="*/ 800986 w 848611"/>
                    <a:gd name="connsiteY11" fmla="*/ 860035 h 860037"/>
                    <a:gd name="connsiteX12" fmla="*/ 848611 w 848611"/>
                    <a:gd name="connsiteY12" fmla="*/ 762405 h 860037"/>
                    <a:gd name="connsiteX13" fmla="*/ 843848 w 848611"/>
                    <a:gd name="connsiteY13" fmla="*/ 71843 h 860037"/>
                    <a:gd name="connsiteX14" fmla="*/ 742148 w 848611"/>
                    <a:gd name="connsiteY14" fmla="*/ 0 h 860037"/>
                    <a:gd name="connsiteX15" fmla="*/ 0 w 848611"/>
                    <a:gd name="connsiteY15" fmla="*/ 58 h 860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48611" h="860037">
                      <a:moveTo>
                        <a:pt x="0" y="58"/>
                      </a:moveTo>
                      <a:lnTo>
                        <a:pt x="93884" y="76915"/>
                      </a:lnTo>
                      <a:lnTo>
                        <a:pt x="448626" y="78986"/>
                      </a:lnTo>
                      <a:cubicBezTo>
                        <a:pt x="448272" y="118260"/>
                        <a:pt x="447917" y="159604"/>
                        <a:pt x="447563" y="198878"/>
                      </a:cubicBezTo>
                      <a:lnTo>
                        <a:pt x="523652" y="235838"/>
                      </a:lnTo>
                      <a:lnTo>
                        <a:pt x="660492" y="236148"/>
                      </a:lnTo>
                      <a:lnTo>
                        <a:pt x="698592" y="295680"/>
                      </a:lnTo>
                      <a:lnTo>
                        <a:pt x="693829" y="364736"/>
                      </a:lnTo>
                      <a:lnTo>
                        <a:pt x="620011" y="421886"/>
                      </a:lnTo>
                      <a:cubicBezTo>
                        <a:pt x="620805" y="529042"/>
                        <a:pt x="621598" y="636199"/>
                        <a:pt x="622392" y="743355"/>
                      </a:cubicBezTo>
                      <a:lnTo>
                        <a:pt x="741454" y="860037"/>
                      </a:lnTo>
                      <a:lnTo>
                        <a:pt x="800986" y="860035"/>
                      </a:lnTo>
                      <a:lnTo>
                        <a:pt x="848611" y="762405"/>
                      </a:lnTo>
                      <a:cubicBezTo>
                        <a:pt x="846230" y="523486"/>
                        <a:pt x="846229" y="310762"/>
                        <a:pt x="843848" y="71843"/>
                      </a:cubicBezTo>
                      <a:lnTo>
                        <a:pt x="742148" y="0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4472C4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8" name="Retângulo 717">
                  <a:extLst>
                    <a:ext uri="{FF2B5EF4-FFF2-40B4-BE49-F238E27FC236}">
                      <a16:creationId xmlns:a16="http://schemas.microsoft.com/office/drawing/2014/main" id="{3B1B04CD-67EB-4684-A245-106CCB9F495F}"/>
                    </a:ext>
                  </a:extLst>
                </p:cNvPr>
                <p:cNvSpPr/>
                <p:nvPr/>
              </p:nvSpPr>
              <p:spPr>
                <a:xfrm rot="5400000">
                  <a:off x="3411024" y="3142596"/>
                  <a:ext cx="312927" cy="100417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600" dirty="0"/>
                    <a:t>LOG</a:t>
                  </a:r>
                </a:p>
              </p:txBody>
            </p:sp>
          </p:grpSp>
          <p:sp>
            <p:nvSpPr>
              <p:cNvPr id="681" name="Elipse 680">
                <a:extLst>
                  <a:ext uri="{FF2B5EF4-FFF2-40B4-BE49-F238E27FC236}">
                    <a16:creationId xmlns:a16="http://schemas.microsoft.com/office/drawing/2014/main" id="{63351F0E-63D8-4D26-B631-A0643D902903}"/>
                  </a:ext>
                </a:extLst>
              </p:cNvPr>
              <p:cNvSpPr/>
              <p:nvPr/>
            </p:nvSpPr>
            <p:spPr>
              <a:xfrm>
                <a:off x="5524098" y="1011620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1" name="Elipse 710">
                <a:extLst>
                  <a:ext uri="{FF2B5EF4-FFF2-40B4-BE49-F238E27FC236}">
                    <a16:creationId xmlns:a16="http://schemas.microsoft.com/office/drawing/2014/main" id="{9ED730C9-A30C-4C76-8472-C74D7EB77AE5}"/>
                  </a:ext>
                </a:extLst>
              </p:cNvPr>
              <p:cNvSpPr/>
              <p:nvPr/>
            </p:nvSpPr>
            <p:spPr>
              <a:xfrm>
                <a:off x="5767193" y="1143867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2" name="Elipse 711">
                <a:extLst>
                  <a:ext uri="{FF2B5EF4-FFF2-40B4-BE49-F238E27FC236}">
                    <a16:creationId xmlns:a16="http://schemas.microsoft.com/office/drawing/2014/main" id="{01F632A6-84FE-4A69-9E8B-2EC0D0D87E21}"/>
                  </a:ext>
                </a:extLst>
              </p:cNvPr>
              <p:cNvSpPr/>
              <p:nvPr/>
            </p:nvSpPr>
            <p:spPr>
              <a:xfrm>
                <a:off x="5763734" y="904371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3" name="Elipse 712">
                <a:extLst>
                  <a:ext uri="{FF2B5EF4-FFF2-40B4-BE49-F238E27FC236}">
                    <a16:creationId xmlns:a16="http://schemas.microsoft.com/office/drawing/2014/main" id="{136AEC03-37B4-44E0-8E32-756F639334BA}"/>
                  </a:ext>
                </a:extLst>
              </p:cNvPr>
              <p:cNvSpPr/>
              <p:nvPr/>
            </p:nvSpPr>
            <p:spPr>
              <a:xfrm>
                <a:off x="5996762" y="1011412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4" name="Elipse 713">
                <a:extLst>
                  <a:ext uri="{FF2B5EF4-FFF2-40B4-BE49-F238E27FC236}">
                    <a16:creationId xmlns:a16="http://schemas.microsoft.com/office/drawing/2014/main" id="{B5934F97-68D3-4F29-A4AB-2693BBE3611B}"/>
                  </a:ext>
                </a:extLst>
              </p:cNvPr>
              <p:cNvSpPr/>
              <p:nvPr/>
            </p:nvSpPr>
            <p:spPr>
              <a:xfrm>
                <a:off x="5998364" y="1273325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5" name="Elipse 714">
                <a:extLst>
                  <a:ext uri="{FF2B5EF4-FFF2-40B4-BE49-F238E27FC236}">
                    <a16:creationId xmlns:a16="http://schemas.microsoft.com/office/drawing/2014/main" id="{F4BFF8A3-DBF5-42D5-893F-84A7A25263AD}"/>
                  </a:ext>
                </a:extLst>
              </p:cNvPr>
              <p:cNvSpPr/>
              <p:nvPr/>
            </p:nvSpPr>
            <p:spPr>
              <a:xfrm>
                <a:off x="6198367" y="1133240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721" name="Conector reto 720">
            <a:extLst>
              <a:ext uri="{FF2B5EF4-FFF2-40B4-BE49-F238E27FC236}">
                <a16:creationId xmlns:a16="http://schemas.microsoft.com/office/drawing/2014/main" id="{8DBB172F-3A3A-4F9D-9270-068D5068A529}"/>
              </a:ext>
            </a:extLst>
          </p:cNvPr>
          <p:cNvCxnSpPr>
            <a:cxnSpLocks/>
          </p:cNvCxnSpPr>
          <p:nvPr/>
        </p:nvCxnSpPr>
        <p:spPr>
          <a:xfrm>
            <a:off x="7699792" y="1631671"/>
            <a:ext cx="662343" cy="0"/>
          </a:xfrm>
          <a:prstGeom prst="line">
            <a:avLst/>
          </a:prstGeom>
          <a:ln w="3810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8A74278A-6851-4526-AD68-B8BAD11EEFAC}"/>
              </a:ext>
            </a:extLst>
          </p:cNvPr>
          <p:cNvSpPr txBox="1"/>
          <p:nvPr/>
        </p:nvSpPr>
        <p:spPr>
          <a:xfrm>
            <a:off x="6963013" y="1818309"/>
            <a:ext cx="12218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Inicializando ...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Configurando Monitor. ..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Inicializando Sensores ...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- Temperatura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- Iluminação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- GPS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......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....</a:t>
            </a:r>
          </a:p>
          <a:p>
            <a:endParaRPr lang="pt-BR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pt-BR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pt-BR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850" name="Agrupar 849">
            <a:extLst>
              <a:ext uri="{FF2B5EF4-FFF2-40B4-BE49-F238E27FC236}">
                <a16:creationId xmlns:a16="http://schemas.microsoft.com/office/drawing/2014/main" id="{F1496398-9295-41B3-9FE3-64A63BA411DA}"/>
              </a:ext>
            </a:extLst>
          </p:cNvPr>
          <p:cNvGrpSpPr/>
          <p:nvPr/>
        </p:nvGrpSpPr>
        <p:grpSpPr>
          <a:xfrm>
            <a:off x="5646136" y="6577447"/>
            <a:ext cx="900000" cy="360000"/>
            <a:chOff x="14035857" y="2476286"/>
            <a:chExt cx="900000" cy="360000"/>
          </a:xfrm>
        </p:grpSpPr>
        <p:grpSp>
          <p:nvGrpSpPr>
            <p:cNvPr id="851" name="Agrupar 850">
              <a:extLst>
                <a:ext uri="{FF2B5EF4-FFF2-40B4-BE49-F238E27FC236}">
                  <a16:creationId xmlns:a16="http://schemas.microsoft.com/office/drawing/2014/main" id="{3CE31E8D-C6A9-4821-8AFC-C97E917D538B}"/>
                </a:ext>
              </a:extLst>
            </p:cNvPr>
            <p:cNvGrpSpPr/>
            <p:nvPr/>
          </p:nvGrpSpPr>
          <p:grpSpPr>
            <a:xfrm>
              <a:off x="14035857" y="2476286"/>
              <a:ext cx="900000" cy="360000"/>
              <a:chOff x="7712870" y="674484"/>
              <a:chExt cx="631029" cy="211341"/>
            </a:xfrm>
          </p:grpSpPr>
          <p:grpSp>
            <p:nvGrpSpPr>
              <p:cNvPr id="853" name="Agrupar 852">
                <a:extLst>
                  <a:ext uri="{FF2B5EF4-FFF2-40B4-BE49-F238E27FC236}">
                    <a16:creationId xmlns:a16="http://schemas.microsoft.com/office/drawing/2014/main" id="{70954FF9-C9B5-45E6-8361-74B4BD3719DB}"/>
                  </a:ext>
                </a:extLst>
              </p:cNvPr>
              <p:cNvGrpSpPr/>
              <p:nvPr/>
            </p:nvGrpSpPr>
            <p:grpSpPr>
              <a:xfrm>
                <a:off x="7745372" y="674484"/>
                <a:ext cx="598527" cy="211341"/>
                <a:chOff x="7171491" y="619715"/>
                <a:chExt cx="598527" cy="211341"/>
              </a:xfrm>
            </p:grpSpPr>
            <p:sp>
              <p:nvSpPr>
                <p:cNvPr id="855" name="Forma Livre: Forma 854">
                  <a:extLst>
                    <a:ext uri="{FF2B5EF4-FFF2-40B4-BE49-F238E27FC236}">
                      <a16:creationId xmlns:a16="http://schemas.microsoft.com/office/drawing/2014/main" id="{2BAE8643-B329-4D17-AA5B-4E05C3CF981E}"/>
                    </a:ext>
                  </a:extLst>
                </p:cNvPr>
                <p:cNvSpPr/>
                <p:nvPr/>
              </p:nvSpPr>
              <p:spPr>
                <a:xfrm>
                  <a:off x="7171491" y="619715"/>
                  <a:ext cx="596146" cy="208960"/>
                </a:xfrm>
                <a:custGeom>
                  <a:avLst/>
                  <a:gdLst>
                    <a:gd name="connsiteX0" fmla="*/ 0 w 1147762"/>
                    <a:gd name="connsiteY0" fmla="*/ 2381 h 423863"/>
                    <a:gd name="connsiteX1" fmla="*/ 611981 w 1147762"/>
                    <a:gd name="connsiteY1" fmla="*/ 0 h 423863"/>
                    <a:gd name="connsiteX2" fmla="*/ 697706 w 1147762"/>
                    <a:gd name="connsiteY2" fmla="*/ 85725 h 423863"/>
                    <a:gd name="connsiteX3" fmla="*/ 892968 w 1147762"/>
                    <a:gd name="connsiteY3" fmla="*/ 85725 h 423863"/>
                    <a:gd name="connsiteX4" fmla="*/ 1140618 w 1147762"/>
                    <a:gd name="connsiteY4" fmla="*/ 333375 h 423863"/>
                    <a:gd name="connsiteX5" fmla="*/ 1147762 w 1147762"/>
                    <a:gd name="connsiteY5" fmla="*/ 423863 h 423863"/>
                    <a:gd name="connsiteX6" fmla="*/ 731043 w 1147762"/>
                    <a:gd name="connsiteY6" fmla="*/ 423863 h 423863"/>
                    <a:gd name="connsiteX7" fmla="*/ 652462 w 1147762"/>
                    <a:gd name="connsiteY7" fmla="*/ 350044 h 423863"/>
                    <a:gd name="connsiteX8" fmla="*/ 140493 w 1147762"/>
                    <a:gd name="connsiteY8" fmla="*/ 345281 h 423863"/>
                    <a:gd name="connsiteX9" fmla="*/ 2381 w 1147762"/>
                    <a:gd name="connsiteY9" fmla="*/ 214313 h 423863"/>
                    <a:gd name="connsiteX10" fmla="*/ 0 w 1147762"/>
                    <a:gd name="connsiteY10" fmla="*/ 2381 h 423863"/>
                    <a:gd name="connsiteX0" fmla="*/ 0 w 1140618"/>
                    <a:gd name="connsiteY0" fmla="*/ 2381 h 423863"/>
                    <a:gd name="connsiteX1" fmla="*/ 611981 w 1140618"/>
                    <a:gd name="connsiteY1" fmla="*/ 0 h 423863"/>
                    <a:gd name="connsiteX2" fmla="*/ 697706 w 1140618"/>
                    <a:gd name="connsiteY2" fmla="*/ 85725 h 423863"/>
                    <a:gd name="connsiteX3" fmla="*/ 892968 w 1140618"/>
                    <a:gd name="connsiteY3" fmla="*/ 85725 h 423863"/>
                    <a:gd name="connsiteX4" fmla="*/ 1140618 w 1140618"/>
                    <a:gd name="connsiteY4" fmla="*/ 333375 h 423863"/>
                    <a:gd name="connsiteX5" fmla="*/ 1138237 w 1140618"/>
                    <a:gd name="connsiteY5" fmla="*/ 423863 h 423863"/>
                    <a:gd name="connsiteX6" fmla="*/ 731043 w 1140618"/>
                    <a:gd name="connsiteY6" fmla="*/ 423863 h 423863"/>
                    <a:gd name="connsiteX7" fmla="*/ 652462 w 1140618"/>
                    <a:gd name="connsiteY7" fmla="*/ 350044 h 423863"/>
                    <a:gd name="connsiteX8" fmla="*/ 140493 w 1140618"/>
                    <a:gd name="connsiteY8" fmla="*/ 345281 h 423863"/>
                    <a:gd name="connsiteX9" fmla="*/ 2381 w 1140618"/>
                    <a:gd name="connsiteY9" fmla="*/ 214313 h 423863"/>
                    <a:gd name="connsiteX10" fmla="*/ 0 w 1140618"/>
                    <a:gd name="connsiteY10" fmla="*/ 2381 h 423863"/>
                    <a:gd name="connsiteX0" fmla="*/ 0 w 1138277"/>
                    <a:gd name="connsiteY0" fmla="*/ 2381 h 423863"/>
                    <a:gd name="connsiteX1" fmla="*/ 611981 w 1138277"/>
                    <a:gd name="connsiteY1" fmla="*/ 0 h 423863"/>
                    <a:gd name="connsiteX2" fmla="*/ 697706 w 1138277"/>
                    <a:gd name="connsiteY2" fmla="*/ 85725 h 423863"/>
                    <a:gd name="connsiteX3" fmla="*/ 892968 w 1138277"/>
                    <a:gd name="connsiteY3" fmla="*/ 85725 h 423863"/>
                    <a:gd name="connsiteX4" fmla="*/ 1128712 w 1138277"/>
                    <a:gd name="connsiteY4" fmla="*/ 333375 h 423863"/>
                    <a:gd name="connsiteX5" fmla="*/ 1138237 w 1138277"/>
                    <a:gd name="connsiteY5" fmla="*/ 423863 h 423863"/>
                    <a:gd name="connsiteX6" fmla="*/ 731043 w 1138277"/>
                    <a:gd name="connsiteY6" fmla="*/ 423863 h 423863"/>
                    <a:gd name="connsiteX7" fmla="*/ 652462 w 1138277"/>
                    <a:gd name="connsiteY7" fmla="*/ 350044 h 423863"/>
                    <a:gd name="connsiteX8" fmla="*/ 140493 w 1138277"/>
                    <a:gd name="connsiteY8" fmla="*/ 345281 h 423863"/>
                    <a:gd name="connsiteX9" fmla="*/ 2381 w 1138277"/>
                    <a:gd name="connsiteY9" fmla="*/ 214313 h 423863"/>
                    <a:gd name="connsiteX10" fmla="*/ 0 w 1138277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38237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50212"/>
                    <a:gd name="connsiteY0" fmla="*/ 2381 h 423863"/>
                    <a:gd name="connsiteX1" fmla="*/ 611981 w 1150212"/>
                    <a:gd name="connsiteY1" fmla="*/ 0 h 423863"/>
                    <a:gd name="connsiteX2" fmla="*/ 697706 w 1150212"/>
                    <a:gd name="connsiteY2" fmla="*/ 85725 h 423863"/>
                    <a:gd name="connsiteX3" fmla="*/ 892968 w 1150212"/>
                    <a:gd name="connsiteY3" fmla="*/ 85725 h 423863"/>
                    <a:gd name="connsiteX4" fmla="*/ 1145380 w 1150212"/>
                    <a:gd name="connsiteY4" fmla="*/ 330994 h 423863"/>
                    <a:gd name="connsiteX5" fmla="*/ 1150144 w 1150212"/>
                    <a:gd name="connsiteY5" fmla="*/ 423863 h 423863"/>
                    <a:gd name="connsiteX6" fmla="*/ 731043 w 1150212"/>
                    <a:gd name="connsiteY6" fmla="*/ 423863 h 423863"/>
                    <a:gd name="connsiteX7" fmla="*/ 652462 w 1150212"/>
                    <a:gd name="connsiteY7" fmla="*/ 350044 h 423863"/>
                    <a:gd name="connsiteX8" fmla="*/ 140493 w 1150212"/>
                    <a:gd name="connsiteY8" fmla="*/ 345281 h 423863"/>
                    <a:gd name="connsiteX9" fmla="*/ 2381 w 1150212"/>
                    <a:gd name="connsiteY9" fmla="*/ 214313 h 423863"/>
                    <a:gd name="connsiteX10" fmla="*/ 0 w 1150212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43000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45610"/>
                    <a:gd name="connsiteY0" fmla="*/ 2381 h 423863"/>
                    <a:gd name="connsiteX1" fmla="*/ 611981 w 1145610"/>
                    <a:gd name="connsiteY1" fmla="*/ 0 h 423863"/>
                    <a:gd name="connsiteX2" fmla="*/ 697706 w 1145610"/>
                    <a:gd name="connsiteY2" fmla="*/ 85725 h 423863"/>
                    <a:gd name="connsiteX3" fmla="*/ 892968 w 1145610"/>
                    <a:gd name="connsiteY3" fmla="*/ 85725 h 423863"/>
                    <a:gd name="connsiteX4" fmla="*/ 1145380 w 1145610"/>
                    <a:gd name="connsiteY4" fmla="*/ 330994 h 423863"/>
                    <a:gd name="connsiteX5" fmla="*/ 1145382 w 1145610"/>
                    <a:gd name="connsiteY5" fmla="*/ 423863 h 423863"/>
                    <a:gd name="connsiteX6" fmla="*/ 731043 w 1145610"/>
                    <a:gd name="connsiteY6" fmla="*/ 423863 h 423863"/>
                    <a:gd name="connsiteX7" fmla="*/ 652462 w 1145610"/>
                    <a:gd name="connsiteY7" fmla="*/ 350044 h 423863"/>
                    <a:gd name="connsiteX8" fmla="*/ 140493 w 1145610"/>
                    <a:gd name="connsiteY8" fmla="*/ 345281 h 423863"/>
                    <a:gd name="connsiteX9" fmla="*/ 2381 w 1145610"/>
                    <a:gd name="connsiteY9" fmla="*/ 214313 h 423863"/>
                    <a:gd name="connsiteX10" fmla="*/ 0 w 1145610"/>
                    <a:gd name="connsiteY10" fmla="*/ 2381 h 42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45610" h="423863">
                      <a:moveTo>
                        <a:pt x="0" y="2381"/>
                      </a:moveTo>
                      <a:lnTo>
                        <a:pt x="611981" y="0"/>
                      </a:lnTo>
                      <a:lnTo>
                        <a:pt x="697706" y="85725"/>
                      </a:lnTo>
                      <a:lnTo>
                        <a:pt x="892968" y="85725"/>
                      </a:lnTo>
                      <a:lnTo>
                        <a:pt x="1145380" y="330994"/>
                      </a:lnTo>
                      <a:cubicBezTo>
                        <a:pt x="1144586" y="361157"/>
                        <a:pt x="1146176" y="393700"/>
                        <a:pt x="1145382" y="423863"/>
                      </a:cubicBezTo>
                      <a:lnTo>
                        <a:pt x="731043" y="423863"/>
                      </a:lnTo>
                      <a:lnTo>
                        <a:pt x="652462" y="350044"/>
                      </a:lnTo>
                      <a:lnTo>
                        <a:pt x="140493" y="345281"/>
                      </a:lnTo>
                      <a:lnTo>
                        <a:pt x="2381" y="214313"/>
                      </a:lnTo>
                      <a:cubicBezTo>
                        <a:pt x="1587" y="143669"/>
                        <a:pt x="794" y="73025"/>
                        <a:pt x="0" y="238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pt-BR" sz="1100" dirty="0"/>
                </a:p>
              </p:txBody>
            </p:sp>
            <p:sp>
              <p:nvSpPr>
                <p:cNvPr id="856" name="Forma Livre: Forma 855">
                  <a:extLst>
                    <a:ext uri="{FF2B5EF4-FFF2-40B4-BE49-F238E27FC236}">
                      <a16:creationId xmlns:a16="http://schemas.microsoft.com/office/drawing/2014/main" id="{535865E7-F126-4BA3-A983-56D68B356AD8}"/>
                    </a:ext>
                  </a:extLst>
                </p:cNvPr>
                <p:cNvSpPr/>
                <p:nvPr/>
              </p:nvSpPr>
              <p:spPr>
                <a:xfrm>
                  <a:off x="7554018" y="791456"/>
                  <a:ext cx="216000" cy="39600"/>
                </a:xfrm>
                <a:custGeom>
                  <a:avLst/>
                  <a:gdLst>
                    <a:gd name="connsiteX0" fmla="*/ 38100 w 381000"/>
                    <a:gd name="connsiteY0" fmla="*/ 2381 h 50006"/>
                    <a:gd name="connsiteX1" fmla="*/ 381000 w 381000"/>
                    <a:gd name="connsiteY1" fmla="*/ 0 h 50006"/>
                    <a:gd name="connsiteX2" fmla="*/ 378618 w 381000"/>
                    <a:gd name="connsiteY2" fmla="*/ 50006 h 50006"/>
                    <a:gd name="connsiteX3" fmla="*/ 0 w 381000"/>
                    <a:gd name="connsiteY3" fmla="*/ 50006 h 50006"/>
                    <a:gd name="connsiteX4" fmla="*/ 38100 w 381000"/>
                    <a:gd name="connsiteY4" fmla="*/ 2381 h 5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0" h="50006">
                      <a:moveTo>
                        <a:pt x="38100" y="2381"/>
                      </a:moveTo>
                      <a:lnTo>
                        <a:pt x="381000" y="0"/>
                      </a:lnTo>
                      <a:lnTo>
                        <a:pt x="378618" y="50006"/>
                      </a:lnTo>
                      <a:lnTo>
                        <a:pt x="0" y="50006"/>
                      </a:lnTo>
                      <a:lnTo>
                        <a:pt x="38100" y="2381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54" name="Retângulo 853">
                <a:extLst>
                  <a:ext uri="{FF2B5EF4-FFF2-40B4-BE49-F238E27FC236}">
                    <a16:creationId xmlns:a16="http://schemas.microsoft.com/office/drawing/2014/main" id="{64291615-4088-4148-B87D-0D628FC5377E}"/>
                  </a:ext>
                </a:extLst>
              </p:cNvPr>
              <p:cNvSpPr/>
              <p:nvPr/>
            </p:nvSpPr>
            <p:spPr>
              <a:xfrm>
                <a:off x="7712870" y="676865"/>
                <a:ext cx="5048" cy="3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2" name="CaixaDeTexto 851">
              <a:extLst>
                <a:ext uri="{FF2B5EF4-FFF2-40B4-BE49-F238E27FC236}">
                  <a16:creationId xmlns:a16="http://schemas.microsoft.com/office/drawing/2014/main" id="{CC22BE37-9828-4C60-ACE4-F2D28344F866}"/>
                </a:ext>
              </a:extLst>
            </p:cNvPr>
            <p:cNvSpPr txBox="1"/>
            <p:nvPr/>
          </p:nvSpPr>
          <p:spPr>
            <a:xfrm>
              <a:off x="14077716" y="2485828"/>
              <a:ext cx="854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SD</a:t>
              </a:r>
            </a:p>
          </p:txBody>
        </p:sp>
      </p:grpSp>
      <p:grpSp>
        <p:nvGrpSpPr>
          <p:cNvPr id="857" name="Agrupar 856">
            <a:extLst>
              <a:ext uri="{FF2B5EF4-FFF2-40B4-BE49-F238E27FC236}">
                <a16:creationId xmlns:a16="http://schemas.microsoft.com/office/drawing/2014/main" id="{111615F7-FD4D-4D36-B1F5-043A056C6667}"/>
              </a:ext>
            </a:extLst>
          </p:cNvPr>
          <p:cNvGrpSpPr/>
          <p:nvPr/>
        </p:nvGrpSpPr>
        <p:grpSpPr>
          <a:xfrm>
            <a:off x="6585356" y="6577447"/>
            <a:ext cx="900000" cy="360000"/>
            <a:chOff x="15019889" y="2477197"/>
            <a:chExt cx="900000" cy="360000"/>
          </a:xfrm>
        </p:grpSpPr>
        <p:grpSp>
          <p:nvGrpSpPr>
            <p:cNvPr id="858" name="Agrupar 857">
              <a:extLst>
                <a:ext uri="{FF2B5EF4-FFF2-40B4-BE49-F238E27FC236}">
                  <a16:creationId xmlns:a16="http://schemas.microsoft.com/office/drawing/2014/main" id="{B1FB0C20-801D-4816-9274-383C660092FE}"/>
                </a:ext>
              </a:extLst>
            </p:cNvPr>
            <p:cNvGrpSpPr/>
            <p:nvPr/>
          </p:nvGrpSpPr>
          <p:grpSpPr>
            <a:xfrm>
              <a:off x="15019889" y="2477197"/>
              <a:ext cx="900000" cy="360000"/>
              <a:chOff x="7712870" y="674484"/>
              <a:chExt cx="631029" cy="211341"/>
            </a:xfrm>
          </p:grpSpPr>
          <p:grpSp>
            <p:nvGrpSpPr>
              <p:cNvPr id="860" name="Agrupar 859">
                <a:extLst>
                  <a:ext uri="{FF2B5EF4-FFF2-40B4-BE49-F238E27FC236}">
                    <a16:creationId xmlns:a16="http://schemas.microsoft.com/office/drawing/2014/main" id="{A246BF8E-1AB2-4EDF-AEB8-96AED92757C8}"/>
                  </a:ext>
                </a:extLst>
              </p:cNvPr>
              <p:cNvGrpSpPr/>
              <p:nvPr/>
            </p:nvGrpSpPr>
            <p:grpSpPr>
              <a:xfrm>
                <a:off x="7745372" y="674484"/>
                <a:ext cx="598527" cy="211341"/>
                <a:chOff x="7171491" y="619715"/>
                <a:chExt cx="598527" cy="211341"/>
              </a:xfrm>
            </p:grpSpPr>
            <p:sp>
              <p:nvSpPr>
                <p:cNvPr id="862" name="Forma Livre: Forma 861">
                  <a:extLst>
                    <a:ext uri="{FF2B5EF4-FFF2-40B4-BE49-F238E27FC236}">
                      <a16:creationId xmlns:a16="http://schemas.microsoft.com/office/drawing/2014/main" id="{E37CA42B-DE4E-41F5-9DF8-A7B47AAACC31}"/>
                    </a:ext>
                  </a:extLst>
                </p:cNvPr>
                <p:cNvSpPr/>
                <p:nvPr/>
              </p:nvSpPr>
              <p:spPr>
                <a:xfrm>
                  <a:off x="7171491" y="619715"/>
                  <a:ext cx="596146" cy="208960"/>
                </a:xfrm>
                <a:custGeom>
                  <a:avLst/>
                  <a:gdLst>
                    <a:gd name="connsiteX0" fmla="*/ 0 w 1147762"/>
                    <a:gd name="connsiteY0" fmla="*/ 2381 h 423863"/>
                    <a:gd name="connsiteX1" fmla="*/ 611981 w 1147762"/>
                    <a:gd name="connsiteY1" fmla="*/ 0 h 423863"/>
                    <a:gd name="connsiteX2" fmla="*/ 697706 w 1147762"/>
                    <a:gd name="connsiteY2" fmla="*/ 85725 h 423863"/>
                    <a:gd name="connsiteX3" fmla="*/ 892968 w 1147762"/>
                    <a:gd name="connsiteY3" fmla="*/ 85725 h 423863"/>
                    <a:gd name="connsiteX4" fmla="*/ 1140618 w 1147762"/>
                    <a:gd name="connsiteY4" fmla="*/ 333375 h 423863"/>
                    <a:gd name="connsiteX5" fmla="*/ 1147762 w 1147762"/>
                    <a:gd name="connsiteY5" fmla="*/ 423863 h 423863"/>
                    <a:gd name="connsiteX6" fmla="*/ 731043 w 1147762"/>
                    <a:gd name="connsiteY6" fmla="*/ 423863 h 423863"/>
                    <a:gd name="connsiteX7" fmla="*/ 652462 w 1147762"/>
                    <a:gd name="connsiteY7" fmla="*/ 350044 h 423863"/>
                    <a:gd name="connsiteX8" fmla="*/ 140493 w 1147762"/>
                    <a:gd name="connsiteY8" fmla="*/ 345281 h 423863"/>
                    <a:gd name="connsiteX9" fmla="*/ 2381 w 1147762"/>
                    <a:gd name="connsiteY9" fmla="*/ 214313 h 423863"/>
                    <a:gd name="connsiteX10" fmla="*/ 0 w 1147762"/>
                    <a:gd name="connsiteY10" fmla="*/ 2381 h 423863"/>
                    <a:gd name="connsiteX0" fmla="*/ 0 w 1140618"/>
                    <a:gd name="connsiteY0" fmla="*/ 2381 h 423863"/>
                    <a:gd name="connsiteX1" fmla="*/ 611981 w 1140618"/>
                    <a:gd name="connsiteY1" fmla="*/ 0 h 423863"/>
                    <a:gd name="connsiteX2" fmla="*/ 697706 w 1140618"/>
                    <a:gd name="connsiteY2" fmla="*/ 85725 h 423863"/>
                    <a:gd name="connsiteX3" fmla="*/ 892968 w 1140618"/>
                    <a:gd name="connsiteY3" fmla="*/ 85725 h 423863"/>
                    <a:gd name="connsiteX4" fmla="*/ 1140618 w 1140618"/>
                    <a:gd name="connsiteY4" fmla="*/ 333375 h 423863"/>
                    <a:gd name="connsiteX5" fmla="*/ 1138237 w 1140618"/>
                    <a:gd name="connsiteY5" fmla="*/ 423863 h 423863"/>
                    <a:gd name="connsiteX6" fmla="*/ 731043 w 1140618"/>
                    <a:gd name="connsiteY6" fmla="*/ 423863 h 423863"/>
                    <a:gd name="connsiteX7" fmla="*/ 652462 w 1140618"/>
                    <a:gd name="connsiteY7" fmla="*/ 350044 h 423863"/>
                    <a:gd name="connsiteX8" fmla="*/ 140493 w 1140618"/>
                    <a:gd name="connsiteY8" fmla="*/ 345281 h 423863"/>
                    <a:gd name="connsiteX9" fmla="*/ 2381 w 1140618"/>
                    <a:gd name="connsiteY9" fmla="*/ 214313 h 423863"/>
                    <a:gd name="connsiteX10" fmla="*/ 0 w 1140618"/>
                    <a:gd name="connsiteY10" fmla="*/ 2381 h 423863"/>
                    <a:gd name="connsiteX0" fmla="*/ 0 w 1138277"/>
                    <a:gd name="connsiteY0" fmla="*/ 2381 h 423863"/>
                    <a:gd name="connsiteX1" fmla="*/ 611981 w 1138277"/>
                    <a:gd name="connsiteY1" fmla="*/ 0 h 423863"/>
                    <a:gd name="connsiteX2" fmla="*/ 697706 w 1138277"/>
                    <a:gd name="connsiteY2" fmla="*/ 85725 h 423863"/>
                    <a:gd name="connsiteX3" fmla="*/ 892968 w 1138277"/>
                    <a:gd name="connsiteY3" fmla="*/ 85725 h 423863"/>
                    <a:gd name="connsiteX4" fmla="*/ 1128712 w 1138277"/>
                    <a:gd name="connsiteY4" fmla="*/ 333375 h 423863"/>
                    <a:gd name="connsiteX5" fmla="*/ 1138237 w 1138277"/>
                    <a:gd name="connsiteY5" fmla="*/ 423863 h 423863"/>
                    <a:gd name="connsiteX6" fmla="*/ 731043 w 1138277"/>
                    <a:gd name="connsiteY6" fmla="*/ 423863 h 423863"/>
                    <a:gd name="connsiteX7" fmla="*/ 652462 w 1138277"/>
                    <a:gd name="connsiteY7" fmla="*/ 350044 h 423863"/>
                    <a:gd name="connsiteX8" fmla="*/ 140493 w 1138277"/>
                    <a:gd name="connsiteY8" fmla="*/ 345281 h 423863"/>
                    <a:gd name="connsiteX9" fmla="*/ 2381 w 1138277"/>
                    <a:gd name="connsiteY9" fmla="*/ 214313 h 423863"/>
                    <a:gd name="connsiteX10" fmla="*/ 0 w 1138277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38237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50212"/>
                    <a:gd name="connsiteY0" fmla="*/ 2381 h 423863"/>
                    <a:gd name="connsiteX1" fmla="*/ 611981 w 1150212"/>
                    <a:gd name="connsiteY1" fmla="*/ 0 h 423863"/>
                    <a:gd name="connsiteX2" fmla="*/ 697706 w 1150212"/>
                    <a:gd name="connsiteY2" fmla="*/ 85725 h 423863"/>
                    <a:gd name="connsiteX3" fmla="*/ 892968 w 1150212"/>
                    <a:gd name="connsiteY3" fmla="*/ 85725 h 423863"/>
                    <a:gd name="connsiteX4" fmla="*/ 1145380 w 1150212"/>
                    <a:gd name="connsiteY4" fmla="*/ 330994 h 423863"/>
                    <a:gd name="connsiteX5" fmla="*/ 1150144 w 1150212"/>
                    <a:gd name="connsiteY5" fmla="*/ 423863 h 423863"/>
                    <a:gd name="connsiteX6" fmla="*/ 731043 w 1150212"/>
                    <a:gd name="connsiteY6" fmla="*/ 423863 h 423863"/>
                    <a:gd name="connsiteX7" fmla="*/ 652462 w 1150212"/>
                    <a:gd name="connsiteY7" fmla="*/ 350044 h 423863"/>
                    <a:gd name="connsiteX8" fmla="*/ 140493 w 1150212"/>
                    <a:gd name="connsiteY8" fmla="*/ 345281 h 423863"/>
                    <a:gd name="connsiteX9" fmla="*/ 2381 w 1150212"/>
                    <a:gd name="connsiteY9" fmla="*/ 214313 h 423863"/>
                    <a:gd name="connsiteX10" fmla="*/ 0 w 1150212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43000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45610"/>
                    <a:gd name="connsiteY0" fmla="*/ 2381 h 423863"/>
                    <a:gd name="connsiteX1" fmla="*/ 611981 w 1145610"/>
                    <a:gd name="connsiteY1" fmla="*/ 0 h 423863"/>
                    <a:gd name="connsiteX2" fmla="*/ 697706 w 1145610"/>
                    <a:gd name="connsiteY2" fmla="*/ 85725 h 423863"/>
                    <a:gd name="connsiteX3" fmla="*/ 892968 w 1145610"/>
                    <a:gd name="connsiteY3" fmla="*/ 85725 h 423863"/>
                    <a:gd name="connsiteX4" fmla="*/ 1145380 w 1145610"/>
                    <a:gd name="connsiteY4" fmla="*/ 330994 h 423863"/>
                    <a:gd name="connsiteX5" fmla="*/ 1145382 w 1145610"/>
                    <a:gd name="connsiteY5" fmla="*/ 423863 h 423863"/>
                    <a:gd name="connsiteX6" fmla="*/ 731043 w 1145610"/>
                    <a:gd name="connsiteY6" fmla="*/ 423863 h 423863"/>
                    <a:gd name="connsiteX7" fmla="*/ 652462 w 1145610"/>
                    <a:gd name="connsiteY7" fmla="*/ 350044 h 423863"/>
                    <a:gd name="connsiteX8" fmla="*/ 140493 w 1145610"/>
                    <a:gd name="connsiteY8" fmla="*/ 345281 h 423863"/>
                    <a:gd name="connsiteX9" fmla="*/ 2381 w 1145610"/>
                    <a:gd name="connsiteY9" fmla="*/ 214313 h 423863"/>
                    <a:gd name="connsiteX10" fmla="*/ 0 w 1145610"/>
                    <a:gd name="connsiteY10" fmla="*/ 2381 h 42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45610" h="423863">
                      <a:moveTo>
                        <a:pt x="0" y="2381"/>
                      </a:moveTo>
                      <a:lnTo>
                        <a:pt x="611981" y="0"/>
                      </a:lnTo>
                      <a:lnTo>
                        <a:pt x="697706" y="85725"/>
                      </a:lnTo>
                      <a:lnTo>
                        <a:pt x="892968" y="85725"/>
                      </a:lnTo>
                      <a:lnTo>
                        <a:pt x="1145380" y="330994"/>
                      </a:lnTo>
                      <a:cubicBezTo>
                        <a:pt x="1144586" y="361157"/>
                        <a:pt x="1146176" y="393700"/>
                        <a:pt x="1145382" y="423863"/>
                      </a:cubicBezTo>
                      <a:lnTo>
                        <a:pt x="731043" y="423863"/>
                      </a:lnTo>
                      <a:lnTo>
                        <a:pt x="652462" y="350044"/>
                      </a:lnTo>
                      <a:lnTo>
                        <a:pt x="140493" y="345281"/>
                      </a:lnTo>
                      <a:lnTo>
                        <a:pt x="2381" y="214313"/>
                      </a:lnTo>
                      <a:cubicBezTo>
                        <a:pt x="1587" y="143669"/>
                        <a:pt x="794" y="73025"/>
                        <a:pt x="0" y="238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pt-BR" sz="1100" dirty="0"/>
                </a:p>
              </p:txBody>
            </p:sp>
            <p:sp>
              <p:nvSpPr>
                <p:cNvPr id="863" name="Forma Livre: Forma 862">
                  <a:extLst>
                    <a:ext uri="{FF2B5EF4-FFF2-40B4-BE49-F238E27FC236}">
                      <a16:creationId xmlns:a16="http://schemas.microsoft.com/office/drawing/2014/main" id="{F3EA918C-8AD4-4F9A-BE77-D315C539379B}"/>
                    </a:ext>
                  </a:extLst>
                </p:cNvPr>
                <p:cNvSpPr/>
                <p:nvPr/>
              </p:nvSpPr>
              <p:spPr>
                <a:xfrm>
                  <a:off x="7554018" y="791456"/>
                  <a:ext cx="216000" cy="39600"/>
                </a:xfrm>
                <a:custGeom>
                  <a:avLst/>
                  <a:gdLst>
                    <a:gd name="connsiteX0" fmla="*/ 38100 w 381000"/>
                    <a:gd name="connsiteY0" fmla="*/ 2381 h 50006"/>
                    <a:gd name="connsiteX1" fmla="*/ 381000 w 381000"/>
                    <a:gd name="connsiteY1" fmla="*/ 0 h 50006"/>
                    <a:gd name="connsiteX2" fmla="*/ 378618 w 381000"/>
                    <a:gd name="connsiteY2" fmla="*/ 50006 h 50006"/>
                    <a:gd name="connsiteX3" fmla="*/ 0 w 381000"/>
                    <a:gd name="connsiteY3" fmla="*/ 50006 h 50006"/>
                    <a:gd name="connsiteX4" fmla="*/ 38100 w 381000"/>
                    <a:gd name="connsiteY4" fmla="*/ 2381 h 5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0" h="50006">
                      <a:moveTo>
                        <a:pt x="38100" y="2381"/>
                      </a:moveTo>
                      <a:lnTo>
                        <a:pt x="381000" y="0"/>
                      </a:lnTo>
                      <a:lnTo>
                        <a:pt x="378618" y="50006"/>
                      </a:lnTo>
                      <a:lnTo>
                        <a:pt x="0" y="50006"/>
                      </a:lnTo>
                      <a:lnTo>
                        <a:pt x="38100" y="2381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61" name="Retângulo 860">
                <a:extLst>
                  <a:ext uri="{FF2B5EF4-FFF2-40B4-BE49-F238E27FC236}">
                    <a16:creationId xmlns:a16="http://schemas.microsoft.com/office/drawing/2014/main" id="{6162DEA8-6DA5-4E85-93FE-D937A2A258AF}"/>
                  </a:ext>
                </a:extLst>
              </p:cNvPr>
              <p:cNvSpPr/>
              <p:nvPr/>
            </p:nvSpPr>
            <p:spPr>
              <a:xfrm>
                <a:off x="7712870" y="676865"/>
                <a:ext cx="5048" cy="3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9" name="CaixaDeTexto 858">
              <a:extLst>
                <a:ext uri="{FF2B5EF4-FFF2-40B4-BE49-F238E27FC236}">
                  <a16:creationId xmlns:a16="http://schemas.microsoft.com/office/drawing/2014/main" id="{578F2DCB-E34D-4187-97BA-A755EC14307A}"/>
                </a:ext>
              </a:extLst>
            </p:cNvPr>
            <p:cNvSpPr txBox="1"/>
            <p:nvPr/>
          </p:nvSpPr>
          <p:spPr>
            <a:xfrm>
              <a:off x="15061748" y="2486739"/>
              <a:ext cx="854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USB</a:t>
              </a:r>
            </a:p>
          </p:txBody>
        </p:sp>
      </p:grpSp>
      <p:grpSp>
        <p:nvGrpSpPr>
          <p:cNvPr id="864" name="Agrupar 863">
            <a:extLst>
              <a:ext uri="{FF2B5EF4-FFF2-40B4-BE49-F238E27FC236}">
                <a16:creationId xmlns:a16="http://schemas.microsoft.com/office/drawing/2014/main" id="{750D3715-0CDE-473D-AFE1-D55E03B8A7CF}"/>
              </a:ext>
            </a:extLst>
          </p:cNvPr>
          <p:cNvGrpSpPr/>
          <p:nvPr/>
        </p:nvGrpSpPr>
        <p:grpSpPr>
          <a:xfrm>
            <a:off x="7524575" y="6577447"/>
            <a:ext cx="900000" cy="360000"/>
            <a:chOff x="16011521" y="2472746"/>
            <a:chExt cx="900000" cy="360000"/>
          </a:xfrm>
        </p:grpSpPr>
        <p:grpSp>
          <p:nvGrpSpPr>
            <p:cNvPr id="865" name="Agrupar 864">
              <a:extLst>
                <a:ext uri="{FF2B5EF4-FFF2-40B4-BE49-F238E27FC236}">
                  <a16:creationId xmlns:a16="http://schemas.microsoft.com/office/drawing/2014/main" id="{B530F08B-59C1-4F6E-A81E-B5F50300E4BF}"/>
                </a:ext>
              </a:extLst>
            </p:cNvPr>
            <p:cNvGrpSpPr/>
            <p:nvPr/>
          </p:nvGrpSpPr>
          <p:grpSpPr>
            <a:xfrm>
              <a:off x="16011521" y="2472746"/>
              <a:ext cx="900000" cy="360000"/>
              <a:chOff x="7712870" y="674484"/>
              <a:chExt cx="631029" cy="211341"/>
            </a:xfrm>
          </p:grpSpPr>
          <p:grpSp>
            <p:nvGrpSpPr>
              <p:cNvPr id="867" name="Agrupar 866">
                <a:extLst>
                  <a:ext uri="{FF2B5EF4-FFF2-40B4-BE49-F238E27FC236}">
                    <a16:creationId xmlns:a16="http://schemas.microsoft.com/office/drawing/2014/main" id="{20FE03D9-88DE-4ED7-BA4B-8EE2215A7557}"/>
                  </a:ext>
                </a:extLst>
              </p:cNvPr>
              <p:cNvGrpSpPr/>
              <p:nvPr/>
            </p:nvGrpSpPr>
            <p:grpSpPr>
              <a:xfrm>
                <a:off x="7745372" y="674484"/>
                <a:ext cx="598527" cy="211341"/>
                <a:chOff x="7171491" y="619715"/>
                <a:chExt cx="598527" cy="211341"/>
              </a:xfrm>
            </p:grpSpPr>
            <p:sp>
              <p:nvSpPr>
                <p:cNvPr id="869" name="Forma Livre: Forma 868">
                  <a:extLst>
                    <a:ext uri="{FF2B5EF4-FFF2-40B4-BE49-F238E27FC236}">
                      <a16:creationId xmlns:a16="http://schemas.microsoft.com/office/drawing/2014/main" id="{3CB281D9-D1DC-4D16-8BE4-4FCF1BB66553}"/>
                    </a:ext>
                  </a:extLst>
                </p:cNvPr>
                <p:cNvSpPr/>
                <p:nvPr/>
              </p:nvSpPr>
              <p:spPr>
                <a:xfrm>
                  <a:off x="7171491" y="619715"/>
                  <a:ext cx="596146" cy="208960"/>
                </a:xfrm>
                <a:custGeom>
                  <a:avLst/>
                  <a:gdLst>
                    <a:gd name="connsiteX0" fmla="*/ 0 w 1147762"/>
                    <a:gd name="connsiteY0" fmla="*/ 2381 h 423863"/>
                    <a:gd name="connsiteX1" fmla="*/ 611981 w 1147762"/>
                    <a:gd name="connsiteY1" fmla="*/ 0 h 423863"/>
                    <a:gd name="connsiteX2" fmla="*/ 697706 w 1147762"/>
                    <a:gd name="connsiteY2" fmla="*/ 85725 h 423863"/>
                    <a:gd name="connsiteX3" fmla="*/ 892968 w 1147762"/>
                    <a:gd name="connsiteY3" fmla="*/ 85725 h 423863"/>
                    <a:gd name="connsiteX4" fmla="*/ 1140618 w 1147762"/>
                    <a:gd name="connsiteY4" fmla="*/ 333375 h 423863"/>
                    <a:gd name="connsiteX5" fmla="*/ 1147762 w 1147762"/>
                    <a:gd name="connsiteY5" fmla="*/ 423863 h 423863"/>
                    <a:gd name="connsiteX6" fmla="*/ 731043 w 1147762"/>
                    <a:gd name="connsiteY6" fmla="*/ 423863 h 423863"/>
                    <a:gd name="connsiteX7" fmla="*/ 652462 w 1147762"/>
                    <a:gd name="connsiteY7" fmla="*/ 350044 h 423863"/>
                    <a:gd name="connsiteX8" fmla="*/ 140493 w 1147762"/>
                    <a:gd name="connsiteY8" fmla="*/ 345281 h 423863"/>
                    <a:gd name="connsiteX9" fmla="*/ 2381 w 1147762"/>
                    <a:gd name="connsiteY9" fmla="*/ 214313 h 423863"/>
                    <a:gd name="connsiteX10" fmla="*/ 0 w 1147762"/>
                    <a:gd name="connsiteY10" fmla="*/ 2381 h 423863"/>
                    <a:gd name="connsiteX0" fmla="*/ 0 w 1140618"/>
                    <a:gd name="connsiteY0" fmla="*/ 2381 h 423863"/>
                    <a:gd name="connsiteX1" fmla="*/ 611981 w 1140618"/>
                    <a:gd name="connsiteY1" fmla="*/ 0 h 423863"/>
                    <a:gd name="connsiteX2" fmla="*/ 697706 w 1140618"/>
                    <a:gd name="connsiteY2" fmla="*/ 85725 h 423863"/>
                    <a:gd name="connsiteX3" fmla="*/ 892968 w 1140618"/>
                    <a:gd name="connsiteY3" fmla="*/ 85725 h 423863"/>
                    <a:gd name="connsiteX4" fmla="*/ 1140618 w 1140618"/>
                    <a:gd name="connsiteY4" fmla="*/ 333375 h 423863"/>
                    <a:gd name="connsiteX5" fmla="*/ 1138237 w 1140618"/>
                    <a:gd name="connsiteY5" fmla="*/ 423863 h 423863"/>
                    <a:gd name="connsiteX6" fmla="*/ 731043 w 1140618"/>
                    <a:gd name="connsiteY6" fmla="*/ 423863 h 423863"/>
                    <a:gd name="connsiteX7" fmla="*/ 652462 w 1140618"/>
                    <a:gd name="connsiteY7" fmla="*/ 350044 h 423863"/>
                    <a:gd name="connsiteX8" fmla="*/ 140493 w 1140618"/>
                    <a:gd name="connsiteY8" fmla="*/ 345281 h 423863"/>
                    <a:gd name="connsiteX9" fmla="*/ 2381 w 1140618"/>
                    <a:gd name="connsiteY9" fmla="*/ 214313 h 423863"/>
                    <a:gd name="connsiteX10" fmla="*/ 0 w 1140618"/>
                    <a:gd name="connsiteY10" fmla="*/ 2381 h 423863"/>
                    <a:gd name="connsiteX0" fmla="*/ 0 w 1138277"/>
                    <a:gd name="connsiteY0" fmla="*/ 2381 h 423863"/>
                    <a:gd name="connsiteX1" fmla="*/ 611981 w 1138277"/>
                    <a:gd name="connsiteY1" fmla="*/ 0 h 423863"/>
                    <a:gd name="connsiteX2" fmla="*/ 697706 w 1138277"/>
                    <a:gd name="connsiteY2" fmla="*/ 85725 h 423863"/>
                    <a:gd name="connsiteX3" fmla="*/ 892968 w 1138277"/>
                    <a:gd name="connsiteY3" fmla="*/ 85725 h 423863"/>
                    <a:gd name="connsiteX4" fmla="*/ 1128712 w 1138277"/>
                    <a:gd name="connsiteY4" fmla="*/ 333375 h 423863"/>
                    <a:gd name="connsiteX5" fmla="*/ 1138237 w 1138277"/>
                    <a:gd name="connsiteY5" fmla="*/ 423863 h 423863"/>
                    <a:gd name="connsiteX6" fmla="*/ 731043 w 1138277"/>
                    <a:gd name="connsiteY6" fmla="*/ 423863 h 423863"/>
                    <a:gd name="connsiteX7" fmla="*/ 652462 w 1138277"/>
                    <a:gd name="connsiteY7" fmla="*/ 350044 h 423863"/>
                    <a:gd name="connsiteX8" fmla="*/ 140493 w 1138277"/>
                    <a:gd name="connsiteY8" fmla="*/ 345281 h 423863"/>
                    <a:gd name="connsiteX9" fmla="*/ 2381 w 1138277"/>
                    <a:gd name="connsiteY9" fmla="*/ 214313 h 423863"/>
                    <a:gd name="connsiteX10" fmla="*/ 0 w 1138277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38237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50212"/>
                    <a:gd name="connsiteY0" fmla="*/ 2381 h 423863"/>
                    <a:gd name="connsiteX1" fmla="*/ 611981 w 1150212"/>
                    <a:gd name="connsiteY1" fmla="*/ 0 h 423863"/>
                    <a:gd name="connsiteX2" fmla="*/ 697706 w 1150212"/>
                    <a:gd name="connsiteY2" fmla="*/ 85725 h 423863"/>
                    <a:gd name="connsiteX3" fmla="*/ 892968 w 1150212"/>
                    <a:gd name="connsiteY3" fmla="*/ 85725 h 423863"/>
                    <a:gd name="connsiteX4" fmla="*/ 1145380 w 1150212"/>
                    <a:gd name="connsiteY4" fmla="*/ 330994 h 423863"/>
                    <a:gd name="connsiteX5" fmla="*/ 1150144 w 1150212"/>
                    <a:gd name="connsiteY5" fmla="*/ 423863 h 423863"/>
                    <a:gd name="connsiteX6" fmla="*/ 731043 w 1150212"/>
                    <a:gd name="connsiteY6" fmla="*/ 423863 h 423863"/>
                    <a:gd name="connsiteX7" fmla="*/ 652462 w 1150212"/>
                    <a:gd name="connsiteY7" fmla="*/ 350044 h 423863"/>
                    <a:gd name="connsiteX8" fmla="*/ 140493 w 1150212"/>
                    <a:gd name="connsiteY8" fmla="*/ 345281 h 423863"/>
                    <a:gd name="connsiteX9" fmla="*/ 2381 w 1150212"/>
                    <a:gd name="connsiteY9" fmla="*/ 214313 h 423863"/>
                    <a:gd name="connsiteX10" fmla="*/ 0 w 1150212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43000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45610"/>
                    <a:gd name="connsiteY0" fmla="*/ 2381 h 423863"/>
                    <a:gd name="connsiteX1" fmla="*/ 611981 w 1145610"/>
                    <a:gd name="connsiteY1" fmla="*/ 0 h 423863"/>
                    <a:gd name="connsiteX2" fmla="*/ 697706 w 1145610"/>
                    <a:gd name="connsiteY2" fmla="*/ 85725 h 423863"/>
                    <a:gd name="connsiteX3" fmla="*/ 892968 w 1145610"/>
                    <a:gd name="connsiteY3" fmla="*/ 85725 h 423863"/>
                    <a:gd name="connsiteX4" fmla="*/ 1145380 w 1145610"/>
                    <a:gd name="connsiteY4" fmla="*/ 330994 h 423863"/>
                    <a:gd name="connsiteX5" fmla="*/ 1145382 w 1145610"/>
                    <a:gd name="connsiteY5" fmla="*/ 423863 h 423863"/>
                    <a:gd name="connsiteX6" fmla="*/ 731043 w 1145610"/>
                    <a:gd name="connsiteY6" fmla="*/ 423863 h 423863"/>
                    <a:gd name="connsiteX7" fmla="*/ 652462 w 1145610"/>
                    <a:gd name="connsiteY7" fmla="*/ 350044 h 423863"/>
                    <a:gd name="connsiteX8" fmla="*/ 140493 w 1145610"/>
                    <a:gd name="connsiteY8" fmla="*/ 345281 h 423863"/>
                    <a:gd name="connsiteX9" fmla="*/ 2381 w 1145610"/>
                    <a:gd name="connsiteY9" fmla="*/ 214313 h 423863"/>
                    <a:gd name="connsiteX10" fmla="*/ 0 w 1145610"/>
                    <a:gd name="connsiteY10" fmla="*/ 2381 h 42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45610" h="423863">
                      <a:moveTo>
                        <a:pt x="0" y="2381"/>
                      </a:moveTo>
                      <a:lnTo>
                        <a:pt x="611981" y="0"/>
                      </a:lnTo>
                      <a:lnTo>
                        <a:pt x="697706" y="85725"/>
                      </a:lnTo>
                      <a:lnTo>
                        <a:pt x="892968" y="85725"/>
                      </a:lnTo>
                      <a:lnTo>
                        <a:pt x="1145380" y="330994"/>
                      </a:lnTo>
                      <a:cubicBezTo>
                        <a:pt x="1144586" y="361157"/>
                        <a:pt x="1146176" y="393700"/>
                        <a:pt x="1145382" y="423863"/>
                      </a:cubicBezTo>
                      <a:lnTo>
                        <a:pt x="731043" y="423863"/>
                      </a:lnTo>
                      <a:lnTo>
                        <a:pt x="652462" y="350044"/>
                      </a:lnTo>
                      <a:lnTo>
                        <a:pt x="140493" y="345281"/>
                      </a:lnTo>
                      <a:lnTo>
                        <a:pt x="2381" y="214313"/>
                      </a:lnTo>
                      <a:cubicBezTo>
                        <a:pt x="1587" y="143669"/>
                        <a:pt x="794" y="73025"/>
                        <a:pt x="0" y="238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pt-BR" sz="1100" dirty="0"/>
                </a:p>
              </p:txBody>
            </p:sp>
            <p:sp>
              <p:nvSpPr>
                <p:cNvPr id="870" name="Forma Livre: Forma 869">
                  <a:extLst>
                    <a:ext uri="{FF2B5EF4-FFF2-40B4-BE49-F238E27FC236}">
                      <a16:creationId xmlns:a16="http://schemas.microsoft.com/office/drawing/2014/main" id="{3BB1C2BF-CA58-4EED-B0FE-F8183CF3D1D5}"/>
                    </a:ext>
                  </a:extLst>
                </p:cNvPr>
                <p:cNvSpPr/>
                <p:nvPr/>
              </p:nvSpPr>
              <p:spPr>
                <a:xfrm>
                  <a:off x="7554018" y="791456"/>
                  <a:ext cx="216000" cy="39600"/>
                </a:xfrm>
                <a:custGeom>
                  <a:avLst/>
                  <a:gdLst>
                    <a:gd name="connsiteX0" fmla="*/ 38100 w 381000"/>
                    <a:gd name="connsiteY0" fmla="*/ 2381 h 50006"/>
                    <a:gd name="connsiteX1" fmla="*/ 381000 w 381000"/>
                    <a:gd name="connsiteY1" fmla="*/ 0 h 50006"/>
                    <a:gd name="connsiteX2" fmla="*/ 378618 w 381000"/>
                    <a:gd name="connsiteY2" fmla="*/ 50006 h 50006"/>
                    <a:gd name="connsiteX3" fmla="*/ 0 w 381000"/>
                    <a:gd name="connsiteY3" fmla="*/ 50006 h 50006"/>
                    <a:gd name="connsiteX4" fmla="*/ 38100 w 381000"/>
                    <a:gd name="connsiteY4" fmla="*/ 2381 h 5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0" h="50006">
                      <a:moveTo>
                        <a:pt x="38100" y="2381"/>
                      </a:moveTo>
                      <a:lnTo>
                        <a:pt x="381000" y="0"/>
                      </a:lnTo>
                      <a:lnTo>
                        <a:pt x="378618" y="50006"/>
                      </a:lnTo>
                      <a:lnTo>
                        <a:pt x="0" y="50006"/>
                      </a:lnTo>
                      <a:lnTo>
                        <a:pt x="38100" y="2381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68" name="Retângulo 867">
                <a:extLst>
                  <a:ext uri="{FF2B5EF4-FFF2-40B4-BE49-F238E27FC236}">
                    <a16:creationId xmlns:a16="http://schemas.microsoft.com/office/drawing/2014/main" id="{31A067A4-3D67-47B9-AF14-266471F36F73}"/>
                  </a:ext>
                </a:extLst>
              </p:cNvPr>
              <p:cNvSpPr/>
              <p:nvPr/>
            </p:nvSpPr>
            <p:spPr>
              <a:xfrm>
                <a:off x="7712870" y="676865"/>
                <a:ext cx="5048" cy="3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66" name="CaixaDeTexto 865">
              <a:extLst>
                <a:ext uri="{FF2B5EF4-FFF2-40B4-BE49-F238E27FC236}">
                  <a16:creationId xmlns:a16="http://schemas.microsoft.com/office/drawing/2014/main" id="{47F8C170-DE43-42E4-B5C9-37D23E7DFEA8}"/>
                </a:ext>
              </a:extLst>
            </p:cNvPr>
            <p:cNvSpPr txBox="1"/>
            <p:nvPr/>
          </p:nvSpPr>
          <p:spPr>
            <a:xfrm>
              <a:off x="16053380" y="2482288"/>
              <a:ext cx="854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Auxiliar</a:t>
              </a:r>
            </a:p>
          </p:txBody>
        </p:sp>
      </p:grpSp>
      <p:grpSp>
        <p:nvGrpSpPr>
          <p:cNvPr id="871" name="Agrupar 870">
            <a:extLst>
              <a:ext uri="{FF2B5EF4-FFF2-40B4-BE49-F238E27FC236}">
                <a16:creationId xmlns:a16="http://schemas.microsoft.com/office/drawing/2014/main" id="{B65A3C9E-B8D8-404B-8C44-B0D6E69C09A9}"/>
              </a:ext>
            </a:extLst>
          </p:cNvPr>
          <p:cNvGrpSpPr/>
          <p:nvPr/>
        </p:nvGrpSpPr>
        <p:grpSpPr>
          <a:xfrm>
            <a:off x="4711679" y="6577447"/>
            <a:ext cx="900000" cy="360000"/>
            <a:chOff x="13050972" y="2472746"/>
            <a:chExt cx="900000" cy="360000"/>
          </a:xfrm>
        </p:grpSpPr>
        <p:grpSp>
          <p:nvGrpSpPr>
            <p:cNvPr id="872" name="Agrupar 871">
              <a:extLst>
                <a:ext uri="{FF2B5EF4-FFF2-40B4-BE49-F238E27FC236}">
                  <a16:creationId xmlns:a16="http://schemas.microsoft.com/office/drawing/2014/main" id="{CC9411CE-15B6-4972-B5A9-EACD6A0A94C6}"/>
                </a:ext>
              </a:extLst>
            </p:cNvPr>
            <p:cNvGrpSpPr/>
            <p:nvPr/>
          </p:nvGrpSpPr>
          <p:grpSpPr>
            <a:xfrm>
              <a:off x="13050972" y="2472746"/>
              <a:ext cx="900000" cy="360000"/>
              <a:chOff x="7712870" y="674484"/>
              <a:chExt cx="631029" cy="211341"/>
            </a:xfrm>
          </p:grpSpPr>
          <p:grpSp>
            <p:nvGrpSpPr>
              <p:cNvPr id="874" name="Agrupar 873">
                <a:extLst>
                  <a:ext uri="{FF2B5EF4-FFF2-40B4-BE49-F238E27FC236}">
                    <a16:creationId xmlns:a16="http://schemas.microsoft.com/office/drawing/2014/main" id="{4311D101-7561-476C-B347-332B473923B3}"/>
                  </a:ext>
                </a:extLst>
              </p:cNvPr>
              <p:cNvGrpSpPr/>
              <p:nvPr/>
            </p:nvGrpSpPr>
            <p:grpSpPr>
              <a:xfrm>
                <a:off x="7745372" y="674484"/>
                <a:ext cx="598527" cy="211341"/>
                <a:chOff x="7171491" y="619715"/>
                <a:chExt cx="598527" cy="211341"/>
              </a:xfrm>
            </p:grpSpPr>
            <p:sp>
              <p:nvSpPr>
                <p:cNvPr id="876" name="Forma Livre: Forma 875">
                  <a:extLst>
                    <a:ext uri="{FF2B5EF4-FFF2-40B4-BE49-F238E27FC236}">
                      <a16:creationId xmlns:a16="http://schemas.microsoft.com/office/drawing/2014/main" id="{872ACED3-0732-4877-B00B-D586373744AD}"/>
                    </a:ext>
                  </a:extLst>
                </p:cNvPr>
                <p:cNvSpPr/>
                <p:nvPr/>
              </p:nvSpPr>
              <p:spPr>
                <a:xfrm>
                  <a:off x="7171491" y="619715"/>
                  <a:ext cx="596146" cy="208960"/>
                </a:xfrm>
                <a:custGeom>
                  <a:avLst/>
                  <a:gdLst>
                    <a:gd name="connsiteX0" fmla="*/ 0 w 1147762"/>
                    <a:gd name="connsiteY0" fmla="*/ 2381 h 423863"/>
                    <a:gd name="connsiteX1" fmla="*/ 611981 w 1147762"/>
                    <a:gd name="connsiteY1" fmla="*/ 0 h 423863"/>
                    <a:gd name="connsiteX2" fmla="*/ 697706 w 1147762"/>
                    <a:gd name="connsiteY2" fmla="*/ 85725 h 423863"/>
                    <a:gd name="connsiteX3" fmla="*/ 892968 w 1147762"/>
                    <a:gd name="connsiteY3" fmla="*/ 85725 h 423863"/>
                    <a:gd name="connsiteX4" fmla="*/ 1140618 w 1147762"/>
                    <a:gd name="connsiteY4" fmla="*/ 333375 h 423863"/>
                    <a:gd name="connsiteX5" fmla="*/ 1147762 w 1147762"/>
                    <a:gd name="connsiteY5" fmla="*/ 423863 h 423863"/>
                    <a:gd name="connsiteX6" fmla="*/ 731043 w 1147762"/>
                    <a:gd name="connsiteY6" fmla="*/ 423863 h 423863"/>
                    <a:gd name="connsiteX7" fmla="*/ 652462 w 1147762"/>
                    <a:gd name="connsiteY7" fmla="*/ 350044 h 423863"/>
                    <a:gd name="connsiteX8" fmla="*/ 140493 w 1147762"/>
                    <a:gd name="connsiteY8" fmla="*/ 345281 h 423863"/>
                    <a:gd name="connsiteX9" fmla="*/ 2381 w 1147762"/>
                    <a:gd name="connsiteY9" fmla="*/ 214313 h 423863"/>
                    <a:gd name="connsiteX10" fmla="*/ 0 w 1147762"/>
                    <a:gd name="connsiteY10" fmla="*/ 2381 h 423863"/>
                    <a:gd name="connsiteX0" fmla="*/ 0 w 1140618"/>
                    <a:gd name="connsiteY0" fmla="*/ 2381 h 423863"/>
                    <a:gd name="connsiteX1" fmla="*/ 611981 w 1140618"/>
                    <a:gd name="connsiteY1" fmla="*/ 0 h 423863"/>
                    <a:gd name="connsiteX2" fmla="*/ 697706 w 1140618"/>
                    <a:gd name="connsiteY2" fmla="*/ 85725 h 423863"/>
                    <a:gd name="connsiteX3" fmla="*/ 892968 w 1140618"/>
                    <a:gd name="connsiteY3" fmla="*/ 85725 h 423863"/>
                    <a:gd name="connsiteX4" fmla="*/ 1140618 w 1140618"/>
                    <a:gd name="connsiteY4" fmla="*/ 333375 h 423863"/>
                    <a:gd name="connsiteX5" fmla="*/ 1138237 w 1140618"/>
                    <a:gd name="connsiteY5" fmla="*/ 423863 h 423863"/>
                    <a:gd name="connsiteX6" fmla="*/ 731043 w 1140618"/>
                    <a:gd name="connsiteY6" fmla="*/ 423863 h 423863"/>
                    <a:gd name="connsiteX7" fmla="*/ 652462 w 1140618"/>
                    <a:gd name="connsiteY7" fmla="*/ 350044 h 423863"/>
                    <a:gd name="connsiteX8" fmla="*/ 140493 w 1140618"/>
                    <a:gd name="connsiteY8" fmla="*/ 345281 h 423863"/>
                    <a:gd name="connsiteX9" fmla="*/ 2381 w 1140618"/>
                    <a:gd name="connsiteY9" fmla="*/ 214313 h 423863"/>
                    <a:gd name="connsiteX10" fmla="*/ 0 w 1140618"/>
                    <a:gd name="connsiteY10" fmla="*/ 2381 h 423863"/>
                    <a:gd name="connsiteX0" fmla="*/ 0 w 1138277"/>
                    <a:gd name="connsiteY0" fmla="*/ 2381 h 423863"/>
                    <a:gd name="connsiteX1" fmla="*/ 611981 w 1138277"/>
                    <a:gd name="connsiteY1" fmla="*/ 0 h 423863"/>
                    <a:gd name="connsiteX2" fmla="*/ 697706 w 1138277"/>
                    <a:gd name="connsiteY2" fmla="*/ 85725 h 423863"/>
                    <a:gd name="connsiteX3" fmla="*/ 892968 w 1138277"/>
                    <a:gd name="connsiteY3" fmla="*/ 85725 h 423863"/>
                    <a:gd name="connsiteX4" fmla="*/ 1128712 w 1138277"/>
                    <a:gd name="connsiteY4" fmla="*/ 333375 h 423863"/>
                    <a:gd name="connsiteX5" fmla="*/ 1138237 w 1138277"/>
                    <a:gd name="connsiteY5" fmla="*/ 423863 h 423863"/>
                    <a:gd name="connsiteX6" fmla="*/ 731043 w 1138277"/>
                    <a:gd name="connsiteY6" fmla="*/ 423863 h 423863"/>
                    <a:gd name="connsiteX7" fmla="*/ 652462 w 1138277"/>
                    <a:gd name="connsiteY7" fmla="*/ 350044 h 423863"/>
                    <a:gd name="connsiteX8" fmla="*/ 140493 w 1138277"/>
                    <a:gd name="connsiteY8" fmla="*/ 345281 h 423863"/>
                    <a:gd name="connsiteX9" fmla="*/ 2381 w 1138277"/>
                    <a:gd name="connsiteY9" fmla="*/ 214313 h 423863"/>
                    <a:gd name="connsiteX10" fmla="*/ 0 w 1138277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38237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50212"/>
                    <a:gd name="connsiteY0" fmla="*/ 2381 h 423863"/>
                    <a:gd name="connsiteX1" fmla="*/ 611981 w 1150212"/>
                    <a:gd name="connsiteY1" fmla="*/ 0 h 423863"/>
                    <a:gd name="connsiteX2" fmla="*/ 697706 w 1150212"/>
                    <a:gd name="connsiteY2" fmla="*/ 85725 h 423863"/>
                    <a:gd name="connsiteX3" fmla="*/ 892968 w 1150212"/>
                    <a:gd name="connsiteY3" fmla="*/ 85725 h 423863"/>
                    <a:gd name="connsiteX4" fmla="*/ 1145380 w 1150212"/>
                    <a:gd name="connsiteY4" fmla="*/ 330994 h 423863"/>
                    <a:gd name="connsiteX5" fmla="*/ 1150144 w 1150212"/>
                    <a:gd name="connsiteY5" fmla="*/ 423863 h 423863"/>
                    <a:gd name="connsiteX6" fmla="*/ 731043 w 1150212"/>
                    <a:gd name="connsiteY6" fmla="*/ 423863 h 423863"/>
                    <a:gd name="connsiteX7" fmla="*/ 652462 w 1150212"/>
                    <a:gd name="connsiteY7" fmla="*/ 350044 h 423863"/>
                    <a:gd name="connsiteX8" fmla="*/ 140493 w 1150212"/>
                    <a:gd name="connsiteY8" fmla="*/ 345281 h 423863"/>
                    <a:gd name="connsiteX9" fmla="*/ 2381 w 1150212"/>
                    <a:gd name="connsiteY9" fmla="*/ 214313 h 423863"/>
                    <a:gd name="connsiteX10" fmla="*/ 0 w 1150212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43000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45610"/>
                    <a:gd name="connsiteY0" fmla="*/ 2381 h 423863"/>
                    <a:gd name="connsiteX1" fmla="*/ 611981 w 1145610"/>
                    <a:gd name="connsiteY1" fmla="*/ 0 h 423863"/>
                    <a:gd name="connsiteX2" fmla="*/ 697706 w 1145610"/>
                    <a:gd name="connsiteY2" fmla="*/ 85725 h 423863"/>
                    <a:gd name="connsiteX3" fmla="*/ 892968 w 1145610"/>
                    <a:gd name="connsiteY3" fmla="*/ 85725 h 423863"/>
                    <a:gd name="connsiteX4" fmla="*/ 1145380 w 1145610"/>
                    <a:gd name="connsiteY4" fmla="*/ 330994 h 423863"/>
                    <a:gd name="connsiteX5" fmla="*/ 1145382 w 1145610"/>
                    <a:gd name="connsiteY5" fmla="*/ 423863 h 423863"/>
                    <a:gd name="connsiteX6" fmla="*/ 731043 w 1145610"/>
                    <a:gd name="connsiteY6" fmla="*/ 423863 h 423863"/>
                    <a:gd name="connsiteX7" fmla="*/ 652462 w 1145610"/>
                    <a:gd name="connsiteY7" fmla="*/ 350044 h 423863"/>
                    <a:gd name="connsiteX8" fmla="*/ 140493 w 1145610"/>
                    <a:gd name="connsiteY8" fmla="*/ 345281 h 423863"/>
                    <a:gd name="connsiteX9" fmla="*/ 2381 w 1145610"/>
                    <a:gd name="connsiteY9" fmla="*/ 214313 h 423863"/>
                    <a:gd name="connsiteX10" fmla="*/ 0 w 1145610"/>
                    <a:gd name="connsiteY10" fmla="*/ 2381 h 42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45610" h="423863">
                      <a:moveTo>
                        <a:pt x="0" y="2381"/>
                      </a:moveTo>
                      <a:lnTo>
                        <a:pt x="611981" y="0"/>
                      </a:lnTo>
                      <a:lnTo>
                        <a:pt x="697706" y="85725"/>
                      </a:lnTo>
                      <a:lnTo>
                        <a:pt x="892968" y="85725"/>
                      </a:lnTo>
                      <a:lnTo>
                        <a:pt x="1145380" y="330994"/>
                      </a:lnTo>
                      <a:cubicBezTo>
                        <a:pt x="1144586" y="361157"/>
                        <a:pt x="1146176" y="393700"/>
                        <a:pt x="1145382" y="423863"/>
                      </a:cubicBezTo>
                      <a:lnTo>
                        <a:pt x="731043" y="423863"/>
                      </a:lnTo>
                      <a:lnTo>
                        <a:pt x="652462" y="350044"/>
                      </a:lnTo>
                      <a:lnTo>
                        <a:pt x="140493" y="345281"/>
                      </a:lnTo>
                      <a:lnTo>
                        <a:pt x="2381" y="214313"/>
                      </a:lnTo>
                      <a:cubicBezTo>
                        <a:pt x="1587" y="143669"/>
                        <a:pt x="794" y="73025"/>
                        <a:pt x="0" y="238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pt-BR" sz="1100" dirty="0"/>
                </a:p>
              </p:txBody>
            </p:sp>
            <p:sp>
              <p:nvSpPr>
                <p:cNvPr id="877" name="Forma Livre: Forma 876">
                  <a:extLst>
                    <a:ext uri="{FF2B5EF4-FFF2-40B4-BE49-F238E27FC236}">
                      <a16:creationId xmlns:a16="http://schemas.microsoft.com/office/drawing/2014/main" id="{15AC4F3E-2EC3-4C8C-A7CA-25189A18B586}"/>
                    </a:ext>
                  </a:extLst>
                </p:cNvPr>
                <p:cNvSpPr/>
                <p:nvPr/>
              </p:nvSpPr>
              <p:spPr>
                <a:xfrm>
                  <a:off x="7554018" y="791456"/>
                  <a:ext cx="216000" cy="39600"/>
                </a:xfrm>
                <a:custGeom>
                  <a:avLst/>
                  <a:gdLst>
                    <a:gd name="connsiteX0" fmla="*/ 38100 w 381000"/>
                    <a:gd name="connsiteY0" fmla="*/ 2381 h 50006"/>
                    <a:gd name="connsiteX1" fmla="*/ 381000 w 381000"/>
                    <a:gd name="connsiteY1" fmla="*/ 0 h 50006"/>
                    <a:gd name="connsiteX2" fmla="*/ 378618 w 381000"/>
                    <a:gd name="connsiteY2" fmla="*/ 50006 h 50006"/>
                    <a:gd name="connsiteX3" fmla="*/ 0 w 381000"/>
                    <a:gd name="connsiteY3" fmla="*/ 50006 h 50006"/>
                    <a:gd name="connsiteX4" fmla="*/ 38100 w 381000"/>
                    <a:gd name="connsiteY4" fmla="*/ 2381 h 5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0" h="50006">
                      <a:moveTo>
                        <a:pt x="38100" y="2381"/>
                      </a:moveTo>
                      <a:lnTo>
                        <a:pt x="381000" y="0"/>
                      </a:lnTo>
                      <a:lnTo>
                        <a:pt x="378618" y="50006"/>
                      </a:lnTo>
                      <a:lnTo>
                        <a:pt x="0" y="50006"/>
                      </a:lnTo>
                      <a:lnTo>
                        <a:pt x="38100" y="2381"/>
                      </a:lnTo>
                      <a:close/>
                    </a:path>
                  </a:pathLst>
                </a:custGeom>
                <a:solidFill>
                  <a:srgbClr val="E88A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75" name="Retângulo 874">
                <a:extLst>
                  <a:ext uri="{FF2B5EF4-FFF2-40B4-BE49-F238E27FC236}">
                    <a16:creationId xmlns:a16="http://schemas.microsoft.com/office/drawing/2014/main" id="{62CA7324-4610-463D-B057-F610A4F6256C}"/>
                  </a:ext>
                </a:extLst>
              </p:cNvPr>
              <p:cNvSpPr/>
              <p:nvPr/>
            </p:nvSpPr>
            <p:spPr>
              <a:xfrm>
                <a:off x="7712870" y="676865"/>
                <a:ext cx="5048" cy="3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3" name="CaixaDeTexto 872">
              <a:extLst>
                <a:ext uri="{FF2B5EF4-FFF2-40B4-BE49-F238E27FC236}">
                  <a16:creationId xmlns:a16="http://schemas.microsoft.com/office/drawing/2014/main" id="{8DB94CA8-A3B0-444A-96CD-E054DD581319}"/>
                </a:ext>
              </a:extLst>
            </p:cNvPr>
            <p:cNvSpPr txBox="1"/>
            <p:nvPr/>
          </p:nvSpPr>
          <p:spPr>
            <a:xfrm>
              <a:off x="13092831" y="2482288"/>
              <a:ext cx="854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Rádio</a:t>
              </a:r>
            </a:p>
          </p:txBody>
        </p:sp>
      </p:grpSp>
      <p:cxnSp>
        <p:nvCxnSpPr>
          <p:cNvPr id="878" name="Conector reto 877">
            <a:extLst>
              <a:ext uri="{FF2B5EF4-FFF2-40B4-BE49-F238E27FC236}">
                <a16:creationId xmlns:a16="http://schemas.microsoft.com/office/drawing/2014/main" id="{F144954F-DD75-431C-B09D-7712AF73EA84}"/>
              </a:ext>
            </a:extLst>
          </p:cNvPr>
          <p:cNvCxnSpPr/>
          <p:nvPr/>
        </p:nvCxnSpPr>
        <p:spPr>
          <a:xfrm>
            <a:off x="10960521" y="6784174"/>
            <a:ext cx="0" cy="25200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80" name="Retângulo: Cantos Diagonais Recortados 20">
            <a:extLst>
              <a:ext uri="{FF2B5EF4-FFF2-40B4-BE49-F238E27FC236}">
                <a16:creationId xmlns:a16="http://schemas.microsoft.com/office/drawing/2014/main" id="{9878CD24-C75C-432A-8AC9-58BA9FBEECA3}"/>
              </a:ext>
            </a:extLst>
          </p:cNvPr>
          <p:cNvSpPr/>
          <p:nvPr/>
        </p:nvSpPr>
        <p:spPr>
          <a:xfrm rot="16200000" flipH="1">
            <a:off x="4061264" y="2427588"/>
            <a:ext cx="2255160" cy="2098459"/>
          </a:xfrm>
          <a:custGeom>
            <a:avLst/>
            <a:gdLst>
              <a:gd name="connsiteX0" fmla="*/ 0 w 816232"/>
              <a:gd name="connsiteY0" fmla="*/ 0 h 1434441"/>
              <a:gd name="connsiteX1" fmla="*/ 680191 w 816232"/>
              <a:gd name="connsiteY1" fmla="*/ 0 h 1434441"/>
              <a:gd name="connsiteX2" fmla="*/ 816232 w 816232"/>
              <a:gd name="connsiteY2" fmla="*/ 136041 h 1434441"/>
              <a:gd name="connsiteX3" fmla="*/ 816232 w 816232"/>
              <a:gd name="connsiteY3" fmla="*/ 1434441 h 1434441"/>
              <a:gd name="connsiteX4" fmla="*/ 816232 w 816232"/>
              <a:gd name="connsiteY4" fmla="*/ 1434441 h 1434441"/>
              <a:gd name="connsiteX5" fmla="*/ 136041 w 816232"/>
              <a:gd name="connsiteY5" fmla="*/ 1434441 h 1434441"/>
              <a:gd name="connsiteX6" fmla="*/ 0 w 816232"/>
              <a:gd name="connsiteY6" fmla="*/ 1298400 h 1434441"/>
              <a:gd name="connsiteX7" fmla="*/ 0 w 816232"/>
              <a:gd name="connsiteY7" fmla="*/ 0 h 1434441"/>
              <a:gd name="connsiteX0" fmla="*/ 0 w 816232"/>
              <a:gd name="connsiteY0" fmla="*/ 0 h 1434441"/>
              <a:gd name="connsiteX1" fmla="*/ 816232 w 816232"/>
              <a:gd name="connsiteY1" fmla="*/ 136041 h 1434441"/>
              <a:gd name="connsiteX2" fmla="*/ 816232 w 816232"/>
              <a:gd name="connsiteY2" fmla="*/ 1434441 h 1434441"/>
              <a:gd name="connsiteX3" fmla="*/ 816232 w 816232"/>
              <a:gd name="connsiteY3" fmla="*/ 1434441 h 1434441"/>
              <a:gd name="connsiteX4" fmla="*/ 136041 w 816232"/>
              <a:gd name="connsiteY4" fmla="*/ 1434441 h 1434441"/>
              <a:gd name="connsiteX5" fmla="*/ 0 w 816232"/>
              <a:gd name="connsiteY5" fmla="*/ 1298400 h 1434441"/>
              <a:gd name="connsiteX6" fmla="*/ 0 w 816232"/>
              <a:gd name="connsiteY6" fmla="*/ 0 h 1434441"/>
              <a:gd name="connsiteX0" fmla="*/ 0 w 816232"/>
              <a:gd name="connsiteY0" fmla="*/ 0 h 1434441"/>
              <a:gd name="connsiteX1" fmla="*/ 816232 w 816232"/>
              <a:gd name="connsiteY1" fmla="*/ 7454 h 1434441"/>
              <a:gd name="connsiteX2" fmla="*/ 816232 w 816232"/>
              <a:gd name="connsiteY2" fmla="*/ 1434441 h 1434441"/>
              <a:gd name="connsiteX3" fmla="*/ 816232 w 816232"/>
              <a:gd name="connsiteY3" fmla="*/ 1434441 h 1434441"/>
              <a:gd name="connsiteX4" fmla="*/ 136041 w 816232"/>
              <a:gd name="connsiteY4" fmla="*/ 1434441 h 1434441"/>
              <a:gd name="connsiteX5" fmla="*/ 0 w 816232"/>
              <a:gd name="connsiteY5" fmla="*/ 1298400 h 1434441"/>
              <a:gd name="connsiteX6" fmla="*/ 0 w 816232"/>
              <a:gd name="connsiteY6" fmla="*/ 0 h 1434441"/>
              <a:gd name="connsiteX0" fmla="*/ 0 w 816232"/>
              <a:gd name="connsiteY0" fmla="*/ 0 h 1434441"/>
              <a:gd name="connsiteX1" fmla="*/ 816232 w 816232"/>
              <a:gd name="connsiteY1" fmla="*/ 5073 h 1434441"/>
              <a:gd name="connsiteX2" fmla="*/ 816232 w 816232"/>
              <a:gd name="connsiteY2" fmla="*/ 1434441 h 1434441"/>
              <a:gd name="connsiteX3" fmla="*/ 816232 w 816232"/>
              <a:gd name="connsiteY3" fmla="*/ 1434441 h 1434441"/>
              <a:gd name="connsiteX4" fmla="*/ 136041 w 816232"/>
              <a:gd name="connsiteY4" fmla="*/ 1434441 h 1434441"/>
              <a:gd name="connsiteX5" fmla="*/ 0 w 816232"/>
              <a:gd name="connsiteY5" fmla="*/ 1298400 h 1434441"/>
              <a:gd name="connsiteX6" fmla="*/ 0 w 816232"/>
              <a:gd name="connsiteY6" fmla="*/ 0 h 1434441"/>
              <a:gd name="connsiteX0" fmla="*/ 0 w 816232"/>
              <a:gd name="connsiteY0" fmla="*/ 0 h 1434441"/>
              <a:gd name="connsiteX1" fmla="*/ 816232 w 816232"/>
              <a:gd name="connsiteY1" fmla="*/ 2691 h 1434441"/>
              <a:gd name="connsiteX2" fmla="*/ 816232 w 816232"/>
              <a:gd name="connsiteY2" fmla="*/ 1434441 h 1434441"/>
              <a:gd name="connsiteX3" fmla="*/ 816232 w 816232"/>
              <a:gd name="connsiteY3" fmla="*/ 1434441 h 1434441"/>
              <a:gd name="connsiteX4" fmla="*/ 136041 w 816232"/>
              <a:gd name="connsiteY4" fmla="*/ 1434441 h 1434441"/>
              <a:gd name="connsiteX5" fmla="*/ 0 w 816232"/>
              <a:gd name="connsiteY5" fmla="*/ 1298400 h 1434441"/>
              <a:gd name="connsiteX6" fmla="*/ 0 w 816232"/>
              <a:gd name="connsiteY6" fmla="*/ 0 h 1434441"/>
              <a:gd name="connsiteX0" fmla="*/ 0 w 816232"/>
              <a:gd name="connsiteY0" fmla="*/ 1297 h 1435738"/>
              <a:gd name="connsiteX1" fmla="*/ 752764 w 816232"/>
              <a:gd name="connsiteY1" fmla="*/ 0 h 1435738"/>
              <a:gd name="connsiteX2" fmla="*/ 816232 w 816232"/>
              <a:gd name="connsiteY2" fmla="*/ 3988 h 1435738"/>
              <a:gd name="connsiteX3" fmla="*/ 816232 w 816232"/>
              <a:gd name="connsiteY3" fmla="*/ 1435738 h 1435738"/>
              <a:gd name="connsiteX4" fmla="*/ 816232 w 816232"/>
              <a:gd name="connsiteY4" fmla="*/ 1435738 h 1435738"/>
              <a:gd name="connsiteX5" fmla="*/ 136041 w 816232"/>
              <a:gd name="connsiteY5" fmla="*/ 1435738 h 1435738"/>
              <a:gd name="connsiteX6" fmla="*/ 0 w 816232"/>
              <a:gd name="connsiteY6" fmla="*/ 1299697 h 1435738"/>
              <a:gd name="connsiteX7" fmla="*/ 0 w 816232"/>
              <a:gd name="connsiteY7" fmla="*/ 1297 h 1435738"/>
              <a:gd name="connsiteX0" fmla="*/ 0 w 816232"/>
              <a:gd name="connsiteY0" fmla="*/ 1297 h 1435738"/>
              <a:gd name="connsiteX1" fmla="*/ 752764 w 816232"/>
              <a:gd name="connsiteY1" fmla="*/ 0 h 1435738"/>
              <a:gd name="connsiteX2" fmla="*/ 816232 w 816232"/>
              <a:gd name="connsiteY2" fmla="*/ 86538 h 1435738"/>
              <a:gd name="connsiteX3" fmla="*/ 816232 w 816232"/>
              <a:gd name="connsiteY3" fmla="*/ 1435738 h 1435738"/>
              <a:gd name="connsiteX4" fmla="*/ 816232 w 816232"/>
              <a:gd name="connsiteY4" fmla="*/ 1435738 h 1435738"/>
              <a:gd name="connsiteX5" fmla="*/ 136041 w 816232"/>
              <a:gd name="connsiteY5" fmla="*/ 1435738 h 1435738"/>
              <a:gd name="connsiteX6" fmla="*/ 0 w 816232"/>
              <a:gd name="connsiteY6" fmla="*/ 1299697 h 1435738"/>
              <a:gd name="connsiteX7" fmla="*/ 0 w 816232"/>
              <a:gd name="connsiteY7" fmla="*/ 1297 h 1435738"/>
              <a:gd name="connsiteX0" fmla="*/ 0 w 816232"/>
              <a:gd name="connsiteY0" fmla="*/ 0 h 1434441"/>
              <a:gd name="connsiteX1" fmla="*/ 754371 w 816232"/>
              <a:gd name="connsiteY1" fmla="*/ 1878 h 1434441"/>
              <a:gd name="connsiteX2" fmla="*/ 816232 w 816232"/>
              <a:gd name="connsiteY2" fmla="*/ 85241 h 1434441"/>
              <a:gd name="connsiteX3" fmla="*/ 816232 w 816232"/>
              <a:gd name="connsiteY3" fmla="*/ 1434441 h 1434441"/>
              <a:gd name="connsiteX4" fmla="*/ 816232 w 816232"/>
              <a:gd name="connsiteY4" fmla="*/ 1434441 h 1434441"/>
              <a:gd name="connsiteX5" fmla="*/ 136041 w 816232"/>
              <a:gd name="connsiteY5" fmla="*/ 1434441 h 1434441"/>
              <a:gd name="connsiteX6" fmla="*/ 0 w 816232"/>
              <a:gd name="connsiteY6" fmla="*/ 1298400 h 1434441"/>
              <a:gd name="connsiteX7" fmla="*/ 0 w 816232"/>
              <a:gd name="connsiteY7" fmla="*/ 0 h 1434441"/>
              <a:gd name="connsiteX0" fmla="*/ 0 w 816232"/>
              <a:gd name="connsiteY0" fmla="*/ 0 h 1434441"/>
              <a:gd name="connsiteX1" fmla="*/ 754371 w 816232"/>
              <a:gd name="connsiteY1" fmla="*/ 1878 h 1434441"/>
              <a:gd name="connsiteX2" fmla="*/ 816232 w 816232"/>
              <a:gd name="connsiteY2" fmla="*/ 126516 h 1434441"/>
              <a:gd name="connsiteX3" fmla="*/ 816232 w 816232"/>
              <a:gd name="connsiteY3" fmla="*/ 1434441 h 1434441"/>
              <a:gd name="connsiteX4" fmla="*/ 816232 w 816232"/>
              <a:gd name="connsiteY4" fmla="*/ 1434441 h 1434441"/>
              <a:gd name="connsiteX5" fmla="*/ 136041 w 816232"/>
              <a:gd name="connsiteY5" fmla="*/ 1434441 h 1434441"/>
              <a:gd name="connsiteX6" fmla="*/ 0 w 816232"/>
              <a:gd name="connsiteY6" fmla="*/ 1298400 h 1434441"/>
              <a:gd name="connsiteX7" fmla="*/ 0 w 816232"/>
              <a:gd name="connsiteY7" fmla="*/ 0 h 1434441"/>
              <a:gd name="connsiteX0" fmla="*/ 0 w 816232"/>
              <a:gd name="connsiteY0" fmla="*/ 0 h 1434441"/>
              <a:gd name="connsiteX1" fmla="*/ 754371 w 816232"/>
              <a:gd name="connsiteY1" fmla="*/ 1878 h 1434441"/>
              <a:gd name="connsiteX2" fmla="*/ 816232 w 816232"/>
              <a:gd name="connsiteY2" fmla="*/ 126516 h 1434441"/>
              <a:gd name="connsiteX3" fmla="*/ 816232 w 816232"/>
              <a:gd name="connsiteY3" fmla="*/ 1434441 h 1434441"/>
              <a:gd name="connsiteX4" fmla="*/ 816232 w 816232"/>
              <a:gd name="connsiteY4" fmla="*/ 1434441 h 1434441"/>
              <a:gd name="connsiteX5" fmla="*/ 81424 w 816232"/>
              <a:gd name="connsiteY5" fmla="*/ 1434441 h 1434441"/>
              <a:gd name="connsiteX6" fmla="*/ 0 w 816232"/>
              <a:gd name="connsiteY6" fmla="*/ 1298400 h 1434441"/>
              <a:gd name="connsiteX7" fmla="*/ 0 w 816232"/>
              <a:gd name="connsiteY7" fmla="*/ 0 h 143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6232" h="1434441">
                <a:moveTo>
                  <a:pt x="0" y="0"/>
                </a:moveTo>
                <a:lnTo>
                  <a:pt x="754371" y="1878"/>
                </a:lnTo>
                <a:lnTo>
                  <a:pt x="816232" y="126516"/>
                </a:lnTo>
                <a:lnTo>
                  <a:pt x="816232" y="1434441"/>
                </a:lnTo>
                <a:lnTo>
                  <a:pt x="816232" y="1434441"/>
                </a:lnTo>
                <a:lnTo>
                  <a:pt x="81424" y="1434441"/>
                </a:lnTo>
                <a:lnTo>
                  <a:pt x="0" y="1298400"/>
                </a:lnTo>
                <a:lnTo>
                  <a:pt x="0" y="0"/>
                </a:lnTo>
                <a:close/>
              </a:path>
            </a:pathLst>
          </a:custGeom>
          <a:solidFill>
            <a:srgbClr val="2F5597">
              <a:alpha val="40000"/>
            </a:srgbClr>
          </a:solidFill>
          <a:ln w="47625"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>
                <a:solidFill>
                  <a:schemeClr val="accent1"/>
                </a:solidFill>
              </a:rPr>
              <a:t>  </a:t>
            </a:r>
          </a:p>
          <a:p>
            <a:r>
              <a:rPr lang="pt-BR" sz="900" dirty="0">
                <a:solidFill>
                  <a:schemeClr val="accent1"/>
                </a:solidFill>
              </a:rPr>
              <a:t>  </a:t>
            </a:r>
          </a:p>
          <a:p>
            <a:endParaRPr lang="pt-BR" sz="900" dirty="0">
              <a:solidFill>
                <a:schemeClr val="accent1"/>
              </a:solidFill>
            </a:endParaRPr>
          </a:p>
          <a:p>
            <a:endParaRPr lang="pt-BR" sz="900" dirty="0">
              <a:solidFill>
                <a:schemeClr val="accent1"/>
              </a:solidFill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F238C649-F994-4BC0-84EB-96F3D157B822}"/>
              </a:ext>
            </a:extLst>
          </p:cNvPr>
          <p:cNvSpPr txBox="1"/>
          <p:nvPr/>
        </p:nvSpPr>
        <p:spPr>
          <a:xfrm>
            <a:off x="4145216" y="2828514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30,0°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B19D2A1F-D88A-4A07-9309-B5DC1182D0C8}"/>
              </a:ext>
            </a:extLst>
          </p:cNvPr>
          <p:cNvSpPr txBox="1"/>
          <p:nvPr/>
        </p:nvSpPr>
        <p:spPr>
          <a:xfrm>
            <a:off x="5225212" y="2875730"/>
            <a:ext cx="1015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Min    20,0°</a:t>
            </a:r>
          </a:p>
          <a:p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Max   35,0°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DD898967-52D0-43E1-AFA3-052ACDFD7ED0}"/>
              </a:ext>
            </a:extLst>
          </p:cNvPr>
          <p:cNvSpPr txBox="1"/>
          <p:nvPr/>
        </p:nvSpPr>
        <p:spPr>
          <a:xfrm>
            <a:off x="4139493" y="2590910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Interna</a:t>
            </a:r>
          </a:p>
        </p:txBody>
      </p:sp>
      <p:sp>
        <p:nvSpPr>
          <p:cNvPr id="892" name="CaixaDeTexto 891">
            <a:extLst>
              <a:ext uri="{FF2B5EF4-FFF2-40B4-BE49-F238E27FC236}">
                <a16:creationId xmlns:a16="http://schemas.microsoft.com/office/drawing/2014/main" id="{4B448F82-8D9C-4555-8056-B42FA1412680}"/>
              </a:ext>
            </a:extLst>
          </p:cNvPr>
          <p:cNvSpPr txBox="1"/>
          <p:nvPr/>
        </p:nvSpPr>
        <p:spPr>
          <a:xfrm>
            <a:off x="4151345" y="3718735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30,0°</a:t>
            </a:r>
          </a:p>
        </p:txBody>
      </p:sp>
      <p:sp>
        <p:nvSpPr>
          <p:cNvPr id="893" name="CaixaDeTexto 892">
            <a:extLst>
              <a:ext uri="{FF2B5EF4-FFF2-40B4-BE49-F238E27FC236}">
                <a16:creationId xmlns:a16="http://schemas.microsoft.com/office/drawing/2014/main" id="{1F164CAF-C98E-40C9-96CE-600C5DED1300}"/>
              </a:ext>
            </a:extLst>
          </p:cNvPr>
          <p:cNvSpPr txBox="1"/>
          <p:nvPr/>
        </p:nvSpPr>
        <p:spPr>
          <a:xfrm>
            <a:off x="5231341" y="3765951"/>
            <a:ext cx="1015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Min    20,0°</a:t>
            </a:r>
          </a:p>
          <a:p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Max   35,0°</a:t>
            </a:r>
          </a:p>
        </p:txBody>
      </p:sp>
      <p:sp>
        <p:nvSpPr>
          <p:cNvPr id="894" name="CaixaDeTexto 893">
            <a:extLst>
              <a:ext uri="{FF2B5EF4-FFF2-40B4-BE49-F238E27FC236}">
                <a16:creationId xmlns:a16="http://schemas.microsoft.com/office/drawing/2014/main" id="{6EFEE97A-AB3C-4EA2-84EB-8B100F56E337}"/>
              </a:ext>
            </a:extLst>
          </p:cNvPr>
          <p:cNvSpPr txBox="1"/>
          <p:nvPr/>
        </p:nvSpPr>
        <p:spPr>
          <a:xfrm>
            <a:off x="4145624" y="3481131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Externa</a:t>
            </a:r>
          </a:p>
        </p:txBody>
      </p: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67838C55-7521-4B07-8B3C-FDB077204464}"/>
              </a:ext>
            </a:extLst>
          </p:cNvPr>
          <p:cNvCxnSpPr>
            <a:cxnSpLocks/>
          </p:cNvCxnSpPr>
          <p:nvPr/>
        </p:nvCxnSpPr>
        <p:spPr>
          <a:xfrm flipV="1">
            <a:off x="4489500" y="3480567"/>
            <a:ext cx="14064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80E0605C-B592-405C-9F60-E9F498305868}"/>
              </a:ext>
            </a:extLst>
          </p:cNvPr>
          <p:cNvGrpSpPr/>
          <p:nvPr/>
        </p:nvGrpSpPr>
        <p:grpSpPr>
          <a:xfrm>
            <a:off x="12281142" y="2874583"/>
            <a:ext cx="198486" cy="2534385"/>
            <a:chOff x="12254291" y="297204"/>
            <a:chExt cx="198486" cy="2534385"/>
          </a:xfrm>
        </p:grpSpPr>
        <p:grpSp>
          <p:nvGrpSpPr>
            <p:cNvPr id="456" name="Agrupar 455">
              <a:extLst>
                <a:ext uri="{FF2B5EF4-FFF2-40B4-BE49-F238E27FC236}">
                  <a16:creationId xmlns:a16="http://schemas.microsoft.com/office/drawing/2014/main" id="{D1C21D2F-E53C-45AA-A38C-03EAB3B3B8A4}"/>
                </a:ext>
              </a:extLst>
            </p:cNvPr>
            <p:cNvGrpSpPr/>
            <p:nvPr/>
          </p:nvGrpSpPr>
          <p:grpSpPr>
            <a:xfrm>
              <a:off x="12254291" y="297218"/>
              <a:ext cx="198486" cy="2534371"/>
              <a:chOff x="5199803" y="2457946"/>
              <a:chExt cx="198486" cy="2534371"/>
            </a:xfrm>
          </p:grpSpPr>
          <p:sp>
            <p:nvSpPr>
              <p:cNvPr id="457" name="Forma Livre: Forma 456">
                <a:extLst>
                  <a:ext uri="{FF2B5EF4-FFF2-40B4-BE49-F238E27FC236}">
                    <a16:creationId xmlns:a16="http://schemas.microsoft.com/office/drawing/2014/main" id="{EC8DFF76-6C26-42D2-8062-BA1531E07F4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99803" y="2457946"/>
                <a:ext cx="198486" cy="2534371"/>
              </a:xfrm>
              <a:custGeom>
                <a:avLst/>
                <a:gdLst>
                  <a:gd name="connsiteX0" fmla="*/ 190918 w 200967"/>
                  <a:gd name="connsiteY0" fmla="*/ 0 h 2507064"/>
                  <a:gd name="connsiteX1" fmla="*/ 200967 w 200967"/>
                  <a:gd name="connsiteY1" fmla="*/ 396910 h 2507064"/>
                  <a:gd name="connsiteX2" fmla="*/ 120580 w 200967"/>
                  <a:gd name="connsiteY2" fmla="*/ 447152 h 2507064"/>
                  <a:gd name="connsiteX3" fmla="*/ 125604 w 200967"/>
                  <a:gd name="connsiteY3" fmla="*/ 909376 h 2507064"/>
                  <a:gd name="connsiteX4" fmla="*/ 200967 w 200967"/>
                  <a:gd name="connsiteY4" fmla="*/ 1004835 h 2507064"/>
                  <a:gd name="connsiteX5" fmla="*/ 195943 w 200967"/>
                  <a:gd name="connsiteY5" fmla="*/ 2507064 h 2507064"/>
                  <a:gd name="connsiteX6" fmla="*/ 160773 w 200967"/>
                  <a:gd name="connsiteY6" fmla="*/ 2507064 h 2507064"/>
                  <a:gd name="connsiteX7" fmla="*/ 0 w 200967"/>
                  <a:gd name="connsiteY7" fmla="*/ 2326193 h 2507064"/>
                  <a:gd name="connsiteX8" fmla="*/ 0 w 200967"/>
                  <a:gd name="connsiteY8" fmla="*/ 150725 h 2507064"/>
                  <a:gd name="connsiteX9" fmla="*/ 190918 w 200967"/>
                  <a:gd name="connsiteY9" fmla="*/ 0 h 2507064"/>
                  <a:gd name="connsiteX0" fmla="*/ 190918 w 200967"/>
                  <a:gd name="connsiteY0" fmla="*/ 0 h 2507064"/>
                  <a:gd name="connsiteX1" fmla="*/ 200967 w 200967"/>
                  <a:gd name="connsiteY1" fmla="*/ 396910 h 2507064"/>
                  <a:gd name="connsiteX2" fmla="*/ 120580 w 200967"/>
                  <a:gd name="connsiteY2" fmla="*/ 447152 h 2507064"/>
                  <a:gd name="connsiteX3" fmla="*/ 125604 w 200967"/>
                  <a:gd name="connsiteY3" fmla="*/ 909376 h 2507064"/>
                  <a:gd name="connsiteX4" fmla="*/ 200967 w 200967"/>
                  <a:gd name="connsiteY4" fmla="*/ 1004835 h 2507064"/>
                  <a:gd name="connsiteX5" fmla="*/ 195943 w 200967"/>
                  <a:gd name="connsiteY5" fmla="*/ 2507064 h 2507064"/>
                  <a:gd name="connsiteX6" fmla="*/ 160773 w 200967"/>
                  <a:gd name="connsiteY6" fmla="*/ 2507064 h 2507064"/>
                  <a:gd name="connsiteX7" fmla="*/ 0 w 200967"/>
                  <a:gd name="connsiteY7" fmla="*/ 2326193 h 2507064"/>
                  <a:gd name="connsiteX8" fmla="*/ 0 w 200967"/>
                  <a:gd name="connsiteY8" fmla="*/ 150725 h 2507064"/>
                  <a:gd name="connsiteX9" fmla="*/ 141828 w 200967"/>
                  <a:gd name="connsiteY9" fmla="*/ 8583 h 2507064"/>
                  <a:gd name="connsiteX10" fmla="*/ 190918 w 200967"/>
                  <a:gd name="connsiteY10" fmla="*/ 0 h 2507064"/>
                  <a:gd name="connsiteX0" fmla="*/ 202824 w 202824"/>
                  <a:gd name="connsiteY0" fmla="*/ 0 h 2507064"/>
                  <a:gd name="connsiteX1" fmla="*/ 200967 w 202824"/>
                  <a:gd name="connsiteY1" fmla="*/ 396910 h 2507064"/>
                  <a:gd name="connsiteX2" fmla="*/ 120580 w 202824"/>
                  <a:gd name="connsiteY2" fmla="*/ 447152 h 2507064"/>
                  <a:gd name="connsiteX3" fmla="*/ 125604 w 202824"/>
                  <a:gd name="connsiteY3" fmla="*/ 909376 h 2507064"/>
                  <a:gd name="connsiteX4" fmla="*/ 200967 w 202824"/>
                  <a:gd name="connsiteY4" fmla="*/ 1004835 h 2507064"/>
                  <a:gd name="connsiteX5" fmla="*/ 195943 w 202824"/>
                  <a:gd name="connsiteY5" fmla="*/ 2507064 h 2507064"/>
                  <a:gd name="connsiteX6" fmla="*/ 160773 w 202824"/>
                  <a:gd name="connsiteY6" fmla="*/ 2507064 h 2507064"/>
                  <a:gd name="connsiteX7" fmla="*/ 0 w 202824"/>
                  <a:gd name="connsiteY7" fmla="*/ 2326193 h 2507064"/>
                  <a:gd name="connsiteX8" fmla="*/ 0 w 202824"/>
                  <a:gd name="connsiteY8" fmla="*/ 150725 h 2507064"/>
                  <a:gd name="connsiteX9" fmla="*/ 141828 w 202824"/>
                  <a:gd name="connsiteY9" fmla="*/ 8583 h 2507064"/>
                  <a:gd name="connsiteX10" fmla="*/ 202824 w 202824"/>
                  <a:gd name="connsiteY10" fmla="*/ 0 h 2507064"/>
                  <a:gd name="connsiteX0" fmla="*/ 202824 w 202824"/>
                  <a:gd name="connsiteY0" fmla="*/ 0 h 2509445"/>
                  <a:gd name="connsiteX1" fmla="*/ 200967 w 202824"/>
                  <a:gd name="connsiteY1" fmla="*/ 399291 h 2509445"/>
                  <a:gd name="connsiteX2" fmla="*/ 120580 w 202824"/>
                  <a:gd name="connsiteY2" fmla="*/ 449533 h 2509445"/>
                  <a:gd name="connsiteX3" fmla="*/ 125604 w 202824"/>
                  <a:gd name="connsiteY3" fmla="*/ 911757 h 2509445"/>
                  <a:gd name="connsiteX4" fmla="*/ 200967 w 202824"/>
                  <a:gd name="connsiteY4" fmla="*/ 1007216 h 2509445"/>
                  <a:gd name="connsiteX5" fmla="*/ 195943 w 202824"/>
                  <a:gd name="connsiteY5" fmla="*/ 2509445 h 2509445"/>
                  <a:gd name="connsiteX6" fmla="*/ 160773 w 202824"/>
                  <a:gd name="connsiteY6" fmla="*/ 2509445 h 2509445"/>
                  <a:gd name="connsiteX7" fmla="*/ 0 w 202824"/>
                  <a:gd name="connsiteY7" fmla="*/ 2328574 h 2509445"/>
                  <a:gd name="connsiteX8" fmla="*/ 0 w 202824"/>
                  <a:gd name="connsiteY8" fmla="*/ 153106 h 2509445"/>
                  <a:gd name="connsiteX9" fmla="*/ 141828 w 202824"/>
                  <a:gd name="connsiteY9" fmla="*/ 10964 h 2509445"/>
                  <a:gd name="connsiteX10" fmla="*/ 202824 w 202824"/>
                  <a:gd name="connsiteY10" fmla="*/ 0 h 2509445"/>
                  <a:gd name="connsiteX0" fmla="*/ 202824 w 205729"/>
                  <a:gd name="connsiteY0" fmla="*/ 0 h 2509445"/>
                  <a:gd name="connsiteX1" fmla="*/ 205729 w 205729"/>
                  <a:gd name="connsiteY1" fmla="*/ 401672 h 2509445"/>
                  <a:gd name="connsiteX2" fmla="*/ 120580 w 205729"/>
                  <a:gd name="connsiteY2" fmla="*/ 449533 h 2509445"/>
                  <a:gd name="connsiteX3" fmla="*/ 125604 w 205729"/>
                  <a:gd name="connsiteY3" fmla="*/ 911757 h 2509445"/>
                  <a:gd name="connsiteX4" fmla="*/ 200967 w 205729"/>
                  <a:gd name="connsiteY4" fmla="*/ 1007216 h 2509445"/>
                  <a:gd name="connsiteX5" fmla="*/ 195943 w 205729"/>
                  <a:gd name="connsiteY5" fmla="*/ 2509445 h 2509445"/>
                  <a:gd name="connsiteX6" fmla="*/ 160773 w 205729"/>
                  <a:gd name="connsiteY6" fmla="*/ 2509445 h 2509445"/>
                  <a:gd name="connsiteX7" fmla="*/ 0 w 205729"/>
                  <a:gd name="connsiteY7" fmla="*/ 2328574 h 2509445"/>
                  <a:gd name="connsiteX8" fmla="*/ 0 w 205729"/>
                  <a:gd name="connsiteY8" fmla="*/ 153106 h 2509445"/>
                  <a:gd name="connsiteX9" fmla="*/ 141828 w 205729"/>
                  <a:gd name="connsiteY9" fmla="*/ 10964 h 2509445"/>
                  <a:gd name="connsiteX10" fmla="*/ 202824 w 205729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0580 w 202983"/>
                  <a:gd name="connsiteY2" fmla="*/ 449533 h 2509445"/>
                  <a:gd name="connsiteX3" fmla="*/ 125604 w 202983"/>
                  <a:gd name="connsiteY3" fmla="*/ 911757 h 2509445"/>
                  <a:gd name="connsiteX4" fmla="*/ 200967 w 202983"/>
                  <a:gd name="connsiteY4" fmla="*/ 1007216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41828 w 202983"/>
                  <a:gd name="connsiteY9" fmla="*/ 10964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5604 w 202983"/>
                  <a:gd name="connsiteY3" fmla="*/ 911757 h 2509445"/>
                  <a:gd name="connsiteX4" fmla="*/ 200967 w 202983"/>
                  <a:gd name="connsiteY4" fmla="*/ 1007216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41828 w 202983"/>
                  <a:gd name="connsiteY9" fmla="*/ 10964 h 2509445"/>
                  <a:gd name="connsiteX10" fmla="*/ 202824 w 202983"/>
                  <a:gd name="connsiteY10" fmla="*/ 0 h 2509445"/>
                  <a:gd name="connsiteX0" fmla="*/ 202824 w 202983"/>
                  <a:gd name="connsiteY0" fmla="*/ 5705 h 2515150"/>
                  <a:gd name="connsiteX1" fmla="*/ 200967 w 202983"/>
                  <a:gd name="connsiteY1" fmla="*/ 407377 h 2515150"/>
                  <a:gd name="connsiteX2" fmla="*/ 122962 w 202983"/>
                  <a:gd name="connsiteY2" fmla="*/ 455238 h 2515150"/>
                  <a:gd name="connsiteX3" fmla="*/ 125604 w 202983"/>
                  <a:gd name="connsiteY3" fmla="*/ 917462 h 2515150"/>
                  <a:gd name="connsiteX4" fmla="*/ 200967 w 202983"/>
                  <a:gd name="connsiteY4" fmla="*/ 1012921 h 2515150"/>
                  <a:gd name="connsiteX5" fmla="*/ 195943 w 202983"/>
                  <a:gd name="connsiteY5" fmla="*/ 2515150 h 2515150"/>
                  <a:gd name="connsiteX6" fmla="*/ 160773 w 202983"/>
                  <a:gd name="connsiteY6" fmla="*/ 2515150 h 2515150"/>
                  <a:gd name="connsiteX7" fmla="*/ 0 w 202983"/>
                  <a:gd name="connsiteY7" fmla="*/ 2334279 h 2515150"/>
                  <a:gd name="connsiteX8" fmla="*/ 0 w 202983"/>
                  <a:gd name="connsiteY8" fmla="*/ 158811 h 2515150"/>
                  <a:gd name="connsiteX9" fmla="*/ 158497 w 202983"/>
                  <a:gd name="connsiteY9" fmla="*/ 0 h 2515150"/>
                  <a:gd name="connsiteX10" fmla="*/ 202824 w 202983"/>
                  <a:gd name="connsiteY10" fmla="*/ 5705 h 2515150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5604 w 202983"/>
                  <a:gd name="connsiteY3" fmla="*/ 911757 h 2509445"/>
                  <a:gd name="connsiteX4" fmla="*/ 200967 w 202983"/>
                  <a:gd name="connsiteY4" fmla="*/ 1007216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53735 w 202983"/>
                  <a:gd name="connsiteY9" fmla="*/ 6202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5604 w 202983"/>
                  <a:gd name="connsiteY3" fmla="*/ 911757 h 2509445"/>
                  <a:gd name="connsiteX4" fmla="*/ 200967 w 202983"/>
                  <a:gd name="connsiteY4" fmla="*/ 1007216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1007216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1000072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1000072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1000072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1000072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23222 w 202983"/>
                  <a:gd name="connsiteY3" fmla="*/ 909375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23222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18460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0580 w 202983"/>
                  <a:gd name="connsiteY2" fmla="*/ 461439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4770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4770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4770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4770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6131 w 206290"/>
                  <a:gd name="connsiteY0" fmla="*/ 0 h 2509445"/>
                  <a:gd name="connsiteX1" fmla="*/ 204274 w 206290"/>
                  <a:gd name="connsiteY1" fmla="*/ 365953 h 2509445"/>
                  <a:gd name="connsiteX2" fmla="*/ 126269 w 206290"/>
                  <a:gd name="connsiteY2" fmla="*/ 444770 h 2509445"/>
                  <a:gd name="connsiteX3" fmla="*/ 124148 w 206290"/>
                  <a:gd name="connsiteY3" fmla="*/ 906994 h 2509445"/>
                  <a:gd name="connsiteX4" fmla="*/ 204274 w 206290"/>
                  <a:gd name="connsiteY4" fmla="*/ 988166 h 2509445"/>
                  <a:gd name="connsiteX5" fmla="*/ 201631 w 206290"/>
                  <a:gd name="connsiteY5" fmla="*/ 2509445 h 2509445"/>
                  <a:gd name="connsiteX6" fmla="*/ 164080 w 206290"/>
                  <a:gd name="connsiteY6" fmla="*/ 2509445 h 2509445"/>
                  <a:gd name="connsiteX7" fmla="*/ 0 w 206290"/>
                  <a:gd name="connsiteY7" fmla="*/ 2344363 h 2509445"/>
                  <a:gd name="connsiteX8" fmla="*/ 3307 w 206290"/>
                  <a:gd name="connsiteY8" fmla="*/ 153106 h 2509445"/>
                  <a:gd name="connsiteX9" fmla="*/ 157042 w 206290"/>
                  <a:gd name="connsiteY9" fmla="*/ 1439 h 2509445"/>
                  <a:gd name="connsiteX10" fmla="*/ 206131 w 206290"/>
                  <a:gd name="connsiteY10" fmla="*/ 0 h 2509445"/>
                  <a:gd name="connsiteX0" fmla="*/ 206131 w 206290"/>
                  <a:gd name="connsiteY0" fmla="*/ 0 h 2509445"/>
                  <a:gd name="connsiteX1" fmla="*/ 204274 w 206290"/>
                  <a:gd name="connsiteY1" fmla="*/ 365953 h 2509445"/>
                  <a:gd name="connsiteX2" fmla="*/ 126269 w 206290"/>
                  <a:gd name="connsiteY2" fmla="*/ 444770 h 2509445"/>
                  <a:gd name="connsiteX3" fmla="*/ 124148 w 206290"/>
                  <a:gd name="connsiteY3" fmla="*/ 906994 h 2509445"/>
                  <a:gd name="connsiteX4" fmla="*/ 204274 w 206290"/>
                  <a:gd name="connsiteY4" fmla="*/ 988166 h 2509445"/>
                  <a:gd name="connsiteX5" fmla="*/ 201631 w 206290"/>
                  <a:gd name="connsiteY5" fmla="*/ 2509445 h 2509445"/>
                  <a:gd name="connsiteX6" fmla="*/ 164080 w 206290"/>
                  <a:gd name="connsiteY6" fmla="*/ 2509445 h 2509445"/>
                  <a:gd name="connsiteX7" fmla="*/ 0 w 206290"/>
                  <a:gd name="connsiteY7" fmla="*/ 2344363 h 2509445"/>
                  <a:gd name="connsiteX8" fmla="*/ 3307 w 206290"/>
                  <a:gd name="connsiteY8" fmla="*/ 153106 h 2509445"/>
                  <a:gd name="connsiteX9" fmla="*/ 150428 w 206290"/>
                  <a:gd name="connsiteY9" fmla="*/ 10835 h 2509445"/>
                  <a:gd name="connsiteX10" fmla="*/ 206131 w 206290"/>
                  <a:gd name="connsiteY10" fmla="*/ 0 h 2509445"/>
                  <a:gd name="connsiteX0" fmla="*/ 206131 w 206290"/>
                  <a:gd name="connsiteY0" fmla="*/ 0 h 2509445"/>
                  <a:gd name="connsiteX1" fmla="*/ 204274 w 206290"/>
                  <a:gd name="connsiteY1" fmla="*/ 365953 h 2509445"/>
                  <a:gd name="connsiteX2" fmla="*/ 116348 w 206290"/>
                  <a:gd name="connsiteY2" fmla="*/ 419714 h 2509445"/>
                  <a:gd name="connsiteX3" fmla="*/ 124148 w 206290"/>
                  <a:gd name="connsiteY3" fmla="*/ 906994 h 2509445"/>
                  <a:gd name="connsiteX4" fmla="*/ 204274 w 206290"/>
                  <a:gd name="connsiteY4" fmla="*/ 988166 h 2509445"/>
                  <a:gd name="connsiteX5" fmla="*/ 201631 w 206290"/>
                  <a:gd name="connsiteY5" fmla="*/ 2509445 h 2509445"/>
                  <a:gd name="connsiteX6" fmla="*/ 164080 w 206290"/>
                  <a:gd name="connsiteY6" fmla="*/ 2509445 h 2509445"/>
                  <a:gd name="connsiteX7" fmla="*/ 0 w 206290"/>
                  <a:gd name="connsiteY7" fmla="*/ 2344363 h 2509445"/>
                  <a:gd name="connsiteX8" fmla="*/ 3307 w 206290"/>
                  <a:gd name="connsiteY8" fmla="*/ 153106 h 2509445"/>
                  <a:gd name="connsiteX9" fmla="*/ 150428 w 206290"/>
                  <a:gd name="connsiteY9" fmla="*/ 10835 h 2509445"/>
                  <a:gd name="connsiteX10" fmla="*/ 206131 w 206290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16348 w 207582"/>
                  <a:gd name="connsiteY2" fmla="*/ 419714 h 2509445"/>
                  <a:gd name="connsiteX3" fmla="*/ 124148 w 207582"/>
                  <a:gd name="connsiteY3" fmla="*/ 906994 h 2509445"/>
                  <a:gd name="connsiteX4" fmla="*/ 204274 w 207582"/>
                  <a:gd name="connsiteY4" fmla="*/ 98816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16348 w 207582"/>
                  <a:gd name="connsiteY2" fmla="*/ 419714 h 2509445"/>
                  <a:gd name="connsiteX3" fmla="*/ 107611 w 207582"/>
                  <a:gd name="connsiteY3" fmla="*/ 916390 h 2509445"/>
                  <a:gd name="connsiteX4" fmla="*/ 204274 w 207582"/>
                  <a:gd name="connsiteY4" fmla="*/ 98816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16348 w 207582"/>
                  <a:gd name="connsiteY2" fmla="*/ 419714 h 2509445"/>
                  <a:gd name="connsiteX3" fmla="*/ 107611 w 207582"/>
                  <a:gd name="connsiteY3" fmla="*/ 916390 h 2509445"/>
                  <a:gd name="connsiteX4" fmla="*/ 204274 w 207582"/>
                  <a:gd name="connsiteY4" fmla="*/ 100382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09733 w 207582"/>
                  <a:gd name="connsiteY2" fmla="*/ 419714 h 2509445"/>
                  <a:gd name="connsiteX3" fmla="*/ 107611 w 207582"/>
                  <a:gd name="connsiteY3" fmla="*/ 916390 h 2509445"/>
                  <a:gd name="connsiteX4" fmla="*/ 204274 w 207582"/>
                  <a:gd name="connsiteY4" fmla="*/ 100382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03119 w 207582"/>
                  <a:gd name="connsiteY2" fmla="*/ 422846 h 2509445"/>
                  <a:gd name="connsiteX3" fmla="*/ 107611 w 207582"/>
                  <a:gd name="connsiteY3" fmla="*/ 916390 h 2509445"/>
                  <a:gd name="connsiteX4" fmla="*/ 204274 w 207582"/>
                  <a:gd name="connsiteY4" fmla="*/ 100382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06426 w 207582"/>
                  <a:gd name="connsiteY2" fmla="*/ 432242 h 2509445"/>
                  <a:gd name="connsiteX3" fmla="*/ 107611 w 207582"/>
                  <a:gd name="connsiteY3" fmla="*/ 916390 h 2509445"/>
                  <a:gd name="connsiteX4" fmla="*/ 204274 w 207582"/>
                  <a:gd name="connsiteY4" fmla="*/ 100382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6290"/>
                  <a:gd name="connsiteY0" fmla="*/ 0 h 2509445"/>
                  <a:gd name="connsiteX1" fmla="*/ 204275 w 206290"/>
                  <a:gd name="connsiteY1" fmla="*/ 347161 h 2509445"/>
                  <a:gd name="connsiteX2" fmla="*/ 106426 w 206290"/>
                  <a:gd name="connsiteY2" fmla="*/ 432242 h 2509445"/>
                  <a:gd name="connsiteX3" fmla="*/ 107611 w 206290"/>
                  <a:gd name="connsiteY3" fmla="*/ 916390 h 2509445"/>
                  <a:gd name="connsiteX4" fmla="*/ 204274 w 206290"/>
                  <a:gd name="connsiteY4" fmla="*/ 1003826 h 2509445"/>
                  <a:gd name="connsiteX5" fmla="*/ 201631 w 206290"/>
                  <a:gd name="connsiteY5" fmla="*/ 2509445 h 2509445"/>
                  <a:gd name="connsiteX6" fmla="*/ 164080 w 206290"/>
                  <a:gd name="connsiteY6" fmla="*/ 2509445 h 2509445"/>
                  <a:gd name="connsiteX7" fmla="*/ 0 w 206290"/>
                  <a:gd name="connsiteY7" fmla="*/ 2344363 h 2509445"/>
                  <a:gd name="connsiteX8" fmla="*/ 3307 w 206290"/>
                  <a:gd name="connsiteY8" fmla="*/ 153106 h 2509445"/>
                  <a:gd name="connsiteX9" fmla="*/ 150428 w 206290"/>
                  <a:gd name="connsiteY9" fmla="*/ 10835 h 2509445"/>
                  <a:gd name="connsiteX10" fmla="*/ 206131 w 206290"/>
                  <a:gd name="connsiteY10" fmla="*/ 0 h 2509445"/>
                  <a:gd name="connsiteX0" fmla="*/ 203650 w 204275"/>
                  <a:gd name="connsiteY0" fmla="*/ 0 h 2500049"/>
                  <a:gd name="connsiteX1" fmla="*/ 204275 w 204275"/>
                  <a:gd name="connsiteY1" fmla="*/ 337765 h 2500049"/>
                  <a:gd name="connsiteX2" fmla="*/ 106426 w 204275"/>
                  <a:gd name="connsiteY2" fmla="*/ 422846 h 2500049"/>
                  <a:gd name="connsiteX3" fmla="*/ 107611 w 204275"/>
                  <a:gd name="connsiteY3" fmla="*/ 906994 h 2500049"/>
                  <a:gd name="connsiteX4" fmla="*/ 204274 w 204275"/>
                  <a:gd name="connsiteY4" fmla="*/ 994430 h 2500049"/>
                  <a:gd name="connsiteX5" fmla="*/ 201631 w 204275"/>
                  <a:gd name="connsiteY5" fmla="*/ 2500049 h 2500049"/>
                  <a:gd name="connsiteX6" fmla="*/ 164080 w 204275"/>
                  <a:gd name="connsiteY6" fmla="*/ 2500049 h 2500049"/>
                  <a:gd name="connsiteX7" fmla="*/ 0 w 204275"/>
                  <a:gd name="connsiteY7" fmla="*/ 2334967 h 2500049"/>
                  <a:gd name="connsiteX8" fmla="*/ 3307 w 204275"/>
                  <a:gd name="connsiteY8" fmla="*/ 143710 h 2500049"/>
                  <a:gd name="connsiteX9" fmla="*/ 150428 w 204275"/>
                  <a:gd name="connsiteY9" fmla="*/ 1439 h 2500049"/>
                  <a:gd name="connsiteX10" fmla="*/ 203650 w 204275"/>
                  <a:gd name="connsiteY10" fmla="*/ 0 h 2500049"/>
                  <a:gd name="connsiteX0" fmla="*/ 203650 w 204275"/>
                  <a:gd name="connsiteY0" fmla="*/ 0 h 2500049"/>
                  <a:gd name="connsiteX1" fmla="*/ 204275 w 204275"/>
                  <a:gd name="connsiteY1" fmla="*/ 337765 h 2500049"/>
                  <a:gd name="connsiteX2" fmla="*/ 106426 w 204275"/>
                  <a:gd name="connsiteY2" fmla="*/ 422846 h 2500049"/>
                  <a:gd name="connsiteX3" fmla="*/ 107611 w 204275"/>
                  <a:gd name="connsiteY3" fmla="*/ 906994 h 2500049"/>
                  <a:gd name="connsiteX4" fmla="*/ 204274 w 204275"/>
                  <a:gd name="connsiteY4" fmla="*/ 994430 h 2500049"/>
                  <a:gd name="connsiteX5" fmla="*/ 201631 w 204275"/>
                  <a:gd name="connsiteY5" fmla="*/ 2500049 h 2500049"/>
                  <a:gd name="connsiteX6" fmla="*/ 164080 w 204275"/>
                  <a:gd name="connsiteY6" fmla="*/ 2500049 h 2500049"/>
                  <a:gd name="connsiteX7" fmla="*/ 0 w 204275"/>
                  <a:gd name="connsiteY7" fmla="*/ 2334967 h 2500049"/>
                  <a:gd name="connsiteX8" fmla="*/ 3307 w 204275"/>
                  <a:gd name="connsiteY8" fmla="*/ 141361 h 2500049"/>
                  <a:gd name="connsiteX9" fmla="*/ 150428 w 204275"/>
                  <a:gd name="connsiteY9" fmla="*/ 1439 h 2500049"/>
                  <a:gd name="connsiteX10" fmla="*/ 203650 w 204275"/>
                  <a:gd name="connsiteY10" fmla="*/ 0 h 2500049"/>
                  <a:gd name="connsiteX0" fmla="*/ 203650 w 204275"/>
                  <a:gd name="connsiteY0" fmla="*/ 0 h 2500049"/>
                  <a:gd name="connsiteX1" fmla="*/ 204275 w 204275"/>
                  <a:gd name="connsiteY1" fmla="*/ 337765 h 2500049"/>
                  <a:gd name="connsiteX2" fmla="*/ 111386 w 204275"/>
                  <a:gd name="connsiteY2" fmla="*/ 422846 h 2500049"/>
                  <a:gd name="connsiteX3" fmla="*/ 107611 w 204275"/>
                  <a:gd name="connsiteY3" fmla="*/ 906994 h 2500049"/>
                  <a:gd name="connsiteX4" fmla="*/ 204274 w 204275"/>
                  <a:gd name="connsiteY4" fmla="*/ 994430 h 2500049"/>
                  <a:gd name="connsiteX5" fmla="*/ 201631 w 204275"/>
                  <a:gd name="connsiteY5" fmla="*/ 2500049 h 2500049"/>
                  <a:gd name="connsiteX6" fmla="*/ 164080 w 204275"/>
                  <a:gd name="connsiteY6" fmla="*/ 2500049 h 2500049"/>
                  <a:gd name="connsiteX7" fmla="*/ 0 w 204275"/>
                  <a:gd name="connsiteY7" fmla="*/ 2334967 h 2500049"/>
                  <a:gd name="connsiteX8" fmla="*/ 3307 w 204275"/>
                  <a:gd name="connsiteY8" fmla="*/ 141361 h 2500049"/>
                  <a:gd name="connsiteX9" fmla="*/ 150428 w 204275"/>
                  <a:gd name="connsiteY9" fmla="*/ 1439 h 2500049"/>
                  <a:gd name="connsiteX10" fmla="*/ 203650 w 204275"/>
                  <a:gd name="connsiteY10" fmla="*/ 0 h 2500049"/>
                  <a:gd name="connsiteX0" fmla="*/ 203650 w 204274"/>
                  <a:gd name="connsiteY0" fmla="*/ 0 h 2500049"/>
                  <a:gd name="connsiteX1" fmla="*/ 201794 w 204274"/>
                  <a:gd name="connsiteY1" fmla="*/ 342462 h 2500049"/>
                  <a:gd name="connsiteX2" fmla="*/ 111386 w 204274"/>
                  <a:gd name="connsiteY2" fmla="*/ 422846 h 2500049"/>
                  <a:gd name="connsiteX3" fmla="*/ 107611 w 204274"/>
                  <a:gd name="connsiteY3" fmla="*/ 906994 h 2500049"/>
                  <a:gd name="connsiteX4" fmla="*/ 204274 w 204274"/>
                  <a:gd name="connsiteY4" fmla="*/ 994430 h 2500049"/>
                  <a:gd name="connsiteX5" fmla="*/ 201631 w 204274"/>
                  <a:gd name="connsiteY5" fmla="*/ 2500049 h 2500049"/>
                  <a:gd name="connsiteX6" fmla="*/ 164080 w 204274"/>
                  <a:gd name="connsiteY6" fmla="*/ 2500049 h 2500049"/>
                  <a:gd name="connsiteX7" fmla="*/ 0 w 204274"/>
                  <a:gd name="connsiteY7" fmla="*/ 2334967 h 2500049"/>
                  <a:gd name="connsiteX8" fmla="*/ 3307 w 204274"/>
                  <a:gd name="connsiteY8" fmla="*/ 141361 h 2500049"/>
                  <a:gd name="connsiteX9" fmla="*/ 150428 w 204274"/>
                  <a:gd name="connsiteY9" fmla="*/ 1439 h 2500049"/>
                  <a:gd name="connsiteX10" fmla="*/ 203650 w 204274"/>
                  <a:gd name="connsiteY10" fmla="*/ 0 h 2500049"/>
                  <a:gd name="connsiteX0" fmla="*/ 203650 w 204274"/>
                  <a:gd name="connsiteY0" fmla="*/ 0 h 2500049"/>
                  <a:gd name="connsiteX1" fmla="*/ 201794 w 204274"/>
                  <a:gd name="connsiteY1" fmla="*/ 342462 h 2500049"/>
                  <a:gd name="connsiteX2" fmla="*/ 111386 w 204274"/>
                  <a:gd name="connsiteY2" fmla="*/ 422846 h 2500049"/>
                  <a:gd name="connsiteX3" fmla="*/ 112572 w 204274"/>
                  <a:gd name="connsiteY3" fmla="*/ 897598 h 2500049"/>
                  <a:gd name="connsiteX4" fmla="*/ 204274 w 204274"/>
                  <a:gd name="connsiteY4" fmla="*/ 994430 h 2500049"/>
                  <a:gd name="connsiteX5" fmla="*/ 201631 w 204274"/>
                  <a:gd name="connsiteY5" fmla="*/ 2500049 h 2500049"/>
                  <a:gd name="connsiteX6" fmla="*/ 164080 w 204274"/>
                  <a:gd name="connsiteY6" fmla="*/ 2500049 h 2500049"/>
                  <a:gd name="connsiteX7" fmla="*/ 0 w 204274"/>
                  <a:gd name="connsiteY7" fmla="*/ 2334967 h 2500049"/>
                  <a:gd name="connsiteX8" fmla="*/ 3307 w 204274"/>
                  <a:gd name="connsiteY8" fmla="*/ 141361 h 2500049"/>
                  <a:gd name="connsiteX9" fmla="*/ 150428 w 204274"/>
                  <a:gd name="connsiteY9" fmla="*/ 1439 h 2500049"/>
                  <a:gd name="connsiteX10" fmla="*/ 203650 w 204274"/>
                  <a:gd name="connsiteY10" fmla="*/ 0 h 2500049"/>
                  <a:gd name="connsiteX0" fmla="*/ 203650 w 204274"/>
                  <a:gd name="connsiteY0" fmla="*/ 0 h 2500049"/>
                  <a:gd name="connsiteX1" fmla="*/ 201794 w 204274"/>
                  <a:gd name="connsiteY1" fmla="*/ 342462 h 2500049"/>
                  <a:gd name="connsiteX2" fmla="*/ 113866 w 204274"/>
                  <a:gd name="connsiteY2" fmla="*/ 425195 h 2500049"/>
                  <a:gd name="connsiteX3" fmla="*/ 112572 w 204274"/>
                  <a:gd name="connsiteY3" fmla="*/ 897598 h 2500049"/>
                  <a:gd name="connsiteX4" fmla="*/ 204274 w 204274"/>
                  <a:gd name="connsiteY4" fmla="*/ 994430 h 2500049"/>
                  <a:gd name="connsiteX5" fmla="*/ 201631 w 204274"/>
                  <a:gd name="connsiteY5" fmla="*/ 2500049 h 2500049"/>
                  <a:gd name="connsiteX6" fmla="*/ 164080 w 204274"/>
                  <a:gd name="connsiteY6" fmla="*/ 2500049 h 2500049"/>
                  <a:gd name="connsiteX7" fmla="*/ 0 w 204274"/>
                  <a:gd name="connsiteY7" fmla="*/ 2334967 h 2500049"/>
                  <a:gd name="connsiteX8" fmla="*/ 3307 w 204274"/>
                  <a:gd name="connsiteY8" fmla="*/ 141361 h 2500049"/>
                  <a:gd name="connsiteX9" fmla="*/ 150428 w 204274"/>
                  <a:gd name="connsiteY9" fmla="*/ 1439 h 2500049"/>
                  <a:gd name="connsiteX10" fmla="*/ 203650 w 204274"/>
                  <a:gd name="connsiteY10" fmla="*/ 0 h 2500049"/>
                  <a:gd name="connsiteX0" fmla="*/ 203650 w 204274"/>
                  <a:gd name="connsiteY0" fmla="*/ 0 h 2500049"/>
                  <a:gd name="connsiteX1" fmla="*/ 201794 w 204274"/>
                  <a:gd name="connsiteY1" fmla="*/ 342462 h 2500049"/>
                  <a:gd name="connsiteX2" fmla="*/ 113866 w 204274"/>
                  <a:gd name="connsiteY2" fmla="*/ 425195 h 2500049"/>
                  <a:gd name="connsiteX3" fmla="*/ 115053 w 204274"/>
                  <a:gd name="connsiteY3" fmla="*/ 895250 h 2500049"/>
                  <a:gd name="connsiteX4" fmla="*/ 204274 w 204274"/>
                  <a:gd name="connsiteY4" fmla="*/ 994430 h 2500049"/>
                  <a:gd name="connsiteX5" fmla="*/ 201631 w 204274"/>
                  <a:gd name="connsiteY5" fmla="*/ 2500049 h 2500049"/>
                  <a:gd name="connsiteX6" fmla="*/ 164080 w 204274"/>
                  <a:gd name="connsiteY6" fmla="*/ 2500049 h 2500049"/>
                  <a:gd name="connsiteX7" fmla="*/ 0 w 204274"/>
                  <a:gd name="connsiteY7" fmla="*/ 2334967 h 2500049"/>
                  <a:gd name="connsiteX8" fmla="*/ 3307 w 204274"/>
                  <a:gd name="connsiteY8" fmla="*/ 141361 h 2500049"/>
                  <a:gd name="connsiteX9" fmla="*/ 150428 w 204274"/>
                  <a:gd name="connsiteY9" fmla="*/ 1439 h 2500049"/>
                  <a:gd name="connsiteX10" fmla="*/ 203650 w 204274"/>
                  <a:gd name="connsiteY10" fmla="*/ 0 h 2500049"/>
                  <a:gd name="connsiteX0" fmla="*/ 203650 w 206755"/>
                  <a:gd name="connsiteY0" fmla="*/ 0 h 2500049"/>
                  <a:gd name="connsiteX1" fmla="*/ 201794 w 206755"/>
                  <a:gd name="connsiteY1" fmla="*/ 342462 h 2500049"/>
                  <a:gd name="connsiteX2" fmla="*/ 113866 w 206755"/>
                  <a:gd name="connsiteY2" fmla="*/ 425195 h 2500049"/>
                  <a:gd name="connsiteX3" fmla="*/ 115053 w 206755"/>
                  <a:gd name="connsiteY3" fmla="*/ 895250 h 2500049"/>
                  <a:gd name="connsiteX4" fmla="*/ 206755 w 206755"/>
                  <a:gd name="connsiteY4" fmla="*/ 989732 h 2500049"/>
                  <a:gd name="connsiteX5" fmla="*/ 201631 w 206755"/>
                  <a:gd name="connsiteY5" fmla="*/ 2500049 h 2500049"/>
                  <a:gd name="connsiteX6" fmla="*/ 164080 w 206755"/>
                  <a:gd name="connsiteY6" fmla="*/ 2500049 h 2500049"/>
                  <a:gd name="connsiteX7" fmla="*/ 0 w 206755"/>
                  <a:gd name="connsiteY7" fmla="*/ 2334967 h 2500049"/>
                  <a:gd name="connsiteX8" fmla="*/ 3307 w 206755"/>
                  <a:gd name="connsiteY8" fmla="*/ 141361 h 2500049"/>
                  <a:gd name="connsiteX9" fmla="*/ 150428 w 206755"/>
                  <a:gd name="connsiteY9" fmla="*/ 1439 h 2500049"/>
                  <a:gd name="connsiteX10" fmla="*/ 203650 w 206755"/>
                  <a:gd name="connsiteY10" fmla="*/ 0 h 2500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6755" h="2500049">
                    <a:moveTo>
                      <a:pt x="203650" y="0"/>
                    </a:moveTo>
                    <a:cubicBezTo>
                      <a:pt x="204618" y="133891"/>
                      <a:pt x="200826" y="208571"/>
                      <a:pt x="201794" y="342462"/>
                    </a:cubicBezTo>
                    <a:lnTo>
                      <a:pt x="113866" y="425195"/>
                    </a:lnTo>
                    <a:cubicBezTo>
                      <a:pt x="115541" y="579270"/>
                      <a:pt x="113378" y="741175"/>
                      <a:pt x="115053" y="895250"/>
                    </a:cubicBezTo>
                    <a:lnTo>
                      <a:pt x="206755" y="989732"/>
                    </a:lnTo>
                    <a:cubicBezTo>
                      <a:pt x="205080" y="1490475"/>
                      <a:pt x="203306" y="1999306"/>
                      <a:pt x="201631" y="2500049"/>
                    </a:cubicBezTo>
                    <a:lnTo>
                      <a:pt x="164080" y="2500049"/>
                    </a:lnTo>
                    <a:lnTo>
                      <a:pt x="0" y="2334967"/>
                    </a:lnTo>
                    <a:cubicBezTo>
                      <a:pt x="1102" y="1604548"/>
                      <a:pt x="2205" y="871780"/>
                      <a:pt x="3307" y="141361"/>
                    </a:cubicBezTo>
                    <a:lnTo>
                      <a:pt x="150428" y="1439"/>
                    </a:lnTo>
                    <a:lnTo>
                      <a:pt x="203650" y="0"/>
                    </a:lnTo>
                    <a:close/>
                  </a:path>
                </a:pathLst>
              </a:custGeom>
              <a:solidFill>
                <a:srgbClr val="FFC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58" name="Conector reto 457">
                <a:extLst>
                  <a:ext uri="{FF2B5EF4-FFF2-40B4-BE49-F238E27FC236}">
                    <a16:creationId xmlns:a16="http://schemas.microsoft.com/office/drawing/2014/main" id="{9E509501-060E-432C-A2E6-65CF00B02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4236" y="2532127"/>
                <a:ext cx="1224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Conector reto 458">
                <a:extLst>
                  <a:ext uri="{FF2B5EF4-FFF2-40B4-BE49-F238E27FC236}">
                    <a16:creationId xmlns:a16="http://schemas.microsoft.com/office/drawing/2014/main" id="{8C86714E-CF18-47D1-A77A-078BDD303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5413" y="2613664"/>
                <a:ext cx="1872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Conector reto 459">
                <a:extLst>
                  <a:ext uri="{FF2B5EF4-FFF2-40B4-BE49-F238E27FC236}">
                    <a16:creationId xmlns:a16="http://schemas.microsoft.com/office/drawing/2014/main" id="{A723BAA8-0882-4AB1-97F9-0AC8ED66B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2" y="2695201"/>
                <a:ext cx="1872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Conector reto 460">
                <a:extLst>
                  <a:ext uri="{FF2B5EF4-FFF2-40B4-BE49-F238E27FC236}">
                    <a16:creationId xmlns:a16="http://schemas.microsoft.com/office/drawing/2014/main" id="{73B3E472-EE7A-4122-829C-E50C203874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5413" y="2776738"/>
                <a:ext cx="1872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Conector reto 461">
                <a:extLst>
                  <a:ext uri="{FF2B5EF4-FFF2-40B4-BE49-F238E27FC236}">
                    <a16:creationId xmlns:a16="http://schemas.microsoft.com/office/drawing/2014/main" id="{3D9854A4-00A2-4B39-8AE1-FCF542B91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2" y="2858275"/>
                <a:ext cx="1368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Conector reto 462">
                <a:extLst>
                  <a:ext uri="{FF2B5EF4-FFF2-40B4-BE49-F238E27FC236}">
                    <a16:creationId xmlns:a16="http://schemas.microsoft.com/office/drawing/2014/main" id="{E2796FE0-07AE-4E0E-B825-F1295872D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2939812"/>
                <a:ext cx="1080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Conector reto 463">
                <a:extLst>
                  <a:ext uri="{FF2B5EF4-FFF2-40B4-BE49-F238E27FC236}">
                    <a16:creationId xmlns:a16="http://schemas.microsoft.com/office/drawing/2014/main" id="{CA5892CF-217E-432B-B37C-5063329DF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9" y="3021349"/>
                <a:ext cx="1080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Conector reto 464">
                <a:extLst>
                  <a:ext uri="{FF2B5EF4-FFF2-40B4-BE49-F238E27FC236}">
                    <a16:creationId xmlns:a16="http://schemas.microsoft.com/office/drawing/2014/main" id="{F318460A-E88B-4912-AB2B-AECC71C04B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9" y="3102886"/>
                <a:ext cx="1080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Conector reto 465">
                <a:extLst>
                  <a:ext uri="{FF2B5EF4-FFF2-40B4-BE49-F238E27FC236}">
                    <a16:creationId xmlns:a16="http://schemas.microsoft.com/office/drawing/2014/main" id="{CE7EDC0F-5269-45F1-8BD6-50482097A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9" y="3184423"/>
                <a:ext cx="1080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Conector reto 466">
                <a:extLst>
                  <a:ext uri="{FF2B5EF4-FFF2-40B4-BE49-F238E27FC236}">
                    <a16:creationId xmlns:a16="http://schemas.microsoft.com/office/drawing/2014/main" id="{A16AD4E7-DD70-4C0E-A5F5-6855F83B1E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9" y="3265960"/>
                <a:ext cx="1080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Conector reto 467">
                <a:extLst>
                  <a:ext uri="{FF2B5EF4-FFF2-40B4-BE49-F238E27FC236}">
                    <a16:creationId xmlns:a16="http://schemas.microsoft.com/office/drawing/2014/main" id="{040AFDFB-1A14-4AA1-AC7F-EEAD4AC39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9" y="3347497"/>
                <a:ext cx="1080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Conector reto 468">
                <a:extLst>
                  <a:ext uri="{FF2B5EF4-FFF2-40B4-BE49-F238E27FC236}">
                    <a16:creationId xmlns:a16="http://schemas.microsoft.com/office/drawing/2014/main" id="{6AA83179-5B7B-4418-9CD8-5DDDE65DC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3429034"/>
                <a:ext cx="1656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Conector reto 469">
                <a:extLst>
                  <a:ext uri="{FF2B5EF4-FFF2-40B4-BE49-F238E27FC236}">
                    <a16:creationId xmlns:a16="http://schemas.microsoft.com/office/drawing/2014/main" id="{DED0A179-4387-4C56-8AD4-8E47BB8CC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3510571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Conector reto 470">
                <a:extLst>
                  <a:ext uri="{FF2B5EF4-FFF2-40B4-BE49-F238E27FC236}">
                    <a16:creationId xmlns:a16="http://schemas.microsoft.com/office/drawing/2014/main" id="{0AB6904B-7FE0-48C5-AA80-AEDAE4A95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3592108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Conector reto 471">
                <a:extLst>
                  <a:ext uri="{FF2B5EF4-FFF2-40B4-BE49-F238E27FC236}">
                    <a16:creationId xmlns:a16="http://schemas.microsoft.com/office/drawing/2014/main" id="{95583B61-74E5-48C4-8195-1DF81EC94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3673645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Conector reto 472">
                <a:extLst>
                  <a:ext uri="{FF2B5EF4-FFF2-40B4-BE49-F238E27FC236}">
                    <a16:creationId xmlns:a16="http://schemas.microsoft.com/office/drawing/2014/main" id="{69FE9CA5-C8E4-49F3-956A-D66D10F8A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3755182"/>
                <a:ext cx="1944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Conector reto 473">
                <a:extLst>
                  <a:ext uri="{FF2B5EF4-FFF2-40B4-BE49-F238E27FC236}">
                    <a16:creationId xmlns:a16="http://schemas.microsoft.com/office/drawing/2014/main" id="{F09D8303-59CA-4FFC-97A8-E4B029648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3836719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Conector reto 474">
                <a:extLst>
                  <a:ext uri="{FF2B5EF4-FFF2-40B4-BE49-F238E27FC236}">
                    <a16:creationId xmlns:a16="http://schemas.microsoft.com/office/drawing/2014/main" id="{2EF7506B-A5BD-4FB3-A6BC-C673BE5548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3918256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Conector reto 475">
                <a:extLst>
                  <a:ext uri="{FF2B5EF4-FFF2-40B4-BE49-F238E27FC236}">
                    <a16:creationId xmlns:a16="http://schemas.microsoft.com/office/drawing/2014/main" id="{F74886E5-CA67-4F3C-976E-6BA3FC04F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3999793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Conector reto 476">
                <a:extLst>
                  <a:ext uri="{FF2B5EF4-FFF2-40B4-BE49-F238E27FC236}">
                    <a16:creationId xmlns:a16="http://schemas.microsoft.com/office/drawing/2014/main" id="{2388976E-F522-4CF2-AA7B-9967F2B16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4081330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Conector reto 477">
                <a:extLst>
                  <a:ext uri="{FF2B5EF4-FFF2-40B4-BE49-F238E27FC236}">
                    <a16:creationId xmlns:a16="http://schemas.microsoft.com/office/drawing/2014/main" id="{0E5BC6D3-A295-4A97-BC54-9E4BA38E7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4162867"/>
                <a:ext cx="1944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Conector reto 478">
                <a:extLst>
                  <a:ext uri="{FF2B5EF4-FFF2-40B4-BE49-F238E27FC236}">
                    <a16:creationId xmlns:a16="http://schemas.microsoft.com/office/drawing/2014/main" id="{8EDB8AD9-CAF4-47A3-A8F0-6D24D5CA9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4244404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Conector reto 479">
                <a:extLst>
                  <a:ext uri="{FF2B5EF4-FFF2-40B4-BE49-F238E27FC236}">
                    <a16:creationId xmlns:a16="http://schemas.microsoft.com/office/drawing/2014/main" id="{3E6AEA49-6EE0-4C7E-9987-8EFA5321C6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4325941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Conector reto 480">
                <a:extLst>
                  <a:ext uri="{FF2B5EF4-FFF2-40B4-BE49-F238E27FC236}">
                    <a16:creationId xmlns:a16="http://schemas.microsoft.com/office/drawing/2014/main" id="{14FD3783-5E47-46A1-ADFE-31F9D32158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4407478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Conector reto 481">
                <a:extLst>
                  <a:ext uri="{FF2B5EF4-FFF2-40B4-BE49-F238E27FC236}">
                    <a16:creationId xmlns:a16="http://schemas.microsoft.com/office/drawing/2014/main" id="{C6BEF142-CED6-45C2-ACA7-9F5989ADE7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4489015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Conector reto 482">
                <a:extLst>
                  <a:ext uri="{FF2B5EF4-FFF2-40B4-BE49-F238E27FC236}">
                    <a16:creationId xmlns:a16="http://schemas.microsoft.com/office/drawing/2014/main" id="{1182161D-A083-454D-B43B-67C623FF4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4570552"/>
                <a:ext cx="1944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Conector reto 483">
                <a:extLst>
                  <a:ext uri="{FF2B5EF4-FFF2-40B4-BE49-F238E27FC236}">
                    <a16:creationId xmlns:a16="http://schemas.microsoft.com/office/drawing/2014/main" id="{7BED389A-5CE4-40B8-AE19-59017BE292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4652089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Conector reto 484">
                <a:extLst>
                  <a:ext uri="{FF2B5EF4-FFF2-40B4-BE49-F238E27FC236}">
                    <a16:creationId xmlns:a16="http://schemas.microsoft.com/office/drawing/2014/main" id="{BCB0B7E0-0989-4C4B-8305-E28EC07E26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4733626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Conector reto 485">
                <a:extLst>
                  <a:ext uri="{FF2B5EF4-FFF2-40B4-BE49-F238E27FC236}">
                    <a16:creationId xmlns:a16="http://schemas.microsoft.com/office/drawing/2014/main" id="{05131B39-DF1B-4A7F-B9E2-DE79DD0C9D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4815163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Conector reto 486">
                <a:extLst>
                  <a:ext uri="{FF2B5EF4-FFF2-40B4-BE49-F238E27FC236}">
                    <a16:creationId xmlns:a16="http://schemas.microsoft.com/office/drawing/2014/main" id="{847E1FFF-6146-492E-914F-5C81846D6B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1393" y="4896706"/>
                <a:ext cx="122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5" name="Agrupar 894">
              <a:extLst>
                <a:ext uri="{FF2B5EF4-FFF2-40B4-BE49-F238E27FC236}">
                  <a16:creationId xmlns:a16="http://schemas.microsoft.com/office/drawing/2014/main" id="{8B902E46-0FD6-4FFF-89D2-C72520B9F43E}"/>
                </a:ext>
              </a:extLst>
            </p:cNvPr>
            <p:cNvGrpSpPr/>
            <p:nvPr/>
          </p:nvGrpSpPr>
          <p:grpSpPr>
            <a:xfrm>
              <a:off x="12256564" y="297204"/>
              <a:ext cx="195985" cy="895633"/>
              <a:chOff x="5200651" y="2457945"/>
              <a:chExt cx="195985" cy="895633"/>
            </a:xfrm>
          </p:grpSpPr>
          <p:sp>
            <p:nvSpPr>
              <p:cNvPr id="896" name="Forma Livre: Forma 895">
                <a:extLst>
                  <a:ext uri="{FF2B5EF4-FFF2-40B4-BE49-F238E27FC236}">
                    <a16:creationId xmlns:a16="http://schemas.microsoft.com/office/drawing/2014/main" id="{FAD42A83-334A-4C3F-85B5-584AE8C074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01330" y="2457945"/>
                <a:ext cx="194131" cy="895633"/>
              </a:xfrm>
              <a:custGeom>
                <a:avLst/>
                <a:gdLst>
                  <a:gd name="connsiteX0" fmla="*/ 190918 w 200967"/>
                  <a:gd name="connsiteY0" fmla="*/ 0 h 2507064"/>
                  <a:gd name="connsiteX1" fmla="*/ 200967 w 200967"/>
                  <a:gd name="connsiteY1" fmla="*/ 396910 h 2507064"/>
                  <a:gd name="connsiteX2" fmla="*/ 120580 w 200967"/>
                  <a:gd name="connsiteY2" fmla="*/ 447152 h 2507064"/>
                  <a:gd name="connsiteX3" fmla="*/ 125604 w 200967"/>
                  <a:gd name="connsiteY3" fmla="*/ 909376 h 2507064"/>
                  <a:gd name="connsiteX4" fmla="*/ 200967 w 200967"/>
                  <a:gd name="connsiteY4" fmla="*/ 1004835 h 2507064"/>
                  <a:gd name="connsiteX5" fmla="*/ 195943 w 200967"/>
                  <a:gd name="connsiteY5" fmla="*/ 2507064 h 2507064"/>
                  <a:gd name="connsiteX6" fmla="*/ 160773 w 200967"/>
                  <a:gd name="connsiteY6" fmla="*/ 2507064 h 2507064"/>
                  <a:gd name="connsiteX7" fmla="*/ 0 w 200967"/>
                  <a:gd name="connsiteY7" fmla="*/ 2326193 h 2507064"/>
                  <a:gd name="connsiteX8" fmla="*/ 0 w 200967"/>
                  <a:gd name="connsiteY8" fmla="*/ 150725 h 2507064"/>
                  <a:gd name="connsiteX9" fmla="*/ 190918 w 200967"/>
                  <a:gd name="connsiteY9" fmla="*/ 0 h 2507064"/>
                  <a:gd name="connsiteX0" fmla="*/ 190918 w 200967"/>
                  <a:gd name="connsiteY0" fmla="*/ 0 h 2507064"/>
                  <a:gd name="connsiteX1" fmla="*/ 200967 w 200967"/>
                  <a:gd name="connsiteY1" fmla="*/ 396910 h 2507064"/>
                  <a:gd name="connsiteX2" fmla="*/ 120580 w 200967"/>
                  <a:gd name="connsiteY2" fmla="*/ 447152 h 2507064"/>
                  <a:gd name="connsiteX3" fmla="*/ 125604 w 200967"/>
                  <a:gd name="connsiteY3" fmla="*/ 909376 h 2507064"/>
                  <a:gd name="connsiteX4" fmla="*/ 200967 w 200967"/>
                  <a:gd name="connsiteY4" fmla="*/ 1004835 h 2507064"/>
                  <a:gd name="connsiteX5" fmla="*/ 195943 w 200967"/>
                  <a:gd name="connsiteY5" fmla="*/ 2507064 h 2507064"/>
                  <a:gd name="connsiteX6" fmla="*/ 160773 w 200967"/>
                  <a:gd name="connsiteY6" fmla="*/ 2507064 h 2507064"/>
                  <a:gd name="connsiteX7" fmla="*/ 0 w 200967"/>
                  <a:gd name="connsiteY7" fmla="*/ 2326193 h 2507064"/>
                  <a:gd name="connsiteX8" fmla="*/ 0 w 200967"/>
                  <a:gd name="connsiteY8" fmla="*/ 150725 h 2507064"/>
                  <a:gd name="connsiteX9" fmla="*/ 141828 w 200967"/>
                  <a:gd name="connsiteY9" fmla="*/ 8583 h 2507064"/>
                  <a:gd name="connsiteX10" fmla="*/ 190918 w 200967"/>
                  <a:gd name="connsiteY10" fmla="*/ 0 h 2507064"/>
                  <a:gd name="connsiteX0" fmla="*/ 202824 w 202824"/>
                  <a:gd name="connsiteY0" fmla="*/ 0 h 2507064"/>
                  <a:gd name="connsiteX1" fmla="*/ 200967 w 202824"/>
                  <a:gd name="connsiteY1" fmla="*/ 396910 h 2507064"/>
                  <a:gd name="connsiteX2" fmla="*/ 120580 w 202824"/>
                  <a:gd name="connsiteY2" fmla="*/ 447152 h 2507064"/>
                  <a:gd name="connsiteX3" fmla="*/ 125604 w 202824"/>
                  <a:gd name="connsiteY3" fmla="*/ 909376 h 2507064"/>
                  <a:gd name="connsiteX4" fmla="*/ 200967 w 202824"/>
                  <a:gd name="connsiteY4" fmla="*/ 1004835 h 2507064"/>
                  <a:gd name="connsiteX5" fmla="*/ 195943 w 202824"/>
                  <a:gd name="connsiteY5" fmla="*/ 2507064 h 2507064"/>
                  <a:gd name="connsiteX6" fmla="*/ 160773 w 202824"/>
                  <a:gd name="connsiteY6" fmla="*/ 2507064 h 2507064"/>
                  <a:gd name="connsiteX7" fmla="*/ 0 w 202824"/>
                  <a:gd name="connsiteY7" fmla="*/ 2326193 h 2507064"/>
                  <a:gd name="connsiteX8" fmla="*/ 0 w 202824"/>
                  <a:gd name="connsiteY8" fmla="*/ 150725 h 2507064"/>
                  <a:gd name="connsiteX9" fmla="*/ 141828 w 202824"/>
                  <a:gd name="connsiteY9" fmla="*/ 8583 h 2507064"/>
                  <a:gd name="connsiteX10" fmla="*/ 202824 w 202824"/>
                  <a:gd name="connsiteY10" fmla="*/ 0 h 2507064"/>
                  <a:gd name="connsiteX0" fmla="*/ 202824 w 202824"/>
                  <a:gd name="connsiteY0" fmla="*/ 0 h 2509445"/>
                  <a:gd name="connsiteX1" fmla="*/ 200967 w 202824"/>
                  <a:gd name="connsiteY1" fmla="*/ 399291 h 2509445"/>
                  <a:gd name="connsiteX2" fmla="*/ 120580 w 202824"/>
                  <a:gd name="connsiteY2" fmla="*/ 449533 h 2509445"/>
                  <a:gd name="connsiteX3" fmla="*/ 125604 w 202824"/>
                  <a:gd name="connsiteY3" fmla="*/ 911757 h 2509445"/>
                  <a:gd name="connsiteX4" fmla="*/ 200967 w 202824"/>
                  <a:gd name="connsiteY4" fmla="*/ 1007216 h 2509445"/>
                  <a:gd name="connsiteX5" fmla="*/ 195943 w 202824"/>
                  <a:gd name="connsiteY5" fmla="*/ 2509445 h 2509445"/>
                  <a:gd name="connsiteX6" fmla="*/ 160773 w 202824"/>
                  <a:gd name="connsiteY6" fmla="*/ 2509445 h 2509445"/>
                  <a:gd name="connsiteX7" fmla="*/ 0 w 202824"/>
                  <a:gd name="connsiteY7" fmla="*/ 2328574 h 2509445"/>
                  <a:gd name="connsiteX8" fmla="*/ 0 w 202824"/>
                  <a:gd name="connsiteY8" fmla="*/ 153106 h 2509445"/>
                  <a:gd name="connsiteX9" fmla="*/ 141828 w 202824"/>
                  <a:gd name="connsiteY9" fmla="*/ 10964 h 2509445"/>
                  <a:gd name="connsiteX10" fmla="*/ 202824 w 202824"/>
                  <a:gd name="connsiteY10" fmla="*/ 0 h 2509445"/>
                  <a:gd name="connsiteX0" fmla="*/ 202824 w 205729"/>
                  <a:gd name="connsiteY0" fmla="*/ 0 h 2509445"/>
                  <a:gd name="connsiteX1" fmla="*/ 205729 w 205729"/>
                  <a:gd name="connsiteY1" fmla="*/ 401672 h 2509445"/>
                  <a:gd name="connsiteX2" fmla="*/ 120580 w 205729"/>
                  <a:gd name="connsiteY2" fmla="*/ 449533 h 2509445"/>
                  <a:gd name="connsiteX3" fmla="*/ 125604 w 205729"/>
                  <a:gd name="connsiteY3" fmla="*/ 911757 h 2509445"/>
                  <a:gd name="connsiteX4" fmla="*/ 200967 w 205729"/>
                  <a:gd name="connsiteY4" fmla="*/ 1007216 h 2509445"/>
                  <a:gd name="connsiteX5" fmla="*/ 195943 w 205729"/>
                  <a:gd name="connsiteY5" fmla="*/ 2509445 h 2509445"/>
                  <a:gd name="connsiteX6" fmla="*/ 160773 w 205729"/>
                  <a:gd name="connsiteY6" fmla="*/ 2509445 h 2509445"/>
                  <a:gd name="connsiteX7" fmla="*/ 0 w 205729"/>
                  <a:gd name="connsiteY7" fmla="*/ 2328574 h 2509445"/>
                  <a:gd name="connsiteX8" fmla="*/ 0 w 205729"/>
                  <a:gd name="connsiteY8" fmla="*/ 153106 h 2509445"/>
                  <a:gd name="connsiteX9" fmla="*/ 141828 w 205729"/>
                  <a:gd name="connsiteY9" fmla="*/ 10964 h 2509445"/>
                  <a:gd name="connsiteX10" fmla="*/ 202824 w 205729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0580 w 202983"/>
                  <a:gd name="connsiteY2" fmla="*/ 449533 h 2509445"/>
                  <a:gd name="connsiteX3" fmla="*/ 125604 w 202983"/>
                  <a:gd name="connsiteY3" fmla="*/ 911757 h 2509445"/>
                  <a:gd name="connsiteX4" fmla="*/ 200967 w 202983"/>
                  <a:gd name="connsiteY4" fmla="*/ 1007216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41828 w 202983"/>
                  <a:gd name="connsiteY9" fmla="*/ 10964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5604 w 202983"/>
                  <a:gd name="connsiteY3" fmla="*/ 911757 h 2509445"/>
                  <a:gd name="connsiteX4" fmla="*/ 200967 w 202983"/>
                  <a:gd name="connsiteY4" fmla="*/ 1007216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41828 w 202983"/>
                  <a:gd name="connsiteY9" fmla="*/ 10964 h 2509445"/>
                  <a:gd name="connsiteX10" fmla="*/ 202824 w 202983"/>
                  <a:gd name="connsiteY10" fmla="*/ 0 h 2509445"/>
                  <a:gd name="connsiteX0" fmla="*/ 202824 w 202983"/>
                  <a:gd name="connsiteY0" fmla="*/ 5705 h 2515150"/>
                  <a:gd name="connsiteX1" fmla="*/ 200967 w 202983"/>
                  <a:gd name="connsiteY1" fmla="*/ 407377 h 2515150"/>
                  <a:gd name="connsiteX2" fmla="*/ 122962 w 202983"/>
                  <a:gd name="connsiteY2" fmla="*/ 455238 h 2515150"/>
                  <a:gd name="connsiteX3" fmla="*/ 125604 w 202983"/>
                  <a:gd name="connsiteY3" fmla="*/ 917462 h 2515150"/>
                  <a:gd name="connsiteX4" fmla="*/ 200967 w 202983"/>
                  <a:gd name="connsiteY4" fmla="*/ 1012921 h 2515150"/>
                  <a:gd name="connsiteX5" fmla="*/ 195943 w 202983"/>
                  <a:gd name="connsiteY5" fmla="*/ 2515150 h 2515150"/>
                  <a:gd name="connsiteX6" fmla="*/ 160773 w 202983"/>
                  <a:gd name="connsiteY6" fmla="*/ 2515150 h 2515150"/>
                  <a:gd name="connsiteX7" fmla="*/ 0 w 202983"/>
                  <a:gd name="connsiteY7" fmla="*/ 2334279 h 2515150"/>
                  <a:gd name="connsiteX8" fmla="*/ 0 w 202983"/>
                  <a:gd name="connsiteY8" fmla="*/ 158811 h 2515150"/>
                  <a:gd name="connsiteX9" fmla="*/ 158497 w 202983"/>
                  <a:gd name="connsiteY9" fmla="*/ 0 h 2515150"/>
                  <a:gd name="connsiteX10" fmla="*/ 202824 w 202983"/>
                  <a:gd name="connsiteY10" fmla="*/ 5705 h 2515150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5604 w 202983"/>
                  <a:gd name="connsiteY3" fmla="*/ 911757 h 2509445"/>
                  <a:gd name="connsiteX4" fmla="*/ 200967 w 202983"/>
                  <a:gd name="connsiteY4" fmla="*/ 1007216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53735 w 202983"/>
                  <a:gd name="connsiteY9" fmla="*/ 6202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5604 w 202983"/>
                  <a:gd name="connsiteY3" fmla="*/ 911757 h 2509445"/>
                  <a:gd name="connsiteX4" fmla="*/ 200967 w 202983"/>
                  <a:gd name="connsiteY4" fmla="*/ 1007216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1007216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1000072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1000072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1000072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1000072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23222 w 202983"/>
                  <a:gd name="connsiteY3" fmla="*/ 909375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23222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18460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0580 w 202983"/>
                  <a:gd name="connsiteY2" fmla="*/ 461439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4770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4770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4770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4770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6131 w 206290"/>
                  <a:gd name="connsiteY0" fmla="*/ 0 h 2509445"/>
                  <a:gd name="connsiteX1" fmla="*/ 204274 w 206290"/>
                  <a:gd name="connsiteY1" fmla="*/ 365953 h 2509445"/>
                  <a:gd name="connsiteX2" fmla="*/ 126269 w 206290"/>
                  <a:gd name="connsiteY2" fmla="*/ 444770 h 2509445"/>
                  <a:gd name="connsiteX3" fmla="*/ 124148 w 206290"/>
                  <a:gd name="connsiteY3" fmla="*/ 906994 h 2509445"/>
                  <a:gd name="connsiteX4" fmla="*/ 204274 w 206290"/>
                  <a:gd name="connsiteY4" fmla="*/ 988166 h 2509445"/>
                  <a:gd name="connsiteX5" fmla="*/ 201631 w 206290"/>
                  <a:gd name="connsiteY5" fmla="*/ 2509445 h 2509445"/>
                  <a:gd name="connsiteX6" fmla="*/ 164080 w 206290"/>
                  <a:gd name="connsiteY6" fmla="*/ 2509445 h 2509445"/>
                  <a:gd name="connsiteX7" fmla="*/ 0 w 206290"/>
                  <a:gd name="connsiteY7" fmla="*/ 2344363 h 2509445"/>
                  <a:gd name="connsiteX8" fmla="*/ 3307 w 206290"/>
                  <a:gd name="connsiteY8" fmla="*/ 153106 h 2509445"/>
                  <a:gd name="connsiteX9" fmla="*/ 157042 w 206290"/>
                  <a:gd name="connsiteY9" fmla="*/ 1439 h 2509445"/>
                  <a:gd name="connsiteX10" fmla="*/ 206131 w 206290"/>
                  <a:gd name="connsiteY10" fmla="*/ 0 h 2509445"/>
                  <a:gd name="connsiteX0" fmla="*/ 206131 w 206290"/>
                  <a:gd name="connsiteY0" fmla="*/ 0 h 2509445"/>
                  <a:gd name="connsiteX1" fmla="*/ 204274 w 206290"/>
                  <a:gd name="connsiteY1" fmla="*/ 365953 h 2509445"/>
                  <a:gd name="connsiteX2" fmla="*/ 126269 w 206290"/>
                  <a:gd name="connsiteY2" fmla="*/ 444770 h 2509445"/>
                  <a:gd name="connsiteX3" fmla="*/ 124148 w 206290"/>
                  <a:gd name="connsiteY3" fmla="*/ 906994 h 2509445"/>
                  <a:gd name="connsiteX4" fmla="*/ 204274 w 206290"/>
                  <a:gd name="connsiteY4" fmla="*/ 988166 h 2509445"/>
                  <a:gd name="connsiteX5" fmla="*/ 201631 w 206290"/>
                  <a:gd name="connsiteY5" fmla="*/ 2509445 h 2509445"/>
                  <a:gd name="connsiteX6" fmla="*/ 164080 w 206290"/>
                  <a:gd name="connsiteY6" fmla="*/ 2509445 h 2509445"/>
                  <a:gd name="connsiteX7" fmla="*/ 0 w 206290"/>
                  <a:gd name="connsiteY7" fmla="*/ 2344363 h 2509445"/>
                  <a:gd name="connsiteX8" fmla="*/ 3307 w 206290"/>
                  <a:gd name="connsiteY8" fmla="*/ 153106 h 2509445"/>
                  <a:gd name="connsiteX9" fmla="*/ 150428 w 206290"/>
                  <a:gd name="connsiteY9" fmla="*/ 10835 h 2509445"/>
                  <a:gd name="connsiteX10" fmla="*/ 206131 w 206290"/>
                  <a:gd name="connsiteY10" fmla="*/ 0 h 2509445"/>
                  <a:gd name="connsiteX0" fmla="*/ 206131 w 206290"/>
                  <a:gd name="connsiteY0" fmla="*/ 0 h 2509445"/>
                  <a:gd name="connsiteX1" fmla="*/ 204274 w 206290"/>
                  <a:gd name="connsiteY1" fmla="*/ 365953 h 2509445"/>
                  <a:gd name="connsiteX2" fmla="*/ 116348 w 206290"/>
                  <a:gd name="connsiteY2" fmla="*/ 419714 h 2509445"/>
                  <a:gd name="connsiteX3" fmla="*/ 124148 w 206290"/>
                  <a:gd name="connsiteY3" fmla="*/ 906994 h 2509445"/>
                  <a:gd name="connsiteX4" fmla="*/ 204274 w 206290"/>
                  <a:gd name="connsiteY4" fmla="*/ 988166 h 2509445"/>
                  <a:gd name="connsiteX5" fmla="*/ 201631 w 206290"/>
                  <a:gd name="connsiteY5" fmla="*/ 2509445 h 2509445"/>
                  <a:gd name="connsiteX6" fmla="*/ 164080 w 206290"/>
                  <a:gd name="connsiteY6" fmla="*/ 2509445 h 2509445"/>
                  <a:gd name="connsiteX7" fmla="*/ 0 w 206290"/>
                  <a:gd name="connsiteY7" fmla="*/ 2344363 h 2509445"/>
                  <a:gd name="connsiteX8" fmla="*/ 3307 w 206290"/>
                  <a:gd name="connsiteY8" fmla="*/ 153106 h 2509445"/>
                  <a:gd name="connsiteX9" fmla="*/ 150428 w 206290"/>
                  <a:gd name="connsiteY9" fmla="*/ 10835 h 2509445"/>
                  <a:gd name="connsiteX10" fmla="*/ 206131 w 206290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16348 w 207582"/>
                  <a:gd name="connsiteY2" fmla="*/ 419714 h 2509445"/>
                  <a:gd name="connsiteX3" fmla="*/ 124148 w 207582"/>
                  <a:gd name="connsiteY3" fmla="*/ 906994 h 2509445"/>
                  <a:gd name="connsiteX4" fmla="*/ 204274 w 207582"/>
                  <a:gd name="connsiteY4" fmla="*/ 98816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16348 w 207582"/>
                  <a:gd name="connsiteY2" fmla="*/ 419714 h 2509445"/>
                  <a:gd name="connsiteX3" fmla="*/ 107611 w 207582"/>
                  <a:gd name="connsiteY3" fmla="*/ 916390 h 2509445"/>
                  <a:gd name="connsiteX4" fmla="*/ 204274 w 207582"/>
                  <a:gd name="connsiteY4" fmla="*/ 98816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16348 w 207582"/>
                  <a:gd name="connsiteY2" fmla="*/ 419714 h 2509445"/>
                  <a:gd name="connsiteX3" fmla="*/ 107611 w 207582"/>
                  <a:gd name="connsiteY3" fmla="*/ 916390 h 2509445"/>
                  <a:gd name="connsiteX4" fmla="*/ 204274 w 207582"/>
                  <a:gd name="connsiteY4" fmla="*/ 100382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09733 w 207582"/>
                  <a:gd name="connsiteY2" fmla="*/ 419714 h 2509445"/>
                  <a:gd name="connsiteX3" fmla="*/ 107611 w 207582"/>
                  <a:gd name="connsiteY3" fmla="*/ 916390 h 2509445"/>
                  <a:gd name="connsiteX4" fmla="*/ 204274 w 207582"/>
                  <a:gd name="connsiteY4" fmla="*/ 100382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03119 w 207582"/>
                  <a:gd name="connsiteY2" fmla="*/ 422846 h 2509445"/>
                  <a:gd name="connsiteX3" fmla="*/ 107611 w 207582"/>
                  <a:gd name="connsiteY3" fmla="*/ 916390 h 2509445"/>
                  <a:gd name="connsiteX4" fmla="*/ 204274 w 207582"/>
                  <a:gd name="connsiteY4" fmla="*/ 100382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06426 w 207582"/>
                  <a:gd name="connsiteY2" fmla="*/ 432242 h 2509445"/>
                  <a:gd name="connsiteX3" fmla="*/ 107611 w 207582"/>
                  <a:gd name="connsiteY3" fmla="*/ 916390 h 2509445"/>
                  <a:gd name="connsiteX4" fmla="*/ 204274 w 207582"/>
                  <a:gd name="connsiteY4" fmla="*/ 100382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6290"/>
                  <a:gd name="connsiteY0" fmla="*/ 0 h 2509445"/>
                  <a:gd name="connsiteX1" fmla="*/ 204275 w 206290"/>
                  <a:gd name="connsiteY1" fmla="*/ 347161 h 2509445"/>
                  <a:gd name="connsiteX2" fmla="*/ 106426 w 206290"/>
                  <a:gd name="connsiteY2" fmla="*/ 432242 h 2509445"/>
                  <a:gd name="connsiteX3" fmla="*/ 107611 w 206290"/>
                  <a:gd name="connsiteY3" fmla="*/ 916390 h 2509445"/>
                  <a:gd name="connsiteX4" fmla="*/ 204274 w 206290"/>
                  <a:gd name="connsiteY4" fmla="*/ 1003826 h 2509445"/>
                  <a:gd name="connsiteX5" fmla="*/ 201631 w 206290"/>
                  <a:gd name="connsiteY5" fmla="*/ 2509445 h 2509445"/>
                  <a:gd name="connsiteX6" fmla="*/ 164080 w 206290"/>
                  <a:gd name="connsiteY6" fmla="*/ 2509445 h 2509445"/>
                  <a:gd name="connsiteX7" fmla="*/ 0 w 206290"/>
                  <a:gd name="connsiteY7" fmla="*/ 2344363 h 2509445"/>
                  <a:gd name="connsiteX8" fmla="*/ 3307 w 206290"/>
                  <a:gd name="connsiteY8" fmla="*/ 153106 h 2509445"/>
                  <a:gd name="connsiteX9" fmla="*/ 150428 w 206290"/>
                  <a:gd name="connsiteY9" fmla="*/ 10835 h 2509445"/>
                  <a:gd name="connsiteX10" fmla="*/ 206131 w 206290"/>
                  <a:gd name="connsiteY10" fmla="*/ 0 h 2509445"/>
                  <a:gd name="connsiteX0" fmla="*/ 203650 w 204275"/>
                  <a:gd name="connsiteY0" fmla="*/ 0 h 2500049"/>
                  <a:gd name="connsiteX1" fmla="*/ 204275 w 204275"/>
                  <a:gd name="connsiteY1" fmla="*/ 337765 h 2500049"/>
                  <a:gd name="connsiteX2" fmla="*/ 106426 w 204275"/>
                  <a:gd name="connsiteY2" fmla="*/ 422846 h 2500049"/>
                  <a:gd name="connsiteX3" fmla="*/ 107611 w 204275"/>
                  <a:gd name="connsiteY3" fmla="*/ 906994 h 2500049"/>
                  <a:gd name="connsiteX4" fmla="*/ 204274 w 204275"/>
                  <a:gd name="connsiteY4" fmla="*/ 994430 h 2500049"/>
                  <a:gd name="connsiteX5" fmla="*/ 201631 w 204275"/>
                  <a:gd name="connsiteY5" fmla="*/ 2500049 h 2500049"/>
                  <a:gd name="connsiteX6" fmla="*/ 164080 w 204275"/>
                  <a:gd name="connsiteY6" fmla="*/ 2500049 h 2500049"/>
                  <a:gd name="connsiteX7" fmla="*/ 0 w 204275"/>
                  <a:gd name="connsiteY7" fmla="*/ 2334967 h 2500049"/>
                  <a:gd name="connsiteX8" fmla="*/ 3307 w 204275"/>
                  <a:gd name="connsiteY8" fmla="*/ 143710 h 2500049"/>
                  <a:gd name="connsiteX9" fmla="*/ 150428 w 204275"/>
                  <a:gd name="connsiteY9" fmla="*/ 1439 h 2500049"/>
                  <a:gd name="connsiteX10" fmla="*/ 203650 w 204275"/>
                  <a:gd name="connsiteY10" fmla="*/ 0 h 2500049"/>
                  <a:gd name="connsiteX0" fmla="*/ 203650 w 204275"/>
                  <a:gd name="connsiteY0" fmla="*/ 0 h 2500049"/>
                  <a:gd name="connsiteX1" fmla="*/ 204275 w 204275"/>
                  <a:gd name="connsiteY1" fmla="*/ 337765 h 2500049"/>
                  <a:gd name="connsiteX2" fmla="*/ 106426 w 204275"/>
                  <a:gd name="connsiteY2" fmla="*/ 422846 h 2500049"/>
                  <a:gd name="connsiteX3" fmla="*/ 107611 w 204275"/>
                  <a:gd name="connsiteY3" fmla="*/ 906994 h 2500049"/>
                  <a:gd name="connsiteX4" fmla="*/ 204274 w 204275"/>
                  <a:gd name="connsiteY4" fmla="*/ 994430 h 2500049"/>
                  <a:gd name="connsiteX5" fmla="*/ 201631 w 204275"/>
                  <a:gd name="connsiteY5" fmla="*/ 2500049 h 2500049"/>
                  <a:gd name="connsiteX6" fmla="*/ 164080 w 204275"/>
                  <a:gd name="connsiteY6" fmla="*/ 2500049 h 2500049"/>
                  <a:gd name="connsiteX7" fmla="*/ 0 w 204275"/>
                  <a:gd name="connsiteY7" fmla="*/ 2334967 h 2500049"/>
                  <a:gd name="connsiteX8" fmla="*/ 3307 w 204275"/>
                  <a:gd name="connsiteY8" fmla="*/ 141361 h 2500049"/>
                  <a:gd name="connsiteX9" fmla="*/ 150428 w 204275"/>
                  <a:gd name="connsiteY9" fmla="*/ 1439 h 2500049"/>
                  <a:gd name="connsiteX10" fmla="*/ 203650 w 204275"/>
                  <a:gd name="connsiteY10" fmla="*/ 0 h 2500049"/>
                  <a:gd name="connsiteX0" fmla="*/ 203650 w 204275"/>
                  <a:gd name="connsiteY0" fmla="*/ 0 h 2500049"/>
                  <a:gd name="connsiteX1" fmla="*/ 204275 w 204275"/>
                  <a:gd name="connsiteY1" fmla="*/ 337765 h 2500049"/>
                  <a:gd name="connsiteX2" fmla="*/ 111386 w 204275"/>
                  <a:gd name="connsiteY2" fmla="*/ 422846 h 2500049"/>
                  <a:gd name="connsiteX3" fmla="*/ 107611 w 204275"/>
                  <a:gd name="connsiteY3" fmla="*/ 906994 h 2500049"/>
                  <a:gd name="connsiteX4" fmla="*/ 204274 w 204275"/>
                  <a:gd name="connsiteY4" fmla="*/ 994430 h 2500049"/>
                  <a:gd name="connsiteX5" fmla="*/ 201631 w 204275"/>
                  <a:gd name="connsiteY5" fmla="*/ 2500049 h 2500049"/>
                  <a:gd name="connsiteX6" fmla="*/ 164080 w 204275"/>
                  <a:gd name="connsiteY6" fmla="*/ 2500049 h 2500049"/>
                  <a:gd name="connsiteX7" fmla="*/ 0 w 204275"/>
                  <a:gd name="connsiteY7" fmla="*/ 2334967 h 2500049"/>
                  <a:gd name="connsiteX8" fmla="*/ 3307 w 204275"/>
                  <a:gd name="connsiteY8" fmla="*/ 141361 h 2500049"/>
                  <a:gd name="connsiteX9" fmla="*/ 150428 w 204275"/>
                  <a:gd name="connsiteY9" fmla="*/ 1439 h 2500049"/>
                  <a:gd name="connsiteX10" fmla="*/ 203650 w 204275"/>
                  <a:gd name="connsiteY10" fmla="*/ 0 h 2500049"/>
                  <a:gd name="connsiteX0" fmla="*/ 203650 w 204274"/>
                  <a:gd name="connsiteY0" fmla="*/ 0 h 2500049"/>
                  <a:gd name="connsiteX1" fmla="*/ 201794 w 204274"/>
                  <a:gd name="connsiteY1" fmla="*/ 342462 h 2500049"/>
                  <a:gd name="connsiteX2" fmla="*/ 111386 w 204274"/>
                  <a:gd name="connsiteY2" fmla="*/ 422846 h 2500049"/>
                  <a:gd name="connsiteX3" fmla="*/ 107611 w 204274"/>
                  <a:gd name="connsiteY3" fmla="*/ 906994 h 2500049"/>
                  <a:gd name="connsiteX4" fmla="*/ 204274 w 204274"/>
                  <a:gd name="connsiteY4" fmla="*/ 994430 h 2500049"/>
                  <a:gd name="connsiteX5" fmla="*/ 201631 w 204274"/>
                  <a:gd name="connsiteY5" fmla="*/ 2500049 h 2500049"/>
                  <a:gd name="connsiteX6" fmla="*/ 164080 w 204274"/>
                  <a:gd name="connsiteY6" fmla="*/ 2500049 h 2500049"/>
                  <a:gd name="connsiteX7" fmla="*/ 0 w 204274"/>
                  <a:gd name="connsiteY7" fmla="*/ 2334967 h 2500049"/>
                  <a:gd name="connsiteX8" fmla="*/ 3307 w 204274"/>
                  <a:gd name="connsiteY8" fmla="*/ 141361 h 2500049"/>
                  <a:gd name="connsiteX9" fmla="*/ 150428 w 204274"/>
                  <a:gd name="connsiteY9" fmla="*/ 1439 h 2500049"/>
                  <a:gd name="connsiteX10" fmla="*/ 203650 w 204274"/>
                  <a:gd name="connsiteY10" fmla="*/ 0 h 2500049"/>
                  <a:gd name="connsiteX0" fmla="*/ 203650 w 204274"/>
                  <a:gd name="connsiteY0" fmla="*/ 0 h 2500049"/>
                  <a:gd name="connsiteX1" fmla="*/ 201794 w 204274"/>
                  <a:gd name="connsiteY1" fmla="*/ 342462 h 2500049"/>
                  <a:gd name="connsiteX2" fmla="*/ 111386 w 204274"/>
                  <a:gd name="connsiteY2" fmla="*/ 422846 h 2500049"/>
                  <a:gd name="connsiteX3" fmla="*/ 112572 w 204274"/>
                  <a:gd name="connsiteY3" fmla="*/ 897598 h 2500049"/>
                  <a:gd name="connsiteX4" fmla="*/ 204274 w 204274"/>
                  <a:gd name="connsiteY4" fmla="*/ 994430 h 2500049"/>
                  <a:gd name="connsiteX5" fmla="*/ 201631 w 204274"/>
                  <a:gd name="connsiteY5" fmla="*/ 2500049 h 2500049"/>
                  <a:gd name="connsiteX6" fmla="*/ 164080 w 204274"/>
                  <a:gd name="connsiteY6" fmla="*/ 2500049 h 2500049"/>
                  <a:gd name="connsiteX7" fmla="*/ 0 w 204274"/>
                  <a:gd name="connsiteY7" fmla="*/ 2334967 h 2500049"/>
                  <a:gd name="connsiteX8" fmla="*/ 3307 w 204274"/>
                  <a:gd name="connsiteY8" fmla="*/ 141361 h 2500049"/>
                  <a:gd name="connsiteX9" fmla="*/ 150428 w 204274"/>
                  <a:gd name="connsiteY9" fmla="*/ 1439 h 2500049"/>
                  <a:gd name="connsiteX10" fmla="*/ 203650 w 204274"/>
                  <a:gd name="connsiteY10" fmla="*/ 0 h 2500049"/>
                  <a:gd name="connsiteX0" fmla="*/ 203650 w 204274"/>
                  <a:gd name="connsiteY0" fmla="*/ 0 h 2500049"/>
                  <a:gd name="connsiteX1" fmla="*/ 201794 w 204274"/>
                  <a:gd name="connsiteY1" fmla="*/ 342462 h 2500049"/>
                  <a:gd name="connsiteX2" fmla="*/ 113866 w 204274"/>
                  <a:gd name="connsiteY2" fmla="*/ 425195 h 2500049"/>
                  <a:gd name="connsiteX3" fmla="*/ 112572 w 204274"/>
                  <a:gd name="connsiteY3" fmla="*/ 897598 h 2500049"/>
                  <a:gd name="connsiteX4" fmla="*/ 204274 w 204274"/>
                  <a:gd name="connsiteY4" fmla="*/ 994430 h 2500049"/>
                  <a:gd name="connsiteX5" fmla="*/ 201631 w 204274"/>
                  <a:gd name="connsiteY5" fmla="*/ 2500049 h 2500049"/>
                  <a:gd name="connsiteX6" fmla="*/ 164080 w 204274"/>
                  <a:gd name="connsiteY6" fmla="*/ 2500049 h 2500049"/>
                  <a:gd name="connsiteX7" fmla="*/ 0 w 204274"/>
                  <a:gd name="connsiteY7" fmla="*/ 2334967 h 2500049"/>
                  <a:gd name="connsiteX8" fmla="*/ 3307 w 204274"/>
                  <a:gd name="connsiteY8" fmla="*/ 141361 h 2500049"/>
                  <a:gd name="connsiteX9" fmla="*/ 150428 w 204274"/>
                  <a:gd name="connsiteY9" fmla="*/ 1439 h 2500049"/>
                  <a:gd name="connsiteX10" fmla="*/ 203650 w 204274"/>
                  <a:gd name="connsiteY10" fmla="*/ 0 h 2500049"/>
                  <a:gd name="connsiteX0" fmla="*/ 203650 w 204274"/>
                  <a:gd name="connsiteY0" fmla="*/ 0 h 2500049"/>
                  <a:gd name="connsiteX1" fmla="*/ 201794 w 204274"/>
                  <a:gd name="connsiteY1" fmla="*/ 342462 h 2500049"/>
                  <a:gd name="connsiteX2" fmla="*/ 113866 w 204274"/>
                  <a:gd name="connsiteY2" fmla="*/ 425195 h 2500049"/>
                  <a:gd name="connsiteX3" fmla="*/ 115053 w 204274"/>
                  <a:gd name="connsiteY3" fmla="*/ 895250 h 2500049"/>
                  <a:gd name="connsiteX4" fmla="*/ 204274 w 204274"/>
                  <a:gd name="connsiteY4" fmla="*/ 994430 h 2500049"/>
                  <a:gd name="connsiteX5" fmla="*/ 201631 w 204274"/>
                  <a:gd name="connsiteY5" fmla="*/ 2500049 h 2500049"/>
                  <a:gd name="connsiteX6" fmla="*/ 164080 w 204274"/>
                  <a:gd name="connsiteY6" fmla="*/ 2500049 h 2500049"/>
                  <a:gd name="connsiteX7" fmla="*/ 0 w 204274"/>
                  <a:gd name="connsiteY7" fmla="*/ 2334967 h 2500049"/>
                  <a:gd name="connsiteX8" fmla="*/ 3307 w 204274"/>
                  <a:gd name="connsiteY8" fmla="*/ 141361 h 2500049"/>
                  <a:gd name="connsiteX9" fmla="*/ 150428 w 204274"/>
                  <a:gd name="connsiteY9" fmla="*/ 1439 h 2500049"/>
                  <a:gd name="connsiteX10" fmla="*/ 203650 w 204274"/>
                  <a:gd name="connsiteY10" fmla="*/ 0 h 2500049"/>
                  <a:gd name="connsiteX0" fmla="*/ 203650 w 206755"/>
                  <a:gd name="connsiteY0" fmla="*/ 0 h 2500049"/>
                  <a:gd name="connsiteX1" fmla="*/ 201794 w 206755"/>
                  <a:gd name="connsiteY1" fmla="*/ 342462 h 2500049"/>
                  <a:gd name="connsiteX2" fmla="*/ 113866 w 206755"/>
                  <a:gd name="connsiteY2" fmla="*/ 425195 h 2500049"/>
                  <a:gd name="connsiteX3" fmla="*/ 115053 w 206755"/>
                  <a:gd name="connsiteY3" fmla="*/ 895250 h 2500049"/>
                  <a:gd name="connsiteX4" fmla="*/ 206755 w 206755"/>
                  <a:gd name="connsiteY4" fmla="*/ 989732 h 2500049"/>
                  <a:gd name="connsiteX5" fmla="*/ 201631 w 206755"/>
                  <a:gd name="connsiteY5" fmla="*/ 2500049 h 2500049"/>
                  <a:gd name="connsiteX6" fmla="*/ 164080 w 206755"/>
                  <a:gd name="connsiteY6" fmla="*/ 2500049 h 2500049"/>
                  <a:gd name="connsiteX7" fmla="*/ 0 w 206755"/>
                  <a:gd name="connsiteY7" fmla="*/ 2334967 h 2500049"/>
                  <a:gd name="connsiteX8" fmla="*/ 3307 w 206755"/>
                  <a:gd name="connsiteY8" fmla="*/ 141361 h 2500049"/>
                  <a:gd name="connsiteX9" fmla="*/ 150428 w 206755"/>
                  <a:gd name="connsiteY9" fmla="*/ 1439 h 2500049"/>
                  <a:gd name="connsiteX10" fmla="*/ 203650 w 206755"/>
                  <a:gd name="connsiteY10" fmla="*/ 0 h 2500049"/>
                  <a:gd name="connsiteX0" fmla="*/ 200593 w 203698"/>
                  <a:gd name="connsiteY0" fmla="*/ 0 h 2500049"/>
                  <a:gd name="connsiteX1" fmla="*/ 198737 w 203698"/>
                  <a:gd name="connsiteY1" fmla="*/ 342462 h 2500049"/>
                  <a:gd name="connsiteX2" fmla="*/ 110809 w 203698"/>
                  <a:gd name="connsiteY2" fmla="*/ 425195 h 2500049"/>
                  <a:gd name="connsiteX3" fmla="*/ 111996 w 203698"/>
                  <a:gd name="connsiteY3" fmla="*/ 895250 h 2500049"/>
                  <a:gd name="connsiteX4" fmla="*/ 203698 w 203698"/>
                  <a:gd name="connsiteY4" fmla="*/ 989732 h 2500049"/>
                  <a:gd name="connsiteX5" fmla="*/ 198574 w 203698"/>
                  <a:gd name="connsiteY5" fmla="*/ 2500049 h 2500049"/>
                  <a:gd name="connsiteX6" fmla="*/ 161023 w 203698"/>
                  <a:gd name="connsiteY6" fmla="*/ 2500049 h 2500049"/>
                  <a:gd name="connsiteX7" fmla="*/ 1014 w 203698"/>
                  <a:gd name="connsiteY7" fmla="*/ 893283 h 2500049"/>
                  <a:gd name="connsiteX8" fmla="*/ 250 w 203698"/>
                  <a:gd name="connsiteY8" fmla="*/ 141361 h 2500049"/>
                  <a:gd name="connsiteX9" fmla="*/ 147371 w 203698"/>
                  <a:gd name="connsiteY9" fmla="*/ 1439 h 2500049"/>
                  <a:gd name="connsiteX10" fmla="*/ 200593 w 203698"/>
                  <a:gd name="connsiteY10" fmla="*/ 0 h 2500049"/>
                  <a:gd name="connsiteX0" fmla="*/ 200593 w 200752"/>
                  <a:gd name="connsiteY0" fmla="*/ 0 h 2500049"/>
                  <a:gd name="connsiteX1" fmla="*/ 198737 w 200752"/>
                  <a:gd name="connsiteY1" fmla="*/ 342462 h 2500049"/>
                  <a:gd name="connsiteX2" fmla="*/ 110809 w 200752"/>
                  <a:gd name="connsiteY2" fmla="*/ 425195 h 2500049"/>
                  <a:gd name="connsiteX3" fmla="*/ 111996 w 200752"/>
                  <a:gd name="connsiteY3" fmla="*/ 895250 h 2500049"/>
                  <a:gd name="connsiteX4" fmla="*/ 198574 w 200752"/>
                  <a:gd name="connsiteY4" fmla="*/ 2500049 h 2500049"/>
                  <a:gd name="connsiteX5" fmla="*/ 161023 w 200752"/>
                  <a:gd name="connsiteY5" fmla="*/ 2500049 h 2500049"/>
                  <a:gd name="connsiteX6" fmla="*/ 1014 w 200752"/>
                  <a:gd name="connsiteY6" fmla="*/ 893283 h 2500049"/>
                  <a:gd name="connsiteX7" fmla="*/ 250 w 200752"/>
                  <a:gd name="connsiteY7" fmla="*/ 141361 h 2500049"/>
                  <a:gd name="connsiteX8" fmla="*/ 147371 w 200752"/>
                  <a:gd name="connsiteY8" fmla="*/ 1439 h 2500049"/>
                  <a:gd name="connsiteX9" fmla="*/ 200593 w 200752"/>
                  <a:gd name="connsiteY9" fmla="*/ 0 h 2500049"/>
                  <a:gd name="connsiteX0" fmla="*/ 200593 w 200752"/>
                  <a:gd name="connsiteY0" fmla="*/ 0 h 2500049"/>
                  <a:gd name="connsiteX1" fmla="*/ 198737 w 200752"/>
                  <a:gd name="connsiteY1" fmla="*/ 342462 h 2500049"/>
                  <a:gd name="connsiteX2" fmla="*/ 110809 w 200752"/>
                  <a:gd name="connsiteY2" fmla="*/ 425195 h 2500049"/>
                  <a:gd name="connsiteX3" fmla="*/ 111996 w 200752"/>
                  <a:gd name="connsiteY3" fmla="*/ 895250 h 2500049"/>
                  <a:gd name="connsiteX4" fmla="*/ 161023 w 200752"/>
                  <a:gd name="connsiteY4" fmla="*/ 2500049 h 2500049"/>
                  <a:gd name="connsiteX5" fmla="*/ 1014 w 200752"/>
                  <a:gd name="connsiteY5" fmla="*/ 893283 h 2500049"/>
                  <a:gd name="connsiteX6" fmla="*/ 250 w 200752"/>
                  <a:gd name="connsiteY6" fmla="*/ 141361 h 2500049"/>
                  <a:gd name="connsiteX7" fmla="*/ 147371 w 200752"/>
                  <a:gd name="connsiteY7" fmla="*/ 1439 h 2500049"/>
                  <a:gd name="connsiteX8" fmla="*/ 200593 w 200752"/>
                  <a:gd name="connsiteY8" fmla="*/ 0 h 2500049"/>
                  <a:gd name="connsiteX0" fmla="*/ 200593 w 200752"/>
                  <a:gd name="connsiteY0" fmla="*/ 0 h 895250"/>
                  <a:gd name="connsiteX1" fmla="*/ 198737 w 200752"/>
                  <a:gd name="connsiteY1" fmla="*/ 342462 h 895250"/>
                  <a:gd name="connsiteX2" fmla="*/ 110809 w 200752"/>
                  <a:gd name="connsiteY2" fmla="*/ 425195 h 895250"/>
                  <a:gd name="connsiteX3" fmla="*/ 111996 w 200752"/>
                  <a:gd name="connsiteY3" fmla="*/ 895250 h 895250"/>
                  <a:gd name="connsiteX4" fmla="*/ 1014 w 200752"/>
                  <a:gd name="connsiteY4" fmla="*/ 893283 h 895250"/>
                  <a:gd name="connsiteX5" fmla="*/ 250 w 200752"/>
                  <a:gd name="connsiteY5" fmla="*/ 141361 h 895250"/>
                  <a:gd name="connsiteX6" fmla="*/ 147371 w 200752"/>
                  <a:gd name="connsiteY6" fmla="*/ 1439 h 895250"/>
                  <a:gd name="connsiteX7" fmla="*/ 200593 w 200752"/>
                  <a:gd name="connsiteY7" fmla="*/ 0 h 895250"/>
                  <a:gd name="connsiteX0" fmla="*/ 200593 w 200752"/>
                  <a:gd name="connsiteY0" fmla="*/ 0 h 893283"/>
                  <a:gd name="connsiteX1" fmla="*/ 198737 w 200752"/>
                  <a:gd name="connsiteY1" fmla="*/ 342462 h 893283"/>
                  <a:gd name="connsiteX2" fmla="*/ 110809 w 200752"/>
                  <a:gd name="connsiteY2" fmla="*/ 425195 h 893283"/>
                  <a:gd name="connsiteX3" fmla="*/ 111996 w 200752"/>
                  <a:gd name="connsiteY3" fmla="*/ 883504 h 893283"/>
                  <a:gd name="connsiteX4" fmla="*/ 1014 w 200752"/>
                  <a:gd name="connsiteY4" fmla="*/ 893283 h 893283"/>
                  <a:gd name="connsiteX5" fmla="*/ 250 w 200752"/>
                  <a:gd name="connsiteY5" fmla="*/ 141361 h 893283"/>
                  <a:gd name="connsiteX6" fmla="*/ 147371 w 200752"/>
                  <a:gd name="connsiteY6" fmla="*/ 1439 h 893283"/>
                  <a:gd name="connsiteX7" fmla="*/ 200593 w 200752"/>
                  <a:gd name="connsiteY7" fmla="*/ 0 h 893283"/>
                  <a:gd name="connsiteX0" fmla="*/ 202060 w 202219"/>
                  <a:gd name="connsiteY0" fmla="*/ 0 h 883504"/>
                  <a:gd name="connsiteX1" fmla="*/ 200204 w 202219"/>
                  <a:gd name="connsiteY1" fmla="*/ 342462 h 883504"/>
                  <a:gd name="connsiteX2" fmla="*/ 112276 w 202219"/>
                  <a:gd name="connsiteY2" fmla="*/ 425195 h 883504"/>
                  <a:gd name="connsiteX3" fmla="*/ 113463 w 202219"/>
                  <a:gd name="connsiteY3" fmla="*/ 883504 h 883504"/>
                  <a:gd name="connsiteX4" fmla="*/ 0 w 202219"/>
                  <a:gd name="connsiteY4" fmla="*/ 881538 h 883504"/>
                  <a:gd name="connsiteX5" fmla="*/ 1717 w 202219"/>
                  <a:gd name="connsiteY5" fmla="*/ 141361 h 883504"/>
                  <a:gd name="connsiteX6" fmla="*/ 148838 w 202219"/>
                  <a:gd name="connsiteY6" fmla="*/ 1439 h 883504"/>
                  <a:gd name="connsiteX7" fmla="*/ 202060 w 202219"/>
                  <a:gd name="connsiteY7" fmla="*/ 0 h 88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219" h="883504">
                    <a:moveTo>
                      <a:pt x="202060" y="0"/>
                    </a:moveTo>
                    <a:cubicBezTo>
                      <a:pt x="203028" y="133891"/>
                      <a:pt x="199236" y="208571"/>
                      <a:pt x="200204" y="342462"/>
                    </a:cubicBezTo>
                    <a:lnTo>
                      <a:pt x="112276" y="425195"/>
                    </a:lnTo>
                    <a:cubicBezTo>
                      <a:pt x="113951" y="579270"/>
                      <a:pt x="111788" y="729429"/>
                      <a:pt x="113463" y="883504"/>
                    </a:cubicBezTo>
                    <a:lnTo>
                      <a:pt x="0" y="881538"/>
                    </a:lnTo>
                    <a:cubicBezTo>
                      <a:pt x="1102" y="151119"/>
                      <a:pt x="615" y="871780"/>
                      <a:pt x="1717" y="141361"/>
                    </a:cubicBezTo>
                    <a:lnTo>
                      <a:pt x="148838" y="1439"/>
                    </a:lnTo>
                    <a:lnTo>
                      <a:pt x="202060" y="0"/>
                    </a:lnTo>
                    <a:close/>
                  </a:path>
                </a:pathLst>
              </a:cu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897" name="Conector reto 896">
                <a:extLst>
                  <a:ext uri="{FF2B5EF4-FFF2-40B4-BE49-F238E27FC236}">
                    <a16:creationId xmlns:a16="http://schemas.microsoft.com/office/drawing/2014/main" id="{644C94E7-2274-4747-AA12-5EB13E0AE4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4236" y="2532127"/>
                <a:ext cx="1224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Conector reto 897">
                <a:extLst>
                  <a:ext uri="{FF2B5EF4-FFF2-40B4-BE49-F238E27FC236}">
                    <a16:creationId xmlns:a16="http://schemas.microsoft.com/office/drawing/2014/main" id="{0A8B1DC8-2D61-4036-81DB-6133C4B1ED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5413" y="2613664"/>
                <a:ext cx="1872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Conector reto 898">
                <a:extLst>
                  <a:ext uri="{FF2B5EF4-FFF2-40B4-BE49-F238E27FC236}">
                    <a16:creationId xmlns:a16="http://schemas.microsoft.com/office/drawing/2014/main" id="{35E88C0E-1DE0-4990-9012-6B74AB451B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2" y="2695201"/>
                <a:ext cx="1872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0" name="Conector reto 899">
                <a:extLst>
                  <a:ext uri="{FF2B5EF4-FFF2-40B4-BE49-F238E27FC236}">
                    <a16:creationId xmlns:a16="http://schemas.microsoft.com/office/drawing/2014/main" id="{97D66EE0-26C3-4E8D-8702-9B256359E1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5413" y="2776738"/>
                <a:ext cx="1872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Conector reto 900">
                <a:extLst>
                  <a:ext uri="{FF2B5EF4-FFF2-40B4-BE49-F238E27FC236}">
                    <a16:creationId xmlns:a16="http://schemas.microsoft.com/office/drawing/2014/main" id="{6E586C79-30C6-420B-BF25-CAC3C60B09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2" y="2858275"/>
                <a:ext cx="1368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Conector reto 901">
                <a:extLst>
                  <a:ext uri="{FF2B5EF4-FFF2-40B4-BE49-F238E27FC236}">
                    <a16:creationId xmlns:a16="http://schemas.microsoft.com/office/drawing/2014/main" id="{F2B97701-853F-41F3-BC00-1FBC38C20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2939812"/>
                <a:ext cx="1080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Conector reto 902">
                <a:extLst>
                  <a:ext uri="{FF2B5EF4-FFF2-40B4-BE49-F238E27FC236}">
                    <a16:creationId xmlns:a16="http://schemas.microsoft.com/office/drawing/2014/main" id="{BF105645-AD42-47C9-915D-B9653998D5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9" y="3021349"/>
                <a:ext cx="1080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4" name="Conector reto 903">
                <a:extLst>
                  <a:ext uri="{FF2B5EF4-FFF2-40B4-BE49-F238E27FC236}">
                    <a16:creationId xmlns:a16="http://schemas.microsoft.com/office/drawing/2014/main" id="{9A8C7639-4DF4-4157-B5B9-146405A2FB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9" y="3102886"/>
                <a:ext cx="1080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Conector reto 904">
                <a:extLst>
                  <a:ext uri="{FF2B5EF4-FFF2-40B4-BE49-F238E27FC236}">
                    <a16:creationId xmlns:a16="http://schemas.microsoft.com/office/drawing/2014/main" id="{8E5EA24F-1133-46C7-9310-670C9D3B45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9" y="3184423"/>
                <a:ext cx="1080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6" name="Conector reto 905">
                <a:extLst>
                  <a:ext uri="{FF2B5EF4-FFF2-40B4-BE49-F238E27FC236}">
                    <a16:creationId xmlns:a16="http://schemas.microsoft.com/office/drawing/2014/main" id="{12DB72E7-99D8-4935-AACD-C1F0BBB1A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9" y="3265960"/>
                <a:ext cx="1080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7" name="Conector reto 906">
                <a:extLst>
                  <a:ext uri="{FF2B5EF4-FFF2-40B4-BE49-F238E27FC236}">
                    <a16:creationId xmlns:a16="http://schemas.microsoft.com/office/drawing/2014/main" id="{D2883DF7-2587-47FF-AB3E-908FFD799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9" y="3347497"/>
                <a:ext cx="1080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097B88D7-9E09-4E29-BC33-82908DA636D7}"/>
              </a:ext>
            </a:extLst>
          </p:cNvPr>
          <p:cNvGrpSpPr/>
          <p:nvPr/>
        </p:nvGrpSpPr>
        <p:grpSpPr>
          <a:xfrm>
            <a:off x="3947550" y="4959006"/>
            <a:ext cx="2691458" cy="1374827"/>
            <a:chOff x="4144100" y="4637834"/>
            <a:chExt cx="2691458" cy="1374827"/>
          </a:xfrm>
        </p:grpSpPr>
        <p:grpSp>
          <p:nvGrpSpPr>
            <p:cNvPr id="75" name="Agrupar 74">
              <a:extLst>
                <a:ext uri="{FF2B5EF4-FFF2-40B4-BE49-F238E27FC236}">
                  <a16:creationId xmlns:a16="http://schemas.microsoft.com/office/drawing/2014/main" id="{5F269BA5-D0FF-4366-A226-3458DA147B3A}"/>
                </a:ext>
              </a:extLst>
            </p:cNvPr>
            <p:cNvGrpSpPr/>
            <p:nvPr/>
          </p:nvGrpSpPr>
          <p:grpSpPr>
            <a:xfrm>
              <a:off x="4144100" y="4637834"/>
              <a:ext cx="2691458" cy="1374827"/>
              <a:chOff x="4144100" y="4637834"/>
              <a:chExt cx="2691458" cy="1374827"/>
            </a:xfrm>
          </p:grpSpPr>
          <p:grpSp>
            <p:nvGrpSpPr>
              <p:cNvPr id="88" name="Agrupar 87">
                <a:extLst>
                  <a:ext uri="{FF2B5EF4-FFF2-40B4-BE49-F238E27FC236}">
                    <a16:creationId xmlns:a16="http://schemas.microsoft.com/office/drawing/2014/main" id="{22108836-A0A9-49B0-8B86-94AE5544E55F}"/>
                  </a:ext>
                </a:extLst>
              </p:cNvPr>
              <p:cNvGrpSpPr/>
              <p:nvPr/>
            </p:nvGrpSpPr>
            <p:grpSpPr>
              <a:xfrm>
                <a:off x="4144100" y="4637834"/>
                <a:ext cx="2691458" cy="1374827"/>
                <a:chOff x="4091802" y="4413409"/>
                <a:chExt cx="2691458" cy="1374827"/>
              </a:xfrm>
            </p:grpSpPr>
            <p:sp>
              <p:nvSpPr>
                <p:cNvPr id="619" name="Hexágono 618">
                  <a:extLst>
                    <a:ext uri="{FF2B5EF4-FFF2-40B4-BE49-F238E27FC236}">
                      <a16:creationId xmlns:a16="http://schemas.microsoft.com/office/drawing/2014/main" id="{D7976354-1D65-4557-8927-00A51BB62C5D}"/>
                    </a:ext>
                  </a:extLst>
                </p:cNvPr>
                <p:cNvSpPr/>
                <p:nvPr/>
              </p:nvSpPr>
              <p:spPr>
                <a:xfrm>
                  <a:off x="4614056" y="4413409"/>
                  <a:ext cx="571712" cy="652268"/>
                </a:xfrm>
                <a:prstGeom prst="hexagon">
                  <a:avLst/>
                </a:prstGeom>
                <a:noFill/>
                <a:ln>
                  <a:solidFill>
                    <a:schemeClr val="accent1"/>
                  </a:solidFill>
                </a:ln>
                <a:scene3d>
                  <a:camera prst="perspectiveRelaxedModerately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0" name="Hexágono 619">
                  <a:extLst>
                    <a:ext uri="{FF2B5EF4-FFF2-40B4-BE49-F238E27FC236}">
                      <a16:creationId xmlns:a16="http://schemas.microsoft.com/office/drawing/2014/main" id="{1A650896-9283-4790-BB44-AE330668F952}"/>
                    </a:ext>
                  </a:extLst>
                </p:cNvPr>
                <p:cNvSpPr/>
                <p:nvPr/>
              </p:nvSpPr>
              <p:spPr>
                <a:xfrm>
                  <a:off x="4091802" y="4781514"/>
                  <a:ext cx="571712" cy="652268"/>
                </a:xfrm>
                <a:prstGeom prst="hexagon">
                  <a:avLst/>
                </a:prstGeom>
                <a:noFill/>
                <a:ln>
                  <a:solidFill>
                    <a:schemeClr val="accent1"/>
                  </a:solidFill>
                </a:ln>
                <a:scene3d>
                  <a:camera prst="perspectiveRelaxedModerately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1" name="Hexágono 620">
                  <a:extLst>
                    <a:ext uri="{FF2B5EF4-FFF2-40B4-BE49-F238E27FC236}">
                      <a16:creationId xmlns:a16="http://schemas.microsoft.com/office/drawing/2014/main" id="{467F5E7C-F2E7-4461-AD72-45F7EF5ED805}"/>
                    </a:ext>
                  </a:extLst>
                </p:cNvPr>
                <p:cNvSpPr/>
                <p:nvPr/>
              </p:nvSpPr>
              <p:spPr>
                <a:xfrm>
                  <a:off x="5687943" y="4413409"/>
                  <a:ext cx="571712" cy="652268"/>
                </a:xfrm>
                <a:prstGeom prst="hexagon">
                  <a:avLst/>
                </a:prstGeom>
                <a:noFill/>
                <a:ln>
                  <a:solidFill>
                    <a:schemeClr val="accent1"/>
                  </a:solidFill>
                </a:ln>
                <a:scene3d>
                  <a:camera prst="perspectiveRelaxedModerately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2" name="Hexágono 621">
                  <a:extLst>
                    <a:ext uri="{FF2B5EF4-FFF2-40B4-BE49-F238E27FC236}">
                      <a16:creationId xmlns:a16="http://schemas.microsoft.com/office/drawing/2014/main" id="{74B3D3BB-C0FA-4943-BD00-B4DDE67BACC2}"/>
                    </a:ext>
                  </a:extLst>
                </p:cNvPr>
                <p:cNvSpPr/>
                <p:nvPr/>
              </p:nvSpPr>
              <p:spPr>
                <a:xfrm>
                  <a:off x="5687943" y="5135968"/>
                  <a:ext cx="571712" cy="652268"/>
                </a:xfrm>
                <a:prstGeom prst="hexagon">
                  <a:avLst/>
                </a:prstGeom>
                <a:noFill/>
                <a:ln>
                  <a:solidFill>
                    <a:schemeClr val="accent1"/>
                  </a:solidFill>
                </a:ln>
                <a:scene3d>
                  <a:camera prst="perspectiveRelaxedModerately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3" name="Hexágono 622">
                  <a:extLst>
                    <a:ext uri="{FF2B5EF4-FFF2-40B4-BE49-F238E27FC236}">
                      <a16:creationId xmlns:a16="http://schemas.microsoft.com/office/drawing/2014/main" id="{3169DC3F-42CB-4F09-88D9-DFB9AA25AC5B}"/>
                    </a:ext>
                  </a:extLst>
                </p:cNvPr>
                <p:cNvSpPr/>
                <p:nvPr/>
              </p:nvSpPr>
              <p:spPr>
                <a:xfrm>
                  <a:off x="6211548" y="4781514"/>
                  <a:ext cx="571712" cy="652268"/>
                </a:xfrm>
                <a:prstGeom prst="hexagon">
                  <a:avLst/>
                </a:prstGeom>
                <a:noFill/>
                <a:ln>
                  <a:solidFill>
                    <a:schemeClr val="accent1"/>
                  </a:solidFill>
                </a:ln>
                <a:scene3d>
                  <a:camera prst="perspectiveRelaxedModerately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5" name="Hexágono 624">
                  <a:extLst>
                    <a:ext uri="{FF2B5EF4-FFF2-40B4-BE49-F238E27FC236}">
                      <a16:creationId xmlns:a16="http://schemas.microsoft.com/office/drawing/2014/main" id="{E5D6E057-D2B3-4020-BFAE-9A04D6E35209}"/>
                    </a:ext>
                  </a:extLst>
                </p:cNvPr>
                <p:cNvSpPr/>
                <p:nvPr/>
              </p:nvSpPr>
              <p:spPr>
                <a:xfrm>
                  <a:off x="5148006" y="4781514"/>
                  <a:ext cx="571712" cy="652268"/>
                </a:xfrm>
                <a:prstGeom prst="hexagon">
                  <a:avLst/>
                </a:prstGeom>
                <a:noFill/>
                <a:ln>
                  <a:solidFill>
                    <a:schemeClr val="accent1"/>
                  </a:solidFill>
                </a:ln>
                <a:scene3d>
                  <a:camera prst="perspectiveRelaxedModerately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6" name="Hexágono 625">
                  <a:extLst>
                    <a:ext uri="{FF2B5EF4-FFF2-40B4-BE49-F238E27FC236}">
                      <a16:creationId xmlns:a16="http://schemas.microsoft.com/office/drawing/2014/main" id="{30F838F1-06F1-4160-879B-33E7AC920812}"/>
                    </a:ext>
                  </a:extLst>
                </p:cNvPr>
                <p:cNvSpPr/>
                <p:nvPr/>
              </p:nvSpPr>
              <p:spPr>
                <a:xfrm>
                  <a:off x="4614056" y="5135968"/>
                  <a:ext cx="571712" cy="652268"/>
                </a:xfrm>
                <a:prstGeom prst="hexagon">
                  <a:avLst/>
                </a:prstGeom>
                <a:noFill/>
                <a:ln>
                  <a:solidFill>
                    <a:schemeClr val="accent1"/>
                  </a:solidFill>
                </a:ln>
                <a:scene3d>
                  <a:camera prst="perspectiveRelaxedModerately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26" name="Picture 2" descr="Imagem relacionada">
                  <a:extLst>
                    <a:ext uri="{FF2B5EF4-FFF2-40B4-BE49-F238E27FC236}">
                      <a16:creationId xmlns:a16="http://schemas.microsoft.com/office/drawing/2014/main" id="{949523E7-6FA0-445F-B1A7-D3E811C730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30415" y="4475904"/>
                  <a:ext cx="535889" cy="5358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5" name="Picture 4" descr="TPMS system failure icon">
                  <a:extLst>
                    <a:ext uri="{FF2B5EF4-FFF2-40B4-BE49-F238E27FC236}">
                      <a16:creationId xmlns:a16="http://schemas.microsoft.com/office/drawing/2014/main" id="{C35C23FC-09DF-42B5-9B54-8EAAC028C5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8517" y="4968269"/>
                  <a:ext cx="397951" cy="2958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0" name="Picture 16" descr="Resultado de imagem para icone gps">
                  <a:extLst>
                    <a:ext uri="{FF2B5EF4-FFF2-40B4-BE49-F238E27FC236}">
                      <a16:creationId xmlns:a16="http://schemas.microsoft.com/office/drawing/2014/main" id="{EDF03AF4-C36F-43D7-AF42-FC0AE64DEB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58538" y="4933932"/>
                  <a:ext cx="350649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Imagem 66">
                  <a:extLst>
                    <a:ext uri="{FF2B5EF4-FFF2-40B4-BE49-F238E27FC236}">
                      <a16:creationId xmlns:a16="http://schemas.microsoft.com/office/drawing/2014/main" id="{C5F72FDA-9E12-436C-B328-B886EB394A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duotone>
                    <a:prstClr val="black"/>
                    <a:schemeClr val="bg2">
                      <a:lumMod val="25000"/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27">
                          <a14:imgEffect>
                            <a14:colorTemperature colorTemp="72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66640" y="5219461"/>
                  <a:ext cx="424231" cy="485282"/>
                </a:xfrm>
                <a:prstGeom prst="rect">
                  <a:avLst/>
                </a:prstGeom>
              </p:spPr>
            </p:pic>
          </p:grpSp>
          <p:pic>
            <p:nvPicPr>
              <p:cNvPr id="1030" name="Picture 6" descr="Imagem relacionada">
                <a:extLst>
                  <a:ext uri="{FF2B5EF4-FFF2-40B4-BE49-F238E27FC236}">
                    <a16:creationId xmlns:a16="http://schemas.microsoft.com/office/drawing/2014/main" id="{5B8F915F-CC16-474F-A191-F9818F96B3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2277" y="4750227"/>
                <a:ext cx="439723" cy="4397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2" name="Picture 8" descr="Resultado de imagem para icon ar condicionado painel">
              <a:extLst>
                <a:ext uri="{FF2B5EF4-FFF2-40B4-BE49-F238E27FC236}">
                  <a16:creationId xmlns:a16="http://schemas.microsoft.com/office/drawing/2014/main" id="{FF55295D-AC17-444F-A240-A9E2EF945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4440" y="5066013"/>
              <a:ext cx="535889" cy="535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54" name="Imagem 553">
            <a:extLst>
              <a:ext uri="{FF2B5EF4-FFF2-40B4-BE49-F238E27FC236}">
                <a16:creationId xmlns:a16="http://schemas.microsoft.com/office/drawing/2014/main" id="{42FD3115-DBD1-4F86-83B7-74CFBC8DF5BB}"/>
              </a:ext>
            </a:extLst>
          </p:cNvPr>
          <p:cNvPicPr>
            <a:picLocks noChangeAspect="1"/>
          </p:cNvPicPr>
          <p:nvPr/>
        </p:nvPicPr>
        <p:blipFill>
          <a:blip r:embed="rId30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035" y="5547397"/>
            <a:ext cx="324000" cy="324000"/>
          </a:xfrm>
          <a:prstGeom prst="rect">
            <a:avLst/>
          </a:prstGeom>
        </p:spPr>
      </p:pic>
      <p:grpSp>
        <p:nvGrpSpPr>
          <p:cNvPr id="556" name="Agrupar 555">
            <a:extLst>
              <a:ext uri="{FF2B5EF4-FFF2-40B4-BE49-F238E27FC236}">
                <a16:creationId xmlns:a16="http://schemas.microsoft.com/office/drawing/2014/main" id="{2FAEEF8F-1A86-42F6-BC9E-5163B977D488}"/>
              </a:ext>
            </a:extLst>
          </p:cNvPr>
          <p:cNvGrpSpPr/>
          <p:nvPr/>
        </p:nvGrpSpPr>
        <p:grpSpPr>
          <a:xfrm>
            <a:off x="3602067" y="483614"/>
            <a:ext cx="921864" cy="595525"/>
            <a:chOff x="1718020" y="4293973"/>
            <a:chExt cx="1360125" cy="913588"/>
          </a:xfrm>
          <a:scene3d>
            <a:camera prst="perspectiveRelaxedModerately"/>
            <a:lightRig rig="threePt" dir="t"/>
          </a:scene3d>
        </p:grpSpPr>
        <p:sp>
          <p:nvSpPr>
            <p:cNvPr id="557" name="Hexágono 556">
              <a:extLst>
                <a:ext uri="{FF2B5EF4-FFF2-40B4-BE49-F238E27FC236}">
                  <a16:creationId xmlns:a16="http://schemas.microsoft.com/office/drawing/2014/main" id="{FF36ABCD-E32B-4454-8B70-BBFCCBB987B2}"/>
                </a:ext>
              </a:extLst>
            </p:cNvPr>
            <p:cNvSpPr/>
            <p:nvPr/>
          </p:nvSpPr>
          <p:spPr>
            <a:xfrm>
              <a:off x="1718020" y="4490973"/>
              <a:ext cx="360000" cy="331058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8" name="Hexágono 557">
              <a:extLst>
                <a:ext uri="{FF2B5EF4-FFF2-40B4-BE49-F238E27FC236}">
                  <a16:creationId xmlns:a16="http://schemas.microsoft.com/office/drawing/2014/main" id="{BD2186A0-600A-47D1-A979-6DB92B042A23}"/>
                </a:ext>
              </a:extLst>
            </p:cNvPr>
            <p:cNvSpPr/>
            <p:nvPr/>
          </p:nvSpPr>
          <p:spPr>
            <a:xfrm>
              <a:off x="2051395" y="4293973"/>
              <a:ext cx="360000" cy="331058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9" name="Hexágono 558">
              <a:extLst>
                <a:ext uri="{FF2B5EF4-FFF2-40B4-BE49-F238E27FC236}">
                  <a16:creationId xmlns:a16="http://schemas.microsoft.com/office/drawing/2014/main" id="{F92F3022-D381-4D44-A989-707A8AB8F8AD}"/>
                </a:ext>
              </a:extLst>
            </p:cNvPr>
            <p:cNvSpPr/>
            <p:nvPr/>
          </p:nvSpPr>
          <p:spPr>
            <a:xfrm>
              <a:off x="2384770" y="4490973"/>
              <a:ext cx="360000" cy="331058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0" name="Hexágono 559">
              <a:extLst>
                <a:ext uri="{FF2B5EF4-FFF2-40B4-BE49-F238E27FC236}">
                  <a16:creationId xmlns:a16="http://schemas.microsoft.com/office/drawing/2014/main" id="{0B3A1A6E-5C22-4749-AB63-044F7C503B20}"/>
                </a:ext>
              </a:extLst>
            </p:cNvPr>
            <p:cNvSpPr/>
            <p:nvPr/>
          </p:nvSpPr>
          <p:spPr>
            <a:xfrm>
              <a:off x="2384770" y="4876503"/>
              <a:ext cx="360000" cy="331058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5" name="Hexágono 594">
              <a:extLst>
                <a:ext uri="{FF2B5EF4-FFF2-40B4-BE49-F238E27FC236}">
                  <a16:creationId xmlns:a16="http://schemas.microsoft.com/office/drawing/2014/main" id="{02A67D96-CCC9-4B2D-9FB0-3D5A9FA7B638}"/>
                </a:ext>
              </a:extLst>
            </p:cNvPr>
            <p:cNvSpPr/>
            <p:nvPr/>
          </p:nvSpPr>
          <p:spPr>
            <a:xfrm>
              <a:off x="2718145" y="4687973"/>
              <a:ext cx="360000" cy="331058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7" name="Hexágono 596">
              <a:extLst>
                <a:ext uri="{FF2B5EF4-FFF2-40B4-BE49-F238E27FC236}">
                  <a16:creationId xmlns:a16="http://schemas.microsoft.com/office/drawing/2014/main" id="{D930289D-0FEE-490C-BA81-AAB84EE290CB}"/>
                </a:ext>
              </a:extLst>
            </p:cNvPr>
            <p:cNvSpPr/>
            <p:nvPr/>
          </p:nvSpPr>
          <p:spPr>
            <a:xfrm>
              <a:off x="2141477" y="4763337"/>
              <a:ext cx="179836" cy="163470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1462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69D0522-D0D0-4CBB-8118-63139D60F378}"/>
              </a:ext>
            </a:extLst>
          </p:cNvPr>
          <p:cNvSpPr/>
          <p:nvPr/>
        </p:nvSpPr>
        <p:spPr>
          <a:xfrm>
            <a:off x="2381" y="350838"/>
            <a:ext cx="12192000" cy="692727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48000">
                <a:schemeClr val="accent5">
                  <a:lumMod val="75000"/>
                </a:schemeClr>
              </a:gs>
              <a:gs pos="16000">
                <a:schemeClr val="accent5"/>
              </a:gs>
              <a:gs pos="8300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7699A85-036C-40F9-A666-AAF8E85B030F}"/>
              </a:ext>
            </a:extLst>
          </p:cNvPr>
          <p:cNvSpPr txBox="1"/>
          <p:nvPr/>
        </p:nvSpPr>
        <p:spPr>
          <a:xfrm>
            <a:off x="4855027" y="404813"/>
            <a:ext cx="24819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Fone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EADD99F-6BB8-41DA-B1EC-D8DCCA31B227}"/>
              </a:ext>
            </a:extLst>
          </p:cNvPr>
          <p:cNvSpPr txBox="1"/>
          <p:nvPr/>
        </p:nvSpPr>
        <p:spPr>
          <a:xfrm>
            <a:off x="10918211" y="497147"/>
            <a:ext cx="113590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00:00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0F4EB58-AD05-495F-9F21-105C58116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5" y="472190"/>
            <a:ext cx="523663" cy="5302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5183668-5815-4CAC-883B-A80D43910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3700" y="450733"/>
            <a:ext cx="573206" cy="573206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A9CD8E5-D5EC-43A5-AD96-60263A21BCC5}"/>
              </a:ext>
            </a:extLst>
          </p:cNvPr>
          <p:cNvCxnSpPr/>
          <p:nvPr/>
        </p:nvCxnSpPr>
        <p:spPr>
          <a:xfrm>
            <a:off x="0" y="5823591"/>
            <a:ext cx="12192000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125BE9E-AA8E-41E1-98B7-5F4AAD9D1531}"/>
              </a:ext>
            </a:extLst>
          </p:cNvPr>
          <p:cNvGrpSpPr/>
          <p:nvPr/>
        </p:nvGrpSpPr>
        <p:grpSpPr>
          <a:xfrm>
            <a:off x="1273783" y="6334216"/>
            <a:ext cx="1842654" cy="611124"/>
            <a:chOff x="3030796" y="5547428"/>
            <a:chExt cx="1842654" cy="611124"/>
          </a:xfrm>
        </p:grpSpPr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35FE3EA2-0DFF-42CD-8C33-06FAE783B789}"/>
                </a:ext>
              </a:extLst>
            </p:cNvPr>
            <p:cNvSpPr/>
            <p:nvPr/>
          </p:nvSpPr>
          <p:spPr>
            <a:xfrm>
              <a:off x="3030796" y="5548952"/>
              <a:ext cx="1842654" cy="609600"/>
            </a:xfrm>
            <a:prstGeom prst="roundRect">
              <a:avLst/>
            </a:prstGeom>
            <a:solidFill>
              <a:srgbClr val="00CC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8" name="Gráfico 27" descr="Receptor">
              <a:extLst>
                <a:ext uri="{FF2B5EF4-FFF2-40B4-BE49-F238E27FC236}">
                  <a16:creationId xmlns:a16="http://schemas.microsoft.com/office/drawing/2014/main" id="{E3CA5C91-121F-4BF2-9B72-EA705781B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47316" y="5547428"/>
              <a:ext cx="609600" cy="609600"/>
            </a:xfrm>
            <a:prstGeom prst="rect">
              <a:avLst/>
            </a:prstGeom>
          </p:spPr>
        </p:pic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679CC83-99FC-482A-8E18-455B958611E3}"/>
              </a:ext>
            </a:extLst>
          </p:cNvPr>
          <p:cNvGrpSpPr/>
          <p:nvPr/>
        </p:nvGrpSpPr>
        <p:grpSpPr>
          <a:xfrm>
            <a:off x="5174669" y="6334218"/>
            <a:ext cx="1842654" cy="611123"/>
            <a:chOff x="7355393" y="5547429"/>
            <a:chExt cx="1842654" cy="611123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362B1021-5C95-4B08-98BA-99B76E8AC611}"/>
                </a:ext>
              </a:extLst>
            </p:cNvPr>
            <p:cNvSpPr/>
            <p:nvPr/>
          </p:nvSpPr>
          <p:spPr>
            <a:xfrm>
              <a:off x="7355393" y="5548952"/>
              <a:ext cx="1842654" cy="6096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1" name="Gráfico 30" descr="Telefone">
              <a:extLst>
                <a:ext uri="{FF2B5EF4-FFF2-40B4-BE49-F238E27FC236}">
                  <a16:creationId xmlns:a16="http://schemas.microsoft.com/office/drawing/2014/main" id="{8A917D43-A70B-4CCD-A8AF-C690EF994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12473" b="11799"/>
            <a:stretch/>
          </p:blipFill>
          <p:spPr>
            <a:xfrm>
              <a:off x="7885807" y="5547429"/>
              <a:ext cx="804981" cy="609600"/>
            </a:xfrm>
            <a:prstGeom prst="rect">
              <a:avLst/>
            </a:prstGeom>
          </p:spPr>
        </p:pic>
      </p:grp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158C6A0A-6E92-45ED-9276-3712EE253330}"/>
              </a:ext>
            </a:extLst>
          </p:cNvPr>
          <p:cNvSpPr/>
          <p:nvPr/>
        </p:nvSpPr>
        <p:spPr>
          <a:xfrm>
            <a:off x="9072817" y="6335739"/>
            <a:ext cx="1842654" cy="6096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MDL2 Assets" panose="050A0102010101010101" pitchFamily="18" charset="0"/>
              </a:rPr>
              <a:t>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6E3E3F9-02AF-4702-A935-835DCEF76283}"/>
              </a:ext>
            </a:extLst>
          </p:cNvPr>
          <p:cNvSpPr txBox="1"/>
          <p:nvPr/>
        </p:nvSpPr>
        <p:spPr>
          <a:xfrm>
            <a:off x="330553" y="2593102"/>
            <a:ext cx="634132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Recebendo Ligação .....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8DDADAF-7815-445E-A079-9D3BA34BB370}"/>
              </a:ext>
            </a:extLst>
          </p:cNvPr>
          <p:cNvSpPr txBox="1"/>
          <p:nvPr/>
        </p:nvSpPr>
        <p:spPr>
          <a:xfrm>
            <a:off x="330552" y="3073726"/>
            <a:ext cx="634132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</a:rPr>
              <a:t>(51) 99985-7919</a:t>
            </a:r>
            <a:endParaRPr lang="pt-BR" sz="4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m para icone telefone tocando">
            <a:extLst>
              <a:ext uri="{FF2B5EF4-FFF2-40B4-BE49-F238E27FC236}">
                <a16:creationId xmlns:a16="http://schemas.microsoft.com/office/drawing/2014/main" id="{F64CDAD8-7EE1-4369-A6F1-E96B69824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428" y="1996178"/>
            <a:ext cx="2675021" cy="267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79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22EFB2A-8FC7-4BEA-A57F-A4F6B277E625}"/>
              </a:ext>
            </a:extLst>
          </p:cNvPr>
          <p:cNvSpPr/>
          <p:nvPr/>
        </p:nvSpPr>
        <p:spPr>
          <a:xfrm>
            <a:off x="7972928" y="1329412"/>
            <a:ext cx="3224463" cy="4124696"/>
          </a:xfrm>
          <a:prstGeom prst="roundRect">
            <a:avLst>
              <a:gd name="adj" fmla="val 7233"/>
            </a:avLst>
          </a:prstGeom>
          <a:solidFill>
            <a:schemeClr val="accent5">
              <a:lumMod val="50000"/>
            </a:schemeClr>
          </a:solidFill>
          <a:ln w="28575"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69D0522-D0D0-4CBB-8118-63139D60F378}"/>
              </a:ext>
            </a:extLst>
          </p:cNvPr>
          <p:cNvSpPr/>
          <p:nvPr/>
        </p:nvSpPr>
        <p:spPr>
          <a:xfrm>
            <a:off x="2381" y="350838"/>
            <a:ext cx="12192000" cy="692727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48000">
                <a:schemeClr val="accent5">
                  <a:lumMod val="75000"/>
                </a:schemeClr>
              </a:gs>
              <a:gs pos="16000">
                <a:schemeClr val="accent5"/>
              </a:gs>
              <a:gs pos="8300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7699A85-036C-40F9-A666-AAF8E85B030F}"/>
              </a:ext>
            </a:extLst>
          </p:cNvPr>
          <p:cNvSpPr txBox="1"/>
          <p:nvPr/>
        </p:nvSpPr>
        <p:spPr>
          <a:xfrm>
            <a:off x="4855027" y="404813"/>
            <a:ext cx="24819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Fone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EADD99F-6BB8-41DA-B1EC-D8DCCA31B227}"/>
              </a:ext>
            </a:extLst>
          </p:cNvPr>
          <p:cNvSpPr txBox="1"/>
          <p:nvPr/>
        </p:nvSpPr>
        <p:spPr>
          <a:xfrm>
            <a:off x="10918211" y="497147"/>
            <a:ext cx="113590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00:00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0F4EB58-AD05-495F-9F21-105C58116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5" y="472190"/>
            <a:ext cx="523663" cy="5302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5183668-5815-4CAC-883B-A80D43910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3700" y="450733"/>
            <a:ext cx="573206" cy="57320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6C19E9D-DD04-4FB3-AD2A-0163153392F5}"/>
              </a:ext>
            </a:extLst>
          </p:cNvPr>
          <p:cNvSpPr txBox="1"/>
          <p:nvPr/>
        </p:nvSpPr>
        <p:spPr>
          <a:xfrm>
            <a:off x="330553" y="2593102"/>
            <a:ext cx="634132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Discando .....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46CA7E3-4015-4A1F-817A-6351E1690307}"/>
              </a:ext>
            </a:extLst>
          </p:cNvPr>
          <p:cNvSpPr txBox="1"/>
          <p:nvPr/>
        </p:nvSpPr>
        <p:spPr>
          <a:xfrm>
            <a:off x="330552" y="3073726"/>
            <a:ext cx="634132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</a:rPr>
              <a:t>(__) _____-____</a:t>
            </a:r>
            <a:endParaRPr lang="pt-BR" sz="4000" dirty="0">
              <a:solidFill>
                <a:schemeClr val="bg1"/>
              </a:solidFill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6FE8206-D405-41C7-81ED-E6B5EF4112BB}"/>
              </a:ext>
            </a:extLst>
          </p:cNvPr>
          <p:cNvGrpSpPr/>
          <p:nvPr/>
        </p:nvGrpSpPr>
        <p:grpSpPr>
          <a:xfrm>
            <a:off x="1273783" y="6334216"/>
            <a:ext cx="1842654" cy="611124"/>
            <a:chOff x="3030796" y="5547428"/>
            <a:chExt cx="1842654" cy="611124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FFA73118-6A3E-493B-8DCB-A076FA98D2D5}"/>
                </a:ext>
              </a:extLst>
            </p:cNvPr>
            <p:cNvSpPr/>
            <p:nvPr/>
          </p:nvSpPr>
          <p:spPr>
            <a:xfrm>
              <a:off x="3030796" y="5548952"/>
              <a:ext cx="1842654" cy="609600"/>
            </a:xfrm>
            <a:prstGeom prst="roundRect">
              <a:avLst/>
            </a:prstGeom>
            <a:solidFill>
              <a:srgbClr val="00CC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" name="Gráfico 2" descr="Receptor">
              <a:extLst>
                <a:ext uri="{FF2B5EF4-FFF2-40B4-BE49-F238E27FC236}">
                  <a16:creationId xmlns:a16="http://schemas.microsoft.com/office/drawing/2014/main" id="{28527408-E9E1-4475-92EA-664FBEB5A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47316" y="5547428"/>
              <a:ext cx="609600" cy="609600"/>
            </a:xfrm>
            <a:prstGeom prst="rect">
              <a:avLst/>
            </a:prstGeom>
          </p:spPr>
        </p:pic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3CE883E-83BE-4AFA-A511-3F005E2B127B}"/>
              </a:ext>
            </a:extLst>
          </p:cNvPr>
          <p:cNvGrpSpPr/>
          <p:nvPr/>
        </p:nvGrpSpPr>
        <p:grpSpPr>
          <a:xfrm>
            <a:off x="5174669" y="6334218"/>
            <a:ext cx="1842654" cy="611123"/>
            <a:chOff x="7355393" y="5547429"/>
            <a:chExt cx="1842654" cy="611123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83B5D869-AB28-49E6-AD1B-388ABBB7C1AD}"/>
                </a:ext>
              </a:extLst>
            </p:cNvPr>
            <p:cNvSpPr/>
            <p:nvPr/>
          </p:nvSpPr>
          <p:spPr>
            <a:xfrm>
              <a:off x="7355393" y="5548952"/>
              <a:ext cx="1842654" cy="6096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Gráfico 11" descr="Telefone">
              <a:extLst>
                <a:ext uri="{FF2B5EF4-FFF2-40B4-BE49-F238E27FC236}">
                  <a16:creationId xmlns:a16="http://schemas.microsoft.com/office/drawing/2014/main" id="{AF2A9BA9-81B1-4BA7-9370-598FC6AC69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12473" b="11799"/>
            <a:stretch/>
          </p:blipFill>
          <p:spPr>
            <a:xfrm>
              <a:off x="7885807" y="5547429"/>
              <a:ext cx="804981" cy="609600"/>
            </a:xfrm>
            <a:prstGeom prst="rect">
              <a:avLst/>
            </a:prstGeom>
          </p:spPr>
        </p:pic>
      </p:grp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A9CD8E5-D5EC-43A5-AD96-60263A21BCC5}"/>
              </a:ext>
            </a:extLst>
          </p:cNvPr>
          <p:cNvCxnSpPr/>
          <p:nvPr/>
        </p:nvCxnSpPr>
        <p:spPr>
          <a:xfrm>
            <a:off x="0" y="5823591"/>
            <a:ext cx="12192000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FB3D88D-E511-411B-BDB1-5967A4C02E86}"/>
              </a:ext>
            </a:extLst>
          </p:cNvPr>
          <p:cNvSpPr/>
          <p:nvPr/>
        </p:nvSpPr>
        <p:spPr>
          <a:xfrm>
            <a:off x="9174940" y="1508648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pPr algn="ctr"/>
            <a:r>
              <a:rPr lang="pt-BR" sz="1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A00249B-B16D-4B63-8A80-14A4EB711BC3}"/>
              </a:ext>
            </a:extLst>
          </p:cNvPr>
          <p:cNvSpPr/>
          <p:nvPr/>
        </p:nvSpPr>
        <p:spPr>
          <a:xfrm>
            <a:off x="10161035" y="1508648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  <a:p>
            <a:pPr algn="ctr"/>
            <a:r>
              <a:rPr lang="pt-BR" sz="1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A38ACC5E-D92F-46D7-925A-5CD64E59C774}"/>
              </a:ext>
            </a:extLst>
          </p:cNvPr>
          <p:cNvSpPr/>
          <p:nvPr/>
        </p:nvSpPr>
        <p:spPr>
          <a:xfrm>
            <a:off x="8188845" y="4398639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0D3ECA34-8160-4769-996B-D77E09581A5C}"/>
              </a:ext>
            </a:extLst>
          </p:cNvPr>
          <p:cNvSpPr/>
          <p:nvPr/>
        </p:nvSpPr>
        <p:spPr>
          <a:xfrm>
            <a:off x="10161035" y="4398639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3C11A69A-E193-4B9E-99EB-BE6D2AC07CEB}"/>
              </a:ext>
            </a:extLst>
          </p:cNvPr>
          <p:cNvSpPr/>
          <p:nvPr/>
        </p:nvSpPr>
        <p:spPr>
          <a:xfrm>
            <a:off x="8188845" y="2471978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  <a:p>
            <a:pPr algn="ctr"/>
            <a:r>
              <a:rPr lang="pt-BR" sz="1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GHI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259194DC-5E4E-459C-BEF6-40625551F993}"/>
              </a:ext>
            </a:extLst>
          </p:cNvPr>
          <p:cNvSpPr/>
          <p:nvPr/>
        </p:nvSpPr>
        <p:spPr>
          <a:xfrm>
            <a:off x="9174940" y="2471978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  <a:p>
            <a:pPr algn="ctr"/>
            <a:r>
              <a:rPr lang="pt-BR" sz="1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JKL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DF39D10F-14F8-4DC7-8BCC-632E023EA4D1}"/>
              </a:ext>
            </a:extLst>
          </p:cNvPr>
          <p:cNvSpPr/>
          <p:nvPr/>
        </p:nvSpPr>
        <p:spPr>
          <a:xfrm>
            <a:off x="10161035" y="2471978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  <a:p>
            <a:pPr algn="ctr"/>
            <a:r>
              <a:rPr lang="pt-BR" sz="1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MNO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84839C0-D03F-4CB4-A2CA-3F3061932660}"/>
              </a:ext>
            </a:extLst>
          </p:cNvPr>
          <p:cNvSpPr/>
          <p:nvPr/>
        </p:nvSpPr>
        <p:spPr>
          <a:xfrm>
            <a:off x="8188845" y="3423844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  <a:p>
            <a:pPr algn="ctr"/>
            <a:r>
              <a:rPr lang="pt-BR" sz="1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PQRS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C9D14CAE-865B-403A-BF4D-1BD95B3726B2}"/>
              </a:ext>
            </a:extLst>
          </p:cNvPr>
          <p:cNvSpPr/>
          <p:nvPr/>
        </p:nvSpPr>
        <p:spPr>
          <a:xfrm>
            <a:off x="9174940" y="3423844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  <a:p>
            <a:pPr algn="ctr"/>
            <a:r>
              <a:rPr lang="pt-BR" sz="1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TUV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C9C971B8-D7E4-4F18-8D72-7F11016FBF00}"/>
              </a:ext>
            </a:extLst>
          </p:cNvPr>
          <p:cNvSpPr/>
          <p:nvPr/>
        </p:nvSpPr>
        <p:spPr>
          <a:xfrm>
            <a:off x="10145073" y="3423844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  <a:p>
            <a:pPr algn="ctr"/>
            <a:r>
              <a:rPr lang="pt-BR" sz="1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WXYZ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CBE6FD2-DB51-4F9F-A82A-45759D03064A}"/>
              </a:ext>
            </a:extLst>
          </p:cNvPr>
          <p:cNvGrpSpPr/>
          <p:nvPr/>
        </p:nvGrpSpPr>
        <p:grpSpPr>
          <a:xfrm>
            <a:off x="9174940" y="4396841"/>
            <a:ext cx="828000" cy="829799"/>
            <a:chOff x="9697094" y="3944974"/>
            <a:chExt cx="684000" cy="649408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AA9FE1D-A059-46B5-A042-60B9E40852CD}"/>
                </a:ext>
              </a:extLst>
            </p:cNvPr>
            <p:cNvSpPr/>
            <p:nvPr/>
          </p:nvSpPr>
          <p:spPr>
            <a:xfrm>
              <a:off x="9697094" y="3946382"/>
              <a:ext cx="684000" cy="648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  <a:p>
              <a:pPr algn="ctr"/>
              <a:r>
                <a:rPr lang="pt-BR" sz="14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 --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2FCC041A-34E9-499A-9296-C56F04480C77}"/>
                </a:ext>
              </a:extLst>
            </p:cNvPr>
            <p:cNvSpPr txBox="1"/>
            <p:nvPr/>
          </p:nvSpPr>
          <p:spPr>
            <a:xfrm rot="16200000">
              <a:off x="9952034" y="4253120"/>
              <a:ext cx="271462" cy="254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[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FE758C17-DA83-4CF7-B8FF-A2412AAC21C9}"/>
                </a:ext>
              </a:extLst>
            </p:cNvPr>
            <p:cNvSpPr/>
            <p:nvPr/>
          </p:nvSpPr>
          <p:spPr>
            <a:xfrm>
              <a:off x="9697094" y="3944974"/>
              <a:ext cx="684000" cy="648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  <a:p>
              <a:pPr algn="ctr"/>
              <a:r>
                <a:rPr lang="pt-BR" sz="14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 --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D2C81243-C302-4CCC-9AFD-4B354372BB2D}"/>
                </a:ext>
              </a:extLst>
            </p:cNvPr>
            <p:cNvSpPr txBox="1"/>
            <p:nvPr/>
          </p:nvSpPr>
          <p:spPr>
            <a:xfrm rot="16200000">
              <a:off x="9952034" y="4251712"/>
              <a:ext cx="271462" cy="254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[</a:t>
              </a:r>
            </a:p>
          </p:txBody>
        </p:sp>
      </p:grp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B19655D3-AEC4-4CA3-ADA7-277B5A883E82}"/>
              </a:ext>
            </a:extLst>
          </p:cNvPr>
          <p:cNvSpPr/>
          <p:nvPr/>
        </p:nvSpPr>
        <p:spPr>
          <a:xfrm>
            <a:off x="8188845" y="1508648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pPr algn="ctr"/>
            <a:r>
              <a:rPr lang="pt-BR" sz="1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MDL2 Assets" panose="050A0102010101010101" pitchFamily="18" charset="0"/>
              </a:rPr>
              <a:t></a:t>
            </a:r>
            <a:endParaRPr lang="pt-BR" sz="1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C88491E8-D24D-400C-BCB3-B93DF8073797}"/>
              </a:ext>
            </a:extLst>
          </p:cNvPr>
          <p:cNvSpPr/>
          <p:nvPr/>
        </p:nvSpPr>
        <p:spPr>
          <a:xfrm>
            <a:off x="9072817" y="6335739"/>
            <a:ext cx="1842654" cy="6096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MDL2 Assets" panose="050A0102010101010101" pitchFamily="18" charset="0"/>
              </a:rPr>
              <a:t>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Resultado de imagem para fundo  azul jarvis">
            <a:extLst>
              <a:ext uri="{FF2B5EF4-FFF2-40B4-BE49-F238E27FC236}">
                <a16:creationId xmlns:a16="http://schemas.microsoft.com/office/drawing/2014/main" id="{4E154D1F-997C-4810-9B95-29E0D7CF0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9" b="37734"/>
          <a:stretch/>
        </p:blipFill>
        <p:spPr bwMode="auto">
          <a:xfrm rot="5400000">
            <a:off x="2806496" y="1744060"/>
            <a:ext cx="4124695" cy="335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427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69D0522-D0D0-4CBB-8118-63139D60F378}"/>
              </a:ext>
            </a:extLst>
          </p:cNvPr>
          <p:cNvSpPr/>
          <p:nvPr/>
        </p:nvSpPr>
        <p:spPr>
          <a:xfrm>
            <a:off x="2381" y="350838"/>
            <a:ext cx="12192000" cy="692727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48000">
                <a:schemeClr val="accent5">
                  <a:lumMod val="75000"/>
                </a:schemeClr>
              </a:gs>
              <a:gs pos="16000">
                <a:schemeClr val="accent5"/>
              </a:gs>
              <a:gs pos="8300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7699A85-036C-40F9-A666-AAF8E85B030F}"/>
              </a:ext>
            </a:extLst>
          </p:cNvPr>
          <p:cNvSpPr txBox="1"/>
          <p:nvPr/>
        </p:nvSpPr>
        <p:spPr>
          <a:xfrm>
            <a:off x="4855027" y="404813"/>
            <a:ext cx="24819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Fone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EADD99F-6BB8-41DA-B1EC-D8DCCA31B227}"/>
              </a:ext>
            </a:extLst>
          </p:cNvPr>
          <p:cNvSpPr txBox="1"/>
          <p:nvPr/>
        </p:nvSpPr>
        <p:spPr>
          <a:xfrm>
            <a:off x="10918211" y="497147"/>
            <a:ext cx="113590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00:00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0F4EB58-AD05-495F-9F21-105C58116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5" y="472190"/>
            <a:ext cx="523663" cy="5302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5183668-5815-4CAC-883B-A80D43910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3700" y="450733"/>
            <a:ext cx="573206" cy="573206"/>
          </a:xfrm>
          <a:prstGeom prst="rect">
            <a:avLst/>
          </a:prstGeom>
        </p:spPr>
      </p:pic>
      <p:pic>
        <p:nvPicPr>
          <p:cNvPr id="1026" name="Picture 2" descr="https://eusouandroid.co/wp-content/uploads/2017/02/JARVIS-GPS-Monitor.png">
            <a:extLst>
              <a:ext uri="{FF2B5EF4-FFF2-40B4-BE49-F238E27FC236}">
                <a16:creationId xmlns:a16="http://schemas.microsoft.com/office/drawing/2014/main" id="{ED706BA0-AD97-4FE6-BA9B-CCE297AA1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8321" y="1621289"/>
            <a:ext cx="5830873" cy="327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h3.googleusercontent.com/KZHIlr4JwxkY9Jdd2Lu3dmVSUNebaUbcwA6p3wv2f3HG9949R20zEcMuV2Z9Twe4gxs=w720-h310">
            <a:extLst>
              <a:ext uri="{FF2B5EF4-FFF2-40B4-BE49-F238E27FC236}">
                <a16:creationId xmlns:a16="http://schemas.microsoft.com/office/drawing/2014/main" id="{C85B1451-A203-45FF-BA8A-91E956141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98" y="1077169"/>
            <a:ext cx="10682853" cy="601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40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Agrupar 51">
            <a:extLst>
              <a:ext uri="{FF2B5EF4-FFF2-40B4-BE49-F238E27FC236}">
                <a16:creationId xmlns:a16="http://schemas.microsoft.com/office/drawing/2014/main" id="{8DDA5BD6-CD64-434F-81B4-800AA1D1865B}"/>
              </a:ext>
            </a:extLst>
          </p:cNvPr>
          <p:cNvGrpSpPr/>
          <p:nvPr/>
        </p:nvGrpSpPr>
        <p:grpSpPr>
          <a:xfrm>
            <a:off x="641245" y="2616940"/>
            <a:ext cx="2266329" cy="1841326"/>
            <a:chOff x="4265183" y="2792393"/>
            <a:chExt cx="2266329" cy="1841326"/>
          </a:xfrm>
        </p:grpSpPr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031CBDF1-C895-47F3-8AAD-24AE06193EC2}"/>
                </a:ext>
              </a:extLst>
            </p:cNvPr>
            <p:cNvSpPr txBox="1"/>
            <p:nvPr/>
          </p:nvSpPr>
          <p:spPr>
            <a:xfrm>
              <a:off x="5474218" y="2792393"/>
              <a:ext cx="10572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rgbClr val="00B0F0"/>
                  </a:solidFill>
                </a:rPr>
                <a:t>Max. 40°</a:t>
              </a:r>
            </a:p>
          </p:txBody>
        </p: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9E511C3C-E592-4229-B9CB-44C6FF5B2FEB}"/>
                </a:ext>
              </a:extLst>
            </p:cNvPr>
            <p:cNvGrpSpPr/>
            <p:nvPr/>
          </p:nvGrpSpPr>
          <p:grpSpPr>
            <a:xfrm>
              <a:off x="4265183" y="2826778"/>
              <a:ext cx="1828725" cy="1806941"/>
              <a:chOff x="4131814" y="4026497"/>
              <a:chExt cx="1828725" cy="1806941"/>
            </a:xfrm>
          </p:grpSpPr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CA3277D4-476F-406E-923E-AE41839E9C75}"/>
                  </a:ext>
                </a:extLst>
              </p:cNvPr>
              <p:cNvSpPr/>
              <p:nvPr/>
            </p:nvSpPr>
            <p:spPr>
              <a:xfrm>
                <a:off x="4131814" y="4199308"/>
                <a:ext cx="1440000" cy="1440000"/>
              </a:xfrm>
              <a:prstGeom prst="ellipse">
                <a:avLst/>
              </a:prstGeom>
              <a:solidFill>
                <a:srgbClr val="203864">
                  <a:alpha val="48000"/>
                </a:srgbClr>
              </a:solidFill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35°C</a:t>
                </a:r>
              </a:p>
            </p:txBody>
          </p:sp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FDCBE541-FDEA-43EE-A0EC-205CB01A29C6}"/>
                  </a:ext>
                </a:extLst>
              </p:cNvPr>
              <p:cNvSpPr txBox="1"/>
              <p:nvPr/>
            </p:nvSpPr>
            <p:spPr>
              <a:xfrm>
                <a:off x="4367520" y="4437680"/>
                <a:ext cx="9685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Externa</a:t>
                </a:r>
              </a:p>
            </p:txBody>
          </p:sp>
          <p:sp>
            <p:nvSpPr>
              <p:cNvPr id="57" name="Semicírculo 56">
                <a:extLst>
                  <a:ext uri="{FF2B5EF4-FFF2-40B4-BE49-F238E27FC236}">
                    <a16:creationId xmlns:a16="http://schemas.microsoft.com/office/drawing/2014/main" id="{95C3CC11-0A3B-4B62-8120-44556EF5B0DA}"/>
                  </a:ext>
                </a:extLst>
              </p:cNvPr>
              <p:cNvSpPr/>
              <p:nvPr/>
            </p:nvSpPr>
            <p:spPr>
              <a:xfrm>
                <a:off x="4206808" y="4256292"/>
                <a:ext cx="1296000" cy="1296000"/>
              </a:xfrm>
              <a:prstGeom prst="blockArc">
                <a:avLst>
                  <a:gd name="adj1" fmla="val 10800000"/>
                  <a:gd name="adj2" fmla="val 16052962"/>
                  <a:gd name="adj3" fmla="val 1571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Agrupar 57">
                <a:extLst>
                  <a:ext uri="{FF2B5EF4-FFF2-40B4-BE49-F238E27FC236}">
                    <a16:creationId xmlns:a16="http://schemas.microsoft.com/office/drawing/2014/main" id="{189DC1A1-A03A-4FE7-9AD2-6F336A1153D9}"/>
                  </a:ext>
                </a:extLst>
              </p:cNvPr>
              <p:cNvGrpSpPr/>
              <p:nvPr/>
            </p:nvGrpSpPr>
            <p:grpSpPr>
              <a:xfrm>
                <a:off x="4427217" y="4026497"/>
                <a:ext cx="1533322" cy="280204"/>
                <a:chOff x="2939708" y="2096179"/>
                <a:chExt cx="1533322" cy="280204"/>
              </a:xfrm>
            </p:grpSpPr>
            <p:cxnSp>
              <p:nvCxnSpPr>
                <p:cNvPr id="63" name="Conector reto 62">
                  <a:extLst>
                    <a:ext uri="{FF2B5EF4-FFF2-40B4-BE49-F238E27FC236}">
                      <a16:creationId xmlns:a16="http://schemas.microsoft.com/office/drawing/2014/main" id="{4A849E7D-F181-4182-9D7D-C5889CD29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9708" y="2096179"/>
                  <a:ext cx="0" cy="280204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reto 63">
                  <a:extLst>
                    <a:ext uri="{FF2B5EF4-FFF2-40B4-BE49-F238E27FC236}">
                      <a16:creationId xmlns:a16="http://schemas.microsoft.com/office/drawing/2014/main" id="{DB25AF76-99FB-4DB5-81EF-D3D4292087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39708" y="2103321"/>
                  <a:ext cx="1533322" cy="0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Conector reto 58">
                <a:extLst>
                  <a:ext uri="{FF2B5EF4-FFF2-40B4-BE49-F238E27FC236}">
                    <a16:creationId xmlns:a16="http://schemas.microsoft.com/office/drawing/2014/main" id="{17646E13-9719-420E-80E5-319DD2CA64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1814" y="5639308"/>
                <a:ext cx="963712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5CBAA44B-90E7-4F71-AAFE-BC6587D15B27}"/>
                  </a:ext>
                </a:extLst>
              </p:cNvPr>
              <p:cNvSpPr txBox="1"/>
              <p:nvPr/>
            </p:nvSpPr>
            <p:spPr>
              <a:xfrm>
                <a:off x="5222220" y="5571828"/>
                <a:ext cx="6835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00B0F0"/>
                    </a:solidFill>
                  </a:rPr>
                  <a:t>Min. 20°</a:t>
                </a:r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073961FF-2E65-4D07-AB76-5EA33D14AA38}"/>
                  </a:ext>
                </a:extLst>
              </p:cNvPr>
              <p:cNvSpPr/>
              <p:nvPr/>
            </p:nvSpPr>
            <p:spPr>
              <a:xfrm>
                <a:off x="4312518" y="4379308"/>
                <a:ext cx="1078593" cy="1080000"/>
              </a:xfrm>
              <a:prstGeom prst="ellipse">
                <a:avLst/>
              </a:prstGeom>
              <a:noFill/>
              <a:ln w="762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48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" name="Semicírculo 61">
                <a:extLst>
                  <a:ext uri="{FF2B5EF4-FFF2-40B4-BE49-F238E27FC236}">
                    <a16:creationId xmlns:a16="http://schemas.microsoft.com/office/drawing/2014/main" id="{D8309712-FC7E-4CFE-B594-DBE5E3E4FF31}"/>
                  </a:ext>
                </a:extLst>
              </p:cNvPr>
              <p:cNvSpPr/>
              <p:nvPr/>
            </p:nvSpPr>
            <p:spPr>
              <a:xfrm>
                <a:off x="4274673" y="4340127"/>
                <a:ext cx="1145369" cy="1147906"/>
              </a:xfrm>
              <a:prstGeom prst="blockArc">
                <a:avLst>
                  <a:gd name="adj1" fmla="val 17924364"/>
                  <a:gd name="adj2" fmla="val 510142"/>
                  <a:gd name="adj3" fmla="val 5479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0C99BD97-C175-4A2F-AC2E-3FF4E23721E2}"/>
              </a:ext>
            </a:extLst>
          </p:cNvPr>
          <p:cNvGrpSpPr/>
          <p:nvPr/>
        </p:nvGrpSpPr>
        <p:grpSpPr>
          <a:xfrm>
            <a:off x="2146938" y="2876147"/>
            <a:ext cx="1899877" cy="1826035"/>
            <a:chOff x="6151642" y="3993504"/>
            <a:chExt cx="1899877" cy="1826035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75CD44C5-305B-416C-9F35-5885D588E7B3}"/>
                </a:ext>
              </a:extLst>
            </p:cNvPr>
            <p:cNvSpPr/>
            <p:nvPr/>
          </p:nvSpPr>
          <p:spPr>
            <a:xfrm>
              <a:off x="6611519" y="4179511"/>
              <a:ext cx="1440000" cy="1440000"/>
            </a:xfrm>
            <a:prstGeom prst="ellipse">
              <a:avLst/>
            </a:prstGeom>
            <a:solidFill>
              <a:srgbClr val="203864">
                <a:alpha val="48000"/>
              </a:srgb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35°C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ACD3CD2E-F0C0-45B4-82E2-470E8B503B8B}"/>
                </a:ext>
              </a:extLst>
            </p:cNvPr>
            <p:cNvSpPr txBox="1"/>
            <p:nvPr/>
          </p:nvSpPr>
          <p:spPr>
            <a:xfrm>
              <a:off x="6847225" y="4417883"/>
              <a:ext cx="968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accent1">
                      <a:lumMod val="75000"/>
                    </a:schemeClr>
                  </a:solidFill>
                </a:rPr>
                <a:t>Interno</a:t>
              </a:r>
            </a:p>
          </p:txBody>
        </p:sp>
        <p:sp>
          <p:nvSpPr>
            <p:cNvPr id="68" name="Semicírculo 67">
              <a:extLst>
                <a:ext uri="{FF2B5EF4-FFF2-40B4-BE49-F238E27FC236}">
                  <a16:creationId xmlns:a16="http://schemas.microsoft.com/office/drawing/2014/main" id="{A660B042-FB52-4C68-B0EA-C8448128F2FB}"/>
                </a:ext>
              </a:extLst>
            </p:cNvPr>
            <p:cNvSpPr/>
            <p:nvPr/>
          </p:nvSpPr>
          <p:spPr>
            <a:xfrm>
              <a:off x="6686513" y="4236495"/>
              <a:ext cx="1296000" cy="1296000"/>
            </a:xfrm>
            <a:prstGeom prst="blockArc">
              <a:avLst>
                <a:gd name="adj1" fmla="val 10800000"/>
                <a:gd name="adj2" fmla="val 16052962"/>
                <a:gd name="adj3" fmla="val 1571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3D78A0C2-FD08-4F20-A8B1-AD3BE30A8537}"/>
                </a:ext>
              </a:extLst>
            </p:cNvPr>
            <p:cNvGrpSpPr/>
            <p:nvPr/>
          </p:nvGrpSpPr>
          <p:grpSpPr>
            <a:xfrm>
              <a:off x="6234990" y="4026236"/>
              <a:ext cx="1533322" cy="280204"/>
              <a:chOff x="4975801" y="2096179"/>
              <a:chExt cx="1533322" cy="280204"/>
            </a:xfrm>
          </p:grpSpPr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882C05E8-A691-498C-9C59-3E036D02B3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05173" y="2096179"/>
                <a:ext cx="0" cy="28020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6CD12043-A3FD-43D8-A524-1180E1D0F8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75801" y="2099894"/>
                <a:ext cx="1533322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F6874864-BF1A-462F-9A47-A26A7FBA4D65}"/>
                </a:ext>
              </a:extLst>
            </p:cNvPr>
            <p:cNvSpPr txBox="1"/>
            <p:nvPr/>
          </p:nvSpPr>
          <p:spPr>
            <a:xfrm>
              <a:off x="6151642" y="3993504"/>
              <a:ext cx="10572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rgbClr val="00B0F0"/>
                  </a:solidFill>
                </a:rPr>
                <a:t>Max. 40°</a:t>
              </a:r>
            </a:p>
          </p:txBody>
        </p: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9A019A51-382A-4AFB-A846-271DC4512E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5369" y="5619511"/>
              <a:ext cx="96371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9B43A4FA-DCA9-4B17-93E6-A4244AFF1254}"/>
                </a:ext>
              </a:extLst>
            </p:cNvPr>
            <p:cNvSpPr txBox="1"/>
            <p:nvPr/>
          </p:nvSpPr>
          <p:spPr>
            <a:xfrm>
              <a:off x="6275086" y="5557929"/>
              <a:ext cx="6835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rgbClr val="00B0F0"/>
                  </a:solidFill>
                </a:rPr>
                <a:t>Min. 20°</a:t>
              </a:r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B6E63ADC-9771-416E-8EE2-F51A4E374762}"/>
                </a:ext>
              </a:extLst>
            </p:cNvPr>
            <p:cNvSpPr/>
            <p:nvPr/>
          </p:nvSpPr>
          <p:spPr>
            <a:xfrm>
              <a:off x="6792223" y="4359511"/>
              <a:ext cx="1078593" cy="1080000"/>
            </a:xfrm>
            <a:prstGeom prst="ellipse">
              <a:avLst/>
            </a:prstGeom>
            <a:noFill/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8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Semicírculo 73">
              <a:extLst>
                <a:ext uri="{FF2B5EF4-FFF2-40B4-BE49-F238E27FC236}">
                  <a16:creationId xmlns:a16="http://schemas.microsoft.com/office/drawing/2014/main" id="{89A0D042-1F96-48BC-AC72-517ED30FB478}"/>
                </a:ext>
              </a:extLst>
            </p:cNvPr>
            <p:cNvSpPr/>
            <p:nvPr/>
          </p:nvSpPr>
          <p:spPr>
            <a:xfrm>
              <a:off x="6754378" y="4320330"/>
              <a:ext cx="1145369" cy="1147906"/>
            </a:xfrm>
            <a:prstGeom prst="blockArc">
              <a:avLst>
                <a:gd name="adj1" fmla="val 17924364"/>
                <a:gd name="adj2" fmla="val 510142"/>
                <a:gd name="adj3" fmla="val 547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205" name="Agrupar 204">
            <a:extLst>
              <a:ext uri="{FF2B5EF4-FFF2-40B4-BE49-F238E27FC236}">
                <a16:creationId xmlns:a16="http://schemas.microsoft.com/office/drawing/2014/main" id="{3A4B13DE-FCBC-455F-8A4D-63AF5CBD7FDA}"/>
              </a:ext>
            </a:extLst>
          </p:cNvPr>
          <p:cNvGrpSpPr/>
          <p:nvPr/>
        </p:nvGrpSpPr>
        <p:grpSpPr>
          <a:xfrm>
            <a:off x="318654" y="352811"/>
            <a:ext cx="1948777" cy="1299182"/>
            <a:chOff x="889615" y="1028325"/>
            <a:chExt cx="1948777" cy="1299182"/>
          </a:xfrm>
        </p:grpSpPr>
        <p:grpSp>
          <p:nvGrpSpPr>
            <p:cNvPr id="206" name="Agrupar 205">
              <a:extLst>
                <a:ext uri="{FF2B5EF4-FFF2-40B4-BE49-F238E27FC236}">
                  <a16:creationId xmlns:a16="http://schemas.microsoft.com/office/drawing/2014/main" id="{764F392C-47D9-40EF-8457-35B9FCE88CEE}"/>
                </a:ext>
              </a:extLst>
            </p:cNvPr>
            <p:cNvGrpSpPr/>
            <p:nvPr/>
          </p:nvGrpSpPr>
          <p:grpSpPr>
            <a:xfrm>
              <a:off x="889615" y="1247507"/>
              <a:ext cx="1080000" cy="1080000"/>
              <a:chOff x="889615" y="1247507"/>
              <a:chExt cx="1440000" cy="1440000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1E77DB72-9FC3-414F-9163-898F1D0A5372}"/>
                  </a:ext>
                </a:extLst>
              </p:cNvPr>
              <p:cNvSpPr/>
              <p:nvPr/>
            </p:nvSpPr>
            <p:spPr>
              <a:xfrm>
                <a:off x="889615" y="1247507"/>
                <a:ext cx="1440000" cy="14400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48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2" name="Lua 211">
                <a:extLst>
                  <a:ext uri="{FF2B5EF4-FFF2-40B4-BE49-F238E27FC236}">
                    <a16:creationId xmlns:a16="http://schemas.microsoft.com/office/drawing/2014/main" id="{683E3C3B-EC2E-4EA6-81BF-983F1375B2E4}"/>
                  </a:ext>
                </a:extLst>
              </p:cNvPr>
              <p:cNvSpPr/>
              <p:nvPr/>
            </p:nvSpPr>
            <p:spPr>
              <a:xfrm rot="16200000">
                <a:off x="1580813" y="1971075"/>
                <a:ext cx="46926" cy="728300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9ADB5C7A-4A35-4558-8137-A0EE493AC9DC}"/>
                  </a:ext>
                </a:extLst>
              </p:cNvPr>
              <p:cNvSpPr/>
              <p:nvPr/>
            </p:nvSpPr>
            <p:spPr>
              <a:xfrm>
                <a:off x="961615" y="1319507"/>
                <a:ext cx="1296000" cy="1296000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Semicírculo 213">
                <a:extLst>
                  <a:ext uri="{FF2B5EF4-FFF2-40B4-BE49-F238E27FC236}">
                    <a16:creationId xmlns:a16="http://schemas.microsoft.com/office/drawing/2014/main" id="{B491E0E3-E680-4C13-A668-8776484A0459}"/>
                  </a:ext>
                </a:extLst>
              </p:cNvPr>
              <p:cNvSpPr/>
              <p:nvPr/>
            </p:nvSpPr>
            <p:spPr>
              <a:xfrm>
                <a:off x="940794" y="1309254"/>
                <a:ext cx="1296000" cy="1296000"/>
              </a:xfrm>
              <a:prstGeom prst="blockArc">
                <a:avLst>
                  <a:gd name="adj1" fmla="val 10800000"/>
                  <a:gd name="adj2" fmla="val 15892722"/>
                  <a:gd name="adj3" fmla="val 6218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7" name="Conector reto 206">
              <a:extLst>
                <a:ext uri="{FF2B5EF4-FFF2-40B4-BE49-F238E27FC236}">
                  <a16:creationId xmlns:a16="http://schemas.microsoft.com/office/drawing/2014/main" id="{9B2BE9B3-1ABE-4567-99E5-CC38F9120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5018" y="1074696"/>
              <a:ext cx="0" cy="23688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to 207">
              <a:extLst>
                <a:ext uri="{FF2B5EF4-FFF2-40B4-BE49-F238E27FC236}">
                  <a16:creationId xmlns:a16="http://schemas.microsoft.com/office/drawing/2014/main" id="{137CE7DD-C8A8-4A22-8C00-815AF0B2C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5018" y="1079457"/>
              <a:ext cx="153332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CaixaDeTexto 208">
              <a:extLst>
                <a:ext uri="{FF2B5EF4-FFF2-40B4-BE49-F238E27FC236}">
                  <a16:creationId xmlns:a16="http://schemas.microsoft.com/office/drawing/2014/main" id="{7061B8CA-1D8B-43F2-9056-2F1D5B8C2D66}"/>
                </a:ext>
              </a:extLst>
            </p:cNvPr>
            <p:cNvSpPr txBox="1"/>
            <p:nvPr/>
          </p:nvSpPr>
          <p:spPr>
            <a:xfrm>
              <a:off x="1849565" y="1028325"/>
              <a:ext cx="9888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dirty="0">
                  <a:solidFill>
                    <a:schemeClr val="accent1">
                      <a:lumMod val="75000"/>
                    </a:schemeClr>
                  </a:solidFill>
                </a:rPr>
                <a:t>2018.set.30</a:t>
              </a:r>
            </a:p>
            <a:p>
              <a:pPr algn="r"/>
              <a:r>
                <a:rPr lang="pt-BR" sz="1100" dirty="0">
                  <a:solidFill>
                    <a:schemeClr val="accent1">
                      <a:lumMod val="75000"/>
                    </a:schemeClr>
                  </a:solidFill>
                </a:rPr>
                <a:t>segunda-feira</a:t>
              </a:r>
            </a:p>
          </p:txBody>
        </p:sp>
        <p:sp>
          <p:nvSpPr>
            <p:cNvPr id="210" name="CaixaDeTexto 209">
              <a:extLst>
                <a:ext uri="{FF2B5EF4-FFF2-40B4-BE49-F238E27FC236}">
                  <a16:creationId xmlns:a16="http://schemas.microsoft.com/office/drawing/2014/main" id="{C09774D2-E963-4012-AB61-C072882FD198}"/>
                </a:ext>
              </a:extLst>
            </p:cNvPr>
            <p:cNvSpPr txBox="1"/>
            <p:nvPr/>
          </p:nvSpPr>
          <p:spPr>
            <a:xfrm>
              <a:off x="940936" y="1528327"/>
              <a:ext cx="968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20:18</a:t>
              </a:r>
            </a:p>
          </p:txBody>
        </p:sp>
      </p:grpSp>
      <p:grpSp>
        <p:nvGrpSpPr>
          <p:cNvPr id="215" name="Agrupar 214">
            <a:extLst>
              <a:ext uri="{FF2B5EF4-FFF2-40B4-BE49-F238E27FC236}">
                <a16:creationId xmlns:a16="http://schemas.microsoft.com/office/drawing/2014/main" id="{BAFE189C-1E33-42B8-B9AB-66734D518451}"/>
              </a:ext>
            </a:extLst>
          </p:cNvPr>
          <p:cNvGrpSpPr/>
          <p:nvPr/>
        </p:nvGrpSpPr>
        <p:grpSpPr>
          <a:xfrm>
            <a:off x="10063331" y="349459"/>
            <a:ext cx="2190184" cy="1664802"/>
            <a:chOff x="-2306752" y="-363786"/>
            <a:chExt cx="2190184" cy="1664802"/>
          </a:xfrm>
        </p:grpSpPr>
        <p:sp>
          <p:nvSpPr>
            <p:cNvPr id="216" name="Elipse 215">
              <a:extLst>
                <a:ext uri="{FF2B5EF4-FFF2-40B4-BE49-F238E27FC236}">
                  <a16:creationId xmlns:a16="http://schemas.microsoft.com/office/drawing/2014/main" id="{0930511B-16BA-4954-BC2C-94D044ECFFD5}"/>
                </a:ext>
              </a:extLst>
            </p:cNvPr>
            <p:cNvSpPr/>
            <p:nvPr/>
          </p:nvSpPr>
          <p:spPr>
            <a:xfrm>
              <a:off x="-2306752" y="-138984"/>
              <a:ext cx="1440000" cy="1440000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</a:t>
              </a:r>
            </a:p>
          </p:txBody>
        </p:sp>
        <p:sp>
          <p:nvSpPr>
            <p:cNvPr id="217" name="Lua 216">
              <a:extLst>
                <a:ext uri="{FF2B5EF4-FFF2-40B4-BE49-F238E27FC236}">
                  <a16:creationId xmlns:a16="http://schemas.microsoft.com/office/drawing/2014/main" id="{45C9C155-D8D7-4C4A-A649-D85C5C031204}"/>
                </a:ext>
              </a:extLst>
            </p:cNvPr>
            <p:cNvSpPr/>
            <p:nvPr/>
          </p:nvSpPr>
          <p:spPr>
            <a:xfrm rot="16200000">
              <a:off x="-1618000" y="658967"/>
              <a:ext cx="46926" cy="728300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CaixaDeTexto 217">
              <a:extLst>
                <a:ext uri="{FF2B5EF4-FFF2-40B4-BE49-F238E27FC236}">
                  <a16:creationId xmlns:a16="http://schemas.microsoft.com/office/drawing/2014/main" id="{BA7F92EC-175E-4F42-990F-2E312830786E}"/>
                </a:ext>
              </a:extLst>
            </p:cNvPr>
            <p:cNvSpPr txBox="1"/>
            <p:nvPr/>
          </p:nvSpPr>
          <p:spPr>
            <a:xfrm>
              <a:off x="-2080839" y="750483"/>
              <a:ext cx="968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setembro</a:t>
              </a:r>
            </a:p>
          </p:txBody>
        </p:sp>
        <p:sp>
          <p:nvSpPr>
            <p:cNvPr id="219" name="Elipse 218">
              <a:extLst>
                <a:ext uri="{FF2B5EF4-FFF2-40B4-BE49-F238E27FC236}">
                  <a16:creationId xmlns:a16="http://schemas.microsoft.com/office/drawing/2014/main" id="{AC4B65AA-5F86-4C7E-97D8-23E30E25738C}"/>
                </a:ext>
              </a:extLst>
            </p:cNvPr>
            <p:cNvSpPr/>
            <p:nvPr/>
          </p:nvSpPr>
          <p:spPr>
            <a:xfrm>
              <a:off x="-2234752" y="-66984"/>
              <a:ext cx="1296000" cy="129600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Semicírculo 219">
              <a:extLst>
                <a:ext uri="{FF2B5EF4-FFF2-40B4-BE49-F238E27FC236}">
                  <a16:creationId xmlns:a16="http://schemas.microsoft.com/office/drawing/2014/main" id="{D7AE7281-BADF-46D2-93F1-33339C3D7193}"/>
                </a:ext>
              </a:extLst>
            </p:cNvPr>
            <p:cNvSpPr/>
            <p:nvPr/>
          </p:nvSpPr>
          <p:spPr>
            <a:xfrm>
              <a:off x="-2255573" y="-77237"/>
              <a:ext cx="1296000" cy="1296000"/>
            </a:xfrm>
            <a:prstGeom prst="blockArc">
              <a:avLst>
                <a:gd name="adj1" fmla="val 10800000"/>
                <a:gd name="adj2" fmla="val 15892722"/>
                <a:gd name="adj3" fmla="val 6218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221" name="Conector reto 220">
              <a:extLst>
                <a:ext uri="{FF2B5EF4-FFF2-40B4-BE49-F238E27FC236}">
                  <a16:creationId xmlns:a16="http://schemas.microsoft.com/office/drawing/2014/main" id="{30E395E5-7074-4524-B6FD-5A0A871A4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011349" y="-311795"/>
              <a:ext cx="0" cy="30542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to 221">
              <a:extLst>
                <a:ext uri="{FF2B5EF4-FFF2-40B4-BE49-F238E27FC236}">
                  <a16:creationId xmlns:a16="http://schemas.microsoft.com/office/drawing/2014/main" id="{CBEC3876-FF2D-410F-808C-6CB97C440E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011349" y="-307034"/>
              <a:ext cx="153332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CaixaDeTexto 222">
              <a:extLst>
                <a:ext uri="{FF2B5EF4-FFF2-40B4-BE49-F238E27FC236}">
                  <a16:creationId xmlns:a16="http://schemas.microsoft.com/office/drawing/2014/main" id="{E38D324A-211F-4BDA-B75F-C99169372539}"/>
                </a:ext>
              </a:extLst>
            </p:cNvPr>
            <p:cNvSpPr txBox="1"/>
            <p:nvPr/>
          </p:nvSpPr>
          <p:spPr>
            <a:xfrm>
              <a:off x="-1173862" y="-363786"/>
              <a:ext cx="10572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chemeClr val="accent1">
                      <a:lumMod val="75000"/>
                    </a:schemeClr>
                  </a:solidFill>
                </a:rPr>
                <a:t>Ter 19:31</a:t>
              </a:r>
            </a:p>
          </p:txBody>
        </p:sp>
        <p:sp>
          <p:nvSpPr>
            <p:cNvPr id="224" name="CaixaDeTexto 223">
              <a:extLst>
                <a:ext uri="{FF2B5EF4-FFF2-40B4-BE49-F238E27FC236}">
                  <a16:creationId xmlns:a16="http://schemas.microsoft.com/office/drawing/2014/main" id="{556B3E30-1A6B-4900-BC6D-73DC03AA0872}"/>
                </a:ext>
              </a:extLst>
            </p:cNvPr>
            <p:cNvSpPr txBox="1"/>
            <p:nvPr/>
          </p:nvSpPr>
          <p:spPr>
            <a:xfrm>
              <a:off x="-2071046" y="63947"/>
              <a:ext cx="968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2018</a:t>
              </a:r>
            </a:p>
          </p:txBody>
        </p:sp>
      </p:grpSp>
      <p:grpSp>
        <p:nvGrpSpPr>
          <p:cNvPr id="225" name="Agrupar 224">
            <a:extLst>
              <a:ext uri="{FF2B5EF4-FFF2-40B4-BE49-F238E27FC236}">
                <a16:creationId xmlns:a16="http://schemas.microsoft.com/office/drawing/2014/main" id="{9272742C-3D1B-495D-98FB-3590832F5B1A}"/>
              </a:ext>
            </a:extLst>
          </p:cNvPr>
          <p:cNvGrpSpPr/>
          <p:nvPr/>
        </p:nvGrpSpPr>
        <p:grpSpPr>
          <a:xfrm>
            <a:off x="8020345" y="159047"/>
            <a:ext cx="1866900" cy="642434"/>
            <a:chOff x="3916871" y="6004195"/>
            <a:chExt cx="1866900" cy="642434"/>
          </a:xfrm>
        </p:grpSpPr>
        <p:grpSp>
          <p:nvGrpSpPr>
            <p:cNvPr id="226" name="Agrupar 225">
              <a:extLst>
                <a:ext uri="{FF2B5EF4-FFF2-40B4-BE49-F238E27FC236}">
                  <a16:creationId xmlns:a16="http://schemas.microsoft.com/office/drawing/2014/main" id="{3AE76578-F5F9-4462-85B6-374FC406E016}"/>
                </a:ext>
              </a:extLst>
            </p:cNvPr>
            <p:cNvGrpSpPr/>
            <p:nvPr/>
          </p:nvGrpSpPr>
          <p:grpSpPr>
            <a:xfrm>
              <a:off x="3916871" y="6004195"/>
              <a:ext cx="1866900" cy="642434"/>
              <a:chOff x="832242" y="3262552"/>
              <a:chExt cx="1866900" cy="750016"/>
            </a:xfrm>
          </p:grpSpPr>
          <p:grpSp>
            <p:nvGrpSpPr>
              <p:cNvPr id="228" name="Agrupar 227">
                <a:extLst>
                  <a:ext uri="{FF2B5EF4-FFF2-40B4-BE49-F238E27FC236}">
                    <a16:creationId xmlns:a16="http://schemas.microsoft.com/office/drawing/2014/main" id="{64618F58-719B-4E87-8910-1607BF1B368B}"/>
                  </a:ext>
                </a:extLst>
              </p:cNvPr>
              <p:cNvGrpSpPr/>
              <p:nvPr/>
            </p:nvGrpSpPr>
            <p:grpSpPr>
              <a:xfrm>
                <a:off x="832242" y="3293431"/>
                <a:ext cx="1866900" cy="719137"/>
                <a:chOff x="316706" y="1083469"/>
                <a:chExt cx="1866900" cy="719137"/>
              </a:xfrm>
            </p:grpSpPr>
            <p:sp>
              <p:nvSpPr>
                <p:cNvPr id="230" name="Listra Diagonal 7">
                  <a:extLst>
                    <a:ext uri="{FF2B5EF4-FFF2-40B4-BE49-F238E27FC236}">
                      <a16:creationId xmlns:a16="http://schemas.microsoft.com/office/drawing/2014/main" id="{ECEFCDF4-3EE0-4F53-9848-68FB791271C7}"/>
                    </a:ext>
                  </a:extLst>
                </p:cNvPr>
                <p:cNvSpPr/>
                <p:nvPr/>
              </p:nvSpPr>
              <p:spPr>
                <a:xfrm>
                  <a:off x="761770" y="1647825"/>
                  <a:ext cx="188349" cy="12240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910" h="272419">
                      <a:moveTo>
                        <a:pt x="0" y="272419"/>
                      </a:moveTo>
                      <a:lnTo>
                        <a:pt x="306162" y="0"/>
                      </a:lnTo>
                      <a:lnTo>
                        <a:pt x="403910" y="0"/>
                      </a:lnTo>
                      <a:lnTo>
                        <a:pt x="104775" y="266700"/>
                      </a:lnTo>
                      <a:lnTo>
                        <a:pt x="0" y="2724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1" name="Listra Diagonal 7">
                  <a:extLst>
                    <a:ext uri="{FF2B5EF4-FFF2-40B4-BE49-F238E27FC236}">
                      <a16:creationId xmlns:a16="http://schemas.microsoft.com/office/drawing/2014/main" id="{B914484D-0186-412E-B5F2-BEEC33260566}"/>
                    </a:ext>
                  </a:extLst>
                </p:cNvPr>
                <p:cNvSpPr/>
                <p:nvPr/>
              </p:nvSpPr>
              <p:spPr>
                <a:xfrm>
                  <a:off x="890358" y="1647824"/>
                  <a:ext cx="188349" cy="12240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910" h="272419">
                      <a:moveTo>
                        <a:pt x="0" y="272419"/>
                      </a:moveTo>
                      <a:lnTo>
                        <a:pt x="306162" y="0"/>
                      </a:lnTo>
                      <a:lnTo>
                        <a:pt x="403910" y="0"/>
                      </a:lnTo>
                      <a:lnTo>
                        <a:pt x="104775" y="266700"/>
                      </a:lnTo>
                      <a:lnTo>
                        <a:pt x="0" y="2724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Listra Diagonal 7">
                  <a:extLst>
                    <a:ext uri="{FF2B5EF4-FFF2-40B4-BE49-F238E27FC236}">
                      <a16:creationId xmlns:a16="http://schemas.microsoft.com/office/drawing/2014/main" id="{F0AFA980-8325-4C83-A961-C08DBE2D997D}"/>
                    </a:ext>
                  </a:extLst>
                </p:cNvPr>
                <p:cNvSpPr/>
                <p:nvPr/>
              </p:nvSpPr>
              <p:spPr>
                <a:xfrm>
                  <a:off x="399805" y="1647823"/>
                  <a:ext cx="162155" cy="11983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  <a:gd name="connsiteX0" fmla="*/ 0 w 347738"/>
                    <a:gd name="connsiteY0" fmla="*/ 235320 h 266699"/>
                    <a:gd name="connsiteX1" fmla="*/ 249990 w 347738"/>
                    <a:gd name="connsiteY1" fmla="*/ 0 h 266699"/>
                    <a:gd name="connsiteX2" fmla="*/ 347738 w 347738"/>
                    <a:gd name="connsiteY2" fmla="*/ 0 h 266699"/>
                    <a:gd name="connsiteX3" fmla="*/ 48603 w 347738"/>
                    <a:gd name="connsiteY3" fmla="*/ 266700 h 266699"/>
                    <a:gd name="connsiteX4" fmla="*/ 0 w 347738"/>
                    <a:gd name="connsiteY4" fmla="*/ 235320 h 266699"/>
                    <a:gd name="connsiteX0" fmla="*/ 0 w 347738"/>
                    <a:gd name="connsiteY0" fmla="*/ 224719 h 266699"/>
                    <a:gd name="connsiteX1" fmla="*/ 249990 w 347738"/>
                    <a:gd name="connsiteY1" fmla="*/ 0 h 266699"/>
                    <a:gd name="connsiteX2" fmla="*/ 347738 w 347738"/>
                    <a:gd name="connsiteY2" fmla="*/ 0 h 266699"/>
                    <a:gd name="connsiteX3" fmla="*/ 48603 w 347738"/>
                    <a:gd name="connsiteY3" fmla="*/ 266700 h 266699"/>
                    <a:gd name="connsiteX4" fmla="*/ 0 w 347738"/>
                    <a:gd name="connsiteY4" fmla="*/ 224719 h 266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738" h="266699">
                      <a:moveTo>
                        <a:pt x="0" y="224719"/>
                      </a:moveTo>
                      <a:lnTo>
                        <a:pt x="249990" y="0"/>
                      </a:lnTo>
                      <a:lnTo>
                        <a:pt x="347738" y="0"/>
                      </a:lnTo>
                      <a:lnTo>
                        <a:pt x="48603" y="266700"/>
                      </a:lnTo>
                      <a:lnTo>
                        <a:pt x="0" y="2247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3" name="Listra Diagonal 7">
                  <a:extLst>
                    <a:ext uri="{FF2B5EF4-FFF2-40B4-BE49-F238E27FC236}">
                      <a16:creationId xmlns:a16="http://schemas.microsoft.com/office/drawing/2014/main" id="{924BF741-5A60-4C41-AEAB-EFB0B91FEA2D}"/>
                    </a:ext>
                  </a:extLst>
                </p:cNvPr>
                <p:cNvSpPr/>
                <p:nvPr/>
              </p:nvSpPr>
              <p:spPr>
                <a:xfrm>
                  <a:off x="339020" y="1645701"/>
                  <a:ext cx="97861" cy="74588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237546 w 403910"/>
                    <a:gd name="connsiteY3" fmla="*/ 166005 h 272419"/>
                    <a:gd name="connsiteX4" fmla="*/ 0 w 403910"/>
                    <a:gd name="connsiteY4" fmla="*/ 272419 h 272419"/>
                    <a:gd name="connsiteX0" fmla="*/ 0 w 209861"/>
                    <a:gd name="connsiteY0" fmla="*/ 113425 h 166005"/>
                    <a:gd name="connsiteX1" fmla="*/ 112113 w 209861"/>
                    <a:gd name="connsiteY1" fmla="*/ 0 h 166005"/>
                    <a:gd name="connsiteX2" fmla="*/ 209861 w 209861"/>
                    <a:gd name="connsiteY2" fmla="*/ 0 h 166005"/>
                    <a:gd name="connsiteX3" fmla="*/ 43497 w 209861"/>
                    <a:gd name="connsiteY3" fmla="*/ 166005 h 166005"/>
                    <a:gd name="connsiteX4" fmla="*/ 0 w 209861"/>
                    <a:gd name="connsiteY4" fmla="*/ 113425 h 166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9861" h="166005">
                      <a:moveTo>
                        <a:pt x="0" y="113425"/>
                      </a:moveTo>
                      <a:lnTo>
                        <a:pt x="112113" y="0"/>
                      </a:lnTo>
                      <a:lnTo>
                        <a:pt x="209861" y="0"/>
                      </a:lnTo>
                      <a:lnTo>
                        <a:pt x="43497" y="166005"/>
                      </a:lnTo>
                      <a:lnTo>
                        <a:pt x="0" y="11342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Listra Diagonal 7">
                  <a:extLst>
                    <a:ext uri="{FF2B5EF4-FFF2-40B4-BE49-F238E27FC236}">
                      <a16:creationId xmlns:a16="http://schemas.microsoft.com/office/drawing/2014/main" id="{54D1DEB9-6EE7-4270-9B45-79569E329E43}"/>
                    </a:ext>
                  </a:extLst>
                </p:cNvPr>
                <p:cNvSpPr/>
                <p:nvPr/>
              </p:nvSpPr>
              <p:spPr>
                <a:xfrm>
                  <a:off x="633182" y="1647824"/>
                  <a:ext cx="188349" cy="12240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910" h="272419">
                      <a:moveTo>
                        <a:pt x="0" y="272419"/>
                      </a:moveTo>
                      <a:lnTo>
                        <a:pt x="306162" y="0"/>
                      </a:lnTo>
                      <a:lnTo>
                        <a:pt x="403910" y="0"/>
                      </a:lnTo>
                      <a:lnTo>
                        <a:pt x="104775" y="266700"/>
                      </a:lnTo>
                      <a:lnTo>
                        <a:pt x="0" y="2724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5" name="Listra Diagonal 7">
                  <a:extLst>
                    <a:ext uri="{FF2B5EF4-FFF2-40B4-BE49-F238E27FC236}">
                      <a16:creationId xmlns:a16="http://schemas.microsoft.com/office/drawing/2014/main" id="{BA58B529-BC6A-44BB-92D7-7460E51592AD}"/>
                    </a:ext>
                  </a:extLst>
                </p:cNvPr>
                <p:cNvSpPr/>
                <p:nvPr/>
              </p:nvSpPr>
              <p:spPr>
                <a:xfrm>
                  <a:off x="509127" y="1647824"/>
                  <a:ext cx="188349" cy="12240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910" h="272419">
                      <a:moveTo>
                        <a:pt x="0" y="272419"/>
                      </a:moveTo>
                      <a:lnTo>
                        <a:pt x="306162" y="0"/>
                      </a:lnTo>
                      <a:lnTo>
                        <a:pt x="403910" y="0"/>
                      </a:lnTo>
                      <a:lnTo>
                        <a:pt x="104775" y="266700"/>
                      </a:lnTo>
                      <a:lnTo>
                        <a:pt x="0" y="2724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Forma Livre: Forma 235">
                  <a:extLst>
                    <a:ext uri="{FF2B5EF4-FFF2-40B4-BE49-F238E27FC236}">
                      <a16:creationId xmlns:a16="http://schemas.microsoft.com/office/drawing/2014/main" id="{0A74CB0C-21DA-42C7-AC17-DE6D786035B5}"/>
                    </a:ext>
                  </a:extLst>
                </p:cNvPr>
                <p:cNvSpPr/>
                <p:nvPr/>
              </p:nvSpPr>
              <p:spPr>
                <a:xfrm>
                  <a:off x="316706" y="1083469"/>
                  <a:ext cx="1866900" cy="719137"/>
                </a:xfrm>
                <a:custGeom>
                  <a:avLst/>
                  <a:gdLst>
                    <a:gd name="connsiteX0" fmla="*/ 1566863 w 1866900"/>
                    <a:gd name="connsiteY0" fmla="*/ 581025 h 719137"/>
                    <a:gd name="connsiteX1" fmla="*/ 1866900 w 1866900"/>
                    <a:gd name="connsiteY1" fmla="*/ 0 h 719137"/>
                    <a:gd name="connsiteX2" fmla="*/ 471488 w 1866900"/>
                    <a:gd name="connsiteY2" fmla="*/ 2381 h 719137"/>
                    <a:gd name="connsiteX3" fmla="*/ 0 w 1866900"/>
                    <a:gd name="connsiteY3" fmla="*/ 583406 h 719137"/>
                    <a:gd name="connsiteX4" fmla="*/ 133350 w 1866900"/>
                    <a:gd name="connsiteY4" fmla="*/ 719137 h 719137"/>
                    <a:gd name="connsiteX5" fmla="*/ 921544 w 1866900"/>
                    <a:gd name="connsiteY5" fmla="*/ 697706 h 719137"/>
                    <a:gd name="connsiteX6" fmla="*/ 1045369 w 1866900"/>
                    <a:gd name="connsiteY6" fmla="*/ 581025 h 719137"/>
                    <a:gd name="connsiteX7" fmla="*/ 1566863 w 1866900"/>
                    <a:gd name="connsiteY7" fmla="*/ 581025 h 719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66900" h="719137">
                      <a:moveTo>
                        <a:pt x="1566863" y="581025"/>
                      </a:moveTo>
                      <a:lnTo>
                        <a:pt x="1866900" y="0"/>
                      </a:lnTo>
                      <a:lnTo>
                        <a:pt x="471488" y="2381"/>
                      </a:lnTo>
                      <a:lnTo>
                        <a:pt x="0" y="583406"/>
                      </a:lnTo>
                      <a:lnTo>
                        <a:pt x="133350" y="719137"/>
                      </a:lnTo>
                      <a:lnTo>
                        <a:pt x="921544" y="697706"/>
                      </a:lnTo>
                      <a:lnTo>
                        <a:pt x="1045369" y="581025"/>
                      </a:lnTo>
                      <a:lnTo>
                        <a:pt x="1566863" y="581025"/>
                      </a:lnTo>
                      <a:close/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29" name="CaixaDeTexto 228">
                <a:extLst>
                  <a:ext uri="{FF2B5EF4-FFF2-40B4-BE49-F238E27FC236}">
                    <a16:creationId xmlns:a16="http://schemas.microsoft.com/office/drawing/2014/main" id="{7E0C57FF-78D9-4E26-B287-34A0E172A3E5}"/>
                  </a:ext>
                </a:extLst>
              </p:cNvPr>
              <p:cNvSpPr txBox="1"/>
              <p:nvPr/>
            </p:nvSpPr>
            <p:spPr>
              <a:xfrm>
                <a:off x="1226974" y="3262552"/>
                <a:ext cx="607451" cy="359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accent1"/>
                    </a:solidFill>
                  </a:rPr>
                  <a:t>OCB</a:t>
                </a:r>
              </a:p>
            </p:txBody>
          </p:sp>
        </p:grpSp>
        <p:sp>
          <p:nvSpPr>
            <p:cNvPr id="227" name="Forma Livre: Forma 226">
              <a:extLst>
                <a:ext uri="{FF2B5EF4-FFF2-40B4-BE49-F238E27FC236}">
                  <a16:creationId xmlns:a16="http://schemas.microsoft.com/office/drawing/2014/main" id="{8AA94B2F-C3B3-4B3E-B0A9-9E3E332B1B7A}"/>
                </a:ext>
              </a:extLst>
            </p:cNvPr>
            <p:cNvSpPr/>
            <p:nvPr/>
          </p:nvSpPr>
          <p:spPr>
            <a:xfrm>
              <a:off x="4924194" y="6135392"/>
              <a:ext cx="690230" cy="222910"/>
            </a:xfrm>
            <a:custGeom>
              <a:avLst/>
              <a:gdLst>
                <a:gd name="connsiteX0" fmla="*/ 1566863 w 1866900"/>
                <a:gd name="connsiteY0" fmla="*/ 581025 h 719137"/>
                <a:gd name="connsiteX1" fmla="*/ 1866900 w 1866900"/>
                <a:gd name="connsiteY1" fmla="*/ 0 h 719137"/>
                <a:gd name="connsiteX2" fmla="*/ 471488 w 1866900"/>
                <a:gd name="connsiteY2" fmla="*/ 2381 h 719137"/>
                <a:gd name="connsiteX3" fmla="*/ 0 w 1866900"/>
                <a:gd name="connsiteY3" fmla="*/ 583406 h 719137"/>
                <a:gd name="connsiteX4" fmla="*/ 133350 w 1866900"/>
                <a:gd name="connsiteY4" fmla="*/ 719137 h 719137"/>
                <a:gd name="connsiteX5" fmla="*/ 921544 w 1866900"/>
                <a:gd name="connsiteY5" fmla="*/ 697706 h 719137"/>
                <a:gd name="connsiteX6" fmla="*/ 1045369 w 1866900"/>
                <a:gd name="connsiteY6" fmla="*/ 581025 h 719137"/>
                <a:gd name="connsiteX7" fmla="*/ 1566863 w 1866900"/>
                <a:gd name="connsiteY7" fmla="*/ 581025 h 71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6900" h="719137">
                  <a:moveTo>
                    <a:pt x="1566863" y="581025"/>
                  </a:moveTo>
                  <a:lnTo>
                    <a:pt x="1866900" y="0"/>
                  </a:lnTo>
                  <a:lnTo>
                    <a:pt x="471488" y="2381"/>
                  </a:lnTo>
                  <a:lnTo>
                    <a:pt x="0" y="583406"/>
                  </a:lnTo>
                  <a:lnTo>
                    <a:pt x="133350" y="719137"/>
                  </a:lnTo>
                  <a:lnTo>
                    <a:pt x="921544" y="697706"/>
                  </a:lnTo>
                  <a:lnTo>
                    <a:pt x="1045369" y="581025"/>
                  </a:lnTo>
                  <a:lnTo>
                    <a:pt x="1566863" y="581025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34" name="Imagem 333" descr="Uma imagem contendo texto, livro&#10;&#10;Descrição gerada com muito alta confiança">
            <a:extLst>
              <a:ext uri="{FF2B5EF4-FFF2-40B4-BE49-F238E27FC236}">
                <a16:creationId xmlns:a16="http://schemas.microsoft.com/office/drawing/2014/main" id="{DD5C2925-5CAE-4C5C-8AF2-5DB43C464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69" y="1210791"/>
            <a:ext cx="2194088" cy="1262156"/>
          </a:xfrm>
          <a:prstGeom prst="rect">
            <a:avLst/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90BCEC08-0D57-421E-8634-13098BFF73D0}"/>
              </a:ext>
            </a:extLst>
          </p:cNvPr>
          <p:cNvSpPr txBox="1"/>
          <p:nvPr/>
        </p:nvSpPr>
        <p:spPr>
          <a:xfrm>
            <a:off x="3703803" y="333447"/>
            <a:ext cx="428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B0F0"/>
                </a:solidFill>
              </a:rPr>
              <a:t>OCB – </a:t>
            </a:r>
            <a:r>
              <a:rPr lang="pt-BR" b="1" dirty="0" err="1">
                <a:solidFill>
                  <a:srgbClr val="00B0F0"/>
                </a:solidFill>
              </a:rPr>
              <a:t>Onboard</a:t>
            </a:r>
            <a:r>
              <a:rPr lang="pt-BR" b="1" dirty="0">
                <a:solidFill>
                  <a:srgbClr val="00B0F0"/>
                </a:solidFill>
              </a:rPr>
              <a:t> Computer </a:t>
            </a:r>
            <a:r>
              <a:rPr lang="pt-BR" b="1" dirty="0" err="1">
                <a:solidFill>
                  <a:srgbClr val="00B0F0"/>
                </a:solidFill>
              </a:rPr>
              <a:t>Beetle</a:t>
            </a:r>
            <a:endParaRPr lang="pt-BR" b="1" dirty="0">
              <a:solidFill>
                <a:srgbClr val="00B0F0"/>
              </a:solidFill>
            </a:endParaRPr>
          </a:p>
        </p:txBody>
      </p:sp>
      <p:grpSp>
        <p:nvGrpSpPr>
          <p:cNvPr id="372" name="Agrupar 371">
            <a:extLst>
              <a:ext uri="{FF2B5EF4-FFF2-40B4-BE49-F238E27FC236}">
                <a16:creationId xmlns:a16="http://schemas.microsoft.com/office/drawing/2014/main" id="{6C3AF7D5-5E7A-4087-A980-48AD0CFF9762}"/>
              </a:ext>
            </a:extLst>
          </p:cNvPr>
          <p:cNvGrpSpPr/>
          <p:nvPr/>
        </p:nvGrpSpPr>
        <p:grpSpPr>
          <a:xfrm>
            <a:off x="3604224" y="349460"/>
            <a:ext cx="4305564" cy="471112"/>
            <a:chOff x="4283701" y="1167510"/>
            <a:chExt cx="4305564" cy="471112"/>
          </a:xfrm>
        </p:grpSpPr>
        <p:sp>
          <p:nvSpPr>
            <p:cNvPr id="373" name="Retângulo 103">
              <a:extLst>
                <a:ext uri="{FF2B5EF4-FFF2-40B4-BE49-F238E27FC236}">
                  <a16:creationId xmlns:a16="http://schemas.microsoft.com/office/drawing/2014/main" id="{037953DE-F08F-43E5-BB8A-8B43849E4359}"/>
                </a:ext>
              </a:extLst>
            </p:cNvPr>
            <p:cNvSpPr/>
            <p:nvPr/>
          </p:nvSpPr>
          <p:spPr>
            <a:xfrm>
              <a:off x="4283701" y="1168239"/>
              <a:ext cx="4284921" cy="59308"/>
            </a:xfrm>
            <a:custGeom>
              <a:avLst/>
              <a:gdLst>
                <a:gd name="connsiteX0" fmla="*/ 0 w 2608591"/>
                <a:gd name="connsiteY0" fmla="*/ 0 h 45719"/>
                <a:gd name="connsiteX1" fmla="*/ 2608591 w 2608591"/>
                <a:gd name="connsiteY1" fmla="*/ 0 h 45719"/>
                <a:gd name="connsiteX2" fmla="*/ 2608591 w 2608591"/>
                <a:gd name="connsiteY2" fmla="*/ 45719 h 45719"/>
                <a:gd name="connsiteX3" fmla="*/ 0 w 2608591"/>
                <a:gd name="connsiteY3" fmla="*/ 45719 h 45719"/>
                <a:gd name="connsiteX4" fmla="*/ 0 w 2608591"/>
                <a:gd name="connsiteY4" fmla="*/ 0 h 45719"/>
                <a:gd name="connsiteX0" fmla="*/ 0 w 2608591"/>
                <a:gd name="connsiteY0" fmla="*/ 0 h 45719"/>
                <a:gd name="connsiteX1" fmla="*/ 2608591 w 2608591"/>
                <a:gd name="connsiteY1" fmla="*/ 0 h 45719"/>
                <a:gd name="connsiteX2" fmla="*/ 2608591 w 2608591"/>
                <a:gd name="connsiteY2" fmla="*/ 45719 h 45719"/>
                <a:gd name="connsiteX3" fmla="*/ 2381 w 2608591"/>
                <a:gd name="connsiteY3" fmla="*/ 475 h 45719"/>
                <a:gd name="connsiteX4" fmla="*/ 0 w 2608591"/>
                <a:gd name="connsiteY4" fmla="*/ 0 h 45719"/>
                <a:gd name="connsiteX0" fmla="*/ 0 w 2700666"/>
                <a:gd name="connsiteY0" fmla="*/ 0 h 45719"/>
                <a:gd name="connsiteX1" fmla="*/ 2700666 w 2700666"/>
                <a:gd name="connsiteY1" fmla="*/ 0 h 45719"/>
                <a:gd name="connsiteX2" fmla="*/ 2608591 w 2700666"/>
                <a:gd name="connsiteY2" fmla="*/ 45719 h 45719"/>
                <a:gd name="connsiteX3" fmla="*/ 2381 w 2700666"/>
                <a:gd name="connsiteY3" fmla="*/ 475 h 45719"/>
                <a:gd name="connsiteX4" fmla="*/ 0 w 2700666"/>
                <a:gd name="connsiteY4" fmla="*/ 0 h 45719"/>
                <a:gd name="connsiteX0" fmla="*/ 0 w 2720027"/>
                <a:gd name="connsiteY0" fmla="*/ 0 h 80644"/>
                <a:gd name="connsiteX1" fmla="*/ 2720027 w 2720027"/>
                <a:gd name="connsiteY1" fmla="*/ 34925 h 80644"/>
                <a:gd name="connsiteX2" fmla="*/ 2627952 w 2720027"/>
                <a:gd name="connsiteY2" fmla="*/ 80644 h 80644"/>
                <a:gd name="connsiteX3" fmla="*/ 21742 w 2720027"/>
                <a:gd name="connsiteY3" fmla="*/ 35400 h 80644"/>
                <a:gd name="connsiteX4" fmla="*/ 0 w 2720027"/>
                <a:gd name="connsiteY4" fmla="*/ 0 h 80644"/>
                <a:gd name="connsiteX0" fmla="*/ 0 w 2720027"/>
                <a:gd name="connsiteY0" fmla="*/ 0 h 86200"/>
                <a:gd name="connsiteX1" fmla="*/ 2720027 w 2720027"/>
                <a:gd name="connsiteY1" fmla="*/ 34925 h 86200"/>
                <a:gd name="connsiteX2" fmla="*/ 2627952 w 2720027"/>
                <a:gd name="connsiteY2" fmla="*/ 80644 h 86200"/>
                <a:gd name="connsiteX3" fmla="*/ 32805 w 2720027"/>
                <a:gd name="connsiteY3" fmla="*/ 86200 h 86200"/>
                <a:gd name="connsiteX4" fmla="*/ 0 w 2720027"/>
                <a:gd name="connsiteY4" fmla="*/ 0 h 86200"/>
                <a:gd name="connsiteX0" fmla="*/ 3151 w 2687222"/>
                <a:gd name="connsiteY0" fmla="*/ 47625 h 51275"/>
                <a:gd name="connsiteX1" fmla="*/ 2687222 w 2687222"/>
                <a:gd name="connsiteY1" fmla="*/ 0 h 51275"/>
                <a:gd name="connsiteX2" fmla="*/ 2595147 w 2687222"/>
                <a:gd name="connsiteY2" fmla="*/ 45719 h 51275"/>
                <a:gd name="connsiteX3" fmla="*/ 0 w 2687222"/>
                <a:gd name="connsiteY3" fmla="*/ 51275 h 51275"/>
                <a:gd name="connsiteX4" fmla="*/ 3151 w 2687222"/>
                <a:gd name="connsiteY4" fmla="*/ 47625 h 51275"/>
                <a:gd name="connsiteX0" fmla="*/ 0 w 2693046"/>
                <a:gd name="connsiteY0" fmla="*/ 0 h 132339"/>
                <a:gd name="connsiteX1" fmla="*/ 2693046 w 2693046"/>
                <a:gd name="connsiteY1" fmla="*/ 81064 h 132339"/>
                <a:gd name="connsiteX2" fmla="*/ 2600971 w 2693046"/>
                <a:gd name="connsiteY2" fmla="*/ 126783 h 132339"/>
                <a:gd name="connsiteX3" fmla="*/ 5824 w 2693046"/>
                <a:gd name="connsiteY3" fmla="*/ 132339 h 132339"/>
                <a:gd name="connsiteX4" fmla="*/ 0 w 2693046"/>
                <a:gd name="connsiteY4" fmla="*/ 0 h 132339"/>
                <a:gd name="connsiteX0" fmla="*/ 0 w 2693046"/>
                <a:gd name="connsiteY0" fmla="*/ 0 h 126783"/>
                <a:gd name="connsiteX1" fmla="*/ 2693046 w 2693046"/>
                <a:gd name="connsiteY1" fmla="*/ 81064 h 126783"/>
                <a:gd name="connsiteX2" fmla="*/ 2600971 w 2693046"/>
                <a:gd name="connsiteY2" fmla="*/ 126783 h 126783"/>
                <a:gd name="connsiteX3" fmla="*/ 5824 w 2693046"/>
                <a:gd name="connsiteY3" fmla="*/ 121309 h 126783"/>
                <a:gd name="connsiteX4" fmla="*/ 0 w 2693046"/>
                <a:gd name="connsiteY4" fmla="*/ 0 h 126783"/>
                <a:gd name="connsiteX0" fmla="*/ 0 w 2693046"/>
                <a:gd name="connsiteY0" fmla="*/ 0 h 128663"/>
                <a:gd name="connsiteX1" fmla="*/ 2693046 w 2693046"/>
                <a:gd name="connsiteY1" fmla="*/ 81064 h 128663"/>
                <a:gd name="connsiteX2" fmla="*/ 2600971 w 2693046"/>
                <a:gd name="connsiteY2" fmla="*/ 126783 h 128663"/>
                <a:gd name="connsiteX3" fmla="*/ 2832 w 2693046"/>
                <a:gd name="connsiteY3" fmla="*/ 128663 h 128663"/>
                <a:gd name="connsiteX4" fmla="*/ 0 w 2693046"/>
                <a:gd name="connsiteY4" fmla="*/ 0 h 128663"/>
                <a:gd name="connsiteX0" fmla="*/ 0 w 2693046"/>
                <a:gd name="connsiteY0" fmla="*/ 0 h 126783"/>
                <a:gd name="connsiteX1" fmla="*/ 2693046 w 2693046"/>
                <a:gd name="connsiteY1" fmla="*/ 81064 h 126783"/>
                <a:gd name="connsiteX2" fmla="*/ 2600971 w 2693046"/>
                <a:gd name="connsiteY2" fmla="*/ 126783 h 126783"/>
                <a:gd name="connsiteX3" fmla="*/ 5824 w 2693046"/>
                <a:gd name="connsiteY3" fmla="*/ 121309 h 126783"/>
                <a:gd name="connsiteX4" fmla="*/ 0 w 2693046"/>
                <a:gd name="connsiteY4" fmla="*/ 0 h 126783"/>
                <a:gd name="connsiteX0" fmla="*/ 0 w 2693046"/>
                <a:gd name="connsiteY0" fmla="*/ 0 h 126783"/>
                <a:gd name="connsiteX1" fmla="*/ 2693046 w 2693046"/>
                <a:gd name="connsiteY1" fmla="*/ 81064 h 126783"/>
                <a:gd name="connsiteX2" fmla="*/ 2600971 w 2693046"/>
                <a:gd name="connsiteY2" fmla="*/ 126783 h 126783"/>
                <a:gd name="connsiteX3" fmla="*/ 2833 w 2693046"/>
                <a:gd name="connsiteY3" fmla="*/ 124986 h 126783"/>
                <a:gd name="connsiteX4" fmla="*/ 0 w 2693046"/>
                <a:gd name="connsiteY4" fmla="*/ 0 h 126783"/>
                <a:gd name="connsiteX0" fmla="*/ 0 w 2693046"/>
                <a:gd name="connsiteY0" fmla="*/ 43949 h 55971"/>
                <a:gd name="connsiteX1" fmla="*/ 2693046 w 2693046"/>
                <a:gd name="connsiteY1" fmla="*/ 0 h 55971"/>
                <a:gd name="connsiteX2" fmla="*/ 2600971 w 2693046"/>
                <a:gd name="connsiteY2" fmla="*/ 45719 h 55971"/>
                <a:gd name="connsiteX3" fmla="*/ 2833 w 2693046"/>
                <a:gd name="connsiteY3" fmla="*/ 43922 h 55971"/>
                <a:gd name="connsiteX4" fmla="*/ 0 w 2693046"/>
                <a:gd name="connsiteY4" fmla="*/ 43949 h 55971"/>
                <a:gd name="connsiteX0" fmla="*/ 18141 w 2690246"/>
                <a:gd name="connsiteY0" fmla="*/ 43949 h 55972"/>
                <a:gd name="connsiteX1" fmla="*/ 2690246 w 2690246"/>
                <a:gd name="connsiteY1" fmla="*/ 0 h 55972"/>
                <a:gd name="connsiteX2" fmla="*/ 2598171 w 2690246"/>
                <a:gd name="connsiteY2" fmla="*/ 45719 h 55972"/>
                <a:gd name="connsiteX3" fmla="*/ 33 w 2690246"/>
                <a:gd name="connsiteY3" fmla="*/ 43922 h 55972"/>
                <a:gd name="connsiteX4" fmla="*/ 18141 w 2690246"/>
                <a:gd name="connsiteY4" fmla="*/ 43949 h 55972"/>
                <a:gd name="connsiteX0" fmla="*/ 0 w 2691550"/>
                <a:gd name="connsiteY0" fmla="*/ 43949 h 55972"/>
                <a:gd name="connsiteX1" fmla="*/ 2691550 w 2691550"/>
                <a:gd name="connsiteY1" fmla="*/ 0 h 55972"/>
                <a:gd name="connsiteX2" fmla="*/ 2599475 w 2691550"/>
                <a:gd name="connsiteY2" fmla="*/ 45719 h 55972"/>
                <a:gd name="connsiteX3" fmla="*/ 1337 w 2691550"/>
                <a:gd name="connsiteY3" fmla="*/ 43922 h 55972"/>
                <a:gd name="connsiteX4" fmla="*/ 0 w 2691550"/>
                <a:gd name="connsiteY4" fmla="*/ 43949 h 55972"/>
                <a:gd name="connsiteX0" fmla="*/ 71965 w 2690222"/>
                <a:gd name="connsiteY0" fmla="*/ 0 h 150681"/>
                <a:gd name="connsiteX1" fmla="*/ 2690222 w 2690222"/>
                <a:gd name="connsiteY1" fmla="*/ 104962 h 150681"/>
                <a:gd name="connsiteX2" fmla="*/ 2598147 w 2690222"/>
                <a:gd name="connsiteY2" fmla="*/ 150681 h 150681"/>
                <a:gd name="connsiteX3" fmla="*/ 9 w 2690222"/>
                <a:gd name="connsiteY3" fmla="*/ 148884 h 150681"/>
                <a:gd name="connsiteX4" fmla="*/ 71965 w 2690222"/>
                <a:gd name="connsiteY4" fmla="*/ 0 h 150681"/>
                <a:gd name="connsiteX0" fmla="*/ 71966 w 2690223"/>
                <a:gd name="connsiteY0" fmla="*/ 0 h 150681"/>
                <a:gd name="connsiteX1" fmla="*/ 2690223 w 2690223"/>
                <a:gd name="connsiteY1" fmla="*/ 104962 h 150681"/>
                <a:gd name="connsiteX2" fmla="*/ 2598148 w 2690223"/>
                <a:gd name="connsiteY2" fmla="*/ 150681 h 150681"/>
                <a:gd name="connsiteX3" fmla="*/ 10 w 2690223"/>
                <a:gd name="connsiteY3" fmla="*/ 148884 h 150681"/>
                <a:gd name="connsiteX4" fmla="*/ 71966 w 269022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0 w 2691550"/>
                <a:gd name="connsiteY0" fmla="*/ 45788 h 45788"/>
                <a:gd name="connsiteX1" fmla="*/ 2691550 w 2691550"/>
                <a:gd name="connsiteY1" fmla="*/ 0 h 45788"/>
                <a:gd name="connsiteX2" fmla="*/ 2599475 w 2691550"/>
                <a:gd name="connsiteY2" fmla="*/ 45719 h 45788"/>
                <a:gd name="connsiteX3" fmla="*/ 1337 w 2691550"/>
                <a:gd name="connsiteY3" fmla="*/ 43922 h 45788"/>
                <a:gd name="connsiteX4" fmla="*/ 0 w 2691550"/>
                <a:gd name="connsiteY4" fmla="*/ 45788 h 4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1550" h="45788">
                  <a:moveTo>
                    <a:pt x="0" y="45788"/>
                  </a:moveTo>
                  <a:lnTo>
                    <a:pt x="2691550" y="0"/>
                  </a:lnTo>
                  <a:lnTo>
                    <a:pt x="2599475" y="45719"/>
                  </a:lnTo>
                  <a:lnTo>
                    <a:pt x="1337" y="43922"/>
                  </a:lnTo>
                  <a:lnTo>
                    <a:pt x="0" y="4578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4" name="Retângulo 103">
              <a:extLst>
                <a:ext uri="{FF2B5EF4-FFF2-40B4-BE49-F238E27FC236}">
                  <a16:creationId xmlns:a16="http://schemas.microsoft.com/office/drawing/2014/main" id="{34D14659-FDD2-46AB-9270-785DA993AAA9}"/>
                </a:ext>
              </a:extLst>
            </p:cNvPr>
            <p:cNvSpPr/>
            <p:nvPr/>
          </p:nvSpPr>
          <p:spPr>
            <a:xfrm rot="16200000">
              <a:off x="8068439" y="1117795"/>
              <a:ext cx="471112" cy="570541"/>
            </a:xfrm>
            <a:custGeom>
              <a:avLst/>
              <a:gdLst>
                <a:gd name="connsiteX0" fmla="*/ 0 w 2608591"/>
                <a:gd name="connsiteY0" fmla="*/ 0 h 45719"/>
                <a:gd name="connsiteX1" fmla="*/ 2608591 w 2608591"/>
                <a:gd name="connsiteY1" fmla="*/ 0 h 45719"/>
                <a:gd name="connsiteX2" fmla="*/ 2608591 w 2608591"/>
                <a:gd name="connsiteY2" fmla="*/ 45719 h 45719"/>
                <a:gd name="connsiteX3" fmla="*/ 0 w 2608591"/>
                <a:gd name="connsiteY3" fmla="*/ 45719 h 45719"/>
                <a:gd name="connsiteX4" fmla="*/ 0 w 2608591"/>
                <a:gd name="connsiteY4" fmla="*/ 0 h 45719"/>
                <a:gd name="connsiteX0" fmla="*/ 0 w 2608591"/>
                <a:gd name="connsiteY0" fmla="*/ 0 h 45719"/>
                <a:gd name="connsiteX1" fmla="*/ 2608591 w 2608591"/>
                <a:gd name="connsiteY1" fmla="*/ 0 h 45719"/>
                <a:gd name="connsiteX2" fmla="*/ 2608591 w 2608591"/>
                <a:gd name="connsiteY2" fmla="*/ 45719 h 45719"/>
                <a:gd name="connsiteX3" fmla="*/ 2381 w 2608591"/>
                <a:gd name="connsiteY3" fmla="*/ 475 h 45719"/>
                <a:gd name="connsiteX4" fmla="*/ 0 w 2608591"/>
                <a:gd name="connsiteY4" fmla="*/ 0 h 45719"/>
                <a:gd name="connsiteX0" fmla="*/ 559932 w 2606209"/>
                <a:gd name="connsiteY0" fmla="*/ 0 h 69201"/>
                <a:gd name="connsiteX1" fmla="*/ 2606209 w 2606209"/>
                <a:gd name="connsiteY1" fmla="*/ 23482 h 69201"/>
                <a:gd name="connsiteX2" fmla="*/ 2606209 w 2606209"/>
                <a:gd name="connsiteY2" fmla="*/ 69201 h 69201"/>
                <a:gd name="connsiteX3" fmla="*/ -1 w 2606209"/>
                <a:gd name="connsiteY3" fmla="*/ 23957 h 69201"/>
                <a:gd name="connsiteX4" fmla="*/ 559932 w 2606209"/>
                <a:gd name="connsiteY4" fmla="*/ 0 h 69201"/>
                <a:gd name="connsiteX0" fmla="*/ 42019 w 2088296"/>
                <a:gd name="connsiteY0" fmla="*/ 0 h 69201"/>
                <a:gd name="connsiteX1" fmla="*/ 2088296 w 2088296"/>
                <a:gd name="connsiteY1" fmla="*/ 23482 h 69201"/>
                <a:gd name="connsiteX2" fmla="*/ 2088296 w 2088296"/>
                <a:gd name="connsiteY2" fmla="*/ 69201 h 69201"/>
                <a:gd name="connsiteX3" fmla="*/ 3 w 2088296"/>
                <a:gd name="connsiteY3" fmla="*/ 1460 h 69201"/>
                <a:gd name="connsiteX4" fmla="*/ 42019 w 2088296"/>
                <a:gd name="connsiteY4" fmla="*/ 0 h 69201"/>
                <a:gd name="connsiteX0" fmla="*/ 42019 w 2088296"/>
                <a:gd name="connsiteY0" fmla="*/ 0 h 69201"/>
                <a:gd name="connsiteX1" fmla="*/ 2022326 w 2088296"/>
                <a:gd name="connsiteY1" fmla="*/ 25405 h 69201"/>
                <a:gd name="connsiteX2" fmla="*/ 2088296 w 2088296"/>
                <a:gd name="connsiteY2" fmla="*/ 69201 h 69201"/>
                <a:gd name="connsiteX3" fmla="*/ 3 w 2088296"/>
                <a:gd name="connsiteY3" fmla="*/ 1460 h 69201"/>
                <a:gd name="connsiteX4" fmla="*/ 42019 w 2088296"/>
                <a:gd name="connsiteY4" fmla="*/ 0 h 69201"/>
                <a:gd name="connsiteX0" fmla="*/ 42019 w 2088296"/>
                <a:gd name="connsiteY0" fmla="*/ 0 h 69201"/>
                <a:gd name="connsiteX1" fmla="*/ 2052001 w 2088296"/>
                <a:gd name="connsiteY1" fmla="*/ 46745 h 69201"/>
                <a:gd name="connsiteX2" fmla="*/ 2088296 w 2088296"/>
                <a:gd name="connsiteY2" fmla="*/ 69201 h 69201"/>
                <a:gd name="connsiteX3" fmla="*/ 3 w 2088296"/>
                <a:gd name="connsiteY3" fmla="*/ 1460 h 69201"/>
                <a:gd name="connsiteX4" fmla="*/ 42019 w 2088296"/>
                <a:gd name="connsiteY4" fmla="*/ 0 h 69201"/>
                <a:gd name="connsiteX0" fmla="*/ 42019 w 2633535"/>
                <a:gd name="connsiteY0" fmla="*/ 0 h 99262"/>
                <a:gd name="connsiteX1" fmla="*/ 2052001 w 2633535"/>
                <a:gd name="connsiteY1" fmla="*/ 46745 h 99262"/>
                <a:gd name="connsiteX2" fmla="*/ 2633536 w 2633535"/>
                <a:gd name="connsiteY2" fmla="*/ 99262 h 99262"/>
                <a:gd name="connsiteX3" fmla="*/ 3 w 2633535"/>
                <a:gd name="connsiteY3" fmla="*/ 1460 h 99262"/>
                <a:gd name="connsiteX4" fmla="*/ 42019 w 2633535"/>
                <a:gd name="connsiteY4" fmla="*/ 0 h 99262"/>
                <a:gd name="connsiteX0" fmla="*/ 42019 w 2633535"/>
                <a:gd name="connsiteY0" fmla="*/ 0 h 99262"/>
                <a:gd name="connsiteX1" fmla="*/ 2477539 w 2633535"/>
                <a:gd name="connsiteY1" fmla="*/ 56548 h 99262"/>
                <a:gd name="connsiteX2" fmla="*/ 2633536 w 2633535"/>
                <a:gd name="connsiteY2" fmla="*/ 99262 h 99262"/>
                <a:gd name="connsiteX3" fmla="*/ 3 w 2633535"/>
                <a:gd name="connsiteY3" fmla="*/ 1460 h 99262"/>
                <a:gd name="connsiteX4" fmla="*/ 42019 w 2633535"/>
                <a:gd name="connsiteY4" fmla="*/ 0 h 99262"/>
                <a:gd name="connsiteX0" fmla="*/ 42019 w 2636320"/>
                <a:gd name="connsiteY0" fmla="*/ 0 h 101263"/>
                <a:gd name="connsiteX1" fmla="*/ 2477539 w 2636320"/>
                <a:gd name="connsiteY1" fmla="*/ 56548 h 101263"/>
                <a:gd name="connsiteX2" fmla="*/ 2636322 w 2636320"/>
                <a:gd name="connsiteY2" fmla="*/ 101263 h 101263"/>
                <a:gd name="connsiteX3" fmla="*/ 3 w 2636320"/>
                <a:gd name="connsiteY3" fmla="*/ 1460 h 101263"/>
                <a:gd name="connsiteX4" fmla="*/ 42019 w 2636320"/>
                <a:gd name="connsiteY4" fmla="*/ 0 h 101263"/>
                <a:gd name="connsiteX0" fmla="*/ 42019 w 2477536"/>
                <a:gd name="connsiteY0" fmla="*/ 0 h 90324"/>
                <a:gd name="connsiteX1" fmla="*/ 2477539 w 2477536"/>
                <a:gd name="connsiteY1" fmla="*/ 56548 h 90324"/>
                <a:gd name="connsiteX2" fmla="*/ 2432317 w 2477536"/>
                <a:gd name="connsiteY2" fmla="*/ 90324 h 90324"/>
                <a:gd name="connsiteX3" fmla="*/ 3 w 2477536"/>
                <a:gd name="connsiteY3" fmla="*/ 1460 h 90324"/>
                <a:gd name="connsiteX4" fmla="*/ 42019 w 2477536"/>
                <a:gd name="connsiteY4" fmla="*/ 0 h 90324"/>
                <a:gd name="connsiteX0" fmla="*/ 42019 w 2565085"/>
                <a:gd name="connsiteY0" fmla="*/ 0 h 99407"/>
                <a:gd name="connsiteX1" fmla="*/ 2477539 w 2565085"/>
                <a:gd name="connsiteY1" fmla="*/ 56548 h 99407"/>
                <a:gd name="connsiteX2" fmla="*/ 2565085 w 2565085"/>
                <a:gd name="connsiteY2" fmla="*/ 99407 h 99407"/>
                <a:gd name="connsiteX3" fmla="*/ 3 w 2565085"/>
                <a:gd name="connsiteY3" fmla="*/ 1460 h 99407"/>
                <a:gd name="connsiteX4" fmla="*/ 42019 w 2565085"/>
                <a:gd name="connsiteY4" fmla="*/ 0 h 99407"/>
                <a:gd name="connsiteX0" fmla="*/ 42019 w 2565085"/>
                <a:gd name="connsiteY0" fmla="*/ 0 h 99407"/>
                <a:gd name="connsiteX1" fmla="*/ 2509915 w 2565085"/>
                <a:gd name="connsiteY1" fmla="*/ 55142 h 99407"/>
                <a:gd name="connsiteX2" fmla="*/ 2565085 w 2565085"/>
                <a:gd name="connsiteY2" fmla="*/ 99407 h 99407"/>
                <a:gd name="connsiteX3" fmla="*/ 3 w 2565085"/>
                <a:gd name="connsiteY3" fmla="*/ 1460 h 99407"/>
                <a:gd name="connsiteX4" fmla="*/ 42019 w 2565085"/>
                <a:gd name="connsiteY4" fmla="*/ 0 h 99407"/>
                <a:gd name="connsiteX0" fmla="*/ 42019 w 2565085"/>
                <a:gd name="connsiteY0" fmla="*/ 0 h 99407"/>
                <a:gd name="connsiteX1" fmla="*/ 2561750 w 2565085"/>
                <a:gd name="connsiteY1" fmla="*/ 67740 h 99407"/>
                <a:gd name="connsiteX2" fmla="*/ 2565085 w 2565085"/>
                <a:gd name="connsiteY2" fmla="*/ 99407 h 99407"/>
                <a:gd name="connsiteX3" fmla="*/ 3 w 2565085"/>
                <a:gd name="connsiteY3" fmla="*/ 1460 h 99407"/>
                <a:gd name="connsiteX4" fmla="*/ 42019 w 2565085"/>
                <a:gd name="connsiteY4" fmla="*/ 0 h 99407"/>
                <a:gd name="connsiteX0" fmla="*/ 42019 w 2565085"/>
                <a:gd name="connsiteY0" fmla="*/ 0 h 99407"/>
                <a:gd name="connsiteX1" fmla="*/ 2524739 w 2565085"/>
                <a:gd name="connsiteY1" fmla="*/ 65811 h 99407"/>
                <a:gd name="connsiteX2" fmla="*/ 2565085 w 2565085"/>
                <a:gd name="connsiteY2" fmla="*/ 99407 h 99407"/>
                <a:gd name="connsiteX3" fmla="*/ 3 w 2565085"/>
                <a:gd name="connsiteY3" fmla="*/ 1460 h 99407"/>
                <a:gd name="connsiteX4" fmla="*/ 42019 w 2565085"/>
                <a:gd name="connsiteY4" fmla="*/ 0 h 99407"/>
                <a:gd name="connsiteX0" fmla="*/ 42013 w 2608123"/>
                <a:gd name="connsiteY0" fmla="*/ 0 h 101437"/>
                <a:gd name="connsiteX1" fmla="*/ 2524733 w 2608123"/>
                <a:gd name="connsiteY1" fmla="*/ 65811 h 101437"/>
                <a:gd name="connsiteX2" fmla="*/ 2608122 w 2608123"/>
                <a:gd name="connsiteY2" fmla="*/ 101437 h 101437"/>
                <a:gd name="connsiteX3" fmla="*/ -3 w 2608123"/>
                <a:gd name="connsiteY3" fmla="*/ 1460 h 101437"/>
                <a:gd name="connsiteX4" fmla="*/ 42013 w 2608123"/>
                <a:gd name="connsiteY4" fmla="*/ 0 h 101437"/>
                <a:gd name="connsiteX0" fmla="*/ 0 w 2617596"/>
                <a:gd name="connsiteY0" fmla="*/ 0 h 100513"/>
                <a:gd name="connsiteX1" fmla="*/ 2534206 w 2617596"/>
                <a:gd name="connsiteY1" fmla="*/ 64887 h 100513"/>
                <a:gd name="connsiteX2" fmla="*/ 2617595 w 2617596"/>
                <a:gd name="connsiteY2" fmla="*/ 100513 h 100513"/>
                <a:gd name="connsiteX3" fmla="*/ 9470 w 2617596"/>
                <a:gd name="connsiteY3" fmla="*/ 536 h 100513"/>
                <a:gd name="connsiteX4" fmla="*/ 0 w 2617596"/>
                <a:gd name="connsiteY4" fmla="*/ 0 h 100513"/>
                <a:gd name="connsiteX0" fmla="*/ 0 w 2617596"/>
                <a:gd name="connsiteY0" fmla="*/ 0 h 100513"/>
                <a:gd name="connsiteX1" fmla="*/ 2507758 w 2617596"/>
                <a:gd name="connsiteY1" fmla="*/ 73278 h 100513"/>
                <a:gd name="connsiteX2" fmla="*/ 2617595 w 2617596"/>
                <a:gd name="connsiteY2" fmla="*/ 100513 h 100513"/>
                <a:gd name="connsiteX3" fmla="*/ 9470 w 2617596"/>
                <a:gd name="connsiteY3" fmla="*/ 536 h 100513"/>
                <a:gd name="connsiteX4" fmla="*/ 0 w 2617596"/>
                <a:gd name="connsiteY4" fmla="*/ 0 h 1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7596" h="100513">
                  <a:moveTo>
                    <a:pt x="0" y="0"/>
                  </a:moveTo>
                  <a:lnTo>
                    <a:pt x="2507758" y="73278"/>
                  </a:lnTo>
                  <a:lnTo>
                    <a:pt x="2617595" y="100513"/>
                  </a:lnTo>
                  <a:lnTo>
                    <a:pt x="947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5" name="Agrupar 374">
            <a:extLst>
              <a:ext uri="{FF2B5EF4-FFF2-40B4-BE49-F238E27FC236}">
                <a16:creationId xmlns:a16="http://schemas.microsoft.com/office/drawing/2014/main" id="{3FF5516C-3D8F-400A-9FC7-2DAF76203B13}"/>
              </a:ext>
            </a:extLst>
          </p:cNvPr>
          <p:cNvGrpSpPr/>
          <p:nvPr/>
        </p:nvGrpSpPr>
        <p:grpSpPr>
          <a:xfrm>
            <a:off x="3602067" y="483614"/>
            <a:ext cx="921864" cy="595525"/>
            <a:chOff x="1718020" y="4293973"/>
            <a:chExt cx="1360125" cy="913588"/>
          </a:xfrm>
          <a:scene3d>
            <a:camera prst="perspectiveRelaxedModerately"/>
            <a:lightRig rig="threePt" dir="t"/>
          </a:scene3d>
        </p:grpSpPr>
        <p:sp>
          <p:nvSpPr>
            <p:cNvPr id="376" name="Hexágono 375">
              <a:extLst>
                <a:ext uri="{FF2B5EF4-FFF2-40B4-BE49-F238E27FC236}">
                  <a16:creationId xmlns:a16="http://schemas.microsoft.com/office/drawing/2014/main" id="{9B1448B0-2EB0-4941-9451-1B6B2B4083AC}"/>
                </a:ext>
              </a:extLst>
            </p:cNvPr>
            <p:cNvSpPr/>
            <p:nvPr/>
          </p:nvSpPr>
          <p:spPr>
            <a:xfrm>
              <a:off x="1718020" y="4490973"/>
              <a:ext cx="360000" cy="331058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7" name="Hexágono 376">
              <a:extLst>
                <a:ext uri="{FF2B5EF4-FFF2-40B4-BE49-F238E27FC236}">
                  <a16:creationId xmlns:a16="http://schemas.microsoft.com/office/drawing/2014/main" id="{D059DE50-7063-4AEF-B72B-65BAD016DD21}"/>
                </a:ext>
              </a:extLst>
            </p:cNvPr>
            <p:cNvSpPr/>
            <p:nvPr/>
          </p:nvSpPr>
          <p:spPr>
            <a:xfrm>
              <a:off x="2051395" y="4293973"/>
              <a:ext cx="360000" cy="331058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8" name="Hexágono 377">
              <a:extLst>
                <a:ext uri="{FF2B5EF4-FFF2-40B4-BE49-F238E27FC236}">
                  <a16:creationId xmlns:a16="http://schemas.microsoft.com/office/drawing/2014/main" id="{8C8EF08D-B108-429D-833E-CF3B92B3DB91}"/>
                </a:ext>
              </a:extLst>
            </p:cNvPr>
            <p:cNvSpPr/>
            <p:nvPr/>
          </p:nvSpPr>
          <p:spPr>
            <a:xfrm>
              <a:off x="2384770" y="4490973"/>
              <a:ext cx="360000" cy="331058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9" name="Hexágono 378">
              <a:extLst>
                <a:ext uri="{FF2B5EF4-FFF2-40B4-BE49-F238E27FC236}">
                  <a16:creationId xmlns:a16="http://schemas.microsoft.com/office/drawing/2014/main" id="{1FE2840A-1CF7-474C-8A78-0D255FE86CAE}"/>
                </a:ext>
              </a:extLst>
            </p:cNvPr>
            <p:cNvSpPr/>
            <p:nvPr/>
          </p:nvSpPr>
          <p:spPr>
            <a:xfrm>
              <a:off x="2384770" y="4876503"/>
              <a:ext cx="360000" cy="331058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0" name="Hexágono 379">
              <a:extLst>
                <a:ext uri="{FF2B5EF4-FFF2-40B4-BE49-F238E27FC236}">
                  <a16:creationId xmlns:a16="http://schemas.microsoft.com/office/drawing/2014/main" id="{963A93F6-B1DC-46C0-B291-51BD5CA6D018}"/>
                </a:ext>
              </a:extLst>
            </p:cNvPr>
            <p:cNvSpPr/>
            <p:nvPr/>
          </p:nvSpPr>
          <p:spPr>
            <a:xfrm>
              <a:off x="2718145" y="4687973"/>
              <a:ext cx="360000" cy="331058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1" name="Hexágono 380">
              <a:extLst>
                <a:ext uri="{FF2B5EF4-FFF2-40B4-BE49-F238E27FC236}">
                  <a16:creationId xmlns:a16="http://schemas.microsoft.com/office/drawing/2014/main" id="{E8C12E3E-1BAD-4E1D-B676-9BEB58E8C44D}"/>
                </a:ext>
              </a:extLst>
            </p:cNvPr>
            <p:cNvSpPr/>
            <p:nvPr/>
          </p:nvSpPr>
          <p:spPr>
            <a:xfrm>
              <a:off x="2141477" y="4763337"/>
              <a:ext cx="179836" cy="163470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2" name="Agrupar 381">
            <a:extLst>
              <a:ext uri="{FF2B5EF4-FFF2-40B4-BE49-F238E27FC236}">
                <a16:creationId xmlns:a16="http://schemas.microsoft.com/office/drawing/2014/main" id="{3F70EBD9-15FA-4346-A859-65D617D3782B}"/>
              </a:ext>
            </a:extLst>
          </p:cNvPr>
          <p:cNvGrpSpPr/>
          <p:nvPr/>
        </p:nvGrpSpPr>
        <p:grpSpPr>
          <a:xfrm>
            <a:off x="1859843" y="4851105"/>
            <a:ext cx="1440000" cy="1440000"/>
            <a:chOff x="2144969" y="5074519"/>
            <a:chExt cx="1440000" cy="1440000"/>
          </a:xfrm>
        </p:grpSpPr>
        <p:sp>
          <p:nvSpPr>
            <p:cNvPr id="383" name="Elipse 382">
              <a:extLst>
                <a:ext uri="{FF2B5EF4-FFF2-40B4-BE49-F238E27FC236}">
                  <a16:creationId xmlns:a16="http://schemas.microsoft.com/office/drawing/2014/main" id="{B8B0FF19-4F9E-4910-8633-4C5E9F338484}"/>
                </a:ext>
              </a:extLst>
            </p:cNvPr>
            <p:cNvSpPr/>
            <p:nvPr/>
          </p:nvSpPr>
          <p:spPr>
            <a:xfrm>
              <a:off x="2144969" y="5074519"/>
              <a:ext cx="1440000" cy="14400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34000">
                  <a:schemeClr val="tx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  <a:tileRect/>
            </a:gradFill>
            <a:ln w="76200" cmpd="thickThin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84" name="Imagem 383">
              <a:extLst>
                <a:ext uri="{FF2B5EF4-FFF2-40B4-BE49-F238E27FC236}">
                  <a16:creationId xmlns:a16="http://schemas.microsoft.com/office/drawing/2014/main" id="{2E6D532E-2B42-4E22-BA89-30A922F8A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58545" y="6091549"/>
              <a:ext cx="535340" cy="247793"/>
            </a:xfrm>
            <a:prstGeom prst="rect">
              <a:avLst/>
            </a:prstGeom>
          </p:spPr>
        </p:pic>
        <p:cxnSp>
          <p:nvCxnSpPr>
            <p:cNvPr id="385" name="Conector reto 384">
              <a:extLst>
                <a:ext uri="{FF2B5EF4-FFF2-40B4-BE49-F238E27FC236}">
                  <a16:creationId xmlns:a16="http://schemas.microsoft.com/office/drawing/2014/main" id="{2E2BA94C-8EFF-47CE-B004-BDEA9629D4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7308" y="5474587"/>
              <a:ext cx="705457" cy="33514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6" name="Agrupar 385">
              <a:extLst>
                <a:ext uri="{FF2B5EF4-FFF2-40B4-BE49-F238E27FC236}">
                  <a16:creationId xmlns:a16="http://schemas.microsoft.com/office/drawing/2014/main" id="{8873836A-428D-47DE-89A4-4B8F0B83A612}"/>
                </a:ext>
              </a:extLst>
            </p:cNvPr>
            <p:cNvGrpSpPr/>
            <p:nvPr/>
          </p:nvGrpSpPr>
          <p:grpSpPr>
            <a:xfrm flipH="1">
              <a:off x="2977820" y="5248632"/>
              <a:ext cx="467357" cy="1084155"/>
              <a:chOff x="3116433" y="5348770"/>
              <a:chExt cx="467357" cy="1084155"/>
            </a:xfrm>
          </p:grpSpPr>
          <p:grpSp>
            <p:nvGrpSpPr>
              <p:cNvPr id="389" name="Agrupar 388">
                <a:extLst>
                  <a:ext uri="{FF2B5EF4-FFF2-40B4-BE49-F238E27FC236}">
                    <a16:creationId xmlns:a16="http://schemas.microsoft.com/office/drawing/2014/main" id="{8A7B902B-3BB5-4F33-B6AA-3EABF41FED87}"/>
                  </a:ext>
                </a:extLst>
              </p:cNvPr>
              <p:cNvGrpSpPr/>
              <p:nvPr/>
            </p:nvGrpSpPr>
            <p:grpSpPr>
              <a:xfrm>
                <a:off x="3116433" y="5348770"/>
                <a:ext cx="467357" cy="1084155"/>
                <a:chOff x="228744" y="4940177"/>
                <a:chExt cx="467357" cy="1084155"/>
              </a:xfrm>
            </p:grpSpPr>
            <p:grpSp>
              <p:nvGrpSpPr>
                <p:cNvPr id="392" name="Agrupar 391">
                  <a:extLst>
                    <a:ext uri="{FF2B5EF4-FFF2-40B4-BE49-F238E27FC236}">
                      <a16:creationId xmlns:a16="http://schemas.microsoft.com/office/drawing/2014/main" id="{9854D4BD-EFD6-4799-BB66-AEB97A3B6AE9}"/>
                    </a:ext>
                  </a:extLst>
                </p:cNvPr>
                <p:cNvGrpSpPr/>
                <p:nvPr/>
              </p:nvGrpSpPr>
              <p:grpSpPr>
                <a:xfrm>
                  <a:off x="228744" y="4982880"/>
                  <a:ext cx="247554" cy="971477"/>
                  <a:chOff x="569215" y="5003846"/>
                  <a:chExt cx="247554" cy="971477"/>
                </a:xfrm>
              </p:grpSpPr>
              <p:cxnSp>
                <p:nvCxnSpPr>
                  <p:cNvPr id="397" name="Conector reto 396">
                    <a:extLst>
                      <a:ext uri="{FF2B5EF4-FFF2-40B4-BE49-F238E27FC236}">
                        <a16:creationId xmlns:a16="http://schemas.microsoft.com/office/drawing/2014/main" id="{8934AC95-FC23-4AC4-BF02-C5E636A745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0385" y="5276817"/>
                    <a:ext cx="69466" cy="31506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Conector reto 397">
                    <a:extLst>
                      <a:ext uri="{FF2B5EF4-FFF2-40B4-BE49-F238E27FC236}">
                        <a16:creationId xmlns:a16="http://schemas.microsoft.com/office/drawing/2014/main" id="{7355B609-D2DE-4141-AC87-1246782A56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5197" y="5922685"/>
                    <a:ext cx="44666" cy="38211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Conector reto 398">
                    <a:extLst>
                      <a:ext uri="{FF2B5EF4-FFF2-40B4-BE49-F238E27FC236}">
                        <a16:creationId xmlns:a16="http://schemas.microsoft.com/office/drawing/2014/main" id="{128D110E-8A9B-4787-B40B-321370B9F3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8084" y="5010989"/>
                    <a:ext cx="58685" cy="51548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Conector reto 399">
                    <a:extLst>
                      <a:ext uri="{FF2B5EF4-FFF2-40B4-BE49-F238E27FC236}">
                        <a16:creationId xmlns:a16="http://schemas.microsoft.com/office/drawing/2014/main" id="{27247C7E-C082-4E04-8A9A-838E3E4CBE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0777" y="5107199"/>
                    <a:ext cx="70557" cy="44663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Conector reto 400">
                    <a:extLst>
                      <a:ext uri="{FF2B5EF4-FFF2-40B4-BE49-F238E27FC236}">
                        <a16:creationId xmlns:a16="http://schemas.microsoft.com/office/drawing/2014/main" id="{2F7993B4-74E1-475C-BD19-C08360A64B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8943" y="5481815"/>
                    <a:ext cx="62853" cy="1041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Conector reto 401">
                    <a:extLst>
                      <a:ext uri="{FF2B5EF4-FFF2-40B4-BE49-F238E27FC236}">
                        <a16:creationId xmlns:a16="http://schemas.microsoft.com/office/drawing/2014/main" id="{65053D55-6127-45E1-8997-0A8C06E09E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5655" y="5708376"/>
                    <a:ext cx="73721" cy="17612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3" name="Forma Livre: Forma 402">
                    <a:extLst>
                      <a:ext uri="{FF2B5EF4-FFF2-40B4-BE49-F238E27FC236}">
                        <a16:creationId xmlns:a16="http://schemas.microsoft.com/office/drawing/2014/main" id="{F09E604F-5E8C-418B-86CC-8561860B9FA6}"/>
                      </a:ext>
                    </a:extLst>
                  </p:cNvPr>
                  <p:cNvSpPr/>
                  <p:nvPr/>
                </p:nvSpPr>
                <p:spPr>
                  <a:xfrm flipH="1">
                    <a:off x="569215" y="5003846"/>
                    <a:ext cx="201578" cy="971477"/>
                  </a:xfrm>
                  <a:custGeom>
                    <a:avLst/>
                    <a:gdLst>
                      <a:gd name="connsiteX0" fmla="*/ 6350 w 7810"/>
                      <a:gd name="connsiteY0" fmla="*/ 0 h 1073150"/>
                      <a:gd name="connsiteX1" fmla="*/ 0 w 7810"/>
                      <a:gd name="connsiteY1" fmla="*/ 1073150 h 1073150"/>
                      <a:gd name="connsiteX0" fmla="*/ 4659 w 8054"/>
                      <a:gd name="connsiteY0" fmla="*/ 0 h 9734"/>
                      <a:gd name="connsiteX1" fmla="*/ 0 w 8054"/>
                      <a:gd name="connsiteY1" fmla="*/ 9734 h 9734"/>
                      <a:gd name="connsiteX0" fmla="*/ 5785 w 14432"/>
                      <a:gd name="connsiteY0" fmla="*/ 0 h 10000"/>
                      <a:gd name="connsiteX1" fmla="*/ 0 w 14432"/>
                      <a:gd name="connsiteY1" fmla="*/ 10000 h 10000"/>
                      <a:gd name="connsiteX0" fmla="*/ 1885 w 12206"/>
                      <a:gd name="connsiteY0" fmla="*/ 0 h 9878"/>
                      <a:gd name="connsiteX1" fmla="*/ 0 w 12206"/>
                      <a:gd name="connsiteY1" fmla="*/ 9878 h 9878"/>
                      <a:gd name="connsiteX0" fmla="*/ 0 w 10528"/>
                      <a:gd name="connsiteY0" fmla="*/ 0 h 9692"/>
                      <a:gd name="connsiteX1" fmla="*/ 2324 w 10528"/>
                      <a:gd name="connsiteY1" fmla="*/ 9692 h 9692"/>
                      <a:gd name="connsiteX0" fmla="*/ 0 w 9906"/>
                      <a:gd name="connsiteY0" fmla="*/ 0 h 9714"/>
                      <a:gd name="connsiteX1" fmla="*/ 2047 w 9906"/>
                      <a:gd name="connsiteY1" fmla="*/ 9714 h 9714"/>
                      <a:gd name="connsiteX0" fmla="*/ 0 w 9143"/>
                      <a:gd name="connsiteY0" fmla="*/ 0 h 10000"/>
                      <a:gd name="connsiteX1" fmla="*/ 2066 w 9143"/>
                      <a:gd name="connsiteY1" fmla="*/ 10000 h 10000"/>
                      <a:gd name="connsiteX0" fmla="*/ 0 w 11263"/>
                      <a:gd name="connsiteY0" fmla="*/ 0 h 10000"/>
                      <a:gd name="connsiteX1" fmla="*/ 2260 w 11263"/>
                      <a:gd name="connsiteY1" fmla="*/ 10000 h 10000"/>
                      <a:gd name="connsiteX0" fmla="*/ 0 w 11197"/>
                      <a:gd name="connsiteY0" fmla="*/ 0 h 10000"/>
                      <a:gd name="connsiteX1" fmla="*/ 2260 w 11197"/>
                      <a:gd name="connsiteY1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197" h="10000">
                        <a:moveTo>
                          <a:pt x="0" y="0"/>
                        </a:moveTo>
                        <a:cubicBezTo>
                          <a:pt x="15581" y="2496"/>
                          <a:pt x="13524" y="7773"/>
                          <a:pt x="2260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93" name="CaixaDeTexto 392">
                  <a:extLst>
                    <a:ext uri="{FF2B5EF4-FFF2-40B4-BE49-F238E27FC236}">
                      <a16:creationId xmlns:a16="http://schemas.microsoft.com/office/drawing/2014/main" id="{7E49AEA6-EB2D-4F72-9146-4C8AE031E1D1}"/>
                    </a:ext>
                  </a:extLst>
                </p:cNvPr>
                <p:cNvSpPr txBox="1"/>
                <p:nvPr/>
              </p:nvSpPr>
              <p:spPr>
                <a:xfrm>
                  <a:off x="479435" y="4940177"/>
                  <a:ext cx="21666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000" b="1" i="1" dirty="0">
                      <a:solidFill>
                        <a:srgbClr val="4971B7"/>
                      </a:solidFill>
                      <a:latin typeface="Arial Rounded MT Bold" panose="020F0704030504030204" pitchFamily="34" charset="0"/>
                    </a:rPr>
                    <a:t>5</a:t>
                  </a:r>
                </a:p>
              </p:txBody>
            </p:sp>
            <p:sp>
              <p:nvSpPr>
                <p:cNvPr id="394" name="CaixaDeTexto 393">
                  <a:extLst>
                    <a:ext uri="{FF2B5EF4-FFF2-40B4-BE49-F238E27FC236}">
                      <a16:creationId xmlns:a16="http://schemas.microsoft.com/office/drawing/2014/main" id="{2B8D7F12-0572-41CF-831B-1F1FBD70FD24}"/>
                    </a:ext>
                  </a:extLst>
                </p:cNvPr>
                <p:cNvSpPr txBox="1"/>
                <p:nvPr/>
              </p:nvSpPr>
              <p:spPr>
                <a:xfrm>
                  <a:off x="358666" y="5026378"/>
                  <a:ext cx="26111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000" b="1" i="1" dirty="0">
                      <a:solidFill>
                        <a:srgbClr val="4971B7"/>
                      </a:solidFill>
                      <a:latin typeface="Arial Rounded MT Bold" panose="020F0704030504030204" pitchFamily="34" charset="0"/>
                    </a:rPr>
                    <a:t>4</a:t>
                  </a:r>
                </a:p>
              </p:txBody>
            </p:sp>
            <p:sp>
              <p:nvSpPr>
                <p:cNvPr id="395" name="CaixaDeTexto 394">
                  <a:extLst>
                    <a:ext uri="{FF2B5EF4-FFF2-40B4-BE49-F238E27FC236}">
                      <a16:creationId xmlns:a16="http://schemas.microsoft.com/office/drawing/2014/main" id="{1BDEC2DA-7FFA-421E-BA95-CFF75340A055}"/>
                    </a:ext>
                  </a:extLst>
                </p:cNvPr>
                <p:cNvSpPr txBox="1"/>
                <p:nvPr/>
              </p:nvSpPr>
              <p:spPr>
                <a:xfrm>
                  <a:off x="265184" y="5334303"/>
                  <a:ext cx="2344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000" b="1" i="1" dirty="0">
                      <a:solidFill>
                        <a:srgbClr val="4971B7"/>
                      </a:solidFill>
                      <a:latin typeface="Arial Rounded MT Bold" panose="020F0704030504030204" pitchFamily="34" charset="0"/>
                    </a:rPr>
                    <a:t>2</a:t>
                  </a:r>
                </a:p>
              </p:txBody>
            </p:sp>
            <p:sp>
              <p:nvSpPr>
                <p:cNvPr id="396" name="CaixaDeTexto 395">
                  <a:extLst>
                    <a:ext uri="{FF2B5EF4-FFF2-40B4-BE49-F238E27FC236}">
                      <a16:creationId xmlns:a16="http://schemas.microsoft.com/office/drawing/2014/main" id="{7EB57E58-D601-47ED-BA53-C37EC8433548}"/>
                    </a:ext>
                  </a:extLst>
                </p:cNvPr>
                <p:cNvSpPr txBox="1"/>
                <p:nvPr/>
              </p:nvSpPr>
              <p:spPr>
                <a:xfrm>
                  <a:off x="368865" y="5778111"/>
                  <a:ext cx="3030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000" b="1" i="1" dirty="0">
                      <a:solidFill>
                        <a:srgbClr val="4971B7"/>
                      </a:solidFill>
                      <a:latin typeface="Arial Rounded MT Bold" panose="020F0704030504030204" pitchFamily="34" charset="0"/>
                    </a:rPr>
                    <a:t>0</a:t>
                  </a:r>
                </a:p>
              </p:txBody>
            </p:sp>
          </p:grpSp>
          <p:sp>
            <p:nvSpPr>
              <p:cNvPr id="390" name="CaixaDeTexto 389">
                <a:extLst>
                  <a:ext uri="{FF2B5EF4-FFF2-40B4-BE49-F238E27FC236}">
                    <a16:creationId xmlns:a16="http://schemas.microsoft.com/office/drawing/2014/main" id="{7AD631B9-5D2C-4913-AB92-B60E29E9178E}"/>
                  </a:ext>
                </a:extLst>
              </p:cNvPr>
              <p:cNvSpPr txBox="1"/>
              <p:nvPr/>
            </p:nvSpPr>
            <p:spPr>
              <a:xfrm>
                <a:off x="3163188" y="5592609"/>
                <a:ext cx="2611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0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3</a:t>
                </a:r>
              </a:p>
            </p:txBody>
          </p:sp>
          <p:sp>
            <p:nvSpPr>
              <p:cNvPr id="391" name="CaixaDeTexto 390">
                <a:extLst>
                  <a:ext uri="{FF2B5EF4-FFF2-40B4-BE49-F238E27FC236}">
                    <a16:creationId xmlns:a16="http://schemas.microsoft.com/office/drawing/2014/main" id="{2C623FAD-B667-4194-9BC3-53677D1AE523}"/>
                  </a:ext>
                </a:extLst>
              </p:cNvPr>
              <p:cNvSpPr txBox="1"/>
              <p:nvPr/>
            </p:nvSpPr>
            <p:spPr>
              <a:xfrm>
                <a:off x="3171607" y="5970869"/>
                <a:ext cx="2441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0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</a:t>
                </a:r>
              </a:p>
            </p:txBody>
          </p:sp>
        </p:grpSp>
        <p:sp>
          <p:nvSpPr>
            <p:cNvPr id="387" name="CaixaDeTexto 386">
              <a:extLst>
                <a:ext uri="{FF2B5EF4-FFF2-40B4-BE49-F238E27FC236}">
                  <a16:creationId xmlns:a16="http://schemas.microsoft.com/office/drawing/2014/main" id="{1DF44723-62E0-47B3-B96F-E403FEFEDDBC}"/>
                </a:ext>
              </a:extLst>
            </p:cNvPr>
            <p:cNvSpPr txBox="1"/>
            <p:nvPr/>
          </p:nvSpPr>
          <p:spPr>
            <a:xfrm>
              <a:off x="2381574" y="5263071"/>
              <a:ext cx="593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rgbClr val="4971B7"/>
                  </a:solidFill>
                </a:rPr>
                <a:t>Hg/cm</a:t>
              </a:r>
              <a:r>
                <a:rPr lang="pt-BR" sz="1000" b="1" baseline="30000" dirty="0">
                  <a:solidFill>
                    <a:srgbClr val="4971B7"/>
                  </a:solidFill>
                </a:rPr>
                <a:t>2</a:t>
              </a:r>
            </a:p>
          </p:txBody>
        </p:sp>
        <p:sp>
          <p:nvSpPr>
            <p:cNvPr id="388" name="Elipse 387">
              <a:extLst>
                <a:ext uri="{FF2B5EF4-FFF2-40B4-BE49-F238E27FC236}">
                  <a16:creationId xmlns:a16="http://schemas.microsoft.com/office/drawing/2014/main" id="{88A56B47-4952-4C56-997D-80AC2CCC0DB7}"/>
                </a:ext>
              </a:extLst>
            </p:cNvPr>
            <p:cNvSpPr/>
            <p:nvPr/>
          </p:nvSpPr>
          <p:spPr>
            <a:xfrm>
              <a:off x="2270572" y="5700373"/>
              <a:ext cx="216000" cy="216000"/>
            </a:xfrm>
            <a:prstGeom prst="ellipse">
              <a:avLst/>
            </a:prstGeom>
            <a:solidFill>
              <a:srgbClr val="4971B7"/>
            </a:solidFill>
            <a:ln>
              <a:solidFill>
                <a:srgbClr val="4971B7"/>
              </a:solidFill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04" name="Agrupar 403">
            <a:extLst>
              <a:ext uri="{FF2B5EF4-FFF2-40B4-BE49-F238E27FC236}">
                <a16:creationId xmlns:a16="http://schemas.microsoft.com/office/drawing/2014/main" id="{7CF3C2CE-7B7B-4C0B-9F70-379ABBCCA18D}"/>
              </a:ext>
            </a:extLst>
          </p:cNvPr>
          <p:cNvGrpSpPr/>
          <p:nvPr/>
        </p:nvGrpSpPr>
        <p:grpSpPr>
          <a:xfrm>
            <a:off x="573315" y="5402242"/>
            <a:ext cx="1440000" cy="1440000"/>
            <a:chOff x="596043" y="5074519"/>
            <a:chExt cx="1440000" cy="1440000"/>
          </a:xfrm>
        </p:grpSpPr>
        <p:sp>
          <p:nvSpPr>
            <p:cNvPr id="405" name="Elipse 404">
              <a:extLst>
                <a:ext uri="{FF2B5EF4-FFF2-40B4-BE49-F238E27FC236}">
                  <a16:creationId xmlns:a16="http://schemas.microsoft.com/office/drawing/2014/main" id="{AE3DFC08-164A-475B-854D-F9E3214A8CE5}"/>
                </a:ext>
              </a:extLst>
            </p:cNvPr>
            <p:cNvSpPr/>
            <p:nvPr/>
          </p:nvSpPr>
          <p:spPr>
            <a:xfrm>
              <a:off x="596043" y="5074519"/>
              <a:ext cx="1440000" cy="14400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34000">
                  <a:schemeClr val="tx1"/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  <a:tileRect/>
            </a:gradFill>
            <a:ln w="76200" cmpd="thickThin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06" name="Picture 2" descr="Imagem relacionada">
              <a:extLst>
                <a:ext uri="{FF2B5EF4-FFF2-40B4-BE49-F238E27FC236}">
                  <a16:creationId xmlns:a16="http://schemas.microsoft.com/office/drawing/2014/main" id="{427AE80E-50ED-460F-BFB4-378D8F0DC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242" y="6015616"/>
              <a:ext cx="482181" cy="482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07" name="Conector reto 406">
              <a:extLst>
                <a:ext uri="{FF2B5EF4-FFF2-40B4-BE49-F238E27FC236}">
                  <a16:creationId xmlns:a16="http://schemas.microsoft.com/office/drawing/2014/main" id="{63DAE395-B261-4C95-BDC8-6FF54BF94AA5}"/>
                </a:ext>
              </a:extLst>
            </p:cNvPr>
            <p:cNvCxnSpPr>
              <a:cxnSpLocks/>
            </p:cNvCxnSpPr>
            <p:nvPr/>
          </p:nvCxnSpPr>
          <p:spPr>
            <a:xfrm>
              <a:off x="708455" y="5756757"/>
              <a:ext cx="74377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Conector reto 407">
              <a:extLst>
                <a:ext uri="{FF2B5EF4-FFF2-40B4-BE49-F238E27FC236}">
                  <a16:creationId xmlns:a16="http://schemas.microsoft.com/office/drawing/2014/main" id="{1D3BE64E-DF0C-4BFE-B99C-736192398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174" y="6002440"/>
              <a:ext cx="67623" cy="2101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Conector reto 408">
              <a:extLst>
                <a:ext uri="{FF2B5EF4-FFF2-40B4-BE49-F238E27FC236}">
                  <a16:creationId xmlns:a16="http://schemas.microsoft.com/office/drawing/2014/main" id="{B40DE9B9-AE51-40B2-825F-FE49F82D5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791" y="6194336"/>
              <a:ext cx="47916" cy="26236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Conector reto 409">
              <a:extLst>
                <a:ext uri="{FF2B5EF4-FFF2-40B4-BE49-F238E27FC236}">
                  <a16:creationId xmlns:a16="http://schemas.microsoft.com/office/drawing/2014/main" id="{28508F74-EA97-45A4-B45F-BBDDCAF84A91}"/>
                </a:ext>
              </a:extLst>
            </p:cNvPr>
            <p:cNvCxnSpPr>
              <a:cxnSpLocks/>
            </p:cNvCxnSpPr>
            <p:nvPr/>
          </p:nvCxnSpPr>
          <p:spPr>
            <a:xfrm>
              <a:off x="836114" y="5400792"/>
              <a:ext cx="39836" cy="2810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Conector reto 410">
              <a:extLst>
                <a:ext uri="{FF2B5EF4-FFF2-40B4-BE49-F238E27FC236}">
                  <a16:creationId xmlns:a16="http://schemas.microsoft.com/office/drawing/2014/main" id="{5B9C42E4-5739-464D-94EC-B4054DECCD84}"/>
                </a:ext>
              </a:extLst>
            </p:cNvPr>
            <p:cNvCxnSpPr>
              <a:cxnSpLocks/>
            </p:cNvCxnSpPr>
            <p:nvPr/>
          </p:nvCxnSpPr>
          <p:spPr>
            <a:xfrm>
              <a:off x="901250" y="5303999"/>
              <a:ext cx="58685" cy="5154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Conector reto 411">
              <a:extLst>
                <a:ext uri="{FF2B5EF4-FFF2-40B4-BE49-F238E27FC236}">
                  <a16:creationId xmlns:a16="http://schemas.microsoft.com/office/drawing/2014/main" id="{70441566-B442-4425-B3BF-1A7D790054B0}"/>
                </a:ext>
              </a:extLst>
            </p:cNvPr>
            <p:cNvCxnSpPr>
              <a:cxnSpLocks/>
            </p:cNvCxnSpPr>
            <p:nvPr/>
          </p:nvCxnSpPr>
          <p:spPr>
            <a:xfrm>
              <a:off x="741174" y="5572730"/>
              <a:ext cx="73505" cy="2332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Conector reto 412">
              <a:extLst>
                <a:ext uri="{FF2B5EF4-FFF2-40B4-BE49-F238E27FC236}">
                  <a16:creationId xmlns:a16="http://schemas.microsoft.com/office/drawing/2014/main" id="{30E2860C-8572-4EAC-BFC1-049B99A77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754" y="5905616"/>
              <a:ext cx="67875" cy="1075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Conector reto 413">
              <a:extLst>
                <a:ext uri="{FF2B5EF4-FFF2-40B4-BE49-F238E27FC236}">
                  <a16:creationId xmlns:a16="http://schemas.microsoft.com/office/drawing/2014/main" id="{DD8C9B3D-5FA9-48F9-9970-1F6DA23677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671" y="6098498"/>
              <a:ext cx="65108" cy="2695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Forma Livre: Forma 414">
              <a:extLst>
                <a:ext uri="{FF2B5EF4-FFF2-40B4-BE49-F238E27FC236}">
                  <a16:creationId xmlns:a16="http://schemas.microsoft.com/office/drawing/2014/main" id="{281A2243-0A53-479F-8B77-98AD912B1088}"/>
                </a:ext>
              </a:extLst>
            </p:cNvPr>
            <p:cNvSpPr/>
            <p:nvPr/>
          </p:nvSpPr>
          <p:spPr>
            <a:xfrm flipH="1">
              <a:off x="712381" y="5296856"/>
              <a:ext cx="201578" cy="971477"/>
            </a:xfrm>
            <a:custGeom>
              <a:avLst/>
              <a:gdLst>
                <a:gd name="connsiteX0" fmla="*/ 6350 w 7810"/>
                <a:gd name="connsiteY0" fmla="*/ 0 h 1073150"/>
                <a:gd name="connsiteX1" fmla="*/ 0 w 7810"/>
                <a:gd name="connsiteY1" fmla="*/ 1073150 h 1073150"/>
                <a:gd name="connsiteX0" fmla="*/ 4659 w 8054"/>
                <a:gd name="connsiteY0" fmla="*/ 0 h 9734"/>
                <a:gd name="connsiteX1" fmla="*/ 0 w 8054"/>
                <a:gd name="connsiteY1" fmla="*/ 9734 h 9734"/>
                <a:gd name="connsiteX0" fmla="*/ 5785 w 14432"/>
                <a:gd name="connsiteY0" fmla="*/ 0 h 10000"/>
                <a:gd name="connsiteX1" fmla="*/ 0 w 14432"/>
                <a:gd name="connsiteY1" fmla="*/ 10000 h 10000"/>
                <a:gd name="connsiteX0" fmla="*/ 1885 w 12206"/>
                <a:gd name="connsiteY0" fmla="*/ 0 h 9878"/>
                <a:gd name="connsiteX1" fmla="*/ 0 w 12206"/>
                <a:gd name="connsiteY1" fmla="*/ 9878 h 9878"/>
                <a:gd name="connsiteX0" fmla="*/ 0 w 10528"/>
                <a:gd name="connsiteY0" fmla="*/ 0 h 9692"/>
                <a:gd name="connsiteX1" fmla="*/ 2324 w 10528"/>
                <a:gd name="connsiteY1" fmla="*/ 9692 h 9692"/>
                <a:gd name="connsiteX0" fmla="*/ 0 w 9906"/>
                <a:gd name="connsiteY0" fmla="*/ 0 h 9714"/>
                <a:gd name="connsiteX1" fmla="*/ 2047 w 9906"/>
                <a:gd name="connsiteY1" fmla="*/ 9714 h 9714"/>
                <a:gd name="connsiteX0" fmla="*/ 0 w 9143"/>
                <a:gd name="connsiteY0" fmla="*/ 0 h 10000"/>
                <a:gd name="connsiteX1" fmla="*/ 2066 w 9143"/>
                <a:gd name="connsiteY1" fmla="*/ 10000 h 10000"/>
                <a:gd name="connsiteX0" fmla="*/ 0 w 11263"/>
                <a:gd name="connsiteY0" fmla="*/ 0 h 10000"/>
                <a:gd name="connsiteX1" fmla="*/ 2260 w 11263"/>
                <a:gd name="connsiteY1" fmla="*/ 10000 h 10000"/>
                <a:gd name="connsiteX0" fmla="*/ 0 w 11197"/>
                <a:gd name="connsiteY0" fmla="*/ 0 h 10000"/>
                <a:gd name="connsiteX1" fmla="*/ 2260 w 11197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97" h="10000">
                  <a:moveTo>
                    <a:pt x="0" y="0"/>
                  </a:moveTo>
                  <a:cubicBezTo>
                    <a:pt x="15581" y="2496"/>
                    <a:pt x="13524" y="7773"/>
                    <a:pt x="2260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16" name="Agrupar 415">
              <a:extLst>
                <a:ext uri="{FF2B5EF4-FFF2-40B4-BE49-F238E27FC236}">
                  <a16:creationId xmlns:a16="http://schemas.microsoft.com/office/drawing/2014/main" id="{4B3007A3-AB60-4D5C-91A8-79F61DDB6D59}"/>
                </a:ext>
              </a:extLst>
            </p:cNvPr>
            <p:cNvGrpSpPr/>
            <p:nvPr/>
          </p:nvGrpSpPr>
          <p:grpSpPr>
            <a:xfrm>
              <a:off x="693093" y="5249079"/>
              <a:ext cx="612273" cy="1031283"/>
              <a:chOff x="687650" y="5248632"/>
              <a:chExt cx="612273" cy="1031283"/>
            </a:xfrm>
          </p:grpSpPr>
          <p:sp>
            <p:nvSpPr>
              <p:cNvPr id="420" name="CaixaDeTexto 419">
                <a:extLst>
                  <a:ext uri="{FF2B5EF4-FFF2-40B4-BE49-F238E27FC236}">
                    <a16:creationId xmlns:a16="http://schemas.microsoft.com/office/drawing/2014/main" id="{A0F5FA4F-8CA3-40F8-A9BA-17E10E778D6E}"/>
                  </a:ext>
                </a:extLst>
              </p:cNvPr>
              <p:cNvSpPr txBox="1"/>
              <p:nvPr/>
            </p:nvSpPr>
            <p:spPr>
              <a:xfrm>
                <a:off x="863749" y="5248632"/>
                <a:ext cx="436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150</a:t>
                </a:r>
              </a:p>
            </p:txBody>
          </p:sp>
          <p:sp>
            <p:nvSpPr>
              <p:cNvPr id="421" name="CaixaDeTexto 420">
                <a:extLst>
                  <a:ext uri="{FF2B5EF4-FFF2-40B4-BE49-F238E27FC236}">
                    <a16:creationId xmlns:a16="http://schemas.microsoft.com/office/drawing/2014/main" id="{056E0200-E5D2-4A17-A050-DDF36328D8EE}"/>
                  </a:ext>
                </a:extLst>
              </p:cNvPr>
              <p:cNvSpPr txBox="1"/>
              <p:nvPr/>
            </p:nvSpPr>
            <p:spPr>
              <a:xfrm>
                <a:off x="716066" y="5475263"/>
                <a:ext cx="436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110</a:t>
                </a:r>
              </a:p>
            </p:txBody>
          </p:sp>
          <p:sp>
            <p:nvSpPr>
              <p:cNvPr id="422" name="CaixaDeTexto 421">
                <a:extLst>
                  <a:ext uri="{FF2B5EF4-FFF2-40B4-BE49-F238E27FC236}">
                    <a16:creationId xmlns:a16="http://schemas.microsoft.com/office/drawing/2014/main" id="{A58413A8-A1F7-405E-9559-B733F4932237}"/>
                  </a:ext>
                </a:extLst>
              </p:cNvPr>
              <p:cNvSpPr txBox="1"/>
              <p:nvPr/>
            </p:nvSpPr>
            <p:spPr>
              <a:xfrm>
                <a:off x="701054" y="5781952"/>
                <a:ext cx="436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90</a:t>
                </a:r>
              </a:p>
            </p:txBody>
          </p:sp>
          <p:sp>
            <p:nvSpPr>
              <p:cNvPr id="423" name="CaixaDeTexto 422">
                <a:extLst>
                  <a:ext uri="{FF2B5EF4-FFF2-40B4-BE49-F238E27FC236}">
                    <a16:creationId xmlns:a16="http://schemas.microsoft.com/office/drawing/2014/main" id="{CAD0C439-784B-42D2-BAD2-546026D57F1A}"/>
                  </a:ext>
                </a:extLst>
              </p:cNvPr>
              <p:cNvSpPr txBox="1"/>
              <p:nvPr/>
            </p:nvSpPr>
            <p:spPr>
              <a:xfrm>
                <a:off x="797355" y="6079860"/>
                <a:ext cx="43617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7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60</a:t>
                </a:r>
              </a:p>
            </p:txBody>
          </p:sp>
          <p:sp>
            <p:nvSpPr>
              <p:cNvPr id="424" name="CaixaDeTexto 423">
                <a:extLst>
                  <a:ext uri="{FF2B5EF4-FFF2-40B4-BE49-F238E27FC236}">
                    <a16:creationId xmlns:a16="http://schemas.microsoft.com/office/drawing/2014/main" id="{24AC9169-D27B-4BBA-AF2F-361A9069DEB9}"/>
                  </a:ext>
                </a:extLst>
              </p:cNvPr>
              <p:cNvSpPr txBox="1"/>
              <p:nvPr/>
            </p:nvSpPr>
            <p:spPr>
              <a:xfrm>
                <a:off x="762735" y="5365891"/>
                <a:ext cx="43617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7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130</a:t>
                </a:r>
              </a:p>
            </p:txBody>
          </p:sp>
          <p:sp>
            <p:nvSpPr>
              <p:cNvPr id="425" name="CaixaDeTexto 424">
                <a:extLst>
                  <a:ext uri="{FF2B5EF4-FFF2-40B4-BE49-F238E27FC236}">
                    <a16:creationId xmlns:a16="http://schemas.microsoft.com/office/drawing/2014/main" id="{9F06B1C5-8369-4CF3-AEF0-C6553C6F8C7C}"/>
                  </a:ext>
                </a:extLst>
              </p:cNvPr>
              <p:cNvSpPr txBox="1"/>
              <p:nvPr/>
            </p:nvSpPr>
            <p:spPr>
              <a:xfrm>
                <a:off x="687650" y="5657800"/>
                <a:ext cx="43617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7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100</a:t>
                </a:r>
              </a:p>
            </p:txBody>
          </p:sp>
          <p:sp>
            <p:nvSpPr>
              <p:cNvPr id="426" name="CaixaDeTexto 425">
                <a:extLst>
                  <a:ext uri="{FF2B5EF4-FFF2-40B4-BE49-F238E27FC236}">
                    <a16:creationId xmlns:a16="http://schemas.microsoft.com/office/drawing/2014/main" id="{DF9F1BC2-399C-4695-8A01-9D7C2E5EABF1}"/>
                  </a:ext>
                </a:extLst>
              </p:cNvPr>
              <p:cNvSpPr txBox="1"/>
              <p:nvPr/>
            </p:nvSpPr>
            <p:spPr>
              <a:xfrm>
                <a:off x="762436" y="5965900"/>
                <a:ext cx="436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70</a:t>
                </a:r>
              </a:p>
            </p:txBody>
          </p:sp>
        </p:grpSp>
        <p:sp>
          <p:nvSpPr>
            <p:cNvPr id="417" name="CaixaDeTexto 416">
              <a:extLst>
                <a:ext uri="{FF2B5EF4-FFF2-40B4-BE49-F238E27FC236}">
                  <a16:creationId xmlns:a16="http://schemas.microsoft.com/office/drawing/2014/main" id="{98B2AC51-455E-4841-B178-5749B7792FF1}"/>
                </a:ext>
              </a:extLst>
            </p:cNvPr>
            <p:cNvSpPr txBox="1"/>
            <p:nvPr/>
          </p:nvSpPr>
          <p:spPr>
            <a:xfrm>
              <a:off x="1171113" y="5269790"/>
              <a:ext cx="524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>
                  <a:solidFill>
                    <a:srgbClr val="4971B7"/>
                  </a:solidFill>
                </a:rPr>
                <a:t>°C</a:t>
              </a:r>
              <a:endParaRPr lang="pt-BR" sz="1100" b="1" baseline="30000" dirty="0">
                <a:solidFill>
                  <a:srgbClr val="4971B7"/>
                </a:solidFill>
              </a:endParaRPr>
            </a:p>
          </p:txBody>
        </p:sp>
        <p:cxnSp>
          <p:nvCxnSpPr>
            <p:cNvPr id="418" name="Conector reto 417">
              <a:extLst>
                <a:ext uri="{FF2B5EF4-FFF2-40B4-BE49-F238E27FC236}">
                  <a16:creationId xmlns:a16="http://schemas.microsoft.com/office/drawing/2014/main" id="{3829CA25-2AE2-429E-A41D-4D7D194521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214" y="5798348"/>
              <a:ext cx="705457" cy="33514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" name="Elipse 418">
              <a:extLst>
                <a:ext uri="{FF2B5EF4-FFF2-40B4-BE49-F238E27FC236}">
                  <a16:creationId xmlns:a16="http://schemas.microsoft.com/office/drawing/2014/main" id="{6F1E1083-E50D-4540-BC70-EE9E090C8013}"/>
                </a:ext>
              </a:extLst>
            </p:cNvPr>
            <p:cNvSpPr/>
            <p:nvPr/>
          </p:nvSpPr>
          <p:spPr>
            <a:xfrm>
              <a:off x="1694535" y="5702633"/>
              <a:ext cx="216000" cy="216000"/>
            </a:xfrm>
            <a:prstGeom prst="ellipse">
              <a:avLst/>
            </a:prstGeom>
            <a:solidFill>
              <a:srgbClr val="4971B7"/>
            </a:solidFill>
            <a:ln>
              <a:solidFill>
                <a:srgbClr val="4971B7"/>
              </a:solidFill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27" name="Agrupar 426">
            <a:extLst>
              <a:ext uri="{FF2B5EF4-FFF2-40B4-BE49-F238E27FC236}">
                <a16:creationId xmlns:a16="http://schemas.microsoft.com/office/drawing/2014/main" id="{7399C0CE-68BA-4467-8F9C-92CC746E4721}"/>
              </a:ext>
            </a:extLst>
          </p:cNvPr>
          <p:cNvGrpSpPr/>
          <p:nvPr/>
        </p:nvGrpSpPr>
        <p:grpSpPr>
          <a:xfrm>
            <a:off x="6391901" y="3464414"/>
            <a:ext cx="999586" cy="2279884"/>
            <a:chOff x="10982900" y="2133245"/>
            <a:chExt cx="1334868" cy="2547991"/>
          </a:xfrm>
        </p:grpSpPr>
        <p:grpSp>
          <p:nvGrpSpPr>
            <p:cNvPr id="428" name="Agrupar 427">
              <a:extLst>
                <a:ext uri="{FF2B5EF4-FFF2-40B4-BE49-F238E27FC236}">
                  <a16:creationId xmlns:a16="http://schemas.microsoft.com/office/drawing/2014/main" id="{82911509-E99B-4F5C-88D8-6E8CF669CDA4}"/>
                </a:ext>
              </a:extLst>
            </p:cNvPr>
            <p:cNvGrpSpPr/>
            <p:nvPr/>
          </p:nvGrpSpPr>
          <p:grpSpPr>
            <a:xfrm>
              <a:off x="10982900" y="2133245"/>
              <a:ext cx="1334868" cy="2547991"/>
              <a:chOff x="10982900" y="2133245"/>
              <a:chExt cx="1334868" cy="2547991"/>
            </a:xfrm>
          </p:grpSpPr>
          <p:cxnSp>
            <p:nvCxnSpPr>
              <p:cNvPr id="430" name="Conector reto 429">
                <a:extLst>
                  <a:ext uri="{FF2B5EF4-FFF2-40B4-BE49-F238E27FC236}">
                    <a16:creationId xmlns:a16="http://schemas.microsoft.com/office/drawing/2014/main" id="{FC813B35-024D-4342-B583-C523E9313F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24656" y="2133245"/>
                <a:ext cx="171007" cy="115320"/>
              </a:xfrm>
              <a:prstGeom prst="line">
                <a:avLst/>
              </a:prstGeom>
              <a:ln w="5715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Conector reto 430">
                <a:extLst>
                  <a:ext uri="{FF2B5EF4-FFF2-40B4-BE49-F238E27FC236}">
                    <a16:creationId xmlns:a16="http://schemas.microsoft.com/office/drawing/2014/main" id="{6460EEEF-49FA-4A32-9AA4-0825AE6F3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45174" y="2253002"/>
                <a:ext cx="98176" cy="5682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Conector reto 431">
                <a:extLst>
                  <a:ext uri="{FF2B5EF4-FFF2-40B4-BE49-F238E27FC236}">
                    <a16:creationId xmlns:a16="http://schemas.microsoft.com/office/drawing/2014/main" id="{099500B9-3FA5-4DAE-8877-230C82819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87156" y="2400753"/>
                <a:ext cx="163626" cy="74848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Conector reto 432">
                <a:extLst>
                  <a:ext uri="{FF2B5EF4-FFF2-40B4-BE49-F238E27FC236}">
                    <a16:creationId xmlns:a16="http://schemas.microsoft.com/office/drawing/2014/main" id="{15F76957-0260-4DAE-ABB9-1147F6A4E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9847" y="2712493"/>
                <a:ext cx="163626" cy="56978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Conector reto 433">
                <a:extLst>
                  <a:ext uri="{FF2B5EF4-FFF2-40B4-BE49-F238E27FC236}">
                    <a16:creationId xmlns:a16="http://schemas.microsoft.com/office/drawing/2014/main" id="{F89C2258-6062-4377-99B2-3762B220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61162" y="2553012"/>
                <a:ext cx="98176" cy="433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Conector reto 434">
                <a:extLst>
                  <a:ext uri="{FF2B5EF4-FFF2-40B4-BE49-F238E27FC236}">
                    <a16:creationId xmlns:a16="http://schemas.microsoft.com/office/drawing/2014/main" id="{A1B67D35-753A-48BB-8628-40BFBD7585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21164" y="3063939"/>
                <a:ext cx="163626" cy="25821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Conector reto 435">
                <a:extLst>
                  <a:ext uri="{FF2B5EF4-FFF2-40B4-BE49-F238E27FC236}">
                    <a16:creationId xmlns:a16="http://schemas.microsoft.com/office/drawing/2014/main" id="{81C3DCE0-C6FF-4CC0-973D-D7215E86C0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82900" y="3407173"/>
                <a:ext cx="163626" cy="0"/>
              </a:xfrm>
              <a:prstGeom prst="line">
                <a:avLst/>
              </a:prstGeom>
              <a:ln w="3810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Conector reto 436">
                <a:extLst>
                  <a:ext uri="{FF2B5EF4-FFF2-40B4-BE49-F238E27FC236}">
                    <a16:creationId xmlns:a16="http://schemas.microsoft.com/office/drawing/2014/main" id="{669D1F92-8136-4652-8798-3C34088F4B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8754" y="2882338"/>
                <a:ext cx="98176" cy="216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Conector reto 437">
                <a:extLst>
                  <a:ext uri="{FF2B5EF4-FFF2-40B4-BE49-F238E27FC236}">
                    <a16:creationId xmlns:a16="http://schemas.microsoft.com/office/drawing/2014/main" id="{F302029D-6325-465C-AA45-1201B5B0CC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3979" y="3241331"/>
                <a:ext cx="9817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9" name="CaixaDeTexto 438">
                <a:extLst>
                  <a:ext uri="{FF2B5EF4-FFF2-40B4-BE49-F238E27FC236}">
                    <a16:creationId xmlns:a16="http://schemas.microsoft.com/office/drawing/2014/main" id="{8E256669-A122-4BB5-B50B-06004DAFE59D}"/>
                  </a:ext>
                </a:extLst>
              </p:cNvPr>
              <p:cNvSpPr txBox="1"/>
              <p:nvPr/>
            </p:nvSpPr>
            <p:spPr>
              <a:xfrm>
                <a:off x="11698336" y="2194910"/>
                <a:ext cx="483481" cy="30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4971B7"/>
                    </a:solidFill>
                  </a:rPr>
                  <a:t>16</a:t>
                </a:r>
              </a:p>
            </p:txBody>
          </p:sp>
          <p:sp>
            <p:nvSpPr>
              <p:cNvPr id="440" name="CaixaDeTexto 439">
                <a:extLst>
                  <a:ext uri="{FF2B5EF4-FFF2-40B4-BE49-F238E27FC236}">
                    <a16:creationId xmlns:a16="http://schemas.microsoft.com/office/drawing/2014/main" id="{F9617DDB-53F4-4EC8-8B14-94EE930CD711}"/>
                  </a:ext>
                </a:extLst>
              </p:cNvPr>
              <p:cNvSpPr txBox="1"/>
              <p:nvPr/>
            </p:nvSpPr>
            <p:spPr>
              <a:xfrm>
                <a:off x="11090576" y="3137750"/>
                <a:ext cx="552772" cy="30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4971B7"/>
                    </a:solidFill>
                  </a:rPr>
                  <a:t>12</a:t>
                </a:r>
              </a:p>
            </p:txBody>
          </p:sp>
          <p:sp>
            <p:nvSpPr>
              <p:cNvPr id="441" name="CaixaDeTexto 440">
                <a:extLst>
                  <a:ext uri="{FF2B5EF4-FFF2-40B4-BE49-F238E27FC236}">
                    <a16:creationId xmlns:a16="http://schemas.microsoft.com/office/drawing/2014/main" id="{0A4FFB85-EFCC-4569-A1A4-98B36157C266}"/>
                  </a:ext>
                </a:extLst>
              </p:cNvPr>
              <p:cNvSpPr txBox="1"/>
              <p:nvPr/>
            </p:nvSpPr>
            <p:spPr>
              <a:xfrm>
                <a:off x="11715999" y="4251207"/>
                <a:ext cx="601769" cy="30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4971B7"/>
                    </a:solidFill>
                  </a:rPr>
                  <a:t>8</a:t>
                </a:r>
              </a:p>
            </p:txBody>
          </p:sp>
          <p:grpSp>
            <p:nvGrpSpPr>
              <p:cNvPr id="442" name="Agrupar 441">
                <a:extLst>
                  <a:ext uri="{FF2B5EF4-FFF2-40B4-BE49-F238E27FC236}">
                    <a16:creationId xmlns:a16="http://schemas.microsoft.com/office/drawing/2014/main" id="{0DCE4D53-FAA9-4EF4-8842-61391CED67EA}"/>
                  </a:ext>
                </a:extLst>
              </p:cNvPr>
              <p:cNvGrpSpPr/>
              <p:nvPr/>
            </p:nvGrpSpPr>
            <p:grpSpPr>
              <a:xfrm>
                <a:off x="11557138" y="3666970"/>
                <a:ext cx="619274" cy="416252"/>
                <a:chOff x="11557138" y="3666970"/>
                <a:chExt cx="619274" cy="416252"/>
              </a:xfrm>
            </p:grpSpPr>
            <p:sp>
              <p:nvSpPr>
                <p:cNvPr id="452" name="CaixaDeTexto 451">
                  <a:extLst>
                    <a:ext uri="{FF2B5EF4-FFF2-40B4-BE49-F238E27FC236}">
                      <a16:creationId xmlns:a16="http://schemas.microsoft.com/office/drawing/2014/main" id="{4852DB56-D24F-478E-AA5B-CABC744B4941}"/>
                    </a:ext>
                  </a:extLst>
                </p:cNvPr>
                <p:cNvSpPr txBox="1"/>
                <p:nvPr/>
              </p:nvSpPr>
              <p:spPr>
                <a:xfrm>
                  <a:off x="11557138" y="3825245"/>
                  <a:ext cx="601769" cy="257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dirty="0">
                      <a:solidFill>
                        <a:srgbClr val="4971B7"/>
                      </a:solidFill>
                    </a:rPr>
                    <a:t>volts</a:t>
                  </a:r>
                </a:p>
              </p:txBody>
            </p:sp>
            <p:sp>
              <p:nvSpPr>
                <p:cNvPr id="453" name="Retângulo 452">
                  <a:extLst>
                    <a:ext uri="{FF2B5EF4-FFF2-40B4-BE49-F238E27FC236}">
                      <a16:creationId xmlns:a16="http://schemas.microsoft.com/office/drawing/2014/main" id="{86591C52-5709-4199-A8DF-89FBD1AC8819}"/>
                    </a:ext>
                  </a:extLst>
                </p:cNvPr>
                <p:cNvSpPr/>
                <p:nvPr/>
              </p:nvSpPr>
              <p:spPr>
                <a:xfrm>
                  <a:off x="11715999" y="3725245"/>
                  <a:ext cx="277075" cy="131476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4971B7"/>
                    </a:solidFill>
                  </a:endParaRPr>
                </a:p>
              </p:txBody>
            </p:sp>
            <p:sp>
              <p:nvSpPr>
                <p:cNvPr id="454" name="CaixaDeTexto 453">
                  <a:extLst>
                    <a:ext uri="{FF2B5EF4-FFF2-40B4-BE49-F238E27FC236}">
                      <a16:creationId xmlns:a16="http://schemas.microsoft.com/office/drawing/2014/main" id="{BBD4C462-34C8-4BA2-B544-A0F7C57BD504}"/>
                    </a:ext>
                  </a:extLst>
                </p:cNvPr>
                <p:cNvSpPr txBox="1"/>
                <p:nvPr/>
              </p:nvSpPr>
              <p:spPr>
                <a:xfrm>
                  <a:off x="11636295" y="3666970"/>
                  <a:ext cx="540117" cy="223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700" b="1" dirty="0">
                      <a:solidFill>
                        <a:srgbClr val="4971B7"/>
                      </a:solidFill>
                    </a:rPr>
                    <a:t>+    -</a:t>
                  </a:r>
                </a:p>
              </p:txBody>
            </p:sp>
            <p:sp>
              <p:nvSpPr>
                <p:cNvPr id="455" name="Fluxograma: Atraso 454">
                  <a:extLst>
                    <a:ext uri="{FF2B5EF4-FFF2-40B4-BE49-F238E27FC236}">
                      <a16:creationId xmlns:a16="http://schemas.microsoft.com/office/drawing/2014/main" id="{E06847E9-CCD9-4EB3-B95D-18396B574C19}"/>
                    </a:ext>
                  </a:extLst>
                </p:cNvPr>
                <p:cNvSpPr/>
                <p:nvPr/>
              </p:nvSpPr>
              <p:spPr>
                <a:xfrm rot="16200000">
                  <a:off x="11915164" y="3673615"/>
                  <a:ext cx="34595" cy="73597"/>
                </a:xfrm>
                <a:prstGeom prst="flowChartDelay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4971B7"/>
                    </a:solidFill>
                  </a:endParaRPr>
                </a:p>
              </p:txBody>
            </p:sp>
            <p:sp>
              <p:nvSpPr>
                <p:cNvPr id="456" name="Fluxograma: Atraso 455">
                  <a:extLst>
                    <a:ext uri="{FF2B5EF4-FFF2-40B4-BE49-F238E27FC236}">
                      <a16:creationId xmlns:a16="http://schemas.microsoft.com/office/drawing/2014/main" id="{489DEBEF-2C0D-4E16-8E6B-8343B14A02D6}"/>
                    </a:ext>
                  </a:extLst>
                </p:cNvPr>
                <p:cNvSpPr/>
                <p:nvPr/>
              </p:nvSpPr>
              <p:spPr>
                <a:xfrm rot="16200000">
                  <a:off x="11758230" y="3676305"/>
                  <a:ext cx="34595" cy="73597"/>
                </a:xfrm>
                <a:prstGeom prst="flowChartDelay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4971B7"/>
                    </a:solidFill>
                  </a:endParaRPr>
                </a:p>
              </p:txBody>
            </p:sp>
          </p:grpSp>
          <p:cxnSp>
            <p:nvCxnSpPr>
              <p:cNvPr id="443" name="Conector reto 442">
                <a:extLst>
                  <a:ext uri="{FF2B5EF4-FFF2-40B4-BE49-F238E27FC236}">
                    <a16:creationId xmlns:a16="http://schemas.microsoft.com/office/drawing/2014/main" id="{178E39FE-62AA-43E5-9E3A-949AB71E23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89763" y="4347156"/>
                <a:ext cx="163626" cy="74848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Conector reto 443">
                <a:extLst>
                  <a:ext uri="{FF2B5EF4-FFF2-40B4-BE49-F238E27FC236}">
                    <a16:creationId xmlns:a16="http://schemas.microsoft.com/office/drawing/2014/main" id="{635A240E-885F-4A36-A0B9-7834034BBE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74334" y="4229556"/>
                <a:ext cx="98176" cy="433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Conector reto 444">
                <a:extLst>
                  <a:ext uri="{FF2B5EF4-FFF2-40B4-BE49-F238E27FC236}">
                    <a16:creationId xmlns:a16="http://schemas.microsoft.com/office/drawing/2014/main" id="{7C7D009C-C938-4F75-8D12-0790434AE2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24372" y="3742155"/>
                <a:ext cx="163626" cy="25821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Conector reto 445">
                <a:extLst>
                  <a:ext uri="{FF2B5EF4-FFF2-40B4-BE49-F238E27FC236}">
                    <a16:creationId xmlns:a16="http://schemas.microsoft.com/office/drawing/2014/main" id="{A0FB3417-F7D1-480B-9158-3EB7CBB390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62644" y="4062444"/>
                <a:ext cx="163626" cy="52035"/>
              </a:xfrm>
              <a:prstGeom prst="line">
                <a:avLst/>
              </a:prstGeom>
              <a:ln w="3810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Conector reto 446">
                <a:extLst>
                  <a:ext uri="{FF2B5EF4-FFF2-40B4-BE49-F238E27FC236}">
                    <a16:creationId xmlns:a16="http://schemas.microsoft.com/office/drawing/2014/main" id="{49CEC974-1D83-4DB5-9190-F77AEC232B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79103" y="3907919"/>
                <a:ext cx="98176" cy="216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Conector reto 447">
                <a:extLst>
                  <a:ext uri="{FF2B5EF4-FFF2-40B4-BE49-F238E27FC236}">
                    <a16:creationId xmlns:a16="http://schemas.microsoft.com/office/drawing/2014/main" id="{1BD977E2-9A85-492B-9B76-0706D588EA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93979" y="3602211"/>
                <a:ext cx="9817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Conector reto 448">
                <a:extLst>
                  <a:ext uri="{FF2B5EF4-FFF2-40B4-BE49-F238E27FC236}">
                    <a16:creationId xmlns:a16="http://schemas.microsoft.com/office/drawing/2014/main" id="{62D34900-2D7F-4902-A462-8B0F4B06A2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42441" y="4576138"/>
                <a:ext cx="169460" cy="105098"/>
              </a:xfrm>
              <a:prstGeom prst="line">
                <a:avLst/>
              </a:prstGeom>
              <a:ln w="5715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Conector reto 449">
                <a:extLst>
                  <a:ext uri="{FF2B5EF4-FFF2-40B4-BE49-F238E27FC236}">
                    <a16:creationId xmlns:a16="http://schemas.microsoft.com/office/drawing/2014/main" id="{4152C346-0E73-41A8-8D84-47C243E96E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55978" y="4514644"/>
                <a:ext cx="98176" cy="433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Conector reto 450">
                <a:extLst>
                  <a:ext uri="{FF2B5EF4-FFF2-40B4-BE49-F238E27FC236}">
                    <a16:creationId xmlns:a16="http://schemas.microsoft.com/office/drawing/2014/main" id="{F912E622-6F75-48FA-B414-07C652A29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64713" y="3406952"/>
                <a:ext cx="983849" cy="3834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9" name="Elipse 428">
              <a:extLst>
                <a:ext uri="{FF2B5EF4-FFF2-40B4-BE49-F238E27FC236}">
                  <a16:creationId xmlns:a16="http://schemas.microsoft.com/office/drawing/2014/main" id="{33FDB0EA-A77F-4A2C-90F7-31DA3090A7A2}"/>
                </a:ext>
              </a:extLst>
            </p:cNvPr>
            <p:cNvSpPr/>
            <p:nvPr/>
          </p:nvSpPr>
          <p:spPr>
            <a:xfrm>
              <a:off x="11966081" y="3354278"/>
              <a:ext cx="144225" cy="120700"/>
            </a:xfrm>
            <a:prstGeom prst="ellipse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4971B7"/>
                </a:solidFill>
              </a:endParaRPr>
            </a:p>
          </p:txBody>
        </p:sp>
      </p:grpSp>
      <p:sp>
        <p:nvSpPr>
          <p:cNvPr id="498" name="Elipse 497">
            <a:extLst>
              <a:ext uri="{FF2B5EF4-FFF2-40B4-BE49-F238E27FC236}">
                <a16:creationId xmlns:a16="http://schemas.microsoft.com/office/drawing/2014/main" id="{537E3CC6-B40C-42B4-8D6C-6D8280DA7EFD}"/>
              </a:ext>
            </a:extLst>
          </p:cNvPr>
          <p:cNvSpPr/>
          <p:nvPr/>
        </p:nvSpPr>
        <p:spPr>
          <a:xfrm>
            <a:off x="6360875" y="1637927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9" name="Elipse 498">
            <a:extLst>
              <a:ext uri="{FF2B5EF4-FFF2-40B4-BE49-F238E27FC236}">
                <a16:creationId xmlns:a16="http://schemas.microsoft.com/office/drawing/2014/main" id="{BAEDE76F-CF52-4A66-A19A-3970361D62F4}"/>
              </a:ext>
            </a:extLst>
          </p:cNvPr>
          <p:cNvSpPr/>
          <p:nvPr/>
        </p:nvSpPr>
        <p:spPr>
          <a:xfrm>
            <a:off x="6534339" y="1742459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0" name="Elipse 499">
            <a:extLst>
              <a:ext uri="{FF2B5EF4-FFF2-40B4-BE49-F238E27FC236}">
                <a16:creationId xmlns:a16="http://schemas.microsoft.com/office/drawing/2014/main" id="{97C53DAE-146D-4D22-B592-028B1509B329}"/>
              </a:ext>
            </a:extLst>
          </p:cNvPr>
          <p:cNvSpPr/>
          <p:nvPr/>
        </p:nvSpPr>
        <p:spPr>
          <a:xfrm>
            <a:off x="6818883" y="1549760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1" name="Elipse 500">
            <a:extLst>
              <a:ext uri="{FF2B5EF4-FFF2-40B4-BE49-F238E27FC236}">
                <a16:creationId xmlns:a16="http://schemas.microsoft.com/office/drawing/2014/main" id="{E89656FB-DB76-4CC0-9950-C432035FFF0C}"/>
              </a:ext>
            </a:extLst>
          </p:cNvPr>
          <p:cNvSpPr/>
          <p:nvPr/>
        </p:nvSpPr>
        <p:spPr>
          <a:xfrm>
            <a:off x="6935097" y="1676338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2" name="Elipse 501">
            <a:extLst>
              <a:ext uri="{FF2B5EF4-FFF2-40B4-BE49-F238E27FC236}">
                <a16:creationId xmlns:a16="http://schemas.microsoft.com/office/drawing/2014/main" id="{AEFCFAD8-A2DA-4E98-A794-BC4FDB2A4818}"/>
              </a:ext>
            </a:extLst>
          </p:cNvPr>
          <p:cNvSpPr/>
          <p:nvPr/>
        </p:nvSpPr>
        <p:spPr>
          <a:xfrm>
            <a:off x="7158713" y="1792282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3" name="Elipse 502">
            <a:extLst>
              <a:ext uri="{FF2B5EF4-FFF2-40B4-BE49-F238E27FC236}">
                <a16:creationId xmlns:a16="http://schemas.microsoft.com/office/drawing/2014/main" id="{7E7BCD8F-01C4-49ED-A327-A3AEB05B1FF5}"/>
              </a:ext>
            </a:extLst>
          </p:cNvPr>
          <p:cNvSpPr/>
          <p:nvPr/>
        </p:nvSpPr>
        <p:spPr>
          <a:xfrm>
            <a:off x="7642390" y="1394868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4" name="Elipse 503">
            <a:extLst>
              <a:ext uri="{FF2B5EF4-FFF2-40B4-BE49-F238E27FC236}">
                <a16:creationId xmlns:a16="http://schemas.microsoft.com/office/drawing/2014/main" id="{86F17F19-6707-47B3-B8A5-12B51A5A167C}"/>
              </a:ext>
            </a:extLst>
          </p:cNvPr>
          <p:cNvSpPr/>
          <p:nvPr/>
        </p:nvSpPr>
        <p:spPr>
          <a:xfrm>
            <a:off x="7982698" y="1550981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5" name="Elipse 504">
            <a:extLst>
              <a:ext uri="{FF2B5EF4-FFF2-40B4-BE49-F238E27FC236}">
                <a16:creationId xmlns:a16="http://schemas.microsoft.com/office/drawing/2014/main" id="{2B0774E2-E8BB-4CE5-857F-623B70780584}"/>
              </a:ext>
            </a:extLst>
          </p:cNvPr>
          <p:cNvSpPr/>
          <p:nvPr/>
        </p:nvSpPr>
        <p:spPr>
          <a:xfrm>
            <a:off x="8095797" y="1381865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6" name="Elipse 505">
            <a:extLst>
              <a:ext uri="{FF2B5EF4-FFF2-40B4-BE49-F238E27FC236}">
                <a16:creationId xmlns:a16="http://schemas.microsoft.com/office/drawing/2014/main" id="{AAB0470F-2DA6-42AB-B224-E04D288FE952}"/>
              </a:ext>
            </a:extLst>
          </p:cNvPr>
          <p:cNvSpPr/>
          <p:nvPr/>
        </p:nvSpPr>
        <p:spPr>
          <a:xfrm>
            <a:off x="8477399" y="1669627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7" name="Elipse 506">
            <a:extLst>
              <a:ext uri="{FF2B5EF4-FFF2-40B4-BE49-F238E27FC236}">
                <a16:creationId xmlns:a16="http://schemas.microsoft.com/office/drawing/2014/main" id="{10FC3600-8F09-43F5-81D7-A1FF4A6656CB}"/>
              </a:ext>
            </a:extLst>
          </p:cNvPr>
          <p:cNvSpPr/>
          <p:nvPr/>
        </p:nvSpPr>
        <p:spPr>
          <a:xfrm>
            <a:off x="8616549" y="1866587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8" name="Elipse 507">
            <a:extLst>
              <a:ext uri="{FF2B5EF4-FFF2-40B4-BE49-F238E27FC236}">
                <a16:creationId xmlns:a16="http://schemas.microsoft.com/office/drawing/2014/main" id="{9DE229BA-F63B-405A-80F5-B92C5B45A3A3}"/>
              </a:ext>
            </a:extLst>
          </p:cNvPr>
          <p:cNvSpPr/>
          <p:nvPr/>
        </p:nvSpPr>
        <p:spPr>
          <a:xfrm>
            <a:off x="8616549" y="1957386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9" name="Elipse 508">
            <a:extLst>
              <a:ext uri="{FF2B5EF4-FFF2-40B4-BE49-F238E27FC236}">
                <a16:creationId xmlns:a16="http://schemas.microsoft.com/office/drawing/2014/main" id="{56D1ED9F-5713-4897-94B1-70BF59F485F0}"/>
              </a:ext>
            </a:extLst>
          </p:cNvPr>
          <p:cNvSpPr/>
          <p:nvPr/>
        </p:nvSpPr>
        <p:spPr>
          <a:xfrm>
            <a:off x="8616549" y="2044094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0" name="Elipse 509">
            <a:extLst>
              <a:ext uri="{FF2B5EF4-FFF2-40B4-BE49-F238E27FC236}">
                <a16:creationId xmlns:a16="http://schemas.microsoft.com/office/drawing/2014/main" id="{FB9F7D7C-C651-4415-A5DD-640D978B3F69}"/>
              </a:ext>
            </a:extLst>
          </p:cNvPr>
          <p:cNvSpPr/>
          <p:nvPr/>
        </p:nvSpPr>
        <p:spPr>
          <a:xfrm>
            <a:off x="8616549" y="2134386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1" name="Elipse 510">
            <a:extLst>
              <a:ext uri="{FF2B5EF4-FFF2-40B4-BE49-F238E27FC236}">
                <a16:creationId xmlns:a16="http://schemas.microsoft.com/office/drawing/2014/main" id="{0003169C-0C60-474D-ABF0-E980CE1A6D48}"/>
              </a:ext>
            </a:extLst>
          </p:cNvPr>
          <p:cNvSpPr/>
          <p:nvPr/>
        </p:nvSpPr>
        <p:spPr>
          <a:xfrm>
            <a:off x="8616549" y="2223302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2" name="Elipse 511">
            <a:extLst>
              <a:ext uri="{FF2B5EF4-FFF2-40B4-BE49-F238E27FC236}">
                <a16:creationId xmlns:a16="http://schemas.microsoft.com/office/drawing/2014/main" id="{6FF7C114-4851-4085-AE22-6426AAAAA2E6}"/>
              </a:ext>
            </a:extLst>
          </p:cNvPr>
          <p:cNvSpPr/>
          <p:nvPr/>
        </p:nvSpPr>
        <p:spPr>
          <a:xfrm>
            <a:off x="8616549" y="2313784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3" name="Imagem 512">
            <a:extLst>
              <a:ext uri="{FF2B5EF4-FFF2-40B4-BE49-F238E27FC236}">
                <a16:creationId xmlns:a16="http://schemas.microsoft.com/office/drawing/2014/main" id="{71B67E10-3816-4F4B-8381-8D63179F13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404" r="23585"/>
          <a:stretch/>
        </p:blipFill>
        <p:spPr>
          <a:xfrm>
            <a:off x="9228627" y="2712852"/>
            <a:ext cx="396000" cy="396006"/>
          </a:xfrm>
          <a:prstGeom prst="rect">
            <a:avLst/>
          </a:prstGeom>
          <a:noFill/>
        </p:spPr>
      </p:pic>
      <p:sp>
        <p:nvSpPr>
          <p:cNvPr id="514" name="Elipse 513">
            <a:extLst>
              <a:ext uri="{FF2B5EF4-FFF2-40B4-BE49-F238E27FC236}">
                <a16:creationId xmlns:a16="http://schemas.microsoft.com/office/drawing/2014/main" id="{D4D8540A-7C5C-4444-BCC6-6117FB21A2D1}"/>
              </a:ext>
            </a:extLst>
          </p:cNvPr>
          <p:cNvSpPr/>
          <p:nvPr/>
        </p:nvSpPr>
        <p:spPr>
          <a:xfrm>
            <a:off x="8314378" y="1530583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5" name="Conector de Seta Reta 514">
            <a:extLst>
              <a:ext uri="{FF2B5EF4-FFF2-40B4-BE49-F238E27FC236}">
                <a16:creationId xmlns:a16="http://schemas.microsoft.com/office/drawing/2014/main" id="{7DCDE657-5D90-4BC5-8B5D-A6D7BA32D9DD}"/>
              </a:ext>
            </a:extLst>
          </p:cNvPr>
          <p:cNvCxnSpPr>
            <a:cxnSpLocks/>
          </p:cNvCxnSpPr>
          <p:nvPr/>
        </p:nvCxnSpPr>
        <p:spPr>
          <a:xfrm flipV="1">
            <a:off x="8350918" y="1606078"/>
            <a:ext cx="0" cy="11060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CaixaDeTexto 515">
            <a:extLst>
              <a:ext uri="{FF2B5EF4-FFF2-40B4-BE49-F238E27FC236}">
                <a16:creationId xmlns:a16="http://schemas.microsoft.com/office/drawing/2014/main" id="{A361E922-9056-480D-8231-775B3153BFE9}"/>
              </a:ext>
            </a:extLst>
          </p:cNvPr>
          <p:cNvSpPr txBox="1"/>
          <p:nvPr/>
        </p:nvSpPr>
        <p:spPr>
          <a:xfrm>
            <a:off x="8321855" y="1467327"/>
            <a:ext cx="11271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pressão/temperatura pneus</a:t>
            </a:r>
          </a:p>
        </p:txBody>
      </p:sp>
      <p:grpSp>
        <p:nvGrpSpPr>
          <p:cNvPr id="517" name="Agrupar 516">
            <a:extLst>
              <a:ext uri="{FF2B5EF4-FFF2-40B4-BE49-F238E27FC236}">
                <a16:creationId xmlns:a16="http://schemas.microsoft.com/office/drawing/2014/main" id="{98598185-98EA-49D5-80EB-056AA53DA758}"/>
              </a:ext>
            </a:extLst>
          </p:cNvPr>
          <p:cNvGrpSpPr/>
          <p:nvPr/>
        </p:nvGrpSpPr>
        <p:grpSpPr>
          <a:xfrm rot="16200000">
            <a:off x="3795892" y="3709155"/>
            <a:ext cx="2826170" cy="1625575"/>
            <a:chOff x="903376" y="2605480"/>
            <a:chExt cx="2826170" cy="1484558"/>
          </a:xfrm>
        </p:grpSpPr>
        <p:sp>
          <p:nvSpPr>
            <p:cNvPr id="518" name="Retângulo: Cantos Diagonais Recortados 20">
              <a:extLst>
                <a:ext uri="{FF2B5EF4-FFF2-40B4-BE49-F238E27FC236}">
                  <a16:creationId xmlns:a16="http://schemas.microsoft.com/office/drawing/2014/main" id="{92158A99-E54D-48BF-A0D6-9DFFC59971EF}"/>
                </a:ext>
              </a:extLst>
            </p:cNvPr>
            <p:cNvSpPr/>
            <p:nvPr/>
          </p:nvSpPr>
          <p:spPr>
            <a:xfrm flipH="1">
              <a:off x="903376" y="2655597"/>
              <a:ext cx="2743449" cy="1434441"/>
            </a:xfrm>
            <a:custGeom>
              <a:avLst/>
              <a:gdLst>
                <a:gd name="connsiteX0" fmla="*/ 0 w 816232"/>
                <a:gd name="connsiteY0" fmla="*/ 0 h 1434441"/>
                <a:gd name="connsiteX1" fmla="*/ 680191 w 816232"/>
                <a:gd name="connsiteY1" fmla="*/ 0 h 1434441"/>
                <a:gd name="connsiteX2" fmla="*/ 816232 w 816232"/>
                <a:gd name="connsiteY2" fmla="*/ 136041 h 1434441"/>
                <a:gd name="connsiteX3" fmla="*/ 816232 w 816232"/>
                <a:gd name="connsiteY3" fmla="*/ 1434441 h 1434441"/>
                <a:gd name="connsiteX4" fmla="*/ 816232 w 816232"/>
                <a:gd name="connsiteY4" fmla="*/ 1434441 h 1434441"/>
                <a:gd name="connsiteX5" fmla="*/ 136041 w 816232"/>
                <a:gd name="connsiteY5" fmla="*/ 1434441 h 1434441"/>
                <a:gd name="connsiteX6" fmla="*/ 0 w 816232"/>
                <a:gd name="connsiteY6" fmla="*/ 1298400 h 1434441"/>
                <a:gd name="connsiteX7" fmla="*/ 0 w 816232"/>
                <a:gd name="connsiteY7" fmla="*/ 0 h 1434441"/>
                <a:gd name="connsiteX0" fmla="*/ 0 w 816232"/>
                <a:gd name="connsiteY0" fmla="*/ 0 h 1434441"/>
                <a:gd name="connsiteX1" fmla="*/ 816232 w 816232"/>
                <a:gd name="connsiteY1" fmla="*/ 136041 h 1434441"/>
                <a:gd name="connsiteX2" fmla="*/ 816232 w 816232"/>
                <a:gd name="connsiteY2" fmla="*/ 1434441 h 1434441"/>
                <a:gd name="connsiteX3" fmla="*/ 816232 w 816232"/>
                <a:gd name="connsiteY3" fmla="*/ 1434441 h 1434441"/>
                <a:gd name="connsiteX4" fmla="*/ 136041 w 816232"/>
                <a:gd name="connsiteY4" fmla="*/ 1434441 h 1434441"/>
                <a:gd name="connsiteX5" fmla="*/ 0 w 816232"/>
                <a:gd name="connsiteY5" fmla="*/ 1298400 h 1434441"/>
                <a:gd name="connsiteX6" fmla="*/ 0 w 816232"/>
                <a:gd name="connsiteY6" fmla="*/ 0 h 1434441"/>
                <a:gd name="connsiteX0" fmla="*/ 0 w 816232"/>
                <a:gd name="connsiteY0" fmla="*/ 0 h 1434441"/>
                <a:gd name="connsiteX1" fmla="*/ 816232 w 816232"/>
                <a:gd name="connsiteY1" fmla="*/ 7454 h 1434441"/>
                <a:gd name="connsiteX2" fmla="*/ 816232 w 816232"/>
                <a:gd name="connsiteY2" fmla="*/ 1434441 h 1434441"/>
                <a:gd name="connsiteX3" fmla="*/ 816232 w 816232"/>
                <a:gd name="connsiteY3" fmla="*/ 1434441 h 1434441"/>
                <a:gd name="connsiteX4" fmla="*/ 136041 w 816232"/>
                <a:gd name="connsiteY4" fmla="*/ 1434441 h 1434441"/>
                <a:gd name="connsiteX5" fmla="*/ 0 w 816232"/>
                <a:gd name="connsiteY5" fmla="*/ 1298400 h 1434441"/>
                <a:gd name="connsiteX6" fmla="*/ 0 w 816232"/>
                <a:gd name="connsiteY6" fmla="*/ 0 h 1434441"/>
                <a:gd name="connsiteX0" fmla="*/ 0 w 816232"/>
                <a:gd name="connsiteY0" fmla="*/ 0 h 1434441"/>
                <a:gd name="connsiteX1" fmla="*/ 816232 w 816232"/>
                <a:gd name="connsiteY1" fmla="*/ 5073 h 1434441"/>
                <a:gd name="connsiteX2" fmla="*/ 816232 w 816232"/>
                <a:gd name="connsiteY2" fmla="*/ 1434441 h 1434441"/>
                <a:gd name="connsiteX3" fmla="*/ 816232 w 816232"/>
                <a:gd name="connsiteY3" fmla="*/ 1434441 h 1434441"/>
                <a:gd name="connsiteX4" fmla="*/ 136041 w 816232"/>
                <a:gd name="connsiteY4" fmla="*/ 1434441 h 1434441"/>
                <a:gd name="connsiteX5" fmla="*/ 0 w 816232"/>
                <a:gd name="connsiteY5" fmla="*/ 1298400 h 1434441"/>
                <a:gd name="connsiteX6" fmla="*/ 0 w 816232"/>
                <a:gd name="connsiteY6" fmla="*/ 0 h 1434441"/>
                <a:gd name="connsiteX0" fmla="*/ 0 w 816232"/>
                <a:gd name="connsiteY0" fmla="*/ 0 h 1434441"/>
                <a:gd name="connsiteX1" fmla="*/ 816232 w 816232"/>
                <a:gd name="connsiteY1" fmla="*/ 2691 h 1434441"/>
                <a:gd name="connsiteX2" fmla="*/ 816232 w 816232"/>
                <a:gd name="connsiteY2" fmla="*/ 1434441 h 1434441"/>
                <a:gd name="connsiteX3" fmla="*/ 816232 w 816232"/>
                <a:gd name="connsiteY3" fmla="*/ 1434441 h 1434441"/>
                <a:gd name="connsiteX4" fmla="*/ 136041 w 816232"/>
                <a:gd name="connsiteY4" fmla="*/ 1434441 h 1434441"/>
                <a:gd name="connsiteX5" fmla="*/ 0 w 816232"/>
                <a:gd name="connsiteY5" fmla="*/ 1298400 h 1434441"/>
                <a:gd name="connsiteX6" fmla="*/ 0 w 816232"/>
                <a:gd name="connsiteY6" fmla="*/ 0 h 1434441"/>
                <a:gd name="connsiteX0" fmla="*/ 0 w 816232"/>
                <a:gd name="connsiteY0" fmla="*/ 1297 h 1435738"/>
                <a:gd name="connsiteX1" fmla="*/ 752764 w 816232"/>
                <a:gd name="connsiteY1" fmla="*/ 0 h 1435738"/>
                <a:gd name="connsiteX2" fmla="*/ 816232 w 816232"/>
                <a:gd name="connsiteY2" fmla="*/ 3988 h 1435738"/>
                <a:gd name="connsiteX3" fmla="*/ 816232 w 816232"/>
                <a:gd name="connsiteY3" fmla="*/ 1435738 h 1435738"/>
                <a:gd name="connsiteX4" fmla="*/ 816232 w 816232"/>
                <a:gd name="connsiteY4" fmla="*/ 1435738 h 1435738"/>
                <a:gd name="connsiteX5" fmla="*/ 136041 w 816232"/>
                <a:gd name="connsiteY5" fmla="*/ 1435738 h 1435738"/>
                <a:gd name="connsiteX6" fmla="*/ 0 w 816232"/>
                <a:gd name="connsiteY6" fmla="*/ 1299697 h 1435738"/>
                <a:gd name="connsiteX7" fmla="*/ 0 w 816232"/>
                <a:gd name="connsiteY7" fmla="*/ 1297 h 1435738"/>
                <a:gd name="connsiteX0" fmla="*/ 0 w 816232"/>
                <a:gd name="connsiteY0" fmla="*/ 1297 h 1435738"/>
                <a:gd name="connsiteX1" fmla="*/ 752764 w 816232"/>
                <a:gd name="connsiteY1" fmla="*/ 0 h 1435738"/>
                <a:gd name="connsiteX2" fmla="*/ 816232 w 816232"/>
                <a:gd name="connsiteY2" fmla="*/ 86538 h 1435738"/>
                <a:gd name="connsiteX3" fmla="*/ 816232 w 816232"/>
                <a:gd name="connsiteY3" fmla="*/ 1435738 h 1435738"/>
                <a:gd name="connsiteX4" fmla="*/ 816232 w 816232"/>
                <a:gd name="connsiteY4" fmla="*/ 1435738 h 1435738"/>
                <a:gd name="connsiteX5" fmla="*/ 136041 w 816232"/>
                <a:gd name="connsiteY5" fmla="*/ 1435738 h 1435738"/>
                <a:gd name="connsiteX6" fmla="*/ 0 w 816232"/>
                <a:gd name="connsiteY6" fmla="*/ 1299697 h 1435738"/>
                <a:gd name="connsiteX7" fmla="*/ 0 w 816232"/>
                <a:gd name="connsiteY7" fmla="*/ 1297 h 1435738"/>
                <a:gd name="connsiteX0" fmla="*/ 0 w 816232"/>
                <a:gd name="connsiteY0" fmla="*/ 0 h 1434441"/>
                <a:gd name="connsiteX1" fmla="*/ 754371 w 816232"/>
                <a:gd name="connsiteY1" fmla="*/ 1878 h 1434441"/>
                <a:gd name="connsiteX2" fmla="*/ 816232 w 816232"/>
                <a:gd name="connsiteY2" fmla="*/ 85241 h 1434441"/>
                <a:gd name="connsiteX3" fmla="*/ 816232 w 816232"/>
                <a:gd name="connsiteY3" fmla="*/ 1434441 h 1434441"/>
                <a:gd name="connsiteX4" fmla="*/ 816232 w 816232"/>
                <a:gd name="connsiteY4" fmla="*/ 1434441 h 1434441"/>
                <a:gd name="connsiteX5" fmla="*/ 136041 w 816232"/>
                <a:gd name="connsiteY5" fmla="*/ 1434441 h 1434441"/>
                <a:gd name="connsiteX6" fmla="*/ 0 w 816232"/>
                <a:gd name="connsiteY6" fmla="*/ 1298400 h 1434441"/>
                <a:gd name="connsiteX7" fmla="*/ 0 w 816232"/>
                <a:gd name="connsiteY7" fmla="*/ 0 h 1434441"/>
                <a:gd name="connsiteX0" fmla="*/ 0 w 816232"/>
                <a:gd name="connsiteY0" fmla="*/ 0 h 1434441"/>
                <a:gd name="connsiteX1" fmla="*/ 754371 w 816232"/>
                <a:gd name="connsiteY1" fmla="*/ 1878 h 1434441"/>
                <a:gd name="connsiteX2" fmla="*/ 816232 w 816232"/>
                <a:gd name="connsiteY2" fmla="*/ 126516 h 1434441"/>
                <a:gd name="connsiteX3" fmla="*/ 816232 w 816232"/>
                <a:gd name="connsiteY3" fmla="*/ 1434441 h 1434441"/>
                <a:gd name="connsiteX4" fmla="*/ 816232 w 816232"/>
                <a:gd name="connsiteY4" fmla="*/ 1434441 h 1434441"/>
                <a:gd name="connsiteX5" fmla="*/ 136041 w 816232"/>
                <a:gd name="connsiteY5" fmla="*/ 1434441 h 1434441"/>
                <a:gd name="connsiteX6" fmla="*/ 0 w 816232"/>
                <a:gd name="connsiteY6" fmla="*/ 1298400 h 1434441"/>
                <a:gd name="connsiteX7" fmla="*/ 0 w 816232"/>
                <a:gd name="connsiteY7" fmla="*/ 0 h 1434441"/>
                <a:gd name="connsiteX0" fmla="*/ 0 w 816232"/>
                <a:gd name="connsiteY0" fmla="*/ 0 h 1434441"/>
                <a:gd name="connsiteX1" fmla="*/ 754371 w 816232"/>
                <a:gd name="connsiteY1" fmla="*/ 1878 h 1434441"/>
                <a:gd name="connsiteX2" fmla="*/ 816232 w 816232"/>
                <a:gd name="connsiteY2" fmla="*/ 126516 h 1434441"/>
                <a:gd name="connsiteX3" fmla="*/ 816232 w 816232"/>
                <a:gd name="connsiteY3" fmla="*/ 1434441 h 1434441"/>
                <a:gd name="connsiteX4" fmla="*/ 816232 w 816232"/>
                <a:gd name="connsiteY4" fmla="*/ 1434441 h 1434441"/>
                <a:gd name="connsiteX5" fmla="*/ 81424 w 816232"/>
                <a:gd name="connsiteY5" fmla="*/ 1434441 h 1434441"/>
                <a:gd name="connsiteX6" fmla="*/ 0 w 816232"/>
                <a:gd name="connsiteY6" fmla="*/ 1298400 h 1434441"/>
                <a:gd name="connsiteX7" fmla="*/ 0 w 816232"/>
                <a:gd name="connsiteY7" fmla="*/ 0 h 143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6232" h="1434441">
                  <a:moveTo>
                    <a:pt x="0" y="0"/>
                  </a:moveTo>
                  <a:lnTo>
                    <a:pt x="754371" y="1878"/>
                  </a:lnTo>
                  <a:lnTo>
                    <a:pt x="816232" y="126516"/>
                  </a:lnTo>
                  <a:lnTo>
                    <a:pt x="816232" y="1434441"/>
                  </a:lnTo>
                  <a:lnTo>
                    <a:pt x="816232" y="1434441"/>
                  </a:lnTo>
                  <a:lnTo>
                    <a:pt x="81424" y="1434441"/>
                  </a:lnTo>
                  <a:lnTo>
                    <a:pt x="0" y="1298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5597">
                <a:alpha val="40000"/>
              </a:srgbClr>
            </a:solidFill>
            <a:ln w="47625" cmpd="thickThin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900" dirty="0">
                  <a:solidFill>
                    <a:schemeClr val="accent1"/>
                  </a:solidFill>
                </a:rPr>
                <a:t>  </a:t>
              </a:r>
            </a:p>
            <a:p>
              <a:r>
                <a:rPr lang="pt-BR" sz="900" dirty="0">
                  <a:solidFill>
                    <a:schemeClr val="accent1"/>
                  </a:solidFill>
                </a:rPr>
                <a:t>  </a:t>
              </a:r>
            </a:p>
            <a:p>
              <a:endParaRPr lang="pt-BR" sz="900" dirty="0">
                <a:solidFill>
                  <a:schemeClr val="accent1"/>
                </a:solidFill>
              </a:endParaRPr>
            </a:p>
            <a:p>
              <a:endParaRPr lang="pt-BR" sz="900" dirty="0">
                <a:solidFill>
                  <a:schemeClr val="accent1"/>
                </a:solidFill>
              </a:endParaRPr>
            </a:p>
          </p:txBody>
        </p:sp>
        <p:grpSp>
          <p:nvGrpSpPr>
            <p:cNvPr id="519" name="Agrupar 518">
              <a:extLst>
                <a:ext uri="{FF2B5EF4-FFF2-40B4-BE49-F238E27FC236}">
                  <a16:creationId xmlns:a16="http://schemas.microsoft.com/office/drawing/2014/main" id="{ABFE66B7-D485-403D-BFA4-CAD68EA8E6CE}"/>
                </a:ext>
              </a:extLst>
            </p:cNvPr>
            <p:cNvGrpSpPr/>
            <p:nvPr/>
          </p:nvGrpSpPr>
          <p:grpSpPr>
            <a:xfrm>
              <a:off x="2703240" y="2605480"/>
              <a:ext cx="1026306" cy="933500"/>
              <a:chOff x="2719545" y="861394"/>
              <a:chExt cx="3800965" cy="2637046"/>
            </a:xfrm>
          </p:grpSpPr>
          <p:grpSp>
            <p:nvGrpSpPr>
              <p:cNvPr id="520" name="Agrupar 519">
                <a:extLst>
                  <a:ext uri="{FF2B5EF4-FFF2-40B4-BE49-F238E27FC236}">
                    <a16:creationId xmlns:a16="http://schemas.microsoft.com/office/drawing/2014/main" id="{78E62F8D-60C3-4A8F-9CB0-7F1D6666DD3D}"/>
                  </a:ext>
                </a:extLst>
              </p:cNvPr>
              <p:cNvGrpSpPr/>
              <p:nvPr/>
            </p:nvGrpSpPr>
            <p:grpSpPr>
              <a:xfrm>
                <a:off x="2719545" y="861394"/>
                <a:ext cx="3800965" cy="2637046"/>
                <a:chOff x="2688080" y="2610170"/>
                <a:chExt cx="1039626" cy="860037"/>
              </a:xfrm>
            </p:grpSpPr>
            <p:sp>
              <p:nvSpPr>
                <p:cNvPr id="527" name="Forma Livre: Forma 526">
                  <a:extLst>
                    <a:ext uri="{FF2B5EF4-FFF2-40B4-BE49-F238E27FC236}">
                      <a16:creationId xmlns:a16="http://schemas.microsoft.com/office/drawing/2014/main" id="{8FB2A90F-240B-46FE-9A07-802F7E37F870}"/>
                    </a:ext>
                  </a:extLst>
                </p:cNvPr>
                <p:cNvSpPr/>
                <p:nvPr/>
              </p:nvSpPr>
              <p:spPr>
                <a:xfrm>
                  <a:off x="2688080" y="2611904"/>
                  <a:ext cx="1027233" cy="775293"/>
                </a:xfrm>
                <a:custGeom>
                  <a:avLst/>
                  <a:gdLst>
                    <a:gd name="connsiteX0" fmla="*/ 0 w 419100"/>
                    <a:gd name="connsiteY0" fmla="*/ 9525 h 333375"/>
                    <a:gd name="connsiteX1" fmla="*/ 361950 w 419100"/>
                    <a:gd name="connsiteY1" fmla="*/ 0 h 333375"/>
                    <a:gd name="connsiteX2" fmla="*/ 371475 w 419100"/>
                    <a:gd name="connsiteY2" fmla="*/ 69056 h 333375"/>
                    <a:gd name="connsiteX3" fmla="*/ 392906 w 419100"/>
                    <a:gd name="connsiteY3" fmla="*/ 76200 h 333375"/>
                    <a:gd name="connsiteX4" fmla="*/ 397669 w 419100"/>
                    <a:gd name="connsiteY4" fmla="*/ 107156 h 333375"/>
                    <a:gd name="connsiteX5" fmla="*/ 381000 w 419100"/>
                    <a:gd name="connsiteY5" fmla="*/ 121444 h 333375"/>
                    <a:gd name="connsiteX6" fmla="*/ 419100 w 419100"/>
                    <a:gd name="connsiteY6" fmla="*/ 333375 h 333375"/>
                    <a:gd name="connsiteX7" fmla="*/ 395288 w 419100"/>
                    <a:gd name="connsiteY7" fmla="*/ 328613 h 333375"/>
                    <a:gd name="connsiteX8" fmla="*/ 352425 w 419100"/>
                    <a:gd name="connsiteY8" fmla="*/ 95250 h 333375"/>
                    <a:gd name="connsiteX9" fmla="*/ 259556 w 419100"/>
                    <a:gd name="connsiteY9" fmla="*/ 30956 h 333375"/>
                    <a:gd name="connsiteX10" fmla="*/ 180975 w 419100"/>
                    <a:gd name="connsiteY10" fmla="*/ 16669 h 333375"/>
                    <a:gd name="connsiteX11" fmla="*/ 0 w 419100"/>
                    <a:gd name="connsiteY11" fmla="*/ 9525 h 333375"/>
                    <a:gd name="connsiteX0" fmla="*/ 0 w 419100"/>
                    <a:gd name="connsiteY0" fmla="*/ 9525 h 333375"/>
                    <a:gd name="connsiteX1" fmla="*/ 361950 w 419100"/>
                    <a:gd name="connsiteY1" fmla="*/ 0 h 333375"/>
                    <a:gd name="connsiteX2" fmla="*/ 371475 w 419100"/>
                    <a:gd name="connsiteY2" fmla="*/ 69056 h 333375"/>
                    <a:gd name="connsiteX3" fmla="*/ 392906 w 419100"/>
                    <a:gd name="connsiteY3" fmla="*/ 76200 h 333375"/>
                    <a:gd name="connsiteX4" fmla="*/ 397669 w 419100"/>
                    <a:gd name="connsiteY4" fmla="*/ 107156 h 333375"/>
                    <a:gd name="connsiteX5" fmla="*/ 381000 w 419100"/>
                    <a:gd name="connsiteY5" fmla="*/ 121444 h 333375"/>
                    <a:gd name="connsiteX6" fmla="*/ 419100 w 419100"/>
                    <a:gd name="connsiteY6" fmla="*/ 333375 h 333375"/>
                    <a:gd name="connsiteX7" fmla="*/ 395288 w 419100"/>
                    <a:gd name="connsiteY7" fmla="*/ 328613 h 333375"/>
                    <a:gd name="connsiteX8" fmla="*/ 352425 w 419100"/>
                    <a:gd name="connsiteY8" fmla="*/ 95250 h 333375"/>
                    <a:gd name="connsiteX9" fmla="*/ 259556 w 419100"/>
                    <a:gd name="connsiteY9" fmla="*/ 30956 h 333375"/>
                    <a:gd name="connsiteX10" fmla="*/ 180975 w 419100"/>
                    <a:gd name="connsiteY10" fmla="*/ 16669 h 333375"/>
                    <a:gd name="connsiteX11" fmla="*/ 1197 w 419100"/>
                    <a:gd name="connsiteY11" fmla="*/ 21576 h 333375"/>
                    <a:gd name="connsiteX12" fmla="*/ 0 w 419100"/>
                    <a:gd name="connsiteY12" fmla="*/ 9525 h 333375"/>
                    <a:gd name="connsiteX0" fmla="*/ 0 w 418195"/>
                    <a:gd name="connsiteY0" fmla="*/ 3295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0956 h 333375"/>
                    <a:gd name="connsiteX10" fmla="*/ 180070 w 418195"/>
                    <a:gd name="connsiteY10" fmla="*/ 16669 h 333375"/>
                    <a:gd name="connsiteX11" fmla="*/ 292 w 418195"/>
                    <a:gd name="connsiteY11" fmla="*/ 21576 h 333375"/>
                    <a:gd name="connsiteX12" fmla="*/ 0 w 418195"/>
                    <a:gd name="connsiteY12" fmla="*/ 3295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0956 h 333375"/>
                    <a:gd name="connsiteX10" fmla="*/ 180070 w 418195"/>
                    <a:gd name="connsiteY10" fmla="*/ 16669 h 333375"/>
                    <a:gd name="connsiteX11" fmla="*/ 292 w 418195"/>
                    <a:gd name="connsiteY11" fmla="*/ 21576 h 333375"/>
                    <a:gd name="connsiteX12" fmla="*/ 0 w 418195"/>
                    <a:gd name="connsiteY12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0956 h 333375"/>
                    <a:gd name="connsiteX10" fmla="*/ 180070 w 418195"/>
                    <a:gd name="connsiteY10" fmla="*/ 16669 h 333375"/>
                    <a:gd name="connsiteX11" fmla="*/ 3007 w 418195"/>
                    <a:gd name="connsiteY11" fmla="*/ 15345 h 333375"/>
                    <a:gd name="connsiteX12" fmla="*/ 0 w 418195"/>
                    <a:gd name="connsiteY12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0956 h 333375"/>
                    <a:gd name="connsiteX10" fmla="*/ 180236 w 418195"/>
                    <a:gd name="connsiteY10" fmla="*/ 29075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1994 h 333375"/>
                    <a:gd name="connsiteX10" fmla="*/ 180236 w 418195"/>
                    <a:gd name="connsiteY10" fmla="*/ 29075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1994 h 333375"/>
                    <a:gd name="connsiteX10" fmla="*/ 180236 w 418195"/>
                    <a:gd name="connsiteY10" fmla="*/ 29075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1994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60461 w 418195"/>
                    <a:gd name="connsiteY9" fmla="*/ 30956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60461 w 418195"/>
                    <a:gd name="connsiteY9" fmla="*/ 31994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60461 w 418195"/>
                    <a:gd name="connsiteY9" fmla="*/ 31994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292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79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60461 w 418195"/>
                    <a:gd name="connsiteY9" fmla="*/ 31994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292 w 418195"/>
                    <a:gd name="connsiteY12" fmla="*/ 15345 h 333375"/>
                    <a:gd name="connsiteX13" fmla="*/ 0 w 418195"/>
                    <a:gd name="connsiteY13" fmla="*/ 179 h 333375"/>
                    <a:gd name="connsiteX0" fmla="*/ 0 w 418195"/>
                    <a:gd name="connsiteY0" fmla="*/ 179 h 334844"/>
                    <a:gd name="connsiteX1" fmla="*/ 361045 w 418195"/>
                    <a:gd name="connsiteY1" fmla="*/ 0 h 334844"/>
                    <a:gd name="connsiteX2" fmla="*/ 370570 w 418195"/>
                    <a:gd name="connsiteY2" fmla="*/ 69056 h 334844"/>
                    <a:gd name="connsiteX3" fmla="*/ 392001 w 418195"/>
                    <a:gd name="connsiteY3" fmla="*/ 76200 h 334844"/>
                    <a:gd name="connsiteX4" fmla="*/ 396764 w 418195"/>
                    <a:gd name="connsiteY4" fmla="*/ 107156 h 334844"/>
                    <a:gd name="connsiteX5" fmla="*/ 380095 w 418195"/>
                    <a:gd name="connsiteY5" fmla="*/ 121444 h 334844"/>
                    <a:gd name="connsiteX6" fmla="*/ 418195 w 418195"/>
                    <a:gd name="connsiteY6" fmla="*/ 333375 h 334844"/>
                    <a:gd name="connsiteX7" fmla="*/ 393478 w 418195"/>
                    <a:gd name="connsiteY7" fmla="*/ 334844 h 334844"/>
                    <a:gd name="connsiteX8" fmla="*/ 351520 w 418195"/>
                    <a:gd name="connsiteY8" fmla="*/ 95250 h 334844"/>
                    <a:gd name="connsiteX9" fmla="*/ 260461 w 418195"/>
                    <a:gd name="connsiteY9" fmla="*/ 31994 h 334844"/>
                    <a:gd name="connsiteX10" fmla="*/ 181141 w 418195"/>
                    <a:gd name="connsiteY10" fmla="*/ 30113 h 334844"/>
                    <a:gd name="connsiteX11" fmla="*/ 180070 w 418195"/>
                    <a:gd name="connsiteY11" fmla="*/ 16669 h 334844"/>
                    <a:gd name="connsiteX12" fmla="*/ 292 w 418195"/>
                    <a:gd name="connsiteY12" fmla="*/ 15345 h 334844"/>
                    <a:gd name="connsiteX13" fmla="*/ 0 w 418195"/>
                    <a:gd name="connsiteY13" fmla="*/ 179 h 334844"/>
                    <a:gd name="connsiteX0" fmla="*/ 0 w 418195"/>
                    <a:gd name="connsiteY0" fmla="*/ 179 h 334844"/>
                    <a:gd name="connsiteX1" fmla="*/ 361045 w 418195"/>
                    <a:gd name="connsiteY1" fmla="*/ 0 h 334844"/>
                    <a:gd name="connsiteX2" fmla="*/ 370570 w 418195"/>
                    <a:gd name="connsiteY2" fmla="*/ 69056 h 334844"/>
                    <a:gd name="connsiteX3" fmla="*/ 392001 w 418195"/>
                    <a:gd name="connsiteY3" fmla="*/ 76200 h 334844"/>
                    <a:gd name="connsiteX4" fmla="*/ 396764 w 418195"/>
                    <a:gd name="connsiteY4" fmla="*/ 107156 h 334844"/>
                    <a:gd name="connsiteX5" fmla="*/ 380095 w 418195"/>
                    <a:gd name="connsiteY5" fmla="*/ 121444 h 334844"/>
                    <a:gd name="connsiteX6" fmla="*/ 418195 w 418195"/>
                    <a:gd name="connsiteY6" fmla="*/ 333375 h 334844"/>
                    <a:gd name="connsiteX7" fmla="*/ 354557 w 418195"/>
                    <a:gd name="connsiteY7" fmla="*/ 334844 h 334844"/>
                    <a:gd name="connsiteX8" fmla="*/ 351520 w 418195"/>
                    <a:gd name="connsiteY8" fmla="*/ 95250 h 334844"/>
                    <a:gd name="connsiteX9" fmla="*/ 260461 w 418195"/>
                    <a:gd name="connsiteY9" fmla="*/ 31994 h 334844"/>
                    <a:gd name="connsiteX10" fmla="*/ 181141 w 418195"/>
                    <a:gd name="connsiteY10" fmla="*/ 30113 h 334844"/>
                    <a:gd name="connsiteX11" fmla="*/ 180070 w 418195"/>
                    <a:gd name="connsiteY11" fmla="*/ 16669 h 334844"/>
                    <a:gd name="connsiteX12" fmla="*/ 292 w 418195"/>
                    <a:gd name="connsiteY12" fmla="*/ 15345 h 334844"/>
                    <a:gd name="connsiteX13" fmla="*/ 0 w 418195"/>
                    <a:gd name="connsiteY13" fmla="*/ 179 h 334844"/>
                    <a:gd name="connsiteX0" fmla="*/ 0 w 418195"/>
                    <a:gd name="connsiteY0" fmla="*/ 179 h 334844"/>
                    <a:gd name="connsiteX1" fmla="*/ 361045 w 418195"/>
                    <a:gd name="connsiteY1" fmla="*/ 0 h 334844"/>
                    <a:gd name="connsiteX2" fmla="*/ 370570 w 418195"/>
                    <a:gd name="connsiteY2" fmla="*/ 69056 h 334844"/>
                    <a:gd name="connsiteX3" fmla="*/ 392001 w 418195"/>
                    <a:gd name="connsiteY3" fmla="*/ 76200 h 334844"/>
                    <a:gd name="connsiteX4" fmla="*/ 396764 w 418195"/>
                    <a:gd name="connsiteY4" fmla="*/ 107156 h 334844"/>
                    <a:gd name="connsiteX5" fmla="*/ 380095 w 418195"/>
                    <a:gd name="connsiteY5" fmla="*/ 121444 h 334844"/>
                    <a:gd name="connsiteX6" fmla="*/ 418195 w 418195"/>
                    <a:gd name="connsiteY6" fmla="*/ 333375 h 334844"/>
                    <a:gd name="connsiteX7" fmla="*/ 352747 w 418195"/>
                    <a:gd name="connsiteY7" fmla="*/ 334844 h 334844"/>
                    <a:gd name="connsiteX8" fmla="*/ 351520 w 418195"/>
                    <a:gd name="connsiteY8" fmla="*/ 95250 h 334844"/>
                    <a:gd name="connsiteX9" fmla="*/ 260461 w 418195"/>
                    <a:gd name="connsiteY9" fmla="*/ 31994 h 334844"/>
                    <a:gd name="connsiteX10" fmla="*/ 181141 w 418195"/>
                    <a:gd name="connsiteY10" fmla="*/ 30113 h 334844"/>
                    <a:gd name="connsiteX11" fmla="*/ 180070 w 418195"/>
                    <a:gd name="connsiteY11" fmla="*/ 16669 h 334844"/>
                    <a:gd name="connsiteX12" fmla="*/ 292 w 418195"/>
                    <a:gd name="connsiteY12" fmla="*/ 15345 h 334844"/>
                    <a:gd name="connsiteX13" fmla="*/ 0 w 418195"/>
                    <a:gd name="connsiteY13" fmla="*/ 179 h 334844"/>
                    <a:gd name="connsiteX0" fmla="*/ 0 w 396764"/>
                    <a:gd name="connsiteY0" fmla="*/ 179 h 335452"/>
                    <a:gd name="connsiteX1" fmla="*/ 361045 w 396764"/>
                    <a:gd name="connsiteY1" fmla="*/ 0 h 335452"/>
                    <a:gd name="connsiteX2" fmla="*/ 370570 w 396764"/>
                    <a:gd name="connsiteY2" fmla="*/ 69056 h 335452"/>
                    <a:gd name="connsiteX3" fmla="*/ 392001 w 396764"/>
                    <a:gd name="connsiteY3" fmla="*/ 76200 h 335452"/>
                    <a:gd name="connsiteX4" fmla="*/ 396764 w 396764"/>
                    <a:gd name="connsiteY4" fmla="*/ 107156 h 335452"/>
                    <a:gd name="connsiteX5" fmla="*/ 380095 w 396764"/>
                    <a:gd name="connsiteY5" fmla="*/ 121444 h 335452"/>
                    <a:gd name="connsiteX6" fmla="*/ 388326 w 396764"/>
                    <a:gd name="connsiteY6" fmla="*/ 335452 h 335452"/>
                    <a:gd name="connsiteX7" fmla="*/ 352747 w 396764"/>
                    <a:gd name="connsiteY7" fmla="*/ 334844 h 335452"/>
                    <a:gd name="connsiteX8" fmla="*/ 351520 w 396764"/>
                    <a:gd name="connsiteY8" fmla="*/ 95250 h 335452"/>
                    <a:gd name="connsiteX9" fmla="*/ 260461 w 396764"/>
                    <a:gd name="connsiteY9" fmla="*/ 31994 h 335452"/>
                    <a:gd name="connsiteX10" fmla="*/ 181141 w 396764"/>
                    <a:gd name="connsiteY10" fmla="*/ 30113 h 335452"/>
                    <a:gd name="connsiteX11" fmla="*/ 180070 w 396764"/>
                    <a:gd name="connsiteY11" fmla="*/ 16669 h 335452"/>
                    <a:gd name="connsiteX12" fmla="*/ 292 w 396764"/>
                    <a:gd name="connsiteY12" fmla="*/ 15345 h 335452"/>
                    <a:gd name="connsiteX13" fmla="*/ 0 w 396764"/>
                    <a:gd name="connsiteY13" fmla="*/ 179 h 335452"/>
                    <a:gd name="connsiteX0" fmla="*/ 0 w 396764"/>
                    <a:gd name="connsiteY0" fmla="*/ 179 h 335452"/>
                    <a:gd name="connsiteX1" fmla="*/ 361045 w 396764"/>
                    <a:gd name="connsiteY1" fmla="*/ 0 h 335452"/>
                    <a:gd name="connsiteX2" fmla="*/ 370570 w 396764"/>
                    <a:gd name="connsiteY2" fmla="*/ 69056 h 335452"/>
                    <a:gd name="connsiteX3" fmla="*/ 392001 w 396764"/>
                    <a:gd name="connsiteY3" fmla="*/ 76200 h 335452"/>
                    <a:gd name="connsiteX4" fmla="*/ 396764 w 396764"/>
                    <a:gd name="connsiteY4" fmla="*/ 107156 h 335452"/>
                    <a:gd name="connsiteX5" fmla="*/ 380095 w 396764"/>
                    <a:gd name="connsiteY5" fmla="*/ 121444 h 335452"/>
                    <a:gd name="connsiteX6" fmla="*/ 385610 w 396764"/>
                    <a:gd name="connsiteY6" fmla="*/ 335452 h 335452"/>
                    <a:gd name="connsiteX7" fmla="*/ 352747 w 396764"/>
                    <a:gd name="connsiteY7" fmla="*/ 334844 h 335452"/>
                    <a:gd name="connsiteX8" fmla="*/ 351520 w 396764"/>
                    <a:gd name="connsiteY8" fmla="*/ 95250 h 335452"/>
                    <a:gd name="connsiteX9" fmla="*/ 260461 w 396764"/>
                    <a:gd name="connsiteY9" fmla="*/ 31994 h 335452"/>
                    <a:gd name="connsiteX10" fmla="*/ 181141 w 396764"/>
                    <a:gd name="connsiteY10" fmla="*/ 30113 h 335452"/>
                    <a:gd name="connsiteX11" fmla="*/ 180070 w 396764"/>
                    <a:gd name="connsiteY11" fmla="*/ 16669 h 335452"/>
                    <a:gd name="connsiteX12" fmla="*/ 292 w 396764"/>
                    <a:gd name="connsiteY12" fmla="*/ 15345 h 335452"/>
                    <a:gd name="connsiteX13" fmla="*/ 0 w 396764"/>
                    <a:gd name="connsiteY13" fmla="*/ 179 h 335452"/>
                    <a:gd name="connsiteX0" fmla="*/ 0 w 396764"/>
                    <a:gd name="connsiteY0" fmla="*/ 179 h 336490"/>
                    <a:gd name="connsiteX1" fmla="*/ 361045 w 396764"/>
                    <a:gd name="connsiteY1" fmla="*/ 0 h 336490"/>
                    <a:gd name="connsiteX2" fmla="*/ 370570 w 396764"/>
                    <a:gd name="connsiteY2" fmla="*/ 69056 h 336490"/>
                    <a:gd name="connsiteX3" fmla="*/ 392001 w 396764"/>
                    <a:gd name="connsiteY3" fmla="*/ 76200 h 336490"/>
                    <a:gd name="connsiteX4" fmla="*/ 396764 w 396764"/>
                    <a:gd name="connsiteY4" fmla="*/ 107156 h 336490"/>
                    <a:gd name="connsiteX5" fmla="*/ 380095 w 396764"/>
                    <a:gd name="connsiteY5" fmla="*/ 121444 h 336490"/>
                    <a:gd name="connsiteX6" fmla="*/ 381990 w 396764"/>
                    <a:gd name="connsiteY6" fmla="*/ 336490 h 336490"/>
                    <a:gd name="connsiteX7" fmla="*/ 352747 w 396764"/>
                    <a:gd name="connsiteY7" fmla="*/ 334844 h 336490"/>
                    <a:gd name="connsiteX8" fmla="*/ 351520 w 396764"/>
                    <a:gd name="connsiteY8" fmla="*/ 95250 h 336490"/>
                    <a:gd name="connsiteX9" fmla="*/ 260461 w 396764"/>
                    <a:gd name="connsiteY9" fmla="*/ 31994 h 336490"/>
                    <a:gd name="connsiteX10" fmla="*/ 181141 w 396764"/>
                    <a:gd name="connsiteY10" fmla="*/ 30113 h 336490"/>
                    <a:gd name="connsiteX11" fmla="*/ 180070 w 396764"/>
                    <a:gd name="connsiteY11" fmla="*/ 16669 h 336490"/>
                    <a:gd name="connsiteX12" fmla="*/ 292 w 396764"/>
                    <a:gd name="connsiteY12" fmla="*/ 15345 h 336490"/>
                    <a:gd name="connsiteX13" fmla="*/ 0 w 396764"/>
                    <a:gd name="connsiteY13" fmla="*/ 179 h 336490"/>
                    <a:gd name="connsiteX0" fmla="*/ 0 w 396764"/>
                    <a:gd name="connsiteY0" fmla="*/ 179 h 336490"/>
                    <a:gd name="connsiteX1" fmla="*/ 361045 w 396764"/>
                    <a:gd name="connsiteY1" fmla="*/ 0 h 336490"/>
                    <a:gd name="connsiteX2" fmla="*/ 370570 w 396764"/>
                    <a:gd name="connsiteY2" fmla="*/ 69056 h 336490"/>
                    <a:gd name="connsiteX3" fmla="*/ 392001 w 396764"/>
                    <a:gd name="connsiteY3" fmla="*/ 76200 h 336490"/>
                    <a:gd name="connsiteX4" fmla="*/ 396764 w 396764"/>
                    <a:gd name="connsiteY4" fmla="*/ 107156 h 336490"/>
                    <a:gd name="connsiteX5" fmla="*/ 380095 w 396764"/>
                    <a:gd name="connsiteY5" fmla="*/ 121444 h 336490"/>
                    <a:gd name="connsiteX6" fmla="*/ 378369 w 396764"/>
                    <a:gd name="connsiteY6" fmla="*/ 336490 h 336490"/>
                    <a:gd name="connsiteX7" fmla="*/ 352747 w 396764"/>
                    <a:gd name="connsiteY7" fmla="*/ 334844 h 336490"/>
                    <a:gd name="connsiteX8" fmla="*/ 351520 w 396764"/>
                    <a:gd name="connsiteY8" fmla="*/ 95250 h 336490"/>
                    <a:gd name="connsiteX9" fmla="*/ 260461 w 396764"/>
                    <a:gd name="connsiteY9" fmla="*/ 31994 h 336490"/>
                    <a:gd name="connsiteX10" fmla="*/ 181141 w 396764"/>
                    <a:gd name="connsiteY10" fmla="*/ 30113 h 336490"/>
                    <a:gd name="connsiteX11" fmla="*/ 180070 w 396764"/>
                    <a:gd name="connsiteY11" fmla="*/ 16669 h 336490"/>
                    <a:gd name="connsiteX12" fmla="*/ 292 w 396764"/>
                    <a:gd name="connsiteY12" fmla="*/ 15345 h 336490"/>
                    <a:gd name="connsiteX13" fmla="*/ 0 w 396764"/>
                    <a:gd name="connsiteY13" fmla="*/ 179 h 336490"/>
                    <a:gd name="connsiteX0" fmla="*/ 0 w 396764"/>
                    <a:gd name="connsiteY0" fmla="*/ 179 h 336490"/>
                    <a:gd name="connsiteX1" fmla="*/ 361045 w 396764"/>
                    <a:gd name="connsiteY1" fmla="*/ 0 h 336490"/>
                    <a:gd name="connsiteX2" fmla="*/ 370570 w 396764"/>
                    <a:gd name="connsiteY2" fmla="*/ 69056 h 336490"/>
                    <a:gd name="connsiteX3" fmla="*/ 392001 w 396764"/>
                    <a:gd name="connsiteY3" fmla="*/ 76200 h 336490"/>
                    <a:gd name="connsiteX4" fmla="*/ 396764 w 396764"/>
                    <a:gd name="connsiteY4" fmla="*/ 107156 h 336490"/>
                    <a:gd name="connsiteX5" fmla="*/ 380095 w 396764"/>
                    <a:gd name="connsiteY5" fmla="*/ 121444 h 336490"/>
                    <a:gd name="connsiteX6" fmla="*/ 380179 w 396764"/>
                    <a:gd name="connsiteY6" fmla="*/ 336490 h 336490"/>
                    <a:gd name="connsiteX7" fmla="*/ 352747 w 396764"/>
                    <a:gd name="connsiteY7" fmla="*/ 334844 h 336490"/>
                    <a:gd name="connsiteX8" fmla="*/ 351520 w 396764"/>
                    <a:gd name="connsiteY8" fmla="*/ 95250 h 336490"/>
                    <a:gd name="connsiteX9" fmla="*/ 260461 w 396764"/>
                    <a:gd name="connsiteY9" fmla="*/ 31994 h 336490"/>
                    <a:gd name="connsiteX10" fmla="*/ 181141 w 396764"/>
                    <a:gd name="connsiteY10" fmla="*/ 30113 h 336490"/>
                    <a:gd name="connsiteX11" fmla="*/ 180070 w 396764"/>
                    <a:gd name="connsiteY11" fmla="*/ 16669 h 336490"/>
                    <a:gd name="connsiteX12" fmla="*/ 292 w 396764"/>
                    <a:gd name="connsiteY12" fmla="*/ 15345 h 336490"/>
                    <a:gd name="connsiteX13" fmla="*/ 0 w 396764"/>
                    <a:gd name="connsiteY13" fmla="*/ 179 h 336490"/>
                    <a:gd name="connsiteX0" fmla="*/ 0 w 396764"/>
                    <a:gd name="connsiteY0" fmla="*/ 179 h 336490"/>
                    <a:gd name="connsiteX1" fmla="*/ 361045 w 396764"/>
                    <a:gd name="connsiteY1" fmla="*/ 0 h 336490"/>
                    <a:gd name="connsiteX2" fmla="*/ 373285 w 396764"/>
                    <a:gd name="connsiteY2" fmla="*/ 70094 h 336490"/>
                    <a:gd name="connsiteX3" fmla="*/ 392001 w 396764"/>
                    <a:gd name="connsiteY3" fmla="*/ 76200 h 336490"/>
                    <a:gd name="connsiteX4" fmla="*/ 396764 w 396764"/>
                    <a:gd name="connsiteY4" fmla="*/ 107156 h 336490"/>
                    <a:gd name="connsiteX5" fmla="*/ 380095 w 396764"/>
                    <a:gd name="connsiteY5" fmla="*/ 121444 h 336490"/>
                    <a:gd name="connsiteX6" fmla="*/ 380179 w 396764"/>
                    <a:gd name="connsiteY6" fmla="*/ 336490 h 336490"/>
                    <a:gd name="connsiteX7" fmla="*/ 352747 w 396764"/>
                    <a:gd name="connsiteY7" fmla="*/ 334844 h 336490"/>
                    <a:gd name="connsiteX8" fmla="*/ 351520 w 396764"/>
                    <a:gd name="connsiteY8" fmla="*/ 95250 h 336490"/>
                    <a:gd name="connsiteX9" fmla="*/ 260461 w 396764"/>
                    <a:gd name="connsiteY9" fmla="*/ 31994 h 336490"/>
                    <a:gd name="connsiteX10" fmla="*/ 181141 w 396764"/>
                    <a:gd name="connsiteY10" fmla="*/ 30113 h 336490"/>
                    <a:gd name="connsiteX11" fmla="*/ 180070 w 396764"/>
                    <a:gd name="connsiteY11" fmla="*/ 16669 h 336490"/>
                    <a:gd name="connsiteX12" fmla="*/ 292 w 396764"/>
                    <a:gd name="connsiteY12" fmla="*/ 15345 h 336490"/>
                    <a:gd name="connsiteX13" fmla="*/ 0 w 396764"/>
                    <a:gd name="connsiteY13" fmla="*/ 179 h 336490"/>
                    <a:gd name="connsiteX0" fmla="*/ 0 w 396764"/>
                    <a:gd name="connsiteY0" fmla="*/ 3294 h 339605"/>
                    <a:gd name="connsiteX1" fmla="*/ 374622 w 396764"/>
                    <a:gd name="connsiteY1" fmla="*/ 0 h 339605"/>
                    <a:gd name="connsiteX2" fmla="*/ 373285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0461 w 396764"/>
                    <a:gd name="connsiteY9" fmla="*/ 35109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4622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0461 w 396764"/>
                    <a:gd name="connsiteY9" fmla="*/ 35109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9147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0461 w 396764"/>
                    <a:gd name="connsiteY9" fmla="*/ 35109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9147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1366 w 396764"/>
                    <a:gd name="connsiteY9" fmla="*/ 36147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5527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1366 w 396764"/>
                    <a:gd name="connsiteY9" fmla="*/ 36147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7337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1366 w 396764"/>
                    <a:gd name="connsiteY9" fmla="*/ 36147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6432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1366 w 396764"/>
                    <a:gd name="connsiteY9" fmla="*/ 36147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2238"/>
                    <a:gd name="connsiteY0" fmla="*/ 3294 h 339605"/>
                    <a:gd name="connsiteX1" fmla="*/ 376432 w 392238"/>
                    <a:gd name="connsiteY1" fmla="*/ 0 h 339605"/>
                    <a:gd name="connsiteX2" fmla="*/ 376001 w 392238"/>
                    <a:gd name="connsiteY2" fmla="*/ 73209 h 339605"/>
                    <a:gd name="connsiteX3" fmla="*/ 392001 w 392238"/>
                    <a:gd name="connsiteY3" fmla="*/ 79315 h 339605"/>
                    <a:gd name="connsiteX4" fmla="*/ 392238 w 392238"/>
                    <a:gd name="connsiteY4" fmla="*/ 111309 h 339605"/>
                    <a:gd name="connsiteX5" fmla="*/ 380095 w 392238"/>
                    <a:gd name="connsiteY5" fmla="*/ 124559 h 339605"/>
                    <a:gd name="connsiteX6" fmla="*/ 380179 w 392238"/>
                    <a:gd name="connsiteY6" fmla="*/ 339605 h 339605"/>
                    <a:gd name="connsiteX7" fmla="*/ 352747 w 392238"/>
                    <a:gd name="connsiteY7" fmla="*/ 337959 h 339605"/>
                    <a:gd name="connsiteX8" fmla="*/ 351520 w 392238"/>
                    <a:gd name="connsiteY8" fmla="*/ 98365 h 339605"/>
                    <a:gd name="connsiteX9" fmla="*/ 261366 w 392238"/>
                    <a:gd name="connsiteY9" fmla="*/ 36147 h 339605"/>
                    <a:gd name="connsiteX10" fmla="*/ 181141 w 392238"/>
                    <a:gd name="connsiteY10" fmla="*/ 33228 h 339605"/>
                    <a:gd name="connsiteX11" fmla="*/ 180070 w 392238"/>
                    <a:gd name="connsiteY11" fmla="*/ 19784 h 339605"/>
                    <a:gd name="connsiteX12" fmla="*/ 292 w 392238"/>
                    <a:gd name="connsiteY12" fmla="*/ 18460 h 339605"/>
                    <a:gd name="connsiteX13" fmla="*/ 0 w 392238"/>
                    <a:gd name="connsiteY13" fmla="*/ 3294 h 339605"/>
                    <a:gd name="connsiteX0" fmla="*/ 0 w 392238"/>
                    <a:gd name="connsiteY0" fmla="*/ 3294 h 339605"/>
                    <a:gd name="connsiteX1" fmla="*/ 376432 w 392238"/>
                    <a:gd name="connsiteY1" fmla="*/ 0 h 339605"/>
                    <a:gd name="connsiteX2" fmla="*/ 380526 w 392238"/>
                    <a:gd name="connsiteY2" fmla="*/ 72171 h 339605"/>
                    <a:gd name="connsiteX3" fmla="*/ 392001 w 392238"/>
                    <a:gd name="connsiteY3" fmla="*/ 79315 h 339605"/>
                    <a:gd name="connsiteX4" fmla="*/ 392238 w 392238"/>
                    <a:gd name="connsiteY4" fmla="*/ 111309 h 339605"/>
                    <a:gd name="connsiteX5" fmla="*/ 380095 w 392238"/>
                    <a:gd name="connsiteY5" fmla="*/ 124559 h 339605"/>
                    <a:gd name="connsiteX6" fmla="*/ 380179 w 392238"/>
                    <a:gd name="connsiteY6" fmla="*/ 339605 h 339605"/>
                    <a:gd name="connsiteX7" fmla="*/ 352747 w 392238"/>
                    <a:gd name="connsiteY7" fmla="*/ 337959 h 339605"/>
                    <a:gd name="connsiteX8" fmla="*/ 351520 w 392238"/>
                    <a:gd name="connsiteY8" fmla="*/ 98365 h 339605"/>
                    <a:gd name="connsiteX9" fmla="*/ 261366 w 392238"/>
                    <a:gd name="connsiteY9" fmla="*/ 36147 h 339605"/>
                    <a:gd name="connsiteX10" fmla="*/ 181141 w 392238"/>
                    <a:gd name="connsiteY10" fmla="*/ 33228 h 339605"/>
                    <a:gd name="connsiteX11" fmla="*/ 180070 w 392238"/>
                    <a:gd name="connsiteY11" fmla="*/ 19784 h 339605"/>
                    <a:gd name="connsiteX12" fmla="*/ 292 w 392238"/>
                    <a:gd name="connsiteY12" fmla="*/ 18460 h 339605"/>
                    <a:gd name="connsiteX13" fmla="*/ 0 w 392238"/>
                    <a:gd name="connsiteY13" fmla="*/ 3294 h 339605"/>
                    <a:gd name="connsiteX0" fmla="*/ 0 w 392238"/>
                    <a:gd name="connsiteY0" fmla="*/ 3294 h 339605"/>
                    <a:gd name="connsiteX1" fmla="*/ 381863 w 392238"/>
                    <a:gd name="connsiteY1" fmla="*/ 0 h 339605"/>
                    <a:gd name="connsiteX2" fmla="*/ 380526 w 392238"/>
                    <a:gd name="connsiteY2" fmla="*/ 72171 h 339605"/>
                    <a:gd name="connsiteX3" fmla="*/ 392001 w 392238"/>
                    <a:gd name="connsiteY3" fmla="*/ 79315 h 339605"/>
                    <a:gd name="connsiteX4" fmla="*/ 392238 w 392238"/>
                    <a:gd name="connsiteY4" fmla="*/ 111309 h 339605"/>
                    <a:gd name="connsiteX5" fmla="*/ 380095 w 392238"/>
                    <a:gd name="connsiteY5" fmla="*/ 124559 h 339605"/>
                    <a:gd name="connsiteX6" fmla="*/ 380179 w 392238"/>
                    <a:gd name="connsiteY6" fmla="*/ 339605 h 339605"/>
                    <a:gd name="connsiteX7" fmla="*/ 352747 w 392238"/>
                    <a:gd name="connsiteY7" fmla="*/ 337959 h 339605"/>
                    <a:gd name="connsiteX8" fmla="*/ 351520 w 392238"/>
                    <a:gd name="connsiteY8" fmla="*/ 98365 h 339605"/>
                    <a:gd name="connsiteX9" fmla="*/ 261366 w 392238"/>
                    <a:gd name="connsiteY9" fmla="*/ 36147 h 339605"/>
                    <a:gd name="connsiteX10" fmla="*/ 181141 w 392238"/>
                    <a:gd name="connsiteY10" fmla="*/ 33228 h 339605"/>
                    <a:gd name="connsiteX11" fmla="*/ 180070 w 392238"/>
                    <a:gd name="connsiteY11" fmla="*/ 19784 h 339605"/>
                    <a:gd name="connsiteX12" fmla="*/ 292 w 392238"/>
                    <a:gd name="connsiteY12" fmla="*/ 18460 h 339605"/>
                    <a:gd name="connsiteX13" fmla="*/ 0 w 392238"/>
                    <a:gd name="connsiteY13" fmla="*/ 3294 h 339605"/>
                    <a:gd name="connsiteX0" fmla="*/ 0 w 392238"/>
                    <a:gd name="connsiteY0" fmla="*/ 3294 h 339605"/>
                    <a:gd name="connsiteX1" fmla="*/ 378242 w 392238"/>
                    <a:gd name="connsiteY1" fmla="*/ 0 h 339605"/>
                    <a:gd name="connsiteX2" fmla="*/ 380526 w 392238"/>
                    <a:gd name="connsiteY2" fmla="*/ 72171 h 339605"/>
                    <a:gd name="connsiteX3" fmla="*/ 392001 w 392238"/>
                    <a:gd name="connsiteY3" fmla="*/ 79315 h 339605"/>
                    <a:gd name="connsiteX4" fmla="*/ 392238 w 392238"/>
                    <a:gd name="connsiteY4" fmla="*/ 111309 h 339605"/>
                    <a:gd name="connsiteX5" fmla="*/ 380095 w 392238"/>
                    <a:gd name="connsiteY5" fmla="*/ 124559 h 339605"/>
                    <a:gd name="connsiteX6" fmla="*/ 380179 w 392238"/>
                    <a:gd name="connsiteY6" fmla="*/ 339605 h 339605"/>
                    <a:gd name="connsiteX7" fmla="*/ 352747 w 392238"/>
                    <a:gd name="connsiteY7" fmla="*/ 337959 h 339605"/>
                    <a:gd name="connsiteX8" fmla="*/ 351520 w 392238"/>
                    <a:gd name="connsiteY8" fmla="*/ 98365 h 339605"/>
                    <a:gd name="connsiteX9" fmla="*/ 261366 w 392238"/>
                    <a:gd name="connsiteY9" fmla="*/ 36147 h 339605"/>
                    <a:gd name="connsiteX10" fmla="*/ 181141 w 392238"/>
                    <a:gd name="connsiteY10" fmla="*/ 33228 h 339605"/>
                    <a:gd name="connsiteX11" fmla="*/ 180070 w 392238"/>
                    <a:gd name="connsiteY11" fmla="*/ 19784 h 339605"/>
                    <a:gd name="connsiteX12" fmla="*/ 292 w 392238"/>
                    <a:gd name="connsiteY12" fmla="*/ 18460 h 339605"/>
                    <a:gd name="connsiteX13" fmla="*/ 0 w 392238"/>
                    <a:gd name="connsiteY13" fmla="*/ 3294 h 339605"/>
                    <a:gd name="connsiteX0" fmla="*/ 0 w 392238"/>
                    <a:gd name="connsiteY0" fmla="*/ 4332 h 340643"/>
                    <a:gd name="connsiteX1" fmla="*/ 381863 w 392238"/>
                    <a:gd name="connsiteY1" fmla="*/ 0 h 340643"/>
                    <a:gd name="connsiteX2" fmla="*/ 380526 w 392238"/>
                    <a:gd name="connsiteY2" fmla="*/ 73209 h 340643"/>
                    <a:gd name="connsiteX3" fmla="*/ 392001 w 392238"/>
                    <a:gd name="connsiteY3" fmla="*/ 80353 h 340643"/>
                    <a:gd name="connsiteX4" fmla="*/ 392238 w 392238"/>
                    <a:gd name="connsiteY4" fmla="*/ 112347 h 340643"/>
                    <a:gd name="connsiteX5" fmla="*/ 380095 w 392238"/>
                    <a:gd name="connsiteY5" fmla="*/ 125597 h 340643"/>
                    <a:gd name="connsiteX6" fmla="*/ 380179 w 392238"/>
                    <a:gd name="connsiteY6" fmla="*/ 340643 h 340643"/>
                    <a:gd name="connsiteX7" fmla="*/ 352747 w 392238"/>
                    <a:gd name="connsiteY7" fmla="*/ 338997 h 340643"/>
                    <a:gd name="connsiteX8" fmla="*/ 351520 w 392238"/>
                    <a:gd name="connsiteY8" fmla="*/ 99403 h 340643"/>
                    <a:gd name="connsiteX9" fmla="*/ 261366 w 392238"/>
                    <a:gd name="connsiteY9" fmla="*/ 37185 h 340643"/>
                    <a:gd name="connsiteX10" fmla="*/ 181141 w 392238"/>
                    <a:gd name="connsiteY10" fmla="*/ 34266 h 340643"/>
                    <a:gd name="connsiteX11" fmla="*/ 180070 w 392238"/>
                    <a:gd name="connsiteY11" fmla="*/ 20822 h 340643"/>
                    <a:gd name="connsiteX12" fmla="*/ 292 w 392238"/>
                    <a:gd name="connsiteY12" fmla="*/ 19498 h 340643"/>
                    <a:gd name="connsiteX13" fmla="*/ 0 w 392238"/>
                    <a:gd name="connsiteY13" fmla="*/ 4332 h 340643"/>
                    <a:gd name="connsiteX0" fmla="*/ 0 w 392238"/>
                    <a:gd name="connsiteY0" fmla="*/ 4332 h 340643"/>
                    <a:gd name="connsiteX1" fmla="*/ 379148 w 392238"/>
                    <a:gd name="connsiteY1" fmla="*/ 0 h 340643"/>
                    <a:gd name="connsiteX2" fmla="*/ 380526 w 392238"/>
                    <a:gd name="connsiteY2" fmla="*/ 73209 h 340643"/>
                    <a:gd name="connsiteX3" fmla="*/ 392001 w 392238"/>
                    <a:gd name="connsiteY3" fmla="*/ 80353 h 340643"/>
                    <a:gd name="connsiteX4" fmla="*/ 392238 w 392238"/>
                    <a:gd name="connsiteY4" fmla="*/ 112347 h 340643"/>
                    <a:gd name="connsiteX5" fmla="*/ 380095 w 392238"/>
                    <a:gd name="connsiteY5" fmla="*/ 125597 h 340643"/>
                    <a:gd name="connsiteX6" fmla="*/ 380179 w 392238"/>
                    <a:gd name="connsiteY6" fmla="*/ 340643 h 340643"/>
                    <a:gd name="connsiteX7" fmla="*/ 352747 w 392238"/>
                    <a:gd name="connsiteY7" fmla="*/ 338997 h 340643"/>
                    <a:gd name="connsiteX8" fmla="*/ 351520 w 392238"/>
                    <a:gd name="connsiteY8" fmla="*/ 99403 h 340643"/>
                    <a:gd name="connsiteX9" fmla="*/ 261366 w 392238"/>
                    <a:gd name="connsiteY9" fmla="*/ 37185 h 340643"/>
                    <a:gd name="connsiteX10" fmla="*/ 181141 w 392238"/>
                    <a:gd name="connsiteY10" fmla="*/ 34266 h 340643"/>
                    <a:gd name="connsiteX11" fmla="*/ 180070 w 392238"/>
                    <a:gd name="connsiteY11" fmla="*/ 20822 h 340643"/>
                    <a:gd name="connsiteX12" fmla="*/ 292 w 392238"/>
                    <a:gd name="connsiteY12" fmla="*/ 19498 h 340643"/>
                    <a:gd name="connsiteX13" fmla="*/ 0 w 392238"/>
                    <a:gd name="connsiteY13" fmla="*/ 4332 h 340643"/>
                    <a:gd name="connsiteX0" fmla="*/ 0 w 392238"/>
                    <a:gd name="connsiteY0" fmla="*/ 5370 h 341681"/>
                    <a:gd name="connsiteX1" fmla="*/ 380053 w 392238"/>
                    <a:gd name="connsiteY1" fmla="*/ 0 h 341681"/>
                    <a:gd name="connsiteX2" fmla="*/ 380526 w 392238"/>
                    <a:gd name="connsiteY2" fmla="*/ 74247 h 341681"/>
                    <a:gd name="connsiteX3" fmla="*/ 392001 w 392238"/>
                    <a:gd name="connsiteY3" fmla="*/ 81391 h 341681"/>
                    <a:gd name="connsiteX4" fmla="*/ 392238 w 392238"/>
                    <a:gd name="connsiteY4" fmla="*/ 113385 h 341681"/>
                    <a:gd name="connsiteX5" fmla="*/ 380095 w 392238"/>
                    <a:gd name="connsiteY5" fmla="*/ 126635 h 341681"/>
                    <a:gd name="connsiteX6" fmla="*/ 380179 w 392238"/>
                    <a:gd name="connsiteY6" fmla="*/ 341681 h 341681"/>
                    <a:gd name="connsiteX7" fmla="*/ 352747 w 392238"/>
                    <a:gd name="connsiteY7" fmla="*/ 340035 h 341681"/>
                    <a:gd name="connsiteX8" fmla="*/ 351520 w 392238"/>
                    <a:gd name="connsiteY8" fmla="*/ 100441 h 341681"/>
                    <a:gd name="connsiteX9" fmla="*/ 261366 w 392238"/>
                    <a:gd name="connsiteY9" fmla="*/ 38223 h 341681"/>
                    <a:gd name="connsiteX10" fmla="*/ 181141 w 392238"/>
                    <a:gd name="connsiteY10" fmla="*/ 35304 h 341681"/>
                    <a:gd name="connsiteX11" fmla="*/ 180070 w 392238"/>
                    <a:gd name="connsiteY11" fmla="*/ 21860 h 341681"/>
                    <a:gd name="connsiteX12" fmla="*/ 292 w 392238"/>
                    <a:gd name="connsiteY12" fmla="*/ 20536 h 341681"/>
                    <a:gd name="connsiteX13" fmla="*/ 0 w 392238"/>
                    <a:gd name="connsiteY13" fmla="*/ 5370 h 341681"/>
                    <a:gd name="connsiteX0" fmla="*/ 0 w 392238"/>
                    <a:gd name="connsiteY0" fmla="*/ 5370 h 341681"/>
                    <a:gd name="connsiteX1" fmla="*/ 381863 w 392238"/>
                    <a:gd name="connsiteY1" fmla="*/ 0 h 341681"/>
                    <a:gd name="connsiteX2" fmla="*/ 380526 w 392238"/>
                    <a:gd name="connsiteY2" fmla="*/ 74247 h 341681"/>
                    <a:gd name="connsiteX3" fmla="*/ 392001 w 392238"/>
                    <a:gd name="connsiteY3" fmla="*/ 81391 h 341681"/>
                    <a:gd name="connsiteX4" fmla="*/ 392238 w 392238"/>
                    <a:gd name="connsiteY4" fmla="*/ 113385 h 341681"/>
                    <a:gd name="connsiteX5" fmla="*/ 380095 w 392238"/>
                    <a:gd name="connsiteY5" fmla="*/ 126635 h 341681"/>
                    <a:gd name="connsiteX6" fmla="*/ 380179 w 392238"/>
                    <a:gd name="connsiteY6" fmla="*/ 341681 h 341681"/>
                    <a:gd name="connsiteX7" fmla="*/ 352747 w 392238"/>
                    <a:gd name="connsiteY7" fmla="*/ 340035 h 341681"/>
                    <a:gd name="connsiteX8" fmla="*/ 351520 w 392238"/>
                    <a:gd name="connsiteY8" fmla="*/ 100441 h 341681"/>
                    <a:gd name="connsiteX9" fmla="*/ 261366 w 392238"/>
                    <a:gd name="connsiteY9" fmla="*/ 38223 h 341681"/>
                    <a:gd name="connsiteX10" fmla="*/ 181141 w 392238"/>
                    <a:gd name="connsiteY10" fmla="*/ 35304 h 341681"/>
                    <a:gd name="connsiteX11" fmla="*/ 180070 w 392238"/>
                    <a:gd name="connsiteY11" fmla="*/ 21860 h 341681"/>
                    <a:gd name="connsiteX12" fmla="*/ 292 w 392238"/>
                    <a:gd name="connsiteY12" fmla="*/ 20536 h 341681"/>
                    <a:gd name="connsiteX13" fmla="*/ 0 w 392238"/>
                    <a:gd name="connsiteY13" fmla="*/ 5370 h 341681"/>
                    <a:gd name="connsiteX0" fmla="*/ 0 w 392238"/>
                    <a:gd name="connsiteY0" fmla="*/ 5370 h 341681"/>
                    <a:gd name="connsiteX1" fmla="*/ 381863 w 392238"/>
                    <a:gd name="connsiteY1" fmla="*/ 0 h 341681"/>
                    <a:gd name="connsiteX2" fmla="*/ 381431 w 392238"/>
                    <a:gd name="connsiteY2" fmla="*/ 74247 h 341681"/>
                    <a:gd name="connsiteX3" fmla="*/ 392001 w 392238"/>
                    <a:gd name="connsiteY3" fmla="*/ 81391 h 341681"/>
                    <a:gd name="connsiteX4" fmla="*/ 392238 w 392238"/>
                    <a:gd name="connsiteY4" fmla="*/ 113385 h 341681"/>
                    <a:gd name="connsiteX5" fmla="*/ 380095 w 392238"/>
                    <a:gd name="connsiteY5" fmla="*/ 126635 h 341681"/>
                    <a:gd name="connsiteX6" fmla="*/ 380179 w 392238"/>
                    <a:gd name="connsiteY6" fmla="*/ 341681 h 341681"/>
                    <a:gd name="connsiteX7" fmla="*/ 352747 w 392238"/>
                    <a:gd name="connsiteY7" fmla="*/ 340035 h 341681"/>
                    <a:gd name="connsiteX8" fmla="*/ 351520 w 392238"/>
                    <a:gd name="connsiteY8" fmla="*/ 100441 h 341681"/>
                    <a:gd name="connsiteX9" fmla="*/ 261366 w 392238"/>
                    <a:gd name="connsiteY9" fmla="*/ 38223 h 341681"/>
                    <a:gd name="connsiteX10" fmla="*/ 181141 w 392238"/>
                    <a:gd name="connsiteY10" fmla="*/ 35304 h 341681"/>
                    <a:gd name="connsiteX11" fmla="*/ 180070 w 392238"/>
                    <a:gd name="connsiteY11" fmla="*/ 21860 h 341681"/>
                    <a:gd name="connsiteX12" fmla="*/ 292 w 392238"/>
                    <a:gd name="connsiteY12" fmla="*/ 20536 h 341681"/>
                    <a:gd name="connsiteX13" fmla="*/ 0 w 392238"/>
                    <a:gd name="connsiteY13" fmla="*/ 5370 h 341681"/>
                    <a:gd name="connsiteX0" fmla="*/ 0 w 392238"/>
                    <a:gd name="connsiteY0" fmla="*/ 5370 h 342111"/>
                    <a:gd name="connsiteX1" fmla="*/ 381863 w 392238"/>
                    <a:gd name="connsiteY1" fmla="*/ 0 h 342111"/>
                    <a:gd name="connsiteX2" fmla="*/ 381431 w 392238"/>
                    <a:gd name="connsiteY2" fmla="*/ 74247 h 342111"/>
                    <a:gd name="connsiteX3" fmla="*/ 392001 w 392238"/>
                    <a:gd name="connsiteY3" fmla="*/ 81391 h 342111"/>
                    <a:gd name="connsiteX4" fmla="*/ 392238 w 392238"/>
                    <a:gd name="connsiteY4" fmla="*/ 113385 h 342111"/>
                    <a:gd name="connsiteX5" fmla="*/ 380095 w 392238"/>
                    <a:gd name="connsiteY5" fmla="*/ 126635 h 342111"/>
                    <a:gd name="connsiteX6" fmla="*/ 380179 w 392238"/>
                    <a:gd name="connsiteY6" fmla="*/ 341681 h 342111"/>
                    <a:gd name="connsiteX7" fmla="*/ 352747 w 392238"/>
                    <a:gd name="connsiteY7" fmla="*/ 342111 h 342111"/>
                    <a:gd name="connsiteX8" fmla="*/ 351520 w 392238"/>
                    <a:gd name="connsiteY8" fmla="*/ 100441 h 342111"/>
                    <a:gd name="connsiteX9" fmla="*/ 261366 w 392238"/>
                    <a:gd name="connsiteY9" fmla="*/ 38223 h 342111"/>
                    <a:gd name="connsiteX10" fmla="*/ 181141 w 392238"/>
                    <a:gd name="connsiteY10" fmla="*/ 35304 h 342111"/>
                    <a:gd name="connsiteX11" fmla="*/ 180070 w 392238"/>
                    <a:gd name="connsiteY11" fmla="*/ 21860 h 342111"/>
                    <a:gd name="connsiteX12" fmla="*/ 292 w 392238"/>
                    <a:gd name="connsiteY12" fmla="*/ 20536 h 342111"/>
                    <a:gd name="connsiteX13" fmla="*/ 0 w 392238"/>
                    <a:gd name="connsiteY13" fmla="*/ 5370 h 342111"/>
                    <a:gd name="connsiteX0" fmla="*/ 15096 w 391947"/>
                    <a:gd name="connsiteY0" fmla="*/ 3294 h 342111"/>
                    <a:gd name="connsiteX1" fmla="*/ 381572 w 391947"/>
                    <a:gd name="connsiteY1" fmla="*/ 0 h 342111"/>
                    <a:gd name="connsiteX2" fmla="*/ 381140 w 391947"/>
                    <a:gd name="connsiteY2" fmla="*/ 74247 h 342111"/>
                    <a:gd name="connsiteX3" fmla="*/ 391710 w 391947"/>
                    <a:gd name="connsiteY3" fmla="*/ 81391 h 342111"/>
                    <a:gd name="connsiteX4" fmla="*/ 391947 w 391947"/>
                    <a:gd name="connsiteY4" fmla="*/ 113385 h 342111"/>
                    <a:gd name="connsiteX5" fmla="*/ 379804 w 391947"/>
                    <a:gd name="connsiteY5" fmla="*/ 126635 h 342111"/>
                    <a:gd name="connsiteX6" fmla="*/ 379888 w 391947"/>
                    <a:gd name="connsiteY6" fmla="*/ 341681 h 342111"/>
                    <a:gd name="connsiteX7" fmla="*/ 352456 w 391947"/>
                    <a:gd name="connsiteY7" fmla="*/ 342111 h 342111"/>
                    <a:gd name="connsiteX8" fmla="*/ 351229 w 391947"/>
                    <a:gd name="connsiteY8" fmla="*/ 100441 h 342111"/>
                    <a:gd name="connsiteX9" fmla="*/ 261075 w 391947"/>
                    <a:gd name="connsiteY9" fmla="*/ 38223 h 342111"/>
                    <a:gd name="connsiteX10" fmla="*/ 180850 w 391947"/>
                    <a:gd name="connsiteY10" fmla="*/ 35304 h 342111"/>
                    <a:gd name="connsiteX11" fmla="*/ 179779 w 391947"/>
                    <a:gd name="connsiteY11" fmla="*/ 21860 h 342111"/>
                    <a:gd name="connsiteX12" fmla="*/ 1 w 391947"/>
                    <a:gd name="connsiteY12" fmla="*/ 20536 h 342111"/>
                    <a:gd name="connsiteX13" fmla="*/ 15096 w 391947"/>
                    <a:gd name="connsiteY13" fmla="*/ 3294 h 342111"/>
                    <a:gd name="connsiteX0" fmla="*/ 16906 w 391947"/>
                    <a:gd name="connsiteY0" fmla="*/ 3294 h 342111"/>
                    <a:gd name="connsiteX1" fmla="*/ 381572 w 391947"/>
                    <a:gd name="connsiteY1" fmla="*/ 0 h 342111"/>
                    <a:gd name="connsiteX2" fmla="*/ 381140 w 391947"/>
                    <a:gd name="connsiteY2" fmla="*/ 74247 h 342111"/>
                    <a:gd name="connsiteX3" fmla="*/ 391710 w 391947"/>
                    <a:gd name="connsiteY3" fmla="*/ 81391 h 342111"/>
                    <a:gd name="connsiteX4" fmla="*/ 391947 w 391947"/>
                    <a:gd name="connsiteY4" fmla="*/ 113385 h 342111"/>
                    <a:gd name="connsiteX5" fmla="*/ 379804 w 391947"/>
                    <a:gd name="connsiteY5" fmla="*/ 126635 h 342111"/>
                    <a:gd name="connsiteX6" fmla="*/ 379888 w 391947"/>
                    <a:gd name="connsiteY6" fmla="*/ 341681 h 342111"/>
                    <a:gd name="connsiteX7" fmla="*/ 352456 w 391947"/>
                    <a:gd name="connsiteY7" fmla="*/ 342111 h 342111"/>
                    <a:gd name="connsiteX8" fmla="*/ 351229 w 391947"/>
                    <a:gd name="connsiteY8" fmla="*/ 100441 h 342111"/>
                    <a:gd name="connsiteX9" fmla="*/ 261075 w 391947"/>
                    <a:gd name="connsiteY9" fmla="*/ 38223 h 342111"/>
                    <a:gd name="connsiteX10" fmla="*/ 180850 w 391947"/>
                    <a:gd name="connsiteY10" fmla="*/ 35304 h 342111"/>
                    <a:gd name="connsiteX11" fmla="*/ 179779 w 391947"/>
                    <a:gd name="connsiteY11" fmla="*/ 21860 h 342111"/>
                    <a:gd name="connsiteX12" fmla="*/ 1 w 391947"/>
                    <a:gd name="connsiteY12" fmla="*/ 20536 h 342111"/>
                    <a:gd name="connsiteX13" fmla="*/ 16906 w 391947"/>
                    <a:gd name="connsiteY13" fmla="*/ 3294 h 342111"/>
                    <a:gd name="connsiteX0" fmla="*/ 16906 w 391947"/>
                    <a:gd name="connsiteY0" fmla="*/ 3294 h 342111"/>
                    <a:gd name="connsiteX1" fmla="*/ 381572 w 391947"/>
                    <a:gd name="connsiteY1" fmla="*/ 0 h 342111"/>
                    <a:gd name="connsiteX2" fmla="*/ 381140 w 391947"/>
                    <a:gd name="connsiteY2" fmla="*/ 74247 h 342111"/>
                    <a:gd name="connsiteX3" fmla="*/ 391710 w 391947"/>
                    <a:gd name="connsiteY3" fmla="*/ 81391 h 342111"/>
                    <a:gd name="connsiteX4" fmla="*/ 391947 w 391947"/>
                    <a:gd name="connsiteY4" fmla="*/ 113385 h 342111"/>
                    <a:gd name="connsiteX5" fmla="*/ 379804 w 391947"/>
                    <a:gd name="connsiteY5" fmla="*/ 126635 h 342111"/>
                    <a:gd name="connsiteX6" fmla="*/ 379888 w 391947"/>
                    <a:gd name="connsiteY6" fmla="*/ 341681 h 342111"/>
                    <a:gd name="connsiteX7" fmla="*/ 352456 w 391947"/>
                    <a:gd name="connsiteY7" fmla="*/ 342111 h 342111"/>
                    <a:gd name="connsiteX8" fmla="*/ 351229 w 391947"/>
                    <a:gd name="connsiteY8" fmla="*/ 100441 h 342111"/>
                    <a:gd name="connsiteX9" fmla="*/ 261075 w 391947"/>
                    <a:gd name="connsiteY9" fmla="*/ 38223 h 342111"/>
                    <a:gd name="connsiteX10" fmla="*/ 180850 w 391947"/>
                    <a:gd name="connsiteY10" fmla="*/ 35304 h 342111"/>
                    <a:gd name="connsiteX11" fmla="*/ 179779 w 391947"/>
                    <a:gd name="connsiteY11" fmla="*/ 21860 h 342111"/>
                    <a:gd name="connsiteX12" fmla="*/ 1 w 391947"/>
                    <a:gd name="connsiteY12" fmla="*/ 20536 h 342111"/>
                    <a:gd name="connsiteX13" fmla="*/ 16906 w 391947"/>
                    <a:gd name="connsiteY13" fmla="*/ 3294 h 342111"/>
                    <a:gd name="connsiteX0" fmla="*/ 16905 w 391946"/>
                    <a:gd name="connsiteY0" fmla="*/ 3294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0536 h 342111"/>
                    <a:gd name="connsiteX13" fmla="*/ 16905 w 391946"/>
                    <a:gd name="connsiteY13" fmla="*/ 3294 h 342111"/>
                    <a:gd name="connsiteX0" fmla="*/ 16905 w 391946"/>
                    <a:gd name="connsiteY0" fmla="*/ 3294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2612 h 342111"/>
                    <a:gd name="connsiteX13" fmla="*/ 16905 w 391946"/>
                    <a:gd name="connsiteY13" fmla="*/ 3294 h 342111"/>
                    <a:gd name="connsiteX0" fmla="*/ 16905 w 391946"/>
                    <a:gd name="connsiteY0" fmla="*/ 3294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0535 h 342111"/>
                    <a:gd name="connsiteX13" fmla="*/ 16905 w 391946"/>
                    <a:gd name="connsiteY13" fmla="*/ 3294 h 342111"/>
                    <a:gd name="connsiteX0" fmla="*/ 16905 w 391946"/>
                    <a:gd name="connsiteY0" fmla="*/ 3294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0535 h 342111"/>
                    <a:gd name="connsiteX13" fmla="*/ 16905 w 391946"/>
                    <a:gd name="connsiteY13" fmla="*/ 3294 h 342111"/>
                    <a:gd name="connsiteX0" fmla="*/ 17810 w 391946"/>
                    <a:gd name="connsiteY0" fmla="*/ 1217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0535 h 342111"/>
                    <a:gd name="connsiteX13" fmla="*/ 17810 w 391946"/>
                    <a:gd name="connsiteY13" fmla="*/ 1217 h 342111"/>
                    <a:gd name="connsiteX0" fmla="*/ 17810 w 391946"/>
                    <a:gd name="connsiteY0" fmla="*/ 1217 h 341681"/>
                    <a:gd name="connsiteX1" fmla="*/ 381571 w 391946"/>
                    <a:gd name="connsiteY1" fmla="*/ 0 h 341681"/>
                    <a:gd name="connsiteX2" fmla="*/ 381139 w 391946"/>
                    <a:gd name="connsiteY2" fmla="*/ 74247 h 341681"/>
                    <a:gd name="connsiteX3" fmla="*/ 391709 w 391946"/>
                    <a:gd name="connsiteY3" fmla="*/ 81391 h 341681"/>
                    <a:gd name="connsiteX4" fmla="*/ 391946 w 391946"/>
                    <a:gd name="connsiteY4" fmla="*/ 113385 h 341681"/>
                    <a:gd name="connsiteX5" fmla="*/ 379803 w 391946"/>
                    <a:gd name="connsiteY5" fmla="*/ 126635 h 341681"/>
                    <a:gd name="connsiteX6" fmla="*/ 379887 w 391946"/>
                    <a:gd name="connsiteY6" fmla="*/ 341681 h 341681"/>
                    <a:gd name="connsiteX7" fmla="*/ 351550 w 391946"/>
                    <a:gd name="connsiteY7" fmla="*/ 311998 h 341681"/>
                    <a:gd name="connsiteX8" fmla="*/ 351228 w 391946"/>
                    <a:gd name="connsiteY8" fmla="*/ 100441 h 341681"/>
                    <a:gd name="connsiteX9" fmla="*/ 261074 w 391946"/>
                    <a:gd name="connsiteY9" fmla="*/ 38223 h 341681"/>
                    <a:gd name="connsiteX10" fmla="*/ 180849 w 391946"/>
                    <a:gd name="connsiteY10" fmla="*/ 35304 h 341681"/>
                    <a:gd name="connsiteX11" fmla="*/ 179778 w 391946"/>
                    <a:gd name="connsiteY11" fmla="*/ 21860 h 341681"/>
                    <a:gd name="connsiteX12" fmla="*/ 0 w 391946"/>
                    <a:gd name="connsiteY12" fmla="*/ 20535 h 341681"/>
                    <a:gd name="connsiteX13" fmla="*/ 17810 w 391946"/>
                    <a:gd name="connsiteY13" fmla="*/ 1217 h 341681"/>
                    <a:gd name="connsiteX0" fmla="*/ 17810 w 391946"/>
                    <a:gd name="connsiteY0" fmla="*/ 1217 h 345835"/>
                    <a:gd name="connsiteX1" fmla="*/ 381571 w 391946"/>
                    <a:gd name="connsiteY1" fmla="*/ 0 h 345835"/>
                    <a:gd name="connsiteX2" fmla="*/ 381139 w 391946"/>
                    <a:gd name="connsiteY2" fmla="*/ 74247 h 345835"/>
                    <a:gd name="connsiteX3" fmla="*/ 391709 w 391946"/>
                    <a:gd name="connsiteY3" fmla="*/ 81391 h 345835"/>
                    <a:gd name="connsiteX4" fmla="*/ 391946 w 391946"/>
                    <a:gd name="connsiteY4" fmla="*/ 113385 h 345835"/>
                    <a:gd name="connsiteX5" fmla="*/ 379803 w 391946"/>
                    <a:gd name="connsiteY5" fmla="*/ 126635 h 345835"/>
                    <a:gd name="connsiteX6" fmla="*/ 380792 w 391946"/>
                    <a:gd name="connsiteY6" fmla="*/ 345835 h 345835"/>
                    <a:gd name="connsiteX7" fmla="*/ 351550 w 391946"/>
                    <a:gd name="connsiteY7" fmla="*/ 311998 h 345835"/>
                    <a:gd name="connsiteX8" fmla="*/ 351228 w 391946"/>
                    <a:gd name="connsiteY8" fmla="*/ 100441 h 345835"/>
                    <a:gd name="connsiteX9" fmla="*/ 261074 w 391946"/>
                    <a:gd name="connsiteY9" fmla="*/ 38223 h 345835"/>
                    <a:gd name="connsiteX10" fmla="*/ 180849 w 391946"/>
                    <a:gd name="connsiteY10" fmla="*/ 35304 h 345835"/>
                    <a:gd name="connsiteX11" fmla="*/ 179778 w 391946"/>
                    <a:gd name="connsiteY11" fmla="*/ 21860 h 345835"/>
                    <a:gd name="connsiteX12" fmla="*/ 0 w 391946"/>
                    <a:gd name="connsiteY12" fmla="*/ 20535 h 345835"/>
                    <a:gd name="connsiteX13" fmla="*/ 17810 w 391946"/>
                    <a:gd name="connsiteY13" fmla="*/ 1217 h 345835"/>
                    <a:gd name="connsiteX0" fmla="*/ 17810 w 391946"/>
                    <a:gd name="connsiteY0" fmla="*/ 1217 h 345835"/>
                    <a:gd name="connsiteX1" fmla="*/ 381571 w 391946"/>
                    <a:gd name="connsiteY1" fmla="*/ 0 h 345835"/>
                    <a:gd name="connsiteX2" fmla="*/ 381139 w 391946"/>
                    <a:gd name="connsiteY2" fmla="*/ 74247 h 345835"/>
                    <a:gd name="connsiteX3" fmla="*/ 391709 w 391946"/>
                    <a:gd name="connsiteY3" fmla="*/ 81391 h 345835"/>
                    <a:gd name="connsiteX4" fmla="*/ 391946 w 391946"/>
                    <a:gd name="connsiteY4" fmla="*/ 113385 h 345835"/>
                    <a:gd name="connsiteX5" fmla="*/ 379803 w 391946"/>
                    <a:gd name="connsiteY5" fmla="*/ 126635 h 345835"/>
                    <a:gd name="connsiteX6" fmla="*/ 380792 w 391946"/>
                    <a:gd name="connsiteY6" fmla="*/ 345835 h 345835"/>
                    <a:gd name="connsiteX7" fmla="*/ 366032 w 391946"/>
                    <a:gd name="connsiteY7" fmla="*/ 327574 h 345835"/>
                    <a:gd name="connsiteX8" fmla="*/ 351228 w 391946"/>
                    <a:gd name="connsiteY8" fmla="*/ 100441 h 345835"/>
                    <a:gd name="connsiteX9" fmla="*/ 261074 w 391946"/>
                    <a:gd name="connsiteY9" fmla="*/ 38223 h 345835"/>
                    <a:gd name="connsiteX10" fmla="*/ 180849 w 391946"/>
                    <a:gd name="connsiteY10" fmla="*/ 35304 h 345835"/>
                    <a:gd name="connsiteX11" fmla="*/ 179778 w 391946"/>
                    <a:gd name="connsiteY11" fmla="*/ 21860 h 345835"/>
                    <a:gd name="connsiteX12" fmla="*/ 0 w 391946"/>
                    <a:gd name="connsiteY12" fmla="*/ 20535 h 345835"/>
                    <a:gd name="connsiteX13" fmla="*/ 17810 w 391946"/>
                    <a:gd name="connsiteY13" fmla="*/ 1217 h 345835"/>
                    <a:gd name="connsiteX0" fmla="*/ 17810 w 391946"/>
                    <a:gd name="connsiteY0" fmla="*/ 1217 h 345835"/>
                    <a:gd name="connsiteX1" fmla="*/ 381571 w 391946"/>
                    <a:gd name="connsiteY1" fmla="*/ 0 h 345835"/>
                    <a:gd name="connsiteX2" fmla="*/ 381139 w 391946"/>
                    <a:gd name="connsiteY2" fmla="*/ 74247 h 345835"/>
                    <a:gd name="connsiteX3" fmla="*/ 391709 w 391946"/>
                    <a:gd name="connsiteY3" fmla="*/ 81391 h 345835"/>
                    <a:gd name="connsiteX4" fmla="*/ 391946 w 391946"/>
                    <a:gd name="connsiteY4" fmla="*/ 113385 h 345835"/>
                    <a:gd name="connsiteX5" fmla="*/ 379803 w 391946"/>
                    <a:gd name="connsiteY5" fmla="*/ 126635 h 345835"/>
                    <a:gd name="connsiteX6" fmla="*/ 380792 w 391946"/>
                    <a:gd name="connsiteY6" fmla="*/ 345835 h 345835"/>
                    <a:gd name="connsiteX7" fmla="*/ 366032 w 391946"/>
                    <a:gd name="connsiteY7" fmla="*/ 327574 h 345835"/>
                    <a:gd name="connsiteX8" fmla="*/ 364805 w 391946"/>
                    <a:gd name="connsiteY8" fmla="*/ 100441 h 345835"/>
                    <a:gd name="connsiteX9" fmla="*/ 261074 w 391946"/>
                    <a:gd name="connsiteY9" fmla="*/ 38223 h 345835"/>
                    <a:gd name="connsiteX10" fmla="*/ 180849 w 391946"/>
                    <a:gd name="connsiteY10" fmla="*/ 35304 h 345835"/>
                    <a:gd name="connsiteX11" fmla="*/ 179778 w 391946"/>
                    <a:gd name="connsiteY11" fmla="*/ 21860 h 345835"/>
                    <a:gd name="connsiteX12" fmla="*/ 0 w 391946"/>
                    <a:gd name="connsiteY12" fmla="*/ 20535 h 345835"/>
                    <a:gd name="connsiteX13" fmla="*/ 17810 w 391946"/>
                    <a:gd name="connsiteY13" fmla="*/ 1217 h 345835"/>
                    <a:gd name="connsiteX0" fmla="*/ 17810 w 391946"/>
                    <a:gd name="connsiteY0" fmla="*/ 1217 h 344797"/>
                    <a:gd name="connsiteX1" fmla="*/ 381571 w 391946"/>
                    <a:gd name="connsiteY1" fmla="*/ 0 h 344797"/>
                    <a:gd name="connsiteX2" fmla="*/ 381139 w 391946"/>
                    <a:gd name="connsiteY2" fmla="*/ 74247 h 344797"/>
                    <a:gd name="connsiteX3" fmla="*/ 391709 w 391946"/>
                    <a:gd name="connsiteY3" fmla="*/ 81391 h 344797"/>
                    <a:gd name="connsiteX4" fmla="*/ 391946 w 391946"/>
                    <a:gd name="connsiteY4" fmla="*/ 113385 h 344797"/>
                    <a:gd name="connsiteX5" fmla="*/ 379803 w 391946"/>
                    <a:gd name="connsiteY5" fmla="*/ 126635 h 344797"/>
                    <a:gd name="connsiteX6" fmla="*/ 379887 w 391946"/>
                    <a:gd name="connsiteY6" fmla="*/ 344797 h 344797"/>
                    <a:gd name="connsiteX7" fmla="*/ 366032 w 391946"/>
                    <a:gd name="connsiteY7" fmla="*/ 327574 h 344797"/>
                    <a:gd name="connsiteX8" fmla="*/ 364805 w 391946"/>
                    <a:gd name="connsiteY8" fmla="*/ 100441 h 344797"/>
                    <a:gd name="connsiteX9" fmla="*/ 261074 w 391946"/>
                    <a:gd name="connsiteY9" fmla="*/ 38223 h 344797"/>
                    <a:gd name="connsiteX10" fmla="*/ 180849 w 391946"/>
                    <a:gd name="connsiteY10" fmla="*/ 35304 h 344797"/>
                    <a:gd name="connsiteX11" fmla="*/ 179778 w 391946"/>
                    <a:gd name="connsiteY11" fmla="*/ 21860 h 344797"/>
                    <a:gd name="connsiteX12" fmla="*/ 0 w 391946"/>
                    <a:gd name="connsiteY12" fmla="*/ 20535 h 344797"/>
                    <a:gd name="connsiteX13" fmla="*/ 17810 w 391946"/>
                    <a:gd name="connsiteY13" fmla="*/ 1217 h 344797"/>
                    <a:gd name="connsiteX0" fmla="*/ 17810 w 391946"/>
                    <a:gd name="connsiteY0" fmla="*/ 1217 h 344797"/>
                    <a:gd name="connsiteX1" fmla="*/ 381571 w 391946"/>
                    <a:gd name="connsiteY1" fmla="*/ 0 h 344797"/>
                    <a:gd name="connsiteX2" fmla="*/ 381139 w 391946"/>
                    <a:gd name="connsiteY2" fmla="*/ 74247 h 344797"/>
                    <a:gd name="connsiteX3" fmla="*/ 391709 w 391946"/>
                    <a:gd name="connsiteY3" fmla="*/ 81391 h 344797"/>
                    <a:gd name="connsiteX4" fmla="*/ 391946 w 391946"/>
                    <a:gd name="connsiteY4" fmla="*/ 113385 h 344797"/>
                    <a:gd name="connsiteX5" fmla="*/ 379803 w 391946"/>
                    <a:gd name="connsiteY5" fmla="*/ 126635 h 344797"/>
                    <a:gd name="connsiteX6" fmla="*/ 379887 w 391946"/>
                    <a:gd name="connsiteY6" fmla="*/ 344797 h 344797"/>
                    <a:gd name="connsiteX7" fmla="*/ 366032 w 391946"/>
                    <a:gd name="connsiteY7" fmla="*/ 327574 h 344797"/>
                    <a:gd name="connsiteX8" fmla="*/ 364805 w 391946"/>
                    <a:gd name="connsiteY8" fmla="*/ 97326 h 344797"/>
                    <a:gd name="connsiteX9" fmla="*/ 261074 w 391946"/>
                    <a:gd name="connsiteY9" fmla="*/ 38223 h 344797"/>
                    <a:gd name="connsiteX10" fmla="*/ 180849 w 391946"/>
                    <a:gd name="connsiteY10" fmla="*/ 35304 h 344797"/>
                    <a:gd name="connsiteX11" fmla="*/ 179778 w 391946"/>
                    <a:gd name="connsiteY11" fmla="*/ 21860 h 344797"/>
                    <a:gd name="connsiteX12" fmla="*/ 0 w 391946"/>
                    <a:gd name="connsiteY12" fmla="*/ 20535 h 344797"/>
                    <a:gd name="connsiteX13" fmla="*/ 17810 w 391946"/>
                    <a:gd name="connsiteY13" fmla="*/ 1217 h 344797"/>
                    <a:gd name="connsiteX0" fmla="*/ 17810 w 391946"/>
                    <a:gd name="connsiteY0" fmla="*/ 1217 h 344797"/>
                    <a:gd name="connsiteX1" fmla="*/ 381571 w 391946"/>
                    <a:gd name="connsiteY1" fmla="*/ 0 h 344797"/>
                    <a:gd name="connsiteX2" fmla="*/ 381139 w 391946"/>
                    <a:gd name="connsiteY2" fmla="*/ 74247 h 344797"/>
                    <a:gd name="connsiteX3" fmla="*/ 391709 w 391946"/>
                    <a:gd name="connsiteY3" fmla="*/ 81391 h 344797"/>
                    <a:gd name="connsiteX4" fmla="*/ 391946 w 391946"/>
                    <a:gd name="connsiteY4" fmla="*/ 113385 h 344797"/>
                    <a:gd name="connsiteX5" fmla="*/ 379803 w 391946"/>
                    <a:gd name="connsiteY5" fmla="*/ 126635 h 344797"/>
                    <a:gd name="connsiteX6" fmla="*/ 379887 w 391946"/>
                    <a:gd name="connsiteY6" fmla="*/ 344797 h 344797"/>
                    <a:gd name="connsiteX7" fmla="*/ 366032 w 391946"/>
                    <a:gd name="connsiteY7" fmla="*/ 327574 h 344797"/>
                    <a:gd name="connsiteX8" fmla="*/ 365710 w 391946"/>
                    <a:gd name="connsiteY8" fmla="*/ 99403 h 344797"/>
                    <a:gd name="connsiteX9" fmla="*/ 261074 w 391946"/>
                    <a:gd name="connsiteY9" fmla="*/ 38223 h 344797"/>
                    <a:gd name="connsiteX10" fmla="*/ 180849 w 391946"/>
                    <a:gd name="connsiteY10" fmla="*/ 35304 h 344797"/>
                    <a:gd name="connsiteX11" fmla="*/ 179778 w 391946"/>
                    <a:gd name="connsiteY11" fmla="*/ 21860 h 344797"/>
                    <a:gd name="connsiteX12" fmla="*/ 0 w 391946"/>
                    <a:gd name="connsiteY12" fmla="*/ 20535 h 344797"/>
                    <a:gd name="connsiteX13" fmla="*/ 17810 w 391946"/>
                    <a:gd name="connsiteY13" fmla="*/ 1217 h 344797"/>
                    <a:gd name="connsiteX0" fmla="*/ 17810 w 408108"/>
                    <a:gd name="connsiteY0" fmla="*/ 1217 h 344797"/>
                    <a:gd name="connsiteX1" fmla="*/ 381571 w 408108"/>
                    <a:gd name="connsiteY1" fmla="*/ 0 h 344797"/>
                    <a:gd name="connsiteX2" fmla="*/ 380290 w 408108"/>
                    <a:gd name="connsiteY2" fmla="*/ 23471 h 344797"/>
                    <a:gd name="connsiteX3" fmla="*/ 381139 w 408108"/>
                    <a:gd name="connsiteY3" fmla="*/ 74247 h 344797"/>
                    <a:gd name="connsiteX4" fmla="*/ 391709 w 408108"/>
                    <a:gd name="connsiteY4" fmla="*/ 81391 h 344797"/>
                    <a:gd name="connsiteX5" fmla="*/ 391946 w 408108"/>
                    <a:gd name="connsiteY5" fmla="*/ 113385 h 344797"/>
                    <a:gd name="connsiteX6" fmla="*/ 379803 w 408108"/>
                    <a:gd name="connsiteY6" fmla="*/ 126635 h 344797"/>
                    <a:gd name="connsiteX7" fmla="*/ 379887 w 408108"/>
                    <a:gd name="connsiteY7" fmla="*/ 344797 h 344797"/>
                    <a:gd name="connsiteX8" fmla="*/ 366032 w 408108"/>
                    <a:gd name="connsiteY8" fmla="*/ 327574 h 344797"/>
                    <a:gd name="connsiteX9" fmla="*/ 365710 w 408108"/>
                    <a:gd name="connsiteY9" fmla="*/ 99403 h 344797"/>
                    <a:gd name="connsiteX10" fmla="*/ 261074 w 408108"/>
                    <a:gd name="connsiteY10" fmla="*/ 38223 h 344797"/>
                    <a:gd name="connsiteX11" fmla="*/ 180849 w 408108"/>
                    <a:gd name="connsiteY11" fmla="*/ 35304 h 344797"/>
                    <a:gd name="connsiteX12" fmla="*/ 179778 w 408108"/>
                    <a:gd name="connsiteY12" fmla="*/ 21860 h 344797"/>
                    <a:gd name="connsiteX13" fmla="*/ 0 w 408108"/>
                    <a:gd name="connsiteY13" fmla="*/ 20535 h 344797"/>
                    <a:gd name="connsiteX14" fmla="*/ 17810 w 408108"/>
                    <a:gd name="connsiteY14" fmla="*/ 1217 h 344797"/>
                    <a:gd name="connsiteX0" fmla="*/ 17810 w 392737"/>
                    <a:gd name="connsiteY0" fmla="*/ 2256 h 345836"/>
                    <a:gd name="connsiteX1" fmla="*/ 358943 w 392737"/>
                    <a:gd name="connsiteY1" fmla="*/ 0 h 345836"/>
                    <a:gd name="connsiteX2" fmla="*/ 380290 w 392737"/>
                    <a:gd name="connsiteY2" fmla="*/ 24510 h 345836"/>
                    <a:gd name="connsiteX3" fmla="*/ 381139 w 392737"/>
                    <a:gd name="connsiteY3" fmla="*/ 75286 h 345836"/>
                    <a:gd name="connsiteX4" fmla="*/ 391709 w 392737"/>
                    <a:gd name="connsiteY4" fmla="*/ 82430 h 345836"/>
                    <a:gd name="connsiteX5" fmla="*/ 391946 w 392737"/>
                    <a:gd name="connsiteY5" fmla="*/ 114424 h 345836"/>
                    <a:gd name="connsiteX6" fmla="*/ 379803 w 392737"/>
                    <a:gd name="connsiteY6" fmla="*/ 127674 h 345836"/>
                    <a:gd name="connsiteX7" fmla="*/ 379887 w 392737"/>
                    <a:gd name="connsiteY7" fmla="*/ 345836 h 345836"/>
                    <a:gd name="connsiteX8" fmla="*/ 366032 w 392737"/>
                    <a:gd name="connsiteY8" fmla="*/ 328613 h 345836"/>
                    <a:gd name="connsiteX9" fmla="*/ 365710 w 392737"/>
                    <a:gd name="connsiteY9" fmla="*/ 100442 h 345836"/>
                    <a:gd name="connsiteX10" fmla="*/ 261074 w 392737"/>
                    <a:gd name="connsiteY10" fmla="*/ 39262 h 345836"/>
                    <a:gd name="connsiteX11" fmla="*/ 180849 w 392737"/>
                    <a:gd name="connsiteY11" fmla="*/ 36343 h 345836"/>
                    <a:gd name="connsiteX12" fmla="*/ 179778 w 392737"/>
                    <a:gd name="connsiteY12" fmla="*/ 22899 h 345836"/>
                    <a:gd name="connsiteX13" fmla="*/ 0 w 392737"/>
                    <a:gd name="connsiteY13" fmla="*/ 21574 h 345836"/>
                    <a:gd name="connsiteX14" fmla="*/ 17810 w 392737"/>
                    <a:gd name="connsiteY14" fmla="*/ 2256 h 345836"/>
                    <a:gd name="connsiteX0" fmla="*/ 17810 w 391946"/>
                    <a:gd name="connsiteY0" fmla="*/ 2265 h 345845"/>
                    <a:gd name="connsiteX1" fmla="*/ 358943 w 391946"/>
                    <a:gd name="connsiteY1" fmla="*/ 9 h 345845"/>
                    <a:gd name="connsiteX2" fmla="*/ 380290 w 391946"/>
                    <a:gd name="connsiteY2" fmla="*/ 24519 h 345845"/>
                    <a:gd name="connsiteX3" fmla="*/ 381139 w 391946"/>
                    <a:gd name="connsiteY3" fmla="*/ 75295 h 345845"/>
                    <a:gd name="connsiteX4" fmla="*/ 391709 w 391946"/>
                    <a:gd name="connsiteY4" fmla="*/ 82439 h 345845"/>
                    <a:gd name="connsiteX5" fmla="*/ 391946 w 391946"/>
                    <a:gd name="connsiteY5" fmla="*/ 114433 h 345845"/>
                    <a:gd name="connsiteX6" fmla="*/ 379803 w 391946"/>
                    <a:gd name="connsiteY6" fmla="*/ 127683 h 345845"/>
                    <a:gd name="connsiteX7" fmla="*/ 379887 w 391946"/>
                    <a:gd name="connsiteY7" fmla="*/ 345845 h 345845"/>
                    <a:gd name="connsiteX8" fmla="*/ 366032 w 391946"/>
                    <a:gd name="connsiteY8" fmla="*/ 328622 h 345845"/>
                    <a:gd name="connsiteX9" fmla="*/ 365710 w 391946"/>
                    <a:gd name="connsiteY9" fmla="*/ 100451 h 345845"/>
                    <a:gd name="connsiteX10" fmla="*/ 261074 w 391946"/>
                    <a:gd name="connsiteY10" fmla="*/ 39271 h 345845"/>
                    <a:gd name="connsiteX11" fmla="*/ 180849 w 391946"/>
                    <a:gd name="connsiteY11" fmla="*/ 36352 h 345845"/>
                    <a:gd name="connsiteX12" fmla="*/ 179778 w 391946"/>
                    <a:gd name="connsiteY12" fmla="*/ 22908 h 345845"/>
                    <a:gd name="connsiteX13" fmla="*/ 0 w 391946"/>
                    <a:gd name="connsiteY13" fmla="*/ 21583 h 345845"/>
                    <a:gd name="connsiteX14" fmla="*/ 17810 w 391946"/>
                    <a:gd name="connsiteY14" fmla="*/ 2265 h 345845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0290 w 391946"/>
                    <a:gd name="connsiteY2" fmla="*/ 25828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2738"/>
                    <a:gd name="connsiteY0" fmla="*/ 3574 h 347154"/>
                    <a:gd name="connsiteX1" fmla="*/ 358943 w 392738"/>
                    <a:gd name="connsiteY1" fmla="*/ 1318 h 347154"/>
                    <a:gd name="connsiteX2" fmla="*/ 380290 w 392738"/>
                    <a:gd name="connsiteY2" fmla="*/ 25828 h 347154"/>
                    <a:gd name="connsiteX3" fmla="*/ 381139 w 392738"/>
                    <a:gd name="connsiteY3" fmla="*/ 76604 h 347154"/>
                    <a:gd name="connsiteX4" fmla="*/ 391709 w 392738"/>
                    <a:gd name="connsiteY4" fmla="*/ 83748 h 347154"/>
                    <a:gd name="connsiteX5" fmla="*/ 391946 w 392738"/>
                    <a:gd name="connsiteY5" fmla="*/ 115742 h 347154"/>
                    <a:gd name="connsiteX6" fmla="*/ 379803 w 392738"/>
                    <a:gd name="connsiteY6" fmla="*/ 128992 h 347154"/>
                    <a:gd name="connsiteX7" fmla="*/ 379887 w 392738"/>
                    <a:gd name="connsiteY7" fmla="*/ 347154 h 347154"/>
                    <a:gd name="connsiteX8" fmla="*/ 366032 w 392738"/>
                    <a:gd name="connsiteY8" fmla="*/ 329931 h 347154"/>
                    <a:gd name="connsiteX9" fmla="*/ 365710 w 392738"/>
                    <a:gd name="connsiteY9" fmla="*/ 101760 h 347154"/>
                    <a:gd name="connsiteX10" fmla="*/ 261074 w 392738"/>
                    <a:gd name="connsiteY10" fmla="*/ 40580 h 347154"/>
                    <a:gd name="connsiteX11" fmla="*/ 180849 w 392738"/>
                    <a:gd name="connsiteY11" fmla="*/ 37661 h 347154"/>
                    <a:gd name="connsiteX12" fmla="*/ 179778 w 392738"/>
                    <a:gd name="connsiteY12" fmla="*/ 24217 h 347154"/>
                    <a:gd name="connsiteX13" fmla="*/ 0 w 392738"/>
                    <a:gd name="connsiteY13" fmla="*/ 22892 h 347154"/>
                    <a:gd name="connsiteX14" fmla="*/ 17810 w 392738"/>
                    <a:gd name="connsiteY14" fmla="*/ 3574 h 347154"/>
                    <a:gd name="connsiteX0" fmla="*/ 17810 w 392738"/>
                    <a:gd name="connsiteY0" fmla="*/ 3574 h 347154"/>
                    <a:gd name="connsiteX1" fmla="*/ 358943 w 392738"/>
                    <a:gd name="connsiteY1" fmla="*/ 1318 h 347154"/>
                    <a:gd name="connsiteX2" fmla="*/ 380290 w 392738"/>
                    <a:gd name="connsiteY2" fmla="*/ 25828 h 347154"/>
                    <a:gd name="connsiteX3" fmla="*/ 381139 w 392738"/>
                    <a:gd name="connsiteY3" fmla="*/ 76604 h 347154"/>
                    <a:gd name="connsiteX4" fmla="*/ 391709 w 392738"/>
                    <a:gd name="connsiteY4" fmla="*/ 83748 h 347154"/>
                    <a:gd name="connsiteX5" fmla="*/ 391946 w 392738"/>
                    <a:gd name="connsiteY5" fmla="*/ 115742 h 347154"/>
                    <a:gd name="connsiteX6" fmla="*/ 379803 w 392738"/>
                    <a:gd name="connsiteY6" fmla="*/ 128992 h 347154"/>
                    <a:gd name="connsiteX7" fmla="*/ 379887 w 392738"/>
                    <a:gd name="connsiteY7" fmla="*/ 347154 h 347154"/>
                    <a:gd name="connsiteX8" fmla="*/ 366032 w 392738"/>
                    <a:gd name="connsiteY8" fmla="*/ 329931 h 347154"/>
                    <a:gd name="connsiteX9" fmla="*/ 365710 w 392738"/>
                    <a:gd name="connsiteY9" fmla="*/ 101760 h 347154"/>
                    <a:gd name="connsiteX10" fmla="*/ 261074 w 392738"/>
                    <a:gd name="connsiteY10" fmla="*/ 40580 h 347154"/>
                    <a:gd name="connsiteX11" fmla="*/ 180849 w 392738"/>
                    <a:gd name="connsiteY11" fmla="*/ 37661 h 347154"/>
                    <a:gd name="connsiteX12" fmla="*/ 179778 w 392738"/>
                    <a:gd name="connsiteY12" fmla="*/ 24217 h 347154"/>
                    <a:gd name="connsiteX13" fmla="*/ 0 w 392738"/>
                    <a:gd name="connsiteY13" fmla="*/ 22892 h 347154"/>
                    <a:gd name="connsiteX14" fmla="*/ 17810 w 392738"/>
                    <a:gd name="connsiteY14" fmla="*/ 3574 h 347154"/>
                    <a:gd name="connsiteX0" fmla="*/ 17810 w 392738"/>
                    <a:gd name="connsiteY0" fmla="*/ 3574 h 347154"/>
                    <a:gd name="connsiteX1" fmla="*/ 358943 w 392738"/>
                    <a:gd name="connsiteY1" fmla="*/ 1318 h 347154"/>
                    <a:gd name="connsiteX2" fmla="*/ 380290 w 392738"/>
                    <a:gd name="connsiteY2" fmla="*/ 25828 h 347154"/>
                    <a:gd name="connsiteX3" fmla="*/ 381139 w 392738"/>
                    <a:gd name="connsiteY3" fmla="*/ 76604 h 347154"/>
                    <a:gd name="connsiteX4" fmla="*/ 391709 w 392738"/>
                    <a:gd name="connsiteY4" fmla="*/ 83748 h 347154"/>
                    <a:gd name="connsiteX5" fmla="*/ 391946 w 392738"/>
                    <a:gd name="connsiteY5" fmla="*/ 115742 h 347154"/>
                    <a:gd name="connsiteX6" fmla="*/ 379803 w 392738"/>
                    <a:gd name="connsiteY6" fmla="*/ 128992 h 347154"/>
                    <a:gd name="connsiteX7" fmla="*/ 379887 w 392738"/>
                    <a:gd name="connsiteY7" fmla="*/ 347154 h 347154"/>
                    <a:gd name="connsiteX8" fmla="*/ 366032 w 392738"/>
                    <a:gd name="connsiteY8" fmla="*/ 329931 h 347154"/>
                    <a:gd name="connsiteX9" fmla="*/ 365710 w 392738"/>
                    <a:gd name="connsiteY9" fmla="*/ 101760 h 347154"/>
                    <a:gd name="connsiteX10" fmla="*/ 261074 w 392738"/>
                    <a:gd name="connsiteY10" fmla="*/ 40580 h 347154"/>
                    <a:gd name="connsiteX11" fmla="*/ 180849 w 392738"/>
                    <a:gd name="connsiteY11" fmla="*/ 37661 h 347154"/>
                    <a:gd name="connsiteX12" fmla="*/ 179778 w 392738"/>
                    <a:gd name="connsiteY12" fmla="*/ 24217 h 347154"/>
                    <a:gd name="connsiteX13" fmla="*/ 0 w 392738"/>
                    <a:gd name="connsiteY13" fmla="*/ 22892 h 347154"/>
                    <a:gd name="connsiteX14" fmla="*/ 17810 w 392738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0290 w 391946"/>
                    <a:gd name="connsiteY2" fmla="*/ 25828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0290 w 391946"/>
                    <a:gd name="connsiteY2" fmla="*/ 25828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1195 w 391946"/>
                    <a:gd name="connsiteY2" fmla="*/ 18559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1195 w 391946"/>
                    <a:gd name="connsiteY2" fmla="*/ 18559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1195 w 391946"/>
                    <a:gd name="connsiteY2" fmla="*/ 18559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5943 w 391946"/>
                    <a:gd name="connsiteY0" fmla="*/ 9078 h 346582"/>
                    <a:gd name="connsiteX1" fmla="*/ 358943 w 391946"/>
                    <a:gd name="connsiteY1" fmla="*/ 746 h 346582"/>
                    <a:gd name="connsiteX2" fmla="*/ 381195 w 391946"/>
                    <a:gd name="connsiteY2" fmla="*/ 17987 h 346582"/>
                    <a:gd name="connsiteX3" fmla="*/ 381139 w 391946"/>
                    <a:gd name="connsiteY3" fmla="*/ 76032 h 346582"/>
                    <a:gd name="connsiteX4" fmla="*/ 391709 w 391946"/>
                    <a:gd name="connsiteY4" fmla="*/ 83176 h 346582"/>
                    <a:gd name="connsiteX5" fmla="*/ 391946 w 391946"/>
                    <a:gd name="connsiteY5" fmla="*/ 115170 h 346582"/>
                    <a:gd name="connsiteX6" fmla="*/ 379803 w 391946"/>
                    <a:gd name="connsiteY6" fmla="*/ 128420 h 346582"/>
                    <a:gd name="connsiteX7" fmla="*/ 379887 w 391946"/>
                    <a:gd name="connsiteY7" fmla="*/ 346582 h 346582"/>
                    <a:gd name="connsiteX8" fmla="*/ 366032 w 391946"/>
                    <a:gd name="connsiteY8" fmla="*/ 329359 h 346582"/>
                    <a:gd name="connsiteX9" fmla="*/ 365710 w 391946"/>
                    <a:gd name="connsiteY9" fmla="*/ 101188 h 346582"/>
                    <a:gd name="connsiteX10" fmla="*/ 261074 w 391946"/>
                    <a:gd name="connsiteY10" fmla="*/ 40008 h 346582"/>
                    <a:gd name="connsiteX11" fmla="*/ 180849 w 391946"/>
                    <a:gd name="connsiteY11" fmla="*/ 37089 h 346582"/>
                    <a:gd name="connsiteX12" fmla="*/ 179778 w 391946"/>
                    <a:gd name="connsiteY12" fmla="*/ 23645 h 346582"/>
                    <a:gd name="connsiteX13" fmla="*/ 0 w 391946"/>
                    <a:gd name="connsiteY13" fmla="*/ 22320 h 346582"/>
                    <a:gd name="connsiteX14" fmla="*/ 15943 w 391946"/>
                    <a:gd name="connsiteY14" fmla="*/ 9078 h 346582"/>
                    <a:gd name="connsiteX0" fmla="*/ 15943 w 391946"/>
                    <a:gd name="connsiteY0" fmla="*/ 2752 h 340256"/>
                    <a:gd name="connsiteX1" fmla="*/ 365478 w 391946"/>
                    <a:gd name="connsiteY1" fmla="*/ 1510 h 340256"/>
                    <a:gd name="connsiteX2" fmla="*/ 381195 w 391946"/>
                    <a:gd name="connsiteY2" fmla="*/ 11661 h 340256"/>
                    <a:gd name="connsiteX3" fmla="*/ 381139 w 391946"/>
                    <a:gd name="connsiteY3" fmla="*/ 69706 h 340256"/>
                    <a:gd name="connsiteX4" fmla="*/ 391709 w 391946"/>
                    <a:gd name="connsiteY4" fmla="*/ 76850 h 340256"/>
                    <a:gd name="connsiteX5" fmla="*/ 391946 w 391946"/>
                    <a:gd name="connsiteY5" fmla="*/ 108844 h 340256"/>
                    <a:gd name="connsiteX6" fmla="*/ 379803 w 391946"/>
                    <a:gd name="connsiteY6" fmla="*/ 122094 h 340256"/>
                    <a:gd name="connsiteX7" fmla="*/ 379887 w 391946"/>
                    <a:gd name="connsiteY7" fmla="*/ 340256 h 340256"/>
                    <a:gd name="connsiteX8" fmla="*/ 366032 w 391946"/>
                    <a:gd name="connsiteY8" fmla="*/ 323033 h 340256"/>
                    <a:gd name="connsiteX9" fmla="*/ 365710 w 391946"/>
                    <a:gd name="connsiteY9" fmla="*/ 94862 h 340256"/>
                    <a:gd name="connsiteX10" fmla="*/ 261074 w 391946"/>
                    <a:gd name="connsiteY10" fmla="*/ 33682 h 340256"/>
                    <a:gd name="connsiteX11" fmla="*/ 180849 w 391946"/>
                    <a:gd name="connsiteY11" fmla="*/ 30763 h 340256"/>
                    <a:gd name="connsiteX12" fmla="*/ 179778 w 391946"/>
                    <a:gd name="connsiteY12" fmla="*/ 17319 h 340256"/>
                    <a:gd name="connsiteX13" fmla="*/ 0 w 391946"/>
                    <a:gd name="connsiteY13" fmla="*/ 15994 h 340256"/>
                    <a:gd name="connsiteX14" fmla="*/ 15943 w 391946"/>
                    <a:gd name="connsiteY14" fmla="*/ 2752 h 340256"/>
                    <a:gd name="connsiteX0" fmla="*/ 15943 w 391946"/>
                    <a:gd name="connsiteY0" fmla="*/ 0 h 337504"/>
                    <a:gd name="connsiteX1" fmla="*/ 365478 w 391946"/>
                    <a:gd name="connsiteY1" fmla="*/ 1796 h 337504"/>
                    <a:gd name="connsiteX2" fmla="*/ 381195 w 391946"/>
                    <a:gd name="connsiteY2" fmla="*/ 8909 h 337504"/>
                    <a:gd name="connsiteX3" fmla="*/ 381139 w 391946"/>
                    <a:gd name="connsiteY3" fmla="*/ 66954 h 337504"/>
                    <a:gd name="connsiteX4" fmla="*/ 391709 w 391946"/>
                    <a:gd name="connsiteY4" fmla="*/ 74098 h 337504"/>
                    <a:gd name="connsiteX5" fmla="*/ 391946 w 391946"/>
                    <a:gd name="connsiteY5" fmla="*/ 106092 h 337504"/>
                    <a:gd name="connsiteX6" fmla="*/ 379803 w 391946"/>
                    <a:gd name="connsiteY6" fmla="*/ 119342 h 337504"/>
                    <a:gd name="connsiteX7" fmla="*/ 379887 w 391946"/>
                    <a:gd name="connsiteY7" fmla="*/ 337504 h 337504"/>
                    <a:gd name="connsiteX8" fmla="*/ 366032 w 391946"/>
                    <a:gd name="connsiteY8" fmla="*/ 320281 h 337504"/>
                    <a:gd name="connsiteX9" fmla="*/ 365710 w 391946"/>
                    <a:gd name="connsiteY9" fmla="*/ 92110 h 337504"/>
                    <a:gd name="connsiteX10" fmla="*/ 261074 w 391946"/>
                    <a:gd name="connsiteY10" fmla="*/ 30930 h 337504"/>
                    <a:gd name="connsiteX11" fmla="*/ 180849 w 391946"/>
                    <a:gd name="connsiteY11" fmla="*/ 28011 h 337504"/>
                    <a:gd name="connsiteX12" fmla="*/ 179778 w 391946"/>
                    <a:gd name="connsiteY12" fmla="*/ 14567 h 337504"/>
                    <a:gd name="connsiteX13" fmla="*/ 0 w 391946"/>
                    <a:gd name="connsiteY13" fmla="*/ 13242 h 337504"/>
                    <a:gd name="connsiteX14" fmla="*/ 15943 w 391946"/>
                    <a:gd name="connsiteY14" fmla="*/ 0 h 337504"/>
                    <a:gd name="connsiteX0" fmla="*/ 15943 w 391946"/>
                    <a:gd name="connsiteY0" fmla="*/ 0 h 337504"/>
                    <a:gd name="connsiteX1" fmla="*/ 365478 w 391946"/>
                    <a:gd name="connsiteY1" fmla="*/ 1796 h 337504"/>
                    <a:gd name="connsiteX2" fmla="*/ 380262 w 391946"/>
                    <a:gd name="connsiteY2" fmla="*/ 17011 h 337504"/>
                    <a:gd name="connsiteX3" fmla="*/ 381139 w 391946"/>
                    <a:gd name="connsiteY3" fmla="*/ 66954 h 337504"/>
                    <a:gd name="connsiteX4" fmla="*/ 391709 w 391946"/>
                    <a:gd name="connsiteY4" fmla="*/ 74098 h 337504"/>
                    <a:gd name="connsiteX5" fmla="*/ 391946 w 391946"/>
                    <a:gd name="connsiteY5" fmla="*/ 106092 h 337504"/>
                    <a:gd name="connsiteX6" fmla="*/ 379803 w 391946"/>
                    <a:gd name="connsiteY6" fmla="*/ 119342 h 337504"/>
                    <a:gd name="connsiteX7" fmla="*/ 379887 w 391946"/>
                    <a:gd name="connsiteY7" fmla="*/ 337504 h 337504"/>
                    <a:gd name="connsiteX8" fmla="*/ 366032 w 391946"/>
                    <a:gd name="connsiteY8" fmla="*/ 320281 h 337504"/>
                    <a:gd name="connsiteX9" fmla="*/ 365710 w 391946"/>
                    <a:gd name="connsiteY9" fmla="*/ 92110 h 337504"/>
                    <a:gd name="connsiteX10" fmla="*/ 261074 w 391946"/>
                    <a:gd name="connsiteY10" fmla="*/ 30930 h 337504"/>
                    <a:gd name="connsiteX11" fmla="*/ 180849 w 391946"/>
                    <a:gd name="connsiteY11" fmla="*/ 28011 h 337504"/>
                    <a:gd name="connsiteX12" fmla="*/ 179778 w 391946"/>
                    <a:gd name="connsiteY12" fmla="*/ 14567 h 337504"/>
                    <a:gd name="connsiteX13" fmla="*/ 0 w 391946"/>
                    <a:gd name="connsiteY13" fmla="*/ 13242 h 337504"/>
                    <a:gd name="connsiteX14" fmla="*/ 15943 w 391946"/>
                    <a:gd name="connsiteY14" fmla="*/ 0 h 337504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005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501 w 391946"/>
                    <a:gd name="connsiteY2" fmla="*/ 13517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501 w 391946"/>
                    <a:gd name="connsiteY2" fmla="*/ 13517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501 w 391946"/>
                    <a:gd name="connsiteY2" fmla="*/ 13517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709"/>
                    <a:gd name="connsiteY0" fmla="*/ 229 h 337733"/>
                    <a:gd name="connsiteX1" fmla="*/ 365478 w 391709"/>
                    <a:gd name="connsiteY1" fmla="*/ 0 h 337733"/>
                    <a:gd name="connsiteX2" fmla="*/ 381501 w 391709"/>
                    <a:gd name="connsiteY2" fmla="*/ 13517 h 337733"/>
                    <a:gd name="connsiteX3" fmla="*/ 381139 w 391709"/>
                    <a:gd name="connsiteY3" fmla="*/ 67183 h 337733"/>
                    <a:gd name="connsiteX4" fmla="*/ 391709 w 391709"/>
                    <a:gd name="connsiteY4" fmla="*/ 74327 h 337733"/>
                    <a:gd name="connsiteX5" fmla="*/ 390461 w 391709"/>
                    <a:gd name="connsiteY5" fmla="*/ 107336 h 337733"/>
                    <a:gd name="connsiteX6" fmla="*/ 379803 w 391709"/>
                    <a:gd name="connsiteY6" fmla="*/ 119571 h 337733"/>
                    <a:gd name="connsiteX7" fmla="*/ 379887 w 391709"/>
                    <a:gd name="connsiteY7" fmla="*/ 337733 h 337733"/>
                    <a:gd name="connsiteX8" fmla="*/ 366032 w 391709"/>
                    <a:gd name="connsiteY8" fmla="*/ 320510 h 337733"/>
                    <a:gd name="connsiteX9" fmla="*/ 365710 w 391709"/>
                    <a:gd name="connsiteY9" fmla="*/ 92339 h 337733"/>
                    <a:gd name="connsiteX10" fmla="*/ 261074 w 391709"/>
                    <a:gd name="connsiteY10" fmla="*/ 31159 h 337733"/>
                    <a:gd name="connsiteX11" fmla="*/ 180849 w 391709"/>
                    <a:gd name="connsiteY11" fmla="*/ 28240 h 337733"/>
                    <a:gd name="connsiteX12" fmla="*/ 179778 w 391709"/>
                    <a:gd name="connsiteY12" fmla="*/ 14796 h 337733"/>
                    <a:gd name="connsiteX13" fmla="*/ 0 w 391709"/>
                    <a:gd name="connsiteY13" fmla="*/ 13471 h 337733"/>
                    <a:gd name="connsiteX14" fmla="*/ 15943 w 391709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224 w 390461"/>
                    <a:gd name="connsiteY4" fmla="*/ 73311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6032 w 390461"/>
                    <a:gd name="connsiteY8" fmla="*/ 320510 h 337733"/>
                    <a:gd name="connsiteX9" fmla="*/ 365710 w 390461"/>
                    <a:gd name="connsiteY9" fmla="*/ 92339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327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710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327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710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710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710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5537 w 390719"/>
                    <a:gd name="connsiteY8" fmla="*/ 320510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5042 w 390719"/>
                    <a:gd name="connsiteY8" fmla="*/ 321864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5042 w 390719"/>
                    <a:gd name="connsiteY8" fmla="*/ 321864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5537 w 390719"/>
                    <a:gd name="connsiteY8" fmla="*/ 321187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280 w 390719"/>
                    <a:gd name="connsiteY8" fmla="*/ 320848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270 w 390719"/>
                    <a:gd name="connsiteY8" fmla="*/ 321525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8508 w 390719"/>
                    <a:gd name="connsiteY8" fmla="*/ 321864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939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939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444 w 390719"/>
                    <a:gd name="connsiteY9" fmla="*/ 93016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196 w 390719"/>
                    <a:gd name="connsiteY9" fmla="*/ 94370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171 w 390461"/>
                    <a:gd name="connsiteY2" fmla="*/ 13968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216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79778 w 390461"/>
                    <a:gd name="connsiteY12" fmla="*/ 15018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79778 w 390461"/>
                    <a:gd name="connsiteY12" fmla="*/ 15018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8043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58433 w 390461"/>
                    <a:gd name="connsiteY10" fmla="*/ 30478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58433 w 390461"/>
                    <a:gd name="connsiteY10" fmla="*/ 29124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58433 w 390461"/>
                    <a:gd name="connsiteY10" fmla="*/ 29124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58433 w 390461"/>
                    <a:gd name="connsiteY10" fmla="*/ 29124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90461" h="337955">
                      <a:moveTo>
                        <a:pt x="15283" y="0"/>
                      </a:moveTo>
                      <a:lnTo>
                        <a:pt x="365478" y="222"/>
                      </a:lnTo>
                      <a:lnTo>
                        <a:pt x="381501" y="13739"/>
                      </a:lnTo>
                      <a:cubicBezTo>
                        <a:pt x="381429" y="26113"/>
                        <a:pt x="380969" y="55043"/>
                        <a:pt x="381139" y="67405"/>
                      </a:cubicBezTo>
                      <a:lnTo>
                        <a:pt x="390389" y="74888"/>
                      </a:lnTo>
                      <a:lnTo>
                        <a:pt x="390461" y="107558"/>
                      </a:lnTo>
                      <a:lnTo>
                        <a:pt x="379803" y="119793"/>
                      </a:lnTo>
                      <a:cubicBezTo>
                        <a:pt x="379831" y="192514"/>
                        <a:pt x="379859" y="265234"/>
                        <a:pt x="379887" y="337955"/>
                      </a:cubicBezTo>
                      <a:lnTo>
                        <a:pt x="367518" y="322086"/>
                      </a:lnTo>
                      <a:cubicBezTo>
                        <a:pt x="367976" y="207323"/>
                        <a:pt x="367480" y="209016"/>
                        <a:pt x="367691" y="94254"/>
                      </a:cubicBezTo>
                      <a:lnTo>
                        <a:pt x="258433" y="29124"/>
                      </a:lnTo>
                      <a:lnTo>
                        <a:pt x="180849" y="28462"/>
                      </a:lnTo>
                      <a:cubicBezTo>
                        <a:pt x="180794" y="24327"/>
                        <a:pt x="180823" y="18702"/>
                        <a:pt x="180768" y="14567"/>
                      </a:cubicBezTo>
                      <a:cubicBezTo>
                        <a:pt x="152592" y="13028"/>
                        <a:pt x="28176" y="15232"/>
                        <a:pt x="0" y="13693"/>
                      </a:cubicBezTo>
                      <a:cubicBezTo>
                        <a:pt x="8954" y="4484"/>
                        <a:pt x="3613" y="9209"/>
                        <a:pt x="1528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28" name="Forma Livre: Forma 527">
                  <a:extLst>
                    <a:ext uri="{FF2B5EF4-FFF2-40B4-BE49-F238E27FC236}">
                      <a16:creationId xmlns:a16="http://schemas.microsoft.com/office/drawing/2014/main" id="{C669899A-5607-4580-93F0-E69D1D8959D4}"/>
                    </a:ext>
                  </a:extLst>
                </p:cNvPr>
                <p:cNvSpPr/>
                <p:nvPr/>
              </p:nvSpPr>
              <p:spPr>
                <a:xfrm>
                  <a:off x="2871588" y="2610170"/>
                  <a:ext cx="856118" cy="860037"/>
                </a:xfrm>
                <a:custGeom>
                  <a:avLst/>
                  <a:gdLst>
                    <a:gd name="connsiteX0" fmla="*/ 0 w 926307"/>
                    <a:gd name="connsiteY0" fmla="*/ 2381 h 900113"/>
                    <a:gd name="connsiteX1" fmla="*/ 57150 w 926307"/>
                    <a:gd name="connsiteY1" fmla="*/ 90488 h 900113"/>
                    <a:gd name="connsiteX2" fmla="*/ 471488 w 926307"/>
                    <a:gd name="connsiteY2" fmla="*/ 90488 h 900113"/>
                    <a:gd name="connsiteX3" fmla="*/ 466725 w 926307"/>
                    <a:gd name="connsiteY3" fmla="*/ 204788 h 900113"/>
                    <a:gd name="connsiteX4" fmla="*/ 523875 w 926307"/>
                    <a:gd name="connsiteY4" fmla="*/ 250031 h 900113"/>
                    <a:gd name="connsiteX5" fmla="*/ 735807 w 926307"/>
                    <a:gd name="connsiteY5" fmla="*/ 257175 h 900113"/>
                    <a:gd name="connsiteX6" fmla="*/ 776288 w 926307"/>
                    <a:gd name="connsiteY6" fmla="*/ 311944 h 900113"/>
                    <a:gd name="connsiteX7" fmla="*/ 771525 w 926307"/>
                    <a:gd name="connsiteY7" fmla="*/ 381000 h 900113"/>
                    <a:gd name="connsiteX8" fmla="*/ 697707 w 926307"/>
                    <a:gd name="connsiteY8" fmla="*/ 438150 h 900113"/>
                    <a:gd name="connsiteX9" fmla="*/ 707232 w 926307"/>
                    <a:gd name="connsiteY9" fmla="*/ 762000 h 900113"/>
                    <a:gd name="connsiteX10" fmla="*/ 845344 w 926307"/>
                    <a:gd name="connsiteY10" fmla="*/ 900113 h 900113"/>
                    <a:gd name="connsiteX11" fmla="*/ 902494 w 926307"/>
                    <a:gd name="connsiteY11" fmla="*/ 819150 h 900113"/>
                    <a:gd name="connsiteX12" fmla="*/ 926307 w 926307"/>
                    <a:gd name="connsiteY12" fmla="*/ 778669 h 900113"/>
                    <a:gd name="connsiteX13" fmla="*/ 919163 w 926307"/>
                    <a:gd name="connsiteY13" fmla="*/ 61913 h 900113"/>
                    <a:gd name="connsiteX14" fmla="*/ 788194 w 926307"/>
                    <a:gd name="connsiteY14" fmla="*/ 0 h 900113"/>
                    <a:gd name="connsiteX15" fmla="*/ 0 w 926307"/>
                    <a:gd name="connsiteY15" fmla="*/ 2381 h 900113"/>
                    <a:gd name="connsiteX0" fmla="*/ 0 w 926307"/>
                    <a:gd name="connsiteY0" fmla="*/ 2381 h 876301"/>
                    <a:gd name="connsiteX1" fmla="*/ 57150 w 926307"/>
                    <a:gd name="connsiteY1" fmla="*/ 90488 h 876301"/>
                    <a:gd name="connsiteX2" fmla="*/ 471488 w 926307"/>
                    <a:gd name="connsiteY2" fmla="*/ 90488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902494 w 926307"/>
                    <a:gd name="connsiteY11" fmla="*/ 819150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57150 w 926307"/>
                    <a:gd name="connsiteY1" fmla="*/ 90488 h 876301"/>
                    <a:gd name="connsiteX2" fmla="*/ 471488 w 926307"/>
                    <a:gd name="connsiteY2" fmla="*/ 90488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6300 w 926307"/>
                    <a:gd name="connsiteY11" fmla="*/ 871537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8681"/>
                    <a:gd name="connsiteX1" fmla="*/ 57150 w 926307"/>
                    <a:gd name="connsiteY1" fmla="*/ 90488 h 878681"/>
                    <a:gd name="connsiteX2" fmla="*/ 471488 w 926307"/>
                    <a:gd name="connsiteY2" fmla="*/ 90488 h 878681"/>
                    <a:gd name="connsiteX3" fmla="*/ 466725 w 926307"/>
                    <a:gd name="connsiteY3" fmla="*/ 204788 h 878681"/>
                    <a:gd name="connsiteX4" fmla="*/ 523875 w 926307"/>
                    <a:gd name="connsiteY4" fmla="*/ 250031 h 878681"/>
                    <a:gd name="connsiteX5" fmla="*/ 735807 w 926307"/>
                    <a:gd name="connsiteY5" fmla="*/ 257175 h 878681"/>
                    <a:gd name="connsiteX6" fmla="*/ 776288 w 926307"/>
                    <a:gd name="connsiteY6" fmla="*/ 311944 h 878681"/>
                    <a:gd name="connsiteX7" fmla="*/ 771525 w 926307"/>
                    <a:gd name="connsiteY7" fmla="*/ 381000 h 878681"/>
                    <a:gd name="connsiteX8" fmla="*/ 697707 w 926307"/>
                    <a:gd name="connsiteY8" fmla="*/ 438150 h 878681"/>
                    <a:gd name="connsiteX9" fmla="*/ 707232 w 926307"/>
                    <a:gd name="connsiteY9" fmla="*/ 762000 h 878681"/>
                    <a:gd name="connsiteX10" fmla="*/ 819150 w 926307"/>
                    <a:gd name="connsiteY10" fmla="*/ 876301 h 878681"/>
                    <a:gd name="connsiteX11" fmla="*/ 876300 w 926307"/>
                    <a:gd name="connsiteY11" fmla="*/ 878681 h 878681"/>
                    <a:gd name="connsiteX12" fmla="*/ 926307 w 926307"/>
                    <a:gd name="connsiteY12" fmla="*/ 778669 h 878681"/>
                    <a:gd name="connsiteX13" fmla="*/ 919163 w 926307"/>
                    <a:gd name="connsiteY13" fmla="*/ 61913 h 878681"/>
                    <a:gd name="connsiteX14" fmla="*/ 788194 w 926307"/>
                    <a:gd name="connsiteY14" fmla="*/ 0 h 878681"/>
                    <a:gd name="connsiteX15" fmla="*/ 0 w 926307"/>
                    <a:gd name="connsiteY15" fmla="*/ 2381 h 878681"/>
                    <a:gd name="connsiteX0" fmla="*/ 0 w 926307"/>
                    <a:gd name="connsiteY0" fmla="*/ 2381 h 876301"/>
                    <a:gd name="connsiteX1" fmla="*/ 57150 w 926307"/>
                    <a:gd name="connsiteY1" fmla="*/ 90488 h 876301"/>
                    <a:gd name="connsiteX2" fmla="*/ 471488 w 926307"/>
                    <a:gd name="connsiteY2" fmla="*/ 90488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57150 w 926307"/>
                    <a:gd name="connsiteY1" fmla="*/ 90488 h 876301"/>
                    <a:gd name="connsiteX2" fmla="*/ 469107 w 926307"/>
                    <a:gd name="connsiteY2" fmla="*/ 92869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54769 w 926307"/>
                    <a:gd name="connsiteY1" fmla="*/ 90488 h 876301"/>
                    <a:gd name="connsiteX2" fmla="*/ 469107 w 926307"/>
                    <a:gd name="connsiteY2" fmla="*/ 92869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9107 w 926307"/>
                    <a:gd name="connsiteY2" fmla="*/ 92869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9107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4344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4344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8188 w 926307"/>
                    <a:gd name="connsiteY5" fmla="*/ 252412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4344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8188 w 926307"/>
                    <a:gd name="connsiteY5" fmla="*/ 252412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0088 w 926307"/>
                    <a:gd name="connsiteY9" fmla="*/ 759619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4344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8188 w 926307"/>
                    <a:gd name="connsiteY5" fmla="*/ 252412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0088 w 926307"/>
                    <a:gd name="connsiteY9" fmla="*/ 759619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21544 w 926307"/>
                    <a:gd name="connsiteY13" fmla="*/ 88107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70131"/>
                    <a:gd name="connsiteY0" fmla="*/ 2381 h 876301"/>
                    <a:gd name="connsiteX1" fmla="*/ 91449 w 970131"/>
                    <a:gd name="connsiteY1" fmla="*/ 95250 h 876301"/>
                    <a:gd name="connsiteX2" fmla="*/ 508168 w 970131"/>
                    <a:gd name="connsiteY2" fmla="*/ 95250 h 876301"/>
                    <a:gd name="connsiteX3" fmla="*/ 510549 w 970131"/>
                    <a:gd name="connsiteY3" fmla="*/ 204788 h 876301"/>
                    <a:gd name="connsiteX4" fmla="*/ 567699 w 970131"/>
                    <a:gd name="connsiteY4" fmla="*/ 250031 h 876301"/>
                    <a:gd name="connsiteX5" fmla="*/ 782012 w 970131"/>
                    <a:gd name="connsiteY5" fmla="*/ 252412 h 876301"/>
                    <a:gd name="connsiteX6" fmla="*/ 820112 w 970131"/>
                    <a:gd name="connsiteY6" fmla="*/ 311944 h 876301"/>
                    <a:gd name="connsiteX7" fmla="*/ 815349 w 970131"/>
                    <a:gd name="connsiteY7" fmla="*/ 381000 h 876301"/>
                    <a:gd name="connsiteX8" fmla="*/ 741531 w 970131"/>
                    <a:gd name="connsiteY8" fmla="*/ 438150 h 876301"/>
                    <a:gd name="connsiteX9" fmla="*/ 743912 w 970131"/>
                    <a:gd name="connsiteY9" fmla="*/ 759619 h 876301"/>
                    <a:gd name="connsiteX10" fmla="*/ 862974 w 970131"/>
                    <a:gd name="connsiteY10" fmla="*/ 876301 h 876301"/>
                    <a:gd name="connsiteX11" fmla="*/ 922506 w 970131"/>
                    <a:gd name="connsiteY11" fmla="*/ 876299 h 876301"/>
                    <a:gd name="connsiteX12" fmla="*/ 970131 w 970131"/>
                    <a:gd name="connsiteY12" fmla="*/ 778669 h 876301"/>
                    <a:gd name="connsiteX13" fmla="*/ 965368 w 970131"/>
                    <a:gd name="connsiteY13" fmla="*/ 88107 h 876301"/>
                    <a:gd name="connsiteX14" fmla="*/ 832018 w 970131"/>
                    <a:gd name="connsiteY14" fmla="*/ 0 h 876301"/>
                    <a:gd name="connsiteX15" fmla="*/ 0 w 970131"/>
                    <a:gd name="connsiteY15" fmla="*/ 2381 h 876301"/>
                    <a:gd name="connsiteX0" fmla="*/ 0 w 972566"/>
                    <a:gd name="connsiteY0" fmla="*/ 16322 h 876301"/>
                    <a:gd name="connsiteX1" fmla="*/ 93884 w 972566"/>
                    <a:gd name="connsiteY1" fmla="*/ 95250 h 876301"/>
                    <a:gd name="connsiteX2" fmla="*/ 510603 w 972566"/>
                    <a:gd name="connsiteY2" fmla="*/ 95250 h 876301"/>
                    <a:gd name="connsiteX3" fmla="*/ 512984 w 972566"/>
                    <a:gd name="connsiteY3" fmla="*/ 204788 h 876301"/>
                    <a:gd name="connsiteX4" fmla="*/ 570134 w 972566"/>
                    <a:gd name="connsiteY4" fmla="*/ 250031 h 876301"/>
                    <a:gd name="connsiteX5" fmla="*/ 784447 w 972566"/>
                    <a:gd name="connsiteY5" fmla="*/ 252412 h 876301"/>
                    <a:gd name="connsiteX6" fmla="*/ 822547 w 972566"/>
                    <a:gd name="connsiteY6" fmla="*/ 311944 h 876301"/>
                    <a:gd name="connsiteX7" fmla="*/ 817784 w 972566"/>
                    <a:gd name="connsiteY7" fmla="*/ 381000 h 876301"/>
                    <a:gd name="connsiteX8" fmla="*/ 743966 w 972566"/>
                    <a:gd name="connsiteY8" fmla="*/ 438150 h 876301"/>
                    <a:gd name="connsiteX9" fmla="*/ 746347 w 972566"/>
                    <a:gd name="connsiteY9" fmla="*/ 759619 h 876301"/>
                    <a:gd name="connsiteX10" fmla="*/ 865409 w 972566"/>
                    <a:gd name="connsiteY10" fmla="*/ 876301 h 876301"/>
                    <a:gd name="connsiteX11" fmla="*/ 924941 w 972566"/>
                    <a:gd name="connsiteY11" fmla="*/ 876299 h 876301"/>
                    <a:gd name="connsiteX12" fmla="*/ 972566 w 972566"/>
                    <a:gd name="connsiteY12" fmla="*/ 778669 h 876301"/>
                    <a:gd name="connsiteX13" fmla="*/ 967803 w 972566"/>
                    <a:gd name="connsiteY13" fmla="*/ 88107 h 876301"/>
                    <a:gd name="connsiteX14" fmla="*/ 834453 w 972566"/>
                    <a:gd name="connsiteY14" fmla="*/ 0 h 876301"/>
                    <a:gd name="connsiteX15" fmla="*/ 0 w 972566"/>
                    <a:gd name="connsiteY15" fmla="*/ 16322 h 876301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2984 w 972566"/>
                    <a:gd name="connsiteY3" fmla="*/ 188524 h 860037"/>
                    <a:gd name="connsiteX4" fmla="*/ 570134 w 972566"/>
                    <a:gd name="connsiteY4" fmla="*/ 233767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570134 w 972566"/>
                    <a:gd name="connsiteY4" fmla="*/ 233767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36416 w 972566"/>
                    <a:gd name="connsiteY4" fmla="*/ 236874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16618 w 972566"/>
                    <a:gd name="connsiteY4" fmla="*/ 19234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71518 w 972566"/>
                    <a:gd name="connsiteY3" fmla="*/ 196807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71518 w 972566"/>
                    <a:gd name="connsiteY3" fmla="*/ 198878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217839 w 972566"/>
                    <a:gd name="connsiteY1" fmla="*/ 76915 h 860037"/>
                    <a:gd name="connsiteX2" fmla="*/ 572581 w 972566"/>
                    <a:gd name="connsiteY2" fmla="*/ 78986 h 860037"/>
                    <a:gd name="connsiteX3" fmla="*/ 571518 w 972566"/>
                    <a:gd name="connsiteY3" fmla="*/ 198878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848611"/>
                    <a:gd name="connsiteY0" fmla="*/ 58 h 860037"/>
                    <a:gd name="connsiteX1" fmla="*/ 93884 w 848611"/>
                    <a:gd name="connsiteY1" fmla="*/ 76915 h 860037"/>
                    <a:gd name="connsiteX2" fmla="*/ 448626 w 848611"/>
                    <a:gd name="connsiteY2" fmla="*/ 78986 h 860037"/>
                    <a:gd name="connsiteX3" fmla="*/ 447563 w 848611"/>
                    <a:gd name="connsiteY3" fmla="*/ 198878 h 860037"/>
                    <a:gd name="connsiteX4" fmla="*/ 523652 w 848611"/>
                    <a:gd name="connsiteY4" fmla="*/ 235838 h 860037"/>
                    <a:gd name="connsiteX5" fmla="*/ 660492 w 848611"/>
                    <a:gd name="connsiteY5" fmla="*/ 236148 h 860037"/>
                    <a:gd name="connsiteX6" fmla="*/ 698592 w 848611"/>
                    <a:gd name="connsiteY6" fmla="*/ 295680 h 860037"/>
                    <a:gd name="connsiteX7" fmla="*/ 693829 w 848611"/>
                    <a:gd name="connsiteY7" fmla="*/ 364736 h 860037"/>
                    <a:gd name="connsiteX8" fmla="*/ 620011 w 848611"/>
                    <a:gd name="connsiteY8" fmla="*/ 421886 h 860037"/>
                    <a:gd name="connsiteX9" fmla="*/ 622392 w 848611"/>
                    <a:gd name="connsiteY9" fmla="*/ 743355 h 860037"/>
                    <a:gd name="connsiteX10" fmla="*/ 741454 w 848611"/>
                    <a:gd name="connsiteY10" fmla="*/ 860037 h 860037"/>
                    <a:gd name="connsiteX11" fmla="*/ 800986 w 848611"/>
                    <a:gd name="connsiteY11" fmla="*/ 860035 h 860037"/>
                    <a:gd name="connsiteX12" fmla="*/ 848611 w 848611"/>
                    <a:gd name="connsiteY12" fmla="*/ 762405 h 860037"/>
                    <a:gd name="connsiteX13" fmla="*/ 843848 w 848611"/>
                    <a:gd name="connsiteY13" fmla="*/ 71843 h 860037"/>
                    <a:gd name="connsiteX14" fmla="*/ 742148 w 848611"/>
                    <a:gd name="connsiteY14" fmla="*/ 0 h 860037"/>
                    <a:gd name="connsiteX15" fmla="*/ 0 w 848611"/>
                    <a:gd name="connsiteY15" fmla="*/ 58 h 860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48611" h="860037">
                      <a:moveTo>
                        <a:pt x="0" y="58"/>
                      </a:moveTo>
                      <a:lnTo>
                        <a:pt x="93884" y="76915"/>
                      </a:lnTo>
                      <a:lnTo>
                        <a:pt x="448626" y="78986"/>
                      </a:lnTo>
                      <a:cubicBezTo>
                        <a:pt x="448272" y="118260"/>
                        <a:pt x="447917" y="159604"/>
                        <a:pt x="447563" y="198878"/>
                      </a:cubicBezTo>
                      <a:lnTo>
                        <a:pt x="523652" y="235838"/>
                      </a:lnTo>
                      <a:lnTo>
                        <a:pt x="660492" y="236148"/>
                      </a:lnTo>
                      <a:lnTo>
                        <a:pt x="698592" y="295680"/>
                      </a:lnTo>
                      <a:lnTo>
                        <a:pt x="693829" y="364736"/>
                      </a:lnTo>
                      <a:lnTo>
                        <a:pt x="620011" y="421886"/>
                      </a:lnTo>
                      <a:cubicBezTo>
                        <a:pt x="620805" y="529042"/>
                        <a:pt x="621598" y="636199"/>
                        <a:pt x="622392" y="743355"/>
                      </a:cubicBezTo>
                      <a:lnTo>
                        <a:pt x="741454" y="860037"/>
                      </a:lnTo>
                      <a:lnTo>
                        <a:pt x="800986" y="860035"/>
                      </a:lnTo>
                      <a:lnTo>
                        <a:pt x="848611" y="762405"/>
                      </a:lnTo>
                      <a:cubicBezTo>
                        <a:pt x="846230" y="523486"/>
                        <a:pt x="846229" y="310762"/>
                        <a:pt x="843848" y="71843"/>
                      </a:cubicBezTo>
                      <a:lnTo>
                        <a:pt x="742148" y="0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4472C4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29" name="Retângulo 528">
                  <a:extLst>
                    <a:ext uri="{FF2B5EF4-FFF2-40B4-BE49-F238E27FC236}">
                      <a16:creationId xmlns:a16="http://schemas.microsoft.com/office/drawing/2014/main" id="{F0AEA946-8CF6-46AD-AC7B-F65D20FF84AA}"/>
                    </a:ext>
                  </a:extLst>
                </p:cNvPr>
                <p:cNvSpPr/>
                <p:nvPr/>
              </p:nvSpPr>
              <p:spPr>
                <a:xfrm rot="5400000">
                  <a:off x="3411024" y="3142596"/>
                  <a:ext cx="312927" cy="100417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600" dirty="0"/>
                    <a:t>LOG</a:t>
                  </a:r>
                </a:p>
              </p:txBody>
            </p:sp>
          </p:grpSp>
          <p:sp>
            <p:nvSpPr>
              <p:cNvPr id="521" name="Elipse 520">
                <a:extLst>
                  <a:ext uri="{FF2B5EF4-FFF2-40B4-BE49-F238E27FC236}">
                    <a16:creationId xmlns:a16="http://schemas.microsoft.com/office/drawing/2014/main" id="{BB3C2E38-F837-4B72-A38F-B7481C58796F}"/>
                  </a:ext>
                </a:extLst>
              </p:cNvPr>
              <p:cNvSpPr/>
              <p:nvPr/>
            </p:nvSpPr>
            <p:spPr>
              <a:xfrm>
                <a:off x="5524098" y="1011620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2" name="Elipse 521">
                <a:extLst>
                  <a:ext uri="{FF2B5EF4-FFF2-40B4-BE49-F238E27FC236}">
                    <a16:creationId xmlns:a16="http://schemas.microsoft.com/office/drawing/2014/main" id="{7246CBC8-B651-487F-8F0B-5E566D122620}"/>
                  </a:ext>
                </a:extLst>
              </p:cNvPr>
              <p:cNvSpPr/>
              <p:nvPr/>
            </p:nvSpPr>
            <p:spPr>
              <a:xfrm>
                <a:off x="5767193" y="1143867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3" name="Elipse 522">
                <a:extLst>
                  <a:ext uri="{FF2B5EF4-FFF2-40B4-BE49-F238E27FC236}">
                    <a16:creationId xmlns:a16="http://schemas.microsoft.com/office/drawing/2014/main" id="{772D57FB-CD82-45DE-B5F7-8D9778928AC3}"/>
                  </a:ext>
                </a:extLst>
              </p:cNvPr>
              <p:cNvSpPr/>
              <p:nvPr/>
            </p:nvSpPr>
            <p:spPr>
              <a:xfrm>
                <a:off x="5763734" y="904371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4" name="Elipse 523">
                <a:extLst>
                  <a:ext uri="{FF2B5EF4-FFF2-40B4-BE49-F238E27FC236}">
                    <a16:creationId xmlns:a16="http://schemas.microsoft.com/office/drawing/2014/main" id="{A8333401-08E4-41B3-8B01-7B5ADD61EABD}"/>
                  </a:ext>
                </a:extLst>
              </p:cNvPr>
              <p:cNvSpPr/>
              <p:nvPr/>
            </p:nvSpPr>
            <p:spPr>
              <a:xfrm>
                <a:off x="5996762" y="1011412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5" name="Elipse 524">
                <a:extLst>
                  <a:ext uri="{FF2B5EF4-FFF2-40B4-BE49-F238E27FC236}">
                    <a16:creationId xmlns:a16="http://schemas.microsoft.com/office/drawing/2014/main" id="{E2916411-19EC-4814-B94B-DE3F8D2F3E03}"/>
                  </a:ext>
                </a:extLst>
              </p:cNvPr>
              <p:cNvSpPr/>
              <p:nvPr/>
            </p:nvSpPr>
            <p:spPr>
              <a:xfrm>
                <a:off x="5998364" y="1273325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6" name="Elipse 525">
                <a:extLst>
                  <a:ext uri="{FF2B5EF4-FFF2-40B4-BE49-F238E27FC236}">
                    <a16:creationId xmlns:a16="http://schemas.microsoft.com/office/drawing/2014/main" id="{10B014E3-A3FB-4FC9-A2EE-52F7AE1D2793}"/>
                  </a:ext>
                </a:extLst>
              </p:cNvPr>
              <p:cNvSpPr/>
              <p:nvPr/>
            </p:nvSpPr>
            <p:spPr>
              <a:xfrm>
                <a:off x="6198367" y="1133240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530" name="Conector reto 529">
            <a:extLst>
              <a:ext uri="{FF2B5EF4-FFF2-40B4-BE49-F238E27FC236}">
                <a16:creationId xmlns:a16="http://schemas.microsoft.com/office/drawing/2014/main" id="{2CE310FB-DFAA-4051-837D-EB64854B23DF}"/>
              </a:ext>
            </a:extLst>
          </p:cNvPr>
          <p:cNvCxnSpPr>
            <a:cxnSpLocks/>
          </p:cNvCxnSpPr>
          <p:nvPr/>
        </p:nvCxnSpPr>
        <p:spPr>
          <a:xfrm>
            <a:off x="5321976" y="3175977"/>
            <a:ext cx="678944" cy="4277"/>
          </a:xfrm>
          <a:prstGeom prst="line">
            <a:avLst/>
          </a:prstGeom>
          <a:ln w="3810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CaixaDeTexto 530">
            <a:extLst>
              <a:ext uri="{FF2B5EF4-FFF2-40B4-BE49-F238E27FC236}">
                <a16:creationId xmlns:a16="http://schemas.microsoft.com/office/drawing/2014/main" id="{11C5120A-08CD-4109-8920-A37A9337A6DE}"/>
              </a:ext>
            </a:extLst>
          </p:cNvPr>
          <p:cNvSpPr txBox="1"/>
          <p:nvPr/>
        </p:nvSpPr>
        <p:spPr>
          <a:xfrm>
            <a:off x="4585197" y="3362615"/>
            <a:ext cx="12218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Inicializando ...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Configurando Monitor. ..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Inicializando Sensores ...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- Temperatura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- Iluminação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- GPS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......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....</a:t>
            </a:r>
          </a:p>
          <a:p>
            <a:endParaRPr lang="pt-BR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pt-BR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pt-BR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2" name="Forma Livre: Forma 531">
            <a:extLst>
              <a:ext uri="{FF2B5EF4-FFF2-40B4-BE49-F238E27FC236}">
                <a16:creationId xmlns:a16="http://schemas.microsoft.com/office/drawing/2014/main" id="{47F042EA-E40C-4B31-B745-BEDA9199F5B8}"/>
              </a:ext>
            </a:extLst>
          </p:cNvPr>
          <p:cNvSpPr/>
          <p:nvPr/>
        </p:nvSpPr>
        <p:spPr>
          <a:xfrm flipH="1">
            <a:off x="4133712" y="6241676"/>
            <a:ext cx="7944127" cy="899056"/>
          </a:xfrm>
          <a:custGeom>
            <a:avLst/>
            <a:gdLst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28135 w 534572"/>
              <a:gd name="connsiteY9" fmla="*/ 14068 h 5950634"/>
              <a:gd name="connsiteX10" fmla="*/ 0 w 534572"/>
              <a:gd name="connsiteY10" fmla="*/ 5936566 h 5950634"/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18610 w 534572"/>
              <a:gd name="connsiteY9" fmla="*/ 1368 h 5950634"/>
              <a:gd name="connsiteX10" fmla="*/ 0 w 534572"/>
              <a:gd name="connsiteY10" fmla="*/ 5936566 h 5950634"/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12260 w 534572"/>
              <a:gd name="connsiteY9" fmla="*/ 7718 h 5950634"/>
              <a:gd name="connsiteX10" fmla="*/ 0 w 534572"/>
              <a:gd name="connsiteY10" fmla="*/ 5936566 h 5950634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37625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3975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25047"/>
              <a:gd name="connsiteY0" fmla="*/ 5938373 h 5952441"/>
              <a:gd name="connsiteX1" fmla="*/ 407963 w 525047"/>
              <a:gd name="connsiteY1" fmla="*/ 5952441 h 5952441"/>
              <a:gd name="connsiteX2" fmla="*/ 436099 w 525047"/>
              <a:gd name="connsiteY2" fmla="*/ 5713290 h 5952441"/>
              <a:gd name="connsiteX3" fmla="*/ 281354 w 525047"/>
              <a:gd name="connsiteY3" fmla="*/ 5558546 h 5952441"/>
              <a:gd name="connsiteX4" fmla="*/ 309489 w 525047"/>
              <a:gd name="connsiteY4" fmla="*/ 3856355 h 5952441"/>
              <a:gd name="connsiteX5" fmla="*/ 520505 w 525047"/>
              <a:gd name="connsiteY5" fmla="*/ 3687543 h 5952441"/>
              <a:gd name="connsiteX6" fmla="*/ 525047 w 525047"/>
              <a:gd name="connsiteY6" fmla="*/ 913826 h 5952441"/>
              <a:gd name="connsiteX7" fmla="*/ 347150 w 525047"/>
              <a:gd name="connsiteY7" fmla="*/ 733327 h 5952441"/>
              <a:gd name="connsiteX8" fmla="*/ 351692 w 525047"/>
              <a:gd name="connsiteY8" fmla="*/ 1807 h 5952441"/>
              <a:gd name="connsiteX9" fmla="*/ 15435 w 525047"/>
              <a:gd name="connsiteY9" fmla="*/ 0 h 5952441"/>
              <a:gd name="connsiteX10" fmla="*/ 0 w 525047"/>
              <a:gd name="connsiteY10" fmla="*/ 5938373 h 5952441"/>
              <a:gd name="connsiteX0" fmla="*/ 0 w 525267"/>
              <a:gd name="connsiteY0" fmla="*/ 5938373 h 5952441"/>
              <a:gd name="connsiteX1" fmla="*/ 407963 w 525267"/>
              <a:gd name="connsiteY1" fmla="*/ 5952441 h 5952441"/>
              <a:gd name="connsiteX2" fmla="*/ 436099 w 525267"/>
              <a:gd name="connsiteY2" fmla="*/ 5713290 h 5952441"/>
              <a:gd name="connsiteX3" fmla="*/ 281354 w 525267"/>
              <a:gd name="connsiteY3" fmla="*/ 5558546 h 5952441"/>
              <a:gd name="connsiteX4" fmla="*/ 309489 w 525267"/>
              <a:gd name="connsiteY4" fmla="*/ 3856355 h 5952441"/>
              <a:gd name="connsiteX5" fmla="*/ 525267 w 525267"/>
              <a:gd name="connsiteY5" fmla="*/ 3687543 h 5952441"/>
              <a:gd name="connsiteX6" fmla="*/ 525047 w 525267"/>
              <a:gd name="connsiteY6" fmla="*/ 913826 h 5952441"/>
              <a:gd name="connsiteX7" fmla="*/ 347150 w 525267"/>
              <a:gd name="connsiteY7" fmla="*/ 733327 h 5952441"/>
              <a:gd name="connsiteX8" fmla="*/ 351692 w 525267"/>
              <a:gd name="connsiteY8" fmla="*/ 1807 h 5952441"/>
              <a:gd name="connsiteX9" fmla="*/ 15435 w 525267"/>
              <a:gd name="connsiteY9" fmla="*/ 0 h 5952441"/>
              <a:gd name="connsiteX10" fmla="*/ 0 w 525267"/>
              <a:gd name="connsiteY10" fmla="*/ 5938373 h 5952441"/>
              <a:gd name="connsiteX0" fmla="*/ 0 w 525267"/>
              <a:gd name="connsiteY0" fmla="*/ 5938373 h 5952441"/>
              <a:gd name="connsiteX1" fmla="*/ 407963 w 525267"/>
              <a:gd name="connsiteY1" fmla="*/ 5952441 h 5952441"/>
              <a:gd name="connsiteX2" fmla="*/ 436099 w 525267"/>
              <a:gd name="connsiteY2" fmla="*/ 5713290 h 5952441"/>
              <a:gd name="connsiteX3" fmla="*/ 281354 w 525267"/>
              <a:gd name="connsiteY3" fmla="*/ 5558546 h 5952441"/>
              <a:gd name="connsiteX4" fmla="*/ 309489 w 525267"/>
              <a:gd name="connsiteY4" fmla="*/ 3856355 h 5952441"/>
              <a:gd name="connsiteX5" fmla="*/ 525267 w 525267"/>
              <a:gd name="connsiteY5" fmla="*/ 3687543 h 5952441"/>
              <a:gd name="connsiteX6" fmla="*/ 525047 w 525267"/>
              <a:gd name="connsiteY6" fmla="*/ 913826 h 5952441"/>
              <a:gd name="connsiteX7" fmla="*/ 347150 w 525267"/>
              <a:gd name="connsiteY7" fmla="*/ 733327 h 5952441"/>
              <a:gd name="connsiteX8" fmla="*/ 346929 w 525267"/>
              <a:gd name="connsiteY8" fmla="*/ 1807 h 5952441"/>
              <a:gd name="connsiteX9" fmla="*/ 15435 w 525267"/>
              <a:gd name="connsiteY9" fmla="*/ 0 h 5952441"/>
              <a:gd name="connsiteX10" fmla="*/ 0 w 525267"/>
              <a:gd name="connsiteY10" fmla="*/ 5938373 h 5952441"/>
              <a:gd name="connsiteX0" fmla="*/ 0 w 518123"/>
              <a:gd name="connsiteY0" fmla="*/ 5957423 h 5957423"/>
              <a:gd name="connsiteX1" fmla="*/ 400819 w 518123"/>
              <a:gd name="connsiteY1" fmla="*/ 5952441 h 5957423"/>
              <a:gd name="connsiteX2" fmla="*/ 428955 w 518123"/>
              <a:gd name="connsiteY2" fmla="*/ 5713290 h 5957423"/>
              <a:gd name="connsiteX3" fmla="*/ 274210 w 518123"/>
              <a:gd name="connsiteY3" fmla="*/ 5558546 h 5957423"/>
              <a:gd name="connsiteX4" fmla="*/ 302345 w 518123"/>
              <a:gd name="connsiteY4" fmla="*/ 3856355 h 5957423"/>
              <a:gd name="connsiteX5" fmla="*/ 518123 w 518123"/>
              <a:gd name="connsiteY5" fmla="*/ 3687543 h 5957423"/>
              <a:gd name="connsiteX6" fmla="*/ 517903 w 518123"/>
              <a:gd name="connsiteY6" fmla="*/ 913826 h 5957423"/>
              <a:gd name="connsiteX7" fmla="*/ 340006 w 518123"/>
              <a:gd name="connsiteY7" fmla="*/ 733327 h 5957423"/>
              <a:gd name="connsiteX8" fmla="*/ 339785 w 518123"/>
              <a:gd name="connsiteY8" fmla="*/ 1807 h 5957423"/>
              <a:gd name="connsiteX9" fmla="*/ 8291 w 518123"/>
              <a:gd name="connsiteY9" fmla="*/ 0 h 5957423"/>
              <a:gd name="connsiteX10" fmla="*/ 0 w 518123"/>
              <a:gd name="connsiteY10" fmla="*/ 5957423 h 5957423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74210 w 518123"/>
              <a:gd name="connsiteY3" fmla="*/ 5558546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564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302784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05142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300402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305165 w 518123"/>
              <a:gd name="connsiteY3" fmla="*/ 5568071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00380 w 518123"/>
              <a:gd name="connsiteY2" fmla="*/ 5713290 h 5952660"/>
              <a:gd name="connsiteX3" fmla="*/ 305165 w 518123"/>
              <a:gd name="connsiteY3" fmla="*/ 5568071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4189 w 518123"/>
              <a:gd name="connsiteY2" fmla="*/ 5867667 h 5952660"/>
              <a:gd name="connsiteX3" fmla="*/ 400380 w 518123"/>
              <a:gd name="connsiteY3" fmla="*/ 5713290 h 5952660"/>
              <a:gd name="connsiteX4" fmla="*/ 305165 w 518123"/>
              <a:gd name="connsiteY4" fmla="*/ 5568071 h 5952660"/>
              <a:gd name="connsiteX5" fmla="*/ 302345 w 518123"/>
              <a:gd name="connsiteY5" fmla="*/ 3856355 h 5952660"/>
              <a:gd name="connsiteX6" fmla="*/ 518123 w 518123"/>
              <a:gd name="connsiteY6" fmla="*/ 3687543 h 5952660"/>
              <a:gd name="connsiteX7" fmla="*/ 517903 w 518123"/>
              <a:gd name="connsiteY7" fmla="*/ 913826 h 5952660"/>
              <a:gd name="connsiteX8" fmla="*/ 340006 w 518123"/>
              <a:gd name="connsiteY8" fmla="*/ 733327 h 5952660"/>
              <a:gd name="connsiteX9" fmla="*/ 339785 w 518123"/>
              <a:gd name="connsiteY9" fmla="*/ 1807 h 5952660"/>
              <a:gd name="connsiteX10" fmla="*/ 8291 w 518123"/>
              <a:gd name="connsiteY10" fmla="*/ 0 h 5952660"/>
              <a:gd name="connsiteX11" fmla="*/ 0 w 518123"/>
              <a:gd name="connsiteY11" fmla="*/ 5952660 h 5952660"/>
              <a:gd name="connsiteX0" fmla="*/ 0 w 2398070"/>
              <a:gd name="connsiteY0" fmla="*/ 5952660 h 5953841"/>
              <a:gd name="connsiteX1" fmla="*/ 400819 w 2398070"/>
              <a:gd name="connsiteY1" fmla="*/ 5952441 h 5953841"/>
              <a:gd name="connsiteX2" fmla="*/ 2398070 w 2398070"/>
              <a:gd name="connsiteY2" fmla="*/ 5934309 h 5953841"/>
              <a:gd name="connsiteX3" fmla="*/ 400380 w 2398070"/>
              <a:gd name="connsiteY3" fmla="*/ 5713290 h 5953841"/>
              <a:gd name="connsiteX4" fmla="*/ 305165 w 2398070"/>
              <a:gd name="connsiteY4" fmla="*/ 5568071 h 5953841"/>
              <a:gd name="connsiteX5" fmla="*/ 302345 w 2398070"/>
              <a:gd name="connsiteY5" fmla="*/ 3856355 h 5953841"/>
              <a:gd name="connsiteX6" fmla="*/ 518123 w 2398070"/>
              <a:gd name="connsiteY6" fmla="*/ 3687543 h 5953841"/>
              <a:gd name="connsiteX7" fmla="*/ 517903 w 2398070"/>
              <a:gd name="connsiteY7" fmla="*/ 913826 h 5953841"/>
              <a:gd name="connsiteX8" fmla="*/ 340006 w 2398070"/>
              <a:gd name="connsiteY8" fmla="*/ 733327 h 5953841"/>
              <a:gd name="connsiteX9" fmla="*/ 339785 w 2398070"/>
              <a:gd name="connsiteY9" fmla="*/ 1807 h 5953841"/>
              <a:gd name="connsiteX10" fmla="*/ 8291 w 2398070"/>
              <a:gd name="connsiteY10" fmla="*/ 0 h 5953841"/>
              <a:gd name="connsiteX11" fmla="*/ 0 w 2398070"/>
              <a:gd name="connsiteY11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80162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4"/>
              <a:gd name="connsiteY0" fmla="*/ 5952660 h 5953841"/>
              <a:gd name="connsiteX1" fmla="*/ 400819 w 2398344"/>
              <a:gd name="connsiteY1" fmla="*/ 5952441 h 5953841"/>
              <a:gd name="connsiteX2" fmla="*/ 2398070 w 2398344"/>
              <a:gd name="connsiteY2" fmla="*/ 5934309 h 5953841"/>
              <a:gd name="connsiteX3" fmla="*/ 399393 w 2398344"/>
              <a:gd name="connsiteY3" fmla="*/ 5892657 h 5953841"/>
              <a:gd name="connsiteX4" fmla="*/ 400380 w 2398344"/>
              <a:gd name="connsiteY4" fmla="*/ 5713290 h 5953841"/>
              <a:gd name="connsiteX5" fmla="*/ 305165 w 2398344"/>
              <a:gd name="connsiteY5" fmla="*/ 5568071 h 5953841"/>
              <a:gd name="connsiteX6" fmla="*/ 302345 w 2398344"/>
              <a:gd name="connsiteY6" fmla="*/ 3856355 h 5953841"/>
              <a:gd name="connsiteX7" fmla="*/ 518123 w 2398344"/>
              <a:gd name="connsiteY7" fmla="*/ 3687543 h 5953841"/>
              <a:gd name="connsiteX8" fmla="*/ 517903 w 2398344"/>
              <a:gd name="connsiteY8" fmla="*/ 913826 h 5953841"/>
              <a:gd name="connsiteX9" fmla="*/ 340006 w 2398344"/>
              <a:gd name="connsiteY9" fmla="*/ 733327 h 5953841"/>
              <a:gd name="connsiteX10" fmla="*/ 339785 w 2398344"/>
              <a:gd name="connsiteY10" fmla="*/ 1807 h 5953841"/>
              <a:gd name="connsiteX11" fmla="*/ 8291 w 2398344"/>
              <a:gd name="connsiteY11" fmla="*/ 0 h 5953841"/>
              <a:gd name="connsiteX12" fmla="*/ 0 w 2398344"/>
              <a:gd name="connsiteY12" fmla="*/ 5952660 h 5953841"/>
              <a:gd name="connsiteX0" fmla="*/ 0 w 2636770"/>
              <a:gd name="connsiteY0" fmla="*/ 5952660 h 5953841"/>
              <a:gd name="connsiteX1" fmla="*/ 400819 w 2636770"/>
              <a:gd name="connsiteY1" fmla="*/ 5952441 h 5953841"/>
              <a:gd name="connsiteX2" fmla="*/ 2398070 w 2636770"/>
              <a:gd name="connsiteY2" fmla="*/ 5934309 h 5953841"/>
              <a:gd name="connsiteX3" fmla="*/ 2403273 w 2636770"/>
              <a:gd name="connsiteY3" fmla="*/ 5888492 h 5953841"/>
              <a:gd name="connsiteX4" fmla="*/ 399393 w 2636770"/>
              <a:gd name="connsiteY4" fmla="*/ 5892657 h 5953841"/>
              <a:gd name="connsiteX5" fmla="*/ 400380 w 2636770"/>
              <a:gd name="connsiteY5" fmla="*/ 5713290 h 5953841"/>
              <a:gd name="connsiteX6" fmla="*/ 305165 w 2636770"/>
              <a:gd name="connsiteY6" fmla="*/ 5568071 h 5953841"/>
              <a:gd name="connsiteX7" fmla="*/ 302345 w 2636770"/>
              <a:gd name="connsiteY7" fmla="*/ 3856355 h 5953841"/>
              <a:gd name="connsiteX8" fmla="*/ 518123 w 2636770"/>
              <a:gd name="connsiteY8" fmla="*/ 3687543 h 5953841"/>
              <a:gd name="connsiteX9" fmla="*/ 517903 w 2636770"/>
              <a:gd name="connsiteY9" fmla="*/ 913826 h 5953841"/>
              <a:gd name="connsiteX10" fmla="*/ 340006 w 2636770"/>
              <a:gd name="connsiteY10" fmla="*/ 733327 h 5953841"/>
              <a:gd name="connsiteX11" fmla="*/ 339785 w 2636770"/>
              <a:gd name="connsiteY11" fmla="*/ 1807 h 5953841"/>
              <a:gd name="connsiteX12" fmla="*/ 8291 w 2636770"/>
              <a:gd name="connsiteY12" fmla="*/ 0 h 5953841"/>
              <a:gd name="connsiteX13" fmla="*/ 0 w 2636770"/>
              <a:gd name="connsiteY13" fmla="*/ 5952660 h 5953841"/>
              <a:gd name="connsiteX0" fmla="*/ 0 w 2528474"/>
              <a:gd name="connsiteY0" fmla="*/ 5952660 h 5953841"/>
              <a:gd name="connsiteX1" fmla="*/ 400819 w 2528474"/>
              <a:gd name="connsiteY1" fmla="*/ 5952441 h 5953841"/>
              <a:gd name="connsiteX2" fmla="*/ 2398070 w 2528474"/>
              <a:gd name="connsiteY2" fmla="*/ 5934309 h 5953841"/>
              <a:gd name="connsiteX3" fmla="*/ 2403273 w 2528474"/>
              <a:gd name="connsiteY3" fmla="*/ 5888492 h 5953841"/>
              <a:gd name="connsiteX4" fmla="*/ 399393 w 2528474"/>
              <a:gd name="connsiteY4" fmla="*/ 5892657 h 5953841"/>
              <a:gd name="connsiteX5" fmla="*/ 400380 w 2528474"/>
              <a:gd name="connsiteY5" fmla="*/ 5713290 h 5953841"/>
              <a:gd name="connsiteX6" fmla="*/ 305165 w 2528474"/>
              <a:gd name="connsiteY6" fmla="*/ 5568071 h 5953841"/>
              <a:gd name="connsiteX7" fmla="*/ 302345 w 2528474"/>
              <a:gd name="connsiteY7" fmla="*/ 3856355 h 5953841"/>
              <a:gd name="connsiteX8" fmla="*/ 518123 w 2528474"/>
              <a:gd name="connsiteY8" fmla="*/ 3687543 h 5953841"/>
              <a:gd name="connsiteX9" fmla="*/ 517903 w 2528474"/>
              <a:gd name="connsiteY9" fmla="*/ 913826 h 5953841"/>
              <a:gd name="connsiteX10" fmla="*/ 340006 w 2528474"/>
              <a:gd name="connsiteY10" fmla="*/ 733327 h 5953841"/>
              <a:gd name="connsiteX11" fmla="*/ 339785 w 2528474"/>
              <a:gd name="connsiteY11" fmla="*/ 1807 h 5953841"/>
              <a:gd name="connsiteX12" fmla="*/ 8291 w 2528474"/>
              <a:gd name="connsiteY12" fmla="*/ 0 h 5953841"/>
              <a:gd name="connsiteX13" fmla="*/ 0 w 2528474"/>
              <a:gd name="connsiteY13" fmla="*/ 5952660 h 5953841"/>
              <a:gd name="connsiteX0" fmla="*/ 0 w 2403273"/>
              <a:gd name="connsiteY0" fmla="*/ 5952660 h 5953841"/>
              <a:gd name="connsiteX1" fmla="*/ 400819 w 2403273"/>
              <a:gd name="connsiteY1" fmla="*/ 5952441 h 5953841"/>
              <a:gd name="connsiteX2" fmla="*/ 2398070 w 2403273"/>
              <a:gd name="connsiteY2" fmla="*/ 5934309 h 5953841"/>
              <a:gd name="connsiteX3" fmla="*/ 2403273 w 2403273"/>
              <a:gd name="connsiteY3" fmla="*/ 5888492 h 5953841"/>
              <a:gd name="connsiteX4" fmla="*/ 399393 w 2403273"/>
              <a:gd name="connsiteY4" fmla="*/ 5892657 h 5953841"/>
              <a:gd name="connsiteX5" fmla="*/ 400380 w 2403273"/>
              <a:gd name="connsiteY5" fmla="*/ 5713290 h 5953841"/>
              <a:gd name="connsiteX6" fmla="*/ 305165 w 2403273"/>
              <a:gd name="connsiteY6" fmla="*/ 5568071 h 5953841"/>
              <a:gd name="connsiteX7" fmla="*/ 302345 w 2403273"/>
              <a:gd name="connsiteY7" fmla="*/ 3856355 h 5953841"/>
              <a:gd name="connsiteX8" fmla="*/ 518123 w 2403273"/>
              <a:gd name="connsiteY8" fmla="*/ 3687543 h 5953841"/>
              <a:gd name="connsiteX9" fmla="*/ 517903 w 2403273"/>
              <a:gd name="connsiteY9" fmla="*/ 913826 h 5953841"/>
              <a:gd name="connsiteX10" fmla="*/ 340006 w 2403273"/>
              <a:gd name="connsiteY10" fmla="*/ 733327 h 5953841"/>
              <a:gd name="connsiteX11" fmla="*/ 339785 w 2403273"/>
              <a:gd name="connsiteY11" fmla="*/ 1807 h 5953841"/>
              <a:gd name="connsiteX12" fmla="*/ 8291 w 2403273"/>
              <a:gd name="connsiteY12" fmla="*/ 0 h 5953841"/>
              <a:gd name="connsiteX13" fmla="*/ 0 w 2403273"/>
              <a:gd name="connsiteY13" fmla="*/ 5952660 h 5953841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384765 w 2403273"/>
              <a:gd name="connsiteY5" fmla="*/ 5721621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384765 w 2403273"/>
              <a:gd name="connsiteY5" fmla="*/ 5721621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4313467"/>
              <a:gd name="connsiteY0" fmla="*/ 5952660 h 5953258"/>
              <a:gd name="connsiteX1" fmla="*/ 400819 w 4313467"/>
              <a:gd name="connsiteY1" fmla="*/ 5952441 h 5953258"/>
              <a:gd name="connsiteX2" fmla="*/ 4313467 w 4313467"/>
              <a:gd name="connsiteY2" fmla="*/ 5950969 h 5953258"/>
              <a:gd name="connsiteX3" fmla="*/ 2403273 w 4313467"/>
              <a:gd name="connsiteY3" fmla="*/ 5888492 h 5953258"/>
              <a:gd name="connsiteX4" fmla="*/ 399393 w 4313467"/>
              <a:gd name="connsiteY4" fmla="*/ 5892657 h 5953258"/>
              <a:gd name="connsiteX5" fmla="*/ 384765 w 4313467"/>
              <a:gd name="connsiteY5" fmla="*/ 5721621 h 5953258"/>
              <a:gd name="connsiteX6" fmla="*/ 305165 w 4313467"/>
              <a:gd name="connsiteY6" fmla="*/ 5568071 h 5953258"/>
              <a:gd name="connsiteX7" fmla="*/ 302345 w 4313467"/>
              <a:gd name="connsiteY7" fmla="*/ 3856355 h 5953258"/>
              <a:gd name="connsiteX8" fmla="*/ 518123 w 4313467"/>
              <a:gd name="connsiteY8" fmla="*/ 3687543 h 5953258"/>
              <a:gd name="connsiteX9" fmla="*/ 517903 w 4313467"/>
              <a:gd name="connsiteY9" fmla="*/ 913826 h 5953258"/>
              <a:gd name="connsiteX10" fmla="*/ 340006 w 4313467"/>
              <a:gd name="connsiteY10" fmla="*/ 733327 h 5953258"/>
              <a:gd name="connsiteX11" fmla="*/ 339785 w 4313467"/>
              <a:gd name="connsiteY11" fmla="*/ 1807 h 5953258"/>
              <a:gd name="connsiteX12" fmla="*/ 8291 w 4313467"/>
              <a:gd name="connsiteY12" fmla="*/ 0 h 5953258"/>
              <a:gd name="connsiteX13" fmla="*/ 0 w 4313467"/>
              <a:gd name="connsiteY13" fmla="*/ 5952660 h 5953258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2403273 w 4313467"/>
              <a:gd name="connsiteY2" fmla="*/ 5888492 h 5952660"/>
              <a:gd name="connsiteX3" fmla="*/ 399393 w 4313467"/>
              <a:gd name="connsiteY3" fmla="*/ 5892657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9393 w 4313467"/>
              <a:gd name="connsiteY3" fmla="*/ 5892657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0365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6015462"/>
              <a:gd name="connsiteY0" fmla="*/ 5952660 h 5952660"/>
              <a:gd name="connsiteX1" fmla="*/ 4313467 w 6015462"/>
              <a:gd name="connsiteY1" fmla="*/ 5950969 h 5952660"/>
              <a:gd name="connsiteX2" fmla="*/ 6015462 w 6015462"/>
              <a:gd name="connsiteY2" fmla="*/ 5902027 h 5952660"/>
              <a:gd name="connsiteX3" fmla="*/ 375971 w 6015462"/>
              <a:gd name="connsiteY3" fmla="*/ 5905152 h 5952660"/>
              <a:gd name="connsiteX4" fmla="*/ 376957 w 6015462"/>
              <a:gd name="connsiteY4" fmla="*/ 5743489 h 5952660"/>
              <a:gd name="connsiteX5" fmla="*/ 305165 w 6015462"/>
              <a:gd name="connsiteY5" fmla="*/ 5568071 h 5952660"/>
              <a:gd name="connsiteX6" fmla="*/ 302345 w 6015462"/>
              <a:gd name="connsiteY6" fmla="*/ 3856355 h 5952660"/>
              <a:gd name="connsiteX7" fmla="*/ 518123 w 6015462"/>
              <a:gd name="connsiteY7" fmla="*/ 3687543 h 5952660"/>
              <a:gd name="connsiteX8" fmla="*/ 517903 w 6015462"/>
              <a:gd name="connsiteY8" fmla="*/ 913826 h 5952660"/>
              <a:gd name="connsiteX9" fmla="*/ 340006 w 6015462"/>
              <a:gd name="connsiteY9" fmla="*/ 733327 h 5952660"/>
              <a:gd name="connsiteX10" fmla="*/ 339785 w 6015462"/>
              <a:gd name="connsiteY10" fmla="*/ 1807 h 5952660"/>
              <a:gd name="connsiteX11" fmla="*/ 8291 w 6015462"/>
              <a:gd name="connsiteY11" fmla="*/ 0 h 5952660"/>
              <a:gd name="connsiteX12" fmla="*/ 0 w 6015462"/>
              <a:gd name="connsiteY12" fmla="*/ 5952660 h 5952660"/>
              <a:gd name="connsiteX0" fmla="*/ 0 w 6019367"/>
              <a:gd name="connsiteY0" fmla="*/ 5952660 h 5952660"/>
              <a:gd name="connsiteX1" fmla="*/ 6019367 w 6019367"/>
              <a:gd name="connsiteY1" fmla="*/ 5950969 h 5952660"/>
              <a:gd name="connsiteX2" fmla="*/ 6015462 w 6019367"/>
              <a:gd name="connsiteY2" fmla="*/ 5902027 h 5952660"/>
              <a:gd name="connsiteX3" fmla="*/ 375971 w 6019367"/>
              <a:gd name="connsiteY3" fmla="*/ 5905152 h 5952660"/>
              <a:gd name="connsiteX4" fmla="*/ 376957 w 6019367"/>
              <a:gd name="connsiteY4" fmla="*/ 5743489 h 5952660"/>
              <a:gd name="connsiteX5" fmla="*/ 305165 w 6019367"/>
              <a:gd name="connsiteY5" fmla="*/ 5568071 h 5952660"/>
              <a:gd name="connsiteX6" fmla="*/ 302345 w 6019367"/>
              <a:gd name="connsiteY6" fmla="*/ 3856355 h 5952660"/>
              <a:gd name="connsiteX7" fmla="*/ 518123 w 6019367"/>
              <a:gd name="connsiteY7" fmla="*/ 3687543 h 5952660"/>
              <a:gd name="connsiteX8" fmla="*/ 517903 w 6019367"/>
              <a:gd name="connsiteY8" fmla="*/ 913826 h 5952660"/>
              <a:gd name="connsiteX9" fmla="*/ 340006 w 6019367"/>
              <a:gd name="connsiteY9" fmla="*/ 733327 h 5952660"/>
              <a:gd name="connsiteX10" fmla="*/ 339785 w 6019367"/>
              <a:gd name="connsiteY10" fmla="*/ 1807 h 5952660"/>
              <a:gd name="connsiteX11" fmla="*/ 8291 w 6019367"/>
              <a:gd name="connsiteY11" fmla="*/ 0 h 5952660"/>
              <a:gd name="connsiteX12" fmla="*/ 0 w 6019367"/>
              <a:gd name="connsiteY12" fmla="*/ 5952660 h 5952660"/>
              <a:gd name="connsiteX0" fmla="*/ 0 w 6019367"/>
              <a:gd name="connsiteY0" fmla="*/ 5952660 h 5952660"/>
              <a:gd name="connsiteX1" fmla="*/ 6019367 w 6019367"/>
              <a:gd name="connsiteY1" fmla="*/ 5950969 h 5952660"/>
              <a:gd name="connsiteX2" fmla="*/ 6011559 w 6019367"/>
              <a:gd name="connsiteY2" fmla="*/ 5905151 h 5952660"/>
              <a:gd name="connsiteX3" fmla="*/ 375971 w 6019367"/>
              <a:gd name="connsiteY3" fmla="*/ 5905152 h 5952660"/>
              <a:gd name="connsiteX4" fmla="*/ 376957 w 6019367"/>
              <a:gd name="connsiteY4" fmla="*/ 5743489 h 5952660"/>
              <a:gd name="connsiteX5" fmla="*/ 305165 w 6019367"/>
              <a:gd name="connsiteY5" fmla="*/ 5568071 h 5952660"/>
              <a:gd name="connsiteX6" fmla="*/ 302345 w 6019367"/>
              <a:gd name="connsiteY6" fmla="*/ 3856355 h 5952660"/>
              <a:gd name="connsiteX7" fmla="*/ 518123 w 6019367"/>
              <a:gd name="connsiteY7" fmla="*/ 3687543 h 5952660"/>
              <a:gd name="connsiteX8" fmla="*/ 517903 w 6019367"/>
              <a:gd name="connsiteY8" fmla="*/ 913826 h 5952660"/>
              <a:gd name="connsiteX9" fmla="*/ 340006 w 6019367"/>
              <a:gd name="connsiteY9" fmla="*/ 733327 h 5952660"/>
              <a:gd name="connsiteX10" fmla="*/ 339785 w 6019367"/>
              <a:gd name="connsiteY10" fmla="*/ 1807 h 5952660"/>
              <a:gd name="connsiteX11" fmla="*/ 8291 w 6019367"/>
              <a:gd name="connsiteY11" fmla="*/ 0 h 5952660"/>
              <a:gd name="connsiteX12" fmla="*/ 0 w 6019367"/>
              <a:gd name="connsiteY12" fmla="*/ 5952660 h 5952660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375971 w 6015464"/>
              <a:gd name="connsiteY3" fmla="*/ 5905152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375971 w 6015464"/>
              <a:gd name="connsiteY3" fmla="*/ 5905153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339785 w 6015464"/>
              <a:gd name="connsiteY9" fmla="*/ 592205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339785 w 6015464"/>
              <a:gd name="connsiteY9" fmla="*/ 592205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215089 w 6015464"/>
              <a:gd name="connsiteY8" fmla="*/ 1123803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27516 h 6328949"/>
              <a:gd name="connsiteX1" fmla="*/ 6015464 w 6015464"/>
              <a:gd name="connsiteY1" fmla="*/ 6328949 h 6328949"/>
              <a:gd name="connsiteX2" fmla="*/ 6011559 w 6015464"/>
              <a:gd name="connsiteY2" fmla="*/ 6280007 h 6328949"/>
              <a:gd name="connsiteX3" fmla="*/ 664842 w 6015464"/>
              <a:gd name="connsiteY3" fmla="*/ 6280010 h 6328949"/>
              <a:gd name="connsiteX4" fmla="*/ 305165 w 6015464"/>
              <a:gd name="connsiteY4" fmla="*/ 5942927 h 6328949"/>
              <a:gd name="connsiteX5" fmla="*/ 302345 w 6015464"/>
              <a:gd name="connsiteY5" fmla="*/ 4231211 h 6328949"/>
              <a:gd name="connsiteX6" fmla="*/ 518123 w 6015464"/>
              <a:gd name="connsiteY6" fmla="*/ 4062399 h 6328949"/>
              <a:gd name="connsiteX7" fmla="*/ 517903 w 6015464"/>
              <a:gd name="connsiteY7" fmla="*/ 1288682 h 6328949"/>
              <a:gd name="connsiteX8" fmla="*/ 199474 w 6015464"/>
              <a:gd name="connsiteY8" fmla="*/ 1095688 h 6328949"/>
              <a:gd name="connsiteX9" fmla="*/ 199253 w 6015464"/>
              <a:gd name="connsiteY9" fmla="*/ 157997 h 6328949"/>
              <a:gd name="connsiteX10" fmla="*/ 4387 w 6015464"/>
              <a:gd name="connsiteY10" fmla="*/ 0 h 6328949"/>
              <a:gd name="connsiteX11" fmla="*/ 0 w 6015464"/>
              <a:gd name="connsiteY11" fmla="*/ 6327516 h 6328949"/>
              <a:gd name="connsiteX0" fmla="*/ 0 w 6015464"/>
              <a:gd name="connsiteY0" fmla="*/ 6327516 h 6328949"/>
              <a:gd name="connsiteX1" fmla="*/ 6015464 w 6015464"/>
              <a:gd name="connsiteY1" fmla="*/ 6328949 h 6328949"/>
              <a:gd name="connsiteX2" fmla="*/ 6011559 w 6015464"/>
              <a:gd name="connsiteY2" fmla="*/ 6280007 h 6328949"/>
              <a:gd name="connsiteX3" fmla="*/ 664842 w 6015464"/>
              <a:gd name="connsiteY3" fmla="*/ 6280010 h 6328949"/>
              <a:gd name="connsiteX4" fmla="*/ 305165 w 6015464"/>
              <a:gd name="connsiteY4" fmla="*/ 5942927 h 6328949"/>
              <a:gd name="connsiteX5" fmla="*/ 302345 w 6015464"/>
              <a:gd name="connsiteY5" fmla="*/ 4231211 h 6328949"/>
              <a:gd name="connsiteX6" fmla="*/ 518123 w 6015464"/>
              <a:gd name="connsiteY6" fmla="*/ 4062399 h 6328949"/>
              <a:gd name="connsiteX7" fmla="*/ 517903 w 6015464"/>
              <a:gd name="connsiteY7" fmla="*/ 1288682 h 6328949"/>
              <a:gd name="connsiteX8" fmla="*/ 199474 w 6015464"/>
              <a:gd name="connsiteY8" fmla="*/ 1095688 h 6328949"/>
              <a:gd name="connsiteX9" fmla="*/ 230482 w 6015464"/>
              <a:gd name="connsiteY9" fmla="*/ 133006 h 6328949"/>
              <a:gd name="connsiteX10" fmla="*/ 4387 w 6015464"/>
              <a:gd name="connsiteY10" fmla="*/ 0 h 6328949"/>
              <a:gd name="connsiteX11" fmla="*/ 0 w 6015464"/>
              <a:gd name="connsiteY11" fmla="*/ 6327516 h 6328949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199474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199474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22897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9051211"/>
              <a:gd name="connsiteY0" fmla="*/ 6358753 h 6360186"/>
              <a:gd name="connsiteX1" fmla="*/ 6015464 w 9051211"/>
              <a:gd name="connsiteY1" fmla="*/ 6360186 h 6360186"/>
              <a:gd name="connsiteX2" fmla="*/ 9051211 w 9051211"/>
              <a:gd name="connsiteY2" fmla="*/ 6190071 h 6360186"/>
              <a:gd name="connsiteX3" fmla="*/ 664842 w 9051211"/>
              <a:gd name="connsiteY3" fmla="*/ 6311247 h 6360186"/>
              <a:gd name="connsiteX4" fmla="*/ 305165 w 9051211"/>
              <a:gd name="connsiteY4" fmla="*/ 5974164 h 6360186"/>
              <a:gd name="connsiteX5" fmla="*/ 302345 w 9051211"/>
              <a:gd name="connsiteY5" fmla="*/ 4262448 h 6360186"/>
              <a:gd name="connsiteX6" fmla="*/ 518123 w 9051211"/>
              <a:gd name="connsiteY6" fmla="*/ 4093636 h 6360186"/>
              <a:gd name="connsiteX7" fmla="*/ 517903 w 9051211"/>
              <a:gd name="connsiteY7" fmla="*/ 1319919 h 6360186"/>
              <a:gd name="connsiteX8" fmla="*/ 230703 w 9051211"/>
              <a:gd name="connsiteY8" fmla="*/ 1130048 h 6360186"/>
              <a:gd name="connsiteX9" fmla="*/ 230482 w 9051211"/>
              <a:gd name="connsiteY9" fmla="*/ 164243 h 6360186"/>
              <a:gd name="connsiteX10" fmla="*/ 4387 w 9051211"/>
              <a:gd name="connsiteY10" fmla="*/ 0 h 6360186"/>
              <a:gd name="connsiteX11" fmla="*/ 0 w 9051211"/>
              <a:gd name="connsiteY11" fmla="*/ 6358753 h 6360186"/>
              <a:gd name="connsiteX0" fmla="*/ 0 w 9055116"/>
              <a:gd name="connsiteY0" fmla="*/ 6358753 h 6360186"/>
              <a:gd name="connsiteX1" fmla="*/ 9055116 w 9055116"/>
              <a:gd name="connsiteY1" fmla="*/ 6360186 h 6360186"/>
              <a:gd name="connsiteX2" fmla="*/ 9051211 w 9055116"/>
              <a:gd name="connsiteY2" fmla="*/ 6190071 h 6360186"/>
              <a:gd name="connsiteX3" fmla="*/ 664842 w 9055116"/>
              <a:gd name="connsiteY3" fmla="*/ 6311247 h 6360186"/>
              <a:gd name="connsiteX4" fmla="*/ 305165 w 9055116"/>
              <a:gd name="connsiteY4" fmla="*/ 5974164 h 6360186"/>
              <a:gd name="connsiteX5" fmla="*/ 302345 w 9055116"/>
              <a:gd name="connsiteY5" fmla="*/ 4262448 h 6360186"/>
              <a:gd name="connsiteX6" fmla="*/ 518123 w 9055116"/>
              <a:gd name="connsiteY6" fmla="*/ 4093636 h 6360186"/>
              <a:gd name="connsiteX7" fmla="*/ 517903 w 9055116"/>
              <a:gd name="connsiteY7" fmla="*/ 1319919 h 6360186"/>
              <a:gd name="connsiteX8" fmla="*/ 230703 w 9055116"/>
              <a:gd name="connsiteY8" fmla="*/ 1130048 h 6360186"/>
              <a:gd name="connsiteX9" fmla="*/ 230482 w 9055116"/>
              <a:gd name="connsiteY9" fmla="*/ 164243 h 6360186"/>
              <a:gd name="connsiteX10" fmla="*/ 4387 w 9055116"/>
              <a:gd name="connsiteY10" fmla="*/ 0 h 6360186"/>
              <a:gd name="connsiteX11" fmla="*/ 0 w 9055116"/>
              <a:gd name="connsiteY11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302345 w 9055490"/>
              <a:gd name="connsiteY5" fmla="*/ 4262448 h 6360186"/>
              <a:gd name="connsiteX6" fmla="*/ 518123 w 9055490"/>
              <a:gd name="connsiteY6" fmla="*/ 4093636 h 6360186"/>
              <a:gd name="connsiteX7" fmla="*/ 517903 w 9055490"/>
              <a:gd name="connsiteY7" fmla="*/ 1319919 h 6360186"/>
              <a:gd name="connsiteX8" fmla="*/ 230703 w 9055490"/>
              <a:gd name="connsiteY8" fmla="*/ 1130048 h 6360186"/>
              <a:gd name="connsiteX9" fmla="*/ 230482 w 9055490"/>
              <a:gd name="connsiteY9" fmla="*/ 164243 h 6360186"/>
              <a:gd name="connsiteX10" fmla="*/ 4387 w 9055490"/>
              <a:gd name="connsiteY10" fmla="*/ 0 h 6360186"/>
              <a:gd name="connsiteX11" fmla="*/ 0 w 9055490"/>
              <a:gd name="connsiteY11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518123 w 9055490"/>
              <a:gd name="connsiteY5" fmla="*/ 4093636 h 6360186"/>
              <a:gd name="connsiteX6" fmla="*/ 517903 w 9055490"/>
              <a:gd name="connsiteY6" fmla="*/ 1319919 h 6360186"/>
              <a:gd name="connsiteX7" fmla="*/ 230703 w 9055490"/>
              <a:gd name="connsiteY7" fmla="*/ 1130048 h 6360186"/>
              <a:gd name="connsiteX8" fmla="*/ 230482 w 9055490"/>
              <a:gd name="connsiteY8" fmla="*/ 164243 h 6360186"/>
              <a:gd name="connsiteX9" fmla="*/ 4387 w 9055490"/>
              <a:gd name="connsiteY9" fmla="*/ 0 h 6360186"/>
              <a:gd name="connsiteX10" fmla="*/ 0 w 9055490"/>
              <a:gd name="connsiteY10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517903 w 9055490"/>
              <a:gd name="connsiteY5" fmla="*/ 1319919 h 6360186"/>
              <a:gd name="connsiteX6" fmla="*/ 230703 w 9055490"/>
              <a:gd name="connsiteY6" fmla="*/ 1130048 h 6360186"/>
              <a:gd name="connsiteX7" fmla="*/ 230482 w 9055490"/>
              <a:gd name="connsiteY7" fmla="*/ 164243 h 6360186"/>
              <a:gd name="connsiteX8" fmla="*/ 4387 w 9055490"/>
              <a:gd name="connsiteY8" fmla="*/ 0 h 6360186"/>
              <a:gd name="connsiteX9" fmla="*/ 0 w 9055490"/>
              <a:gd name="connsiteY9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230703 w 9055490"/>
              <a:gd name="connsiteY5" fmla="*/ 1130048 h 6360186"/>
              <a:gd name="connsiteX6" fmla="*/ 230482 w 9055490"/>
              <a:gd name="connsiteY6" fmla="*/ 164243 h 6360186"/>
              <a:gd name="connsiteX7" fmla="*/ 4387 w 9055490"/>
              <a:gd name="connsiteY7" fmla="*/ 0 h 6360186"/>
              <a:gd name="connsiteX8" fmla="*/ 0 w 9055490"/>
              <a:gd name="connsiteY8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230482 w 9055490"/>
              <a:gd name="connsiteY5" fmla="*/ 164243 h 6360186"/>
              <a:gd name="connsiteX6" fmla="*/ 4387 w 9055490"/>
              <a:gd name="connsiteY6" fmla="*/ 0 h 6360186"/>
              <a:gd name="connsiteX7" fmla="*/ 0 w 9055490"/>
              <a:gd name="connsiteY7" fmla="*/ 6358753 h 6360186"/>
              <a:gd name="connsiteX0" fmla="*/ 608671 w 9664161"/>
              <a:gd name="connsiteY0" fmla="*/ 6194510 h 6195943"/>
              <a:gd name="connsiteX1" fmla="*/ 9663787 w 9664161"/>
              <a:gd name="connsiteY1" fmla="*/ 6195943 h 6195943"/>
              <a:gd name="connsiteX2" fmla="*/ 9663785 w 9664161"/>
              <a:gd name="connsiteY2" fmla="*/ 6139429 h 6195943"/>
              <a:gd name="connsiteX3" fmla="*/ 1273513 w 9664161"/>
              <a:gd name="connsiteY3" fmla="*/ 6147004 h 6195943"/>
              <a:gd name="connsiteX4" fmla="*/ 913836 w 9664161"/>
              <a:gd name="connsiteY4" fmla="*/ 5809921 h 6195943"/>
              <a:gd name="connsiteX5" fmla="*/ 839153 w 9664161"/>
              <a:gd name="connsiteY5" fmla="*/ 0 h 6195943"/>
              <a:gd name="connsiteX6" fmla="*/ 608671 w 9664161"/>
              <a:gd name="connsiteY6" fmla="*/ 6194510 h 6195943"/>
              <a:gd name="connsiteX0" fmla="*/ 608671 w 9664161"/>
              <a:gd name="connsiteY0" fmla="*/ 6194510 h 6195943"/>
              <a:gd name="connsiteX1" fmla="*/ 9663787 w 9664161"/>
              <a:gd name="connsiteY1" fmla="*/ 6195943 h 6195943"/>
              <a:gd name="connsiteX2" fmla="*/ 9663785 w 9664161"/>
              <a:gd name="connsiteY2" fmla="*/ 6139429 h 6195943"/>
              <a:gd name="connsiteX3" fmla="*/ 1273513 w 9664161"/>
              <a:gd name="connsiteY3" fmla="*/ 6147004 h 6195943"/>
              <a:gd name="connsiteX4" fmla="*/ 913836 w 9664161"/>
              <a:gd name="connsiteY4" fmla="*/ 5809921 h 6195943"/>
              <a:gd name="connsiteX5" fmla="*/ 839153 w 9664161"/>
              <a:gd name="connsiteY5" fmla="*/ 0 h 6195943"/>
              <a:gd name="connsiteX6" fmla="*/ 608671 w 9664161"/>
              <a:gd name="connsiteY6" fmla="*/ 6194510 h 6195943"/>
              <a:gd name="connsiteX0" fmla="*/ 598197 w 9653687"/>
              <a:gd name="connsiteY0" fmla="*/ 384589 h 386022"/>
              <a:gd name="connsiteX1" fmla="*/ 9653313 w 9653687"/>
              <a:gd name="connsiteY1" fmla="*/ 386022 h 386022"/>
              <a:gd name="connsiteX2" fmla="*/ 9653311 w 9653687"/>
              <a:gd name="connsiteY2" fmla="*/ 329508 h 386022"/>
              <a:gd name="connsiteX3" fmla="*/ 1263039 w 9653687"/>
              <a:gd name="connsiteY3" fmla="*/ 337083 h 386022"/>
              <a:gd name="connsiteX4" fmla="*/ 903362 w 9653687"/>
              <a:gd name="connsiteY4" fmla="*/ 0 h 386022"/>
              <a:gd name="connsiteX5" fmla="*/ 598197 w 9653687"/>
              <a:gd name="connsiteY5" fmla="*/ 384589 h 386022"/>
              <a:gd name="connsiteX0" fmla="*/ 598196 w 9653685"/>
              <a:gd name="connsiteY0" fmla="*/ 384589 h 386022"/>
              <a:gd name="connsiteX1" fmla="*/ 9653311 w 9653685"/>
              <a:gd name="connsiteY1" fmla="*/ 386022 h 386022"/>
              <a:gd name="connsiteX2" fmla="*/ 9653309 w 9653685"/>
              <a:gd name="connsiteY2" fmla="*/ 329508 h 386022"/>
              <a:gd name="connsiteX3" fmla="*/ 1263037 w 9653685"/>
              <a:gd name="connsiteY3" fmla="*/ 337083 h 386022"/>
              <a:gd name="connsiteX4" fmla="*/ 903360 w 9653685"/>
              <a:gd name="connsiteY4" fmla="*/ 0 h 386022"/>
              <a:gd name="connsiteX5" fmla="*/ 598196 w 9653685"/>
              <a:gd name="connsiteY5" fmla="*/ 384589 h 386022"/>
              <a:gd name="connsiteX0" fmla="*/ 0 w 9055489"/>
              <a:gd name="connsiteY0" fmla="*/ 384589 h 386022"/>
              <a:gd name="connsiteX1" fmla="*/ 9055115 w 9055489"/>
              <a:gd name="connsiteY1" fmla="*/ 386022 h 386022"/>
              <a:gd name="connsiteX2" fmla="*/ 9055113 w 9055489"/>
              <a:gd name="connsiteY2" fmla="*/ 329508 h 386022"/>
              <a:gd name="connsiteX3" fmla="*/ 664841 w 9055489"/>
              <a:gd name="connsiteY3" fmla="*/ 337083 h 386022"/>
              <a:gd name="connsiteX4" fmla="*/ 305164 w 9055489"/>
              <a:gd name="connsiteY4" fmla="*/ 0 h 386022"/>
              <a:gd name="connsiteX5" fmla="*/ 0 w 9055489"/>
              <a:gd name="connsiteY5" fmla="*/ 384589 h 386022"/>
              <a:gd name="connsiteX0" fmla="*/ 0 w 9055489"/>
              <a:gd name="connsiteY0" fmla="*/ 384589 h 386022"/>
              <a:gd name="connsiteX1" fmla="*/ 9055115 w 9055489"/>
              <a:gd name="connsiteY1" fmla="*/ 386022 h 386022"/>
              <a:gd name="connsiteX2" fmla="*/ 9055113 w 9055489"/>
              <a:gd name="connsiteY2" fmla="*/ 329508 h 386022"/>
              <a:gd name="connsiteX3" fmla="*/ 664841 w 9055489"/>
              <a:gd name="connsiteY3" fmla="*/ 337083 h 386022"/>
              <a:gd name="connsiteX4" fmla="*/ 305164 w 9055489"/>
              <a:gd name="connsiteY4" fmla="*/ 0 h 386022"/>
              <a:gd name="connsiteX5" fmla="*/ 0 w 9055489"/>
              <a:gd name="connsiteY5" fmla="*/ 384589 h 386022"/>
              <a:gd name="connsiteX0" fmla="*/ 0 w 9055489"/>
              <a:gd name="connsiteY0" fmla="*/ 384589 h 386022"/>
              <a:gd name="connsiteX1" fmla="*/ 9055115 w 9055489"/>
              <a:gd name="connsiteY1" fmla="*/ 386022 h 386022"/>
              <a:gd name="connsiteX2" fmla="*/ 9055113 w 9055489"/>
              <a:gd name="connsiteY2" fmla="*/ 329508 h 386022"/>
              <a:gd name="connsiteX3" fmla="*/ 664841 w 9055489"/>
              <a:gd name="connsiteY3" fmla="*/ 337083 h 386022"/>
              <a:gd name="connsiteX4" fmla="*/ 305164 w 9055489"/>
              <a:gd name="connsiteY4" fmla="*/ 0 h 386022"/>
              <a:gd name="connsiteX5" fmla="*/ 0 w 9055489"/>
              <a:gd name="connsiteY5" fmla="*/ 384589 h 386022"/>
              <a:gd name="connsiteX0" fmla="*/ 0 w 9055489"/>
              <a:gd name="connsiteY0" fmla="*/ 384589 h 386022"/>
              <a:gd name="connsiteX1" fmla="*/ 9055115 w 9055489"/>
              <a:gd name="connsiteY1" fmla="*/ 386022 h 386022"/>
              <a:gd name="connsiteX2" fmla="*/ 9055113 w 9055489"/>
              <a:gd name="connsiteY2" fmla="*/ 329508 h 386022"/>
              <a:gd name="connsiteX3" fmla="*/ 664841 w 9055489"/>
              <a:gd name="connsiteY3" fmla="*/ 337083 h 386022"/>
              <a:gd name="connsiteX4" fmla="*/ 305164 w 9055489"/>
              <a:gd name="connsiteY4" fmla="*/ 0 h 386022"/>
              <a:gd name="connsiteX5" fmla="*/ 0 w 9055489"/>
              <a:gd name="connsiteY5" fmla="*/ 384589 h 386022"/>
              <a:gd name="connsiteX0" fmla="*/ 0 w 9055489"/>
              <a:gd name="connsiteY0" fmla="*/ 1221017 h 1222450"/>
              <a:gd name="connsiteX1" fmla="*/ 9055115 w 9055489"/>
              <a:gd name="connsiteY1" fmla="*/ 1222450 h 1222450"/>
              <a:gd name="connsiteX2" fmla="*/ 9055113 w 9055489"/>
              <a:gd name="connsiteY2" fmla="*/ 1165936 h 1222450"/>
              <a:gd name="connsiteX3" fmla="*/ 664841 w 9055489"/>
              <a:gd name="connsiteY3" fmla="*/ 1173511 h 1222450"/>
              <a:gd name="connsiteX4" fmla="*/ 305164 w 9055489"/>
              <a:gd name="connsiteY4" fmla="*/ 836428 h 1222450"/>
              <a:gd name="connsiteX5" fmla="*/ 1528 w 9055489"/>
              <a:gd name="connsiteY5" fmla="*/ 4004 h 1222450"/>
              <a:gd name="connsiteX6" fmla="*/ 0 w 9055489"/>
              <a:gd name="connsiteY6" fmla="*/ 1221017 h 1222450"/>
              <a:gd name="connsiteX0" fmla="*/ 0 w 9055489"/>
              <a:gd name="connsiteY0" fmla="*/ 1217012 h 1218445"/>
              <a:gd name="connsiteX1" fmla="*/ 9055115 w 9055489"/>
              <a:gd name="connsiteY1" fmla="*/ 1218445 h 1218445"/>
              <a:gd name="connsiteX2" fmla="*/ 9055113 w 9055489"/>
              <a:gd name="connsiteY2" fmla="*/ 1161931 h 1218445"/>
              <a:gd name="connsiteX3" fmla="*/ 664841 w 9055489"/>
              <a:gd name="connsiteY3" fmla="*/ 1169506 h 1218445"/>
              <a:gd name="connsiteX4" fmla="*/ 305164 w 9055489"/>
              <a:gd name="connsiteY4" fmla="*/ 832423 h 1218445"/>
              <a:gd name="connsiteX5" fmla="*/ 1528 w 9055489"/>
              <a:gd name="connsiteY5" fmla="*/ -1 h 1218445"/>
              <a:gd name="connsiteX6" fmla="*/ 0 w 9055489"/>
              <a:gd name="connsiteY6" fmla="*/ 1217012 h 1218445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305164 w 9055489"/>
              <a:gd name="connsiteY4" fmla="*/ 832424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664301 w 9055489"/>
              <a:gd name="connsiteY4" fmla="*/ 20992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664301 w 9055489"/>
              <a:gd name="connsiteY4" fmla="*/ 20992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664301 w 9055489"/>
              <a:gd name="connsiteY4" fmla="*/ 20992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660396 w 9055489"/>
              <a:gd name="connsiteY4" fmla="*/ 1518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664841 w 9055489"/>
              <a:gd name="connsiteY4" fmla="*/ 1169507 h 1218446"/>
              <a:gd name="connsiteX5" fmla="*/ 660396 w 9055489"/>
              <a:gd name="connsiteY5" fmla="*/ 1518 h 1218446"/>
              <a:gd name="connsiteX6" fmla="*/ 1528 w 9055489"/>
              <a:gd name="connsiteY6" fmla="*/ 0 h 1218446"/>
              <a:gd name="connsiteX7" fmla="*/ 0 w 9055489"/>
              <a:gd name="connsiteY7" fmla="*/ 1217013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664841 w 9055489"/>
              <a:gd name="connsiteY4" fmla="*/ 1169507 h 1218446"/>
              <a:gd name="connsiteX5" fmla="*/ 660396 w 9055489"/>
              <a:gd name="connsiteY5" fmla="*/ 1518 h 1218446"/>
              <a:gd name="connsiteX6" fmla="*/ 1528 w 9055489"/>
              <a:gd name="connsiteY6" fmla="*/ 0 h 1218446"/>
              <a:gd name="connsiteX7" fmla="*/ 0 w 9055489"/>
              <a:gd name="connsiteY7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664841 w 9055489"/>
              <a:gd name="connsiteY4" fmla="*/ 1169507 h 1218446"/>
              <a:gd name="connsiteX5" fmla="*/ 660396 w 9055489"/>
              <a:gd name="connsiteY5" fmla="*/ 1518 h 1218446"/>
              <a:gd name="connsiteX6" fmla="*/ 1528 w 9055489"/>
              <a:gd name="connsiteY6" fmla="*/ 0 h 1218446"/>
              <a:gd name="connsiteX7" fmla="*/ 0 w 9055489"/>
              <a:gd name="connsiteY7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438076 w 9055489"/>
              <a:gd name="connsiteY4" fmla="*/ 1161974 h 1218446"/>
              <a:gd name="connsiteX5" fmla="*/ 664841 w 9055489"/>
              <a:gd name="connsiteY5" fmla="*/ 1169507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438076 w 9055489"/>
              <a:gd name="connsiteY4" fmla="*/ 1161974 h 1218446"/>
              <a:gd name="connsiteX5" fmla="*/ 1047400 w 9055489"/>
              <a:gd name="connsiteY5" fmla="*/ 250965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438076 w 9055489"/>
              <a:gd name="connsiteY4" fmla="*/ 1161974 h 1218446"/>
              <a:gd name="connsiteX5" fmla="*/ 1047400 w 9055489"/>
              <a:gd name="connsiteY5" fmla="*/ 250965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438076 w 9055489"/>
              <a:gd name="connsiteY4" fmla="*/ 1161974 h 1218446"/>
              <a:gd name="connsiteX5" fmla="*/ 1047400 w 9055489"/>
              <a:gd name="connsiteY5" fmla="*/ 250965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043806 w 9055489"/>
              <a:gd name="connsiteY4" fmla="*/ 1158729 h 1218446"/>
              <a:gd name="connsiteX5" fmla="*/ 1047400 w 9055489"/>
              <a:gd name="connsiteY5" fmla="*/ 250965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043806 w 9055489"/>
              <a:gd name="connsiteY4" fmla="*/ 1158729 h 1218446"/>
              <a:gd name="connsiteX5" fmla="*/ 1051613 w 9055489"/>
              <a:gd name="connsiteY5" fmla="*/ 493353 h 1218446"/>
              <a:gd name="connsiteX6" fmla="*/ 1047400 w 9055489"/>
              <a:gd name="connsiteY6" fmla="*/ 250965 h 1218446"/>
              <a:gd name="connsiteX7" fmla="*/ 660396 w 9055489"/>
              <a:gd name="connsiteY7" fmla="*/ 1518 h 1218446"/>
              <a:gd name="connsiteX8" fmla="*/ 1528 w 9055489"/>
              <a:gd name="connsiteY8" fmla="*/ 0 h 1218446"/>
              <a:gd name="connsiteX9" fmla="*/ 0 w 9055489"/>
              <a:gd name="connsiteY9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025542 w 9055489"/>
              <a:gd name="connsiteY4" fmla="*/ 470633 h 1218446"/>
              <a:gd name="connsiteX5" fmla="*/ 1051613 w 9055489"/>
              <a:gd name="connsiteY5" fmla="*/ 493353 h 1218446"/>
              <a:gd name="connsiteX6" fmla="*/ 1047400 w 9055489"/>
              <a:gd name="connsiteY6" fmla="*/ 250965 h 1218446"/>
              <a:gd name="connsiteX7" fmla="*/ 660396 w 9055489"/>
              <a:gd name="connsiteY7" fmla="*/ 1518 h 1218446"/>
              <a:gd name="connsiteX8" fmla="*/ 1528 w 9055489"/>
              <a:gd name="connsiteY8" fmla="*/ 0 h 1218446"/>
              <a:gd name="connsiteX9" fmla="*/ 0 w 9055489"/>
              <a:gd name="connsiteY9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1256 w 9055489"/>
              <a:gd name="connsiteY4" fmla="*/ 714062 h 1218446"/>
              <a:gd name="connsiteX5" fmla="*/ 5025542 w 9055489"/>
              <a:gd name="connsiteY5" fmla="*/ 470633 h 1218446"/>
              <a:gd name="connsiteX6" fmla="*/ 1051613 w 9055489"/>
              <a:gd name="connsiteY6" fmla="*/ 493353 h 1218446"/>
              <a:gd name="connsiteX7" fmla="*/ 1047400 w 9055489"/>
              <a:gd name="connsiteY7" fmla="*/ 250965 h 1218446"/>
              <a:gd name="connsiteX8" fmla="*/ 660396 w 9055489"/>
              <a:gd name="connsiteY8" fmla="*/ 1518 h 1218446"/>
              <a:gd name="connsiteX9" fmla="*/ 1528 w 9055489"/>
              <a:gd name="connsiteY9" fmla="*/ 0 h 1218446"/>
              <a:gd name="connsiteX10" fmla="*/ 0 w 9055489"/>
              <a:gd name="connsiteY10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129516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29516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29516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59810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64137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68465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81448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68465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77120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68465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59810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46827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5548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64137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51154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47909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47909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47909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70628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6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3858 w 9055115"/>
              <a:gd name="connsiteY4" fmla="*/ 1164137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77120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7383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1210 w 9055115"/>
              <a:gd name="connsiteY3" fmla="*/ 1165177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332735"/>
              <a:gd name="connsiteX1" fmla="*/ 263072 w 9055115"/>
              <a:gd name="connsiteY1" fmla="*/ 1217151 h 1332735"/>
              <a:gd name="connsiteX2" fmla="*/ 9055115 w 9055115"/>
              <a:gd name="connsiteY2" fmla="*/ 1218446 h 1332735"/>
              <a:gd name="connsiteX3" fmla="*/ 9055113 w 9055115"/>
              <a:gd name="connsiteY3" fmla="*/ 1161932 h 1332735"/>
              <a:gd name="connsiteX4" fmla="*/ 5367761 w 9055115"/>
              <a:gd name="connsiteY4" fmla="*/ 1160892 h 1332735"/>
              <a:gd name="connsiteX5" fmla="*/ 5361256 w 9055115"/>
              <a:gd name="connsiteY5" fmla="*/ 714062 h 1332735"/>
              <a:gd name="connsiteX6" fmla="*/ 5025542 w 9055115"/>
              <a:gd name="connsiteY6" fmla="*/ 470633 h 1332735"/>
              <a:gd name="connsiteX7" fmla="*/ 1051613 w 9055115"/>
              <a:gd name="connsiteY7" fmla="*/ 493353 h 1332735"/>
              <a:gd name="connsiteX8" fmla="*/ 1047400 w 9055115"/>
              <a:gd name="connsiteY8" fmla="*/ 250965 h 1332735"/>
              <a:gd name="connsiteX9" fmla="*/ 660396 w 9055115"/>
              <a:gd name="connsiteY9" fmla="*/ 1518 h 1332735"/>
              <a:gd name="connsiteX10" fmla="*/ 1528 w 9055115"/>
              <a:gd name="connsiteY10" fmla="*/ 0 h 1332735"/>
              <a:gd name="connsiteX11" fmla="*/ 0 w 9055115"/>
              <a:gd name="connsiteY11" fmla="*/ 1022270 h 1332735"/>
              <a:gd name="connsiteX0" fmla="*/ 0 w 9055115"/>
              <a:gd name="connsiteY0" fmla="*/ 1022270 h 1332735"/>
              <a:gd name="connsiteX1" fmla="*/ 263072 w 9055115"/>
              <a:gd name="connsiteY1" fmla="*/ 1217151 h 1332735"/>
              <a:gd name="connsiteX2" fmla="*/ 9055115 w 9055115"/>
              <a:gd name="connsiteY2" fmla="*/ 1218446 h 1332735"/>
              <a:gd name="connsiteX3" fmla="*/ 9055113 w 9055115"/>
              <a:gd name="connsiteY3" fmla="*/ 1161932 h 1332735"/>
              <a:gd name="connsiteX4" fmla="*/ 5367761 w 9055115"/>
              <a:gd name="connsiteY4" fmla="*/ 1160892 h 1332735"/>
              <a:gd name="connsiteX5" fmla="*/ 5361256 w 9055115"/>
              <a:gd name="connsiteY5" fmla="*/ 714062 h 1332735"/>
              <a:gd name="connsiteX6" fmla="*/ 5025542 w 9055115"/>
              <a:gd name="connsiteY6" fmla="*/ 470633 h 1332735"/>
              <a:gd name="connsiteX7" fmla="*/ 1051613 w 9055115"/>
              <a:gd name="connsiteY7" fmla="*/ 493353 h 1332735"/>
              <a:gd name="connsiteX8" fmla="*/ 1047400 w 9055115"/>
              <a:gd name="connsiteY8" fmla="*/ 250965 h 1332735"/>
              <a:gd name="connsiteX9" fmla="*/ 660396 w 9055115"/>
              <a:gd name="connsiteY9" fmla="*/ 1518 h 1332735"/>
              <a:gd name="connsiteX10" fmla="*/ 1528 w 9055115"/>
              <a:gd name="connsiteY10" fmla="*/ 0 h 1332735"/>
              <a:gd name="connsiteX11" fmla="*/ 0 w 9055115"/>
              <a:gd name="connsiteY11" fmla="*/ 1022270 h 1332735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2140425 w 9055115"/>
              <a:gd name="connsiteY8" fmla="*/ 259620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2140425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34228 w 9055115"/>
              <a:gd name="connsiteY7" fmla="*/ 476042 h 1218446"/>
              <a:gd name="connsiteX8" fmla="*/ 2140425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26422 w 9055115"/>
              <a:gd name="connsiteY7" fmla="*/ 469550 h 1218446"/>
              <a:gd name="connsiteX8" fmla="*/ 2140425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26422 w 9055115"/>
              <a:gd name="connsiteY7" fmla="*/ 469550 h 1218446"/>
              <a:gd name="connsiteX8" fmla="*/ 2140425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26422 w 9055115"/>
              <a:gd name="connsiteY7" fmla="*/ 469550 h 1218446"/>
              <a:gd name="connsiteX8" fmla="*/ 2132617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26422 w 9055115"/>
              <a:gd name="connsiteY7" fmla="*/ 469550 h 1218446"/>
              <a:gd name="connsiteX8" fmla="*/ 2132617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89111 h 1285287"/>
              <a:gd name="connsiteX1" fmla="*/ 263072 w 9055115"/>
              <a:gd name="connsiteY1" fmla="*/ 1283992 h 1285287"/>
              <a:gd name="connsiteX2" fmla="*/ 9055115 w 9055115"/>
              <a:gd name="connsiteY2" fmla="*/ 1285287 h 1285287"/>
              <a:gd name="connsiteX3" fmla="*/ 9055113 w 9055115"/>
              <a:gd name="connsiteY3" fmla="*/ 1228773 h 1285287"/>
              <a:gd name="connsiteX4" fmla="*/ 5371664 w 9055115"/>
              <a:gd name="connsiteY4" fmla="*/ 1227733 h 1285287"/>
              <a:gd name="connsiteX5" fmla="*/ 5369064 w 9055115"/>
              <a:gd name="connsiteY5" fmla="*/ 787394 h 1285287"/>
              <a:gd name="connsiteX6" fmla="*/ 5025542 w 9055115"/>
              <a:gd name="connsiteY6" fmla="*/ 537474 h 1285287"/>
              <a:gd name="connsiteX7" fmla="*/ 4396976 w 9055115"/>
              <a:gd name="connsiteY7" fmla="*/ 14019 h 1285287"/>
              <a:gd name="connsiteX8" fmla="*/ 2132617 w 9055115"/>
              <a:gd name="connsiteY8" fmla="*/ 326461 h 1285287"/>
              <a:gd name="connsiteX9" fmla="*/ 1815880 w 9055115"/>
              <a:gd name="connsiteY9" fmla="*/ 68359 h 1285287"/>
              <a:gd name="connsiteX10" fmla="*/ 1528 w 9055115"/>
              <a:gd name="connsiteY10" fmla="*/ 66841 h 1285287"/>
              <a:gd name="connsiteX11" fmla="*/ 0 w 9055115"/>
              <a:gd name="connsiteY11" fmla="*/ 1089111 h 1285287"/>
              <a:gd name="connsiteX0" fmla="*/ 0 w 9055115"/>
              <a:gd name="connsiteY0" fmla="*/ 1100877 h 1297053"/>
              <a:gd name="connsiteX1" fmla="*/ 263072 w 9055115"/>
              <a:gd name="connsiteY1" fmla="*/ 1295758 h 1297053"/>
              <a:gd name="connsiteX2" fmla="*/ 9055115 w 9055115"/>
              <a:gd name="connsiteY2" fmla="*/ 1297053 h 1297053"/>
              <a:gd name="connsiteX3" fmla="*/ 9055113 w 9055115"/>
              <a:gd name="connsiteY3" fmla="*/ 1240539 h 1297053"/>
              <a:gd name="connsiteX4" fmla="*/ 5371664 w 9055115"/>
              <a:gd name="connsiteY4" fmla="*/ 1239499 h 1297053"/>
              <a:gd name="connsiteX5" fmla="*/ 5369064 w 9055115"/>
              <a:gd name="connsiteY5" fmla="*/ 799160 h 1297053"/>
              <a:gd name="connsiteX6" fmla="*/ 5025542 w 9055115"/>
              <a:gd name="connsiteY6" fmla="*/ 549240 h 1297053"/>
              <a:gd name="connsiteX7" fmla="*/ 4396976 w 9055115"/>
              <a:gd name="connsiteY7" fmla="*/ 25785 h 1297053"/>
              <a:gd name="connsiteX8" fmla="*/ 1815880 w 9055115"/>
              <a:gd name="connsiteY8" fmla="*/ 80125 h 1297053"/>
              <a:gd name="connsiteX9" fmla="*/ 1528 w 9055115"/>
              <a:gd name="connsiteY9" fmla="*/ 78607 h 1297053"/>
              <a:gd name="connsiteX10" fmla="*/ 0 w 9055115"/>
              <a:gd name="connsiteY10" fmla="*/ 1100877 h 1297053"/>
              <a:gd name="connsiteX0" fmla="*/ 0 w 9055115"/>
              <a:gd name="connsiteY0" fmla="*/ 1100877 h 1297053"/>
              <a:gd name="connsiteX1" fmla="*/ 263072 w 9055115"/>
              <a:gd name="connsiteY1" fmla="*/ 1295758 h 1297053"/>
              <a:gd name="connsiteX2" fmla="*/ 9055115 w 9055115"/>
              <a:gd name="connsiteY2" fmla="*/ 1297053 h 1297053"/>
              <a:gd name="connsiteX3" fmla="*/ 9055113 w 9055115"/>
              <a:gd name="connsiteY3" fmla="*/ 1240539 h 1297053"/>
              <a:gd name="connsiteX4" fmla="*/ 5371664 w 9055115"/>
              <a:gd name="connsiteY4" fmla="*/ 1239499 h 1297053"/>
              <a:gd name="connsiteX5" fmla="*/ 5369064 w 9055115"/>
              <a:gd name="connsiteY5" fmla="*/ 799160 h 1297053"/>
              <a:gd name="connsiteX6" fmla="*/ 5025542 w 9055115"/>
              <a:gd name="connsiteY6" fmla="*/ 549240 h 1297053"/>
              <a:gd name="connsiteX7" fmla="*/ 4396976 w 9055115"/>
              <a:gd name="connsiteY7" fmla="*/ 25785 h 1297053"/>
              <a:gd name="connsiteX8" fmla="*/ 1815880 w 9055115"/>
              <a:gd name="connsiteY8" fmla="*/ 80125 h 1297053"/>
              <a:gd name="connsiteX9" fmla="*/ 1528 w 9055115"/>
              <a:gd name="connsiteY9" fmla="*/ 78607 h 1297053"/>
              <a:gd name="connsiteX10" fmla="*/ 0 w 9055115"/>
              <a:gd name="connsiteY10" fmla="*/ 1100877 h 1297053"/>
              <a:gd name="connsiteX0" fmla="*/ 0 w 9055115"/>
              <a:gd name="connsiteY0" fmla="*/ 1100877 h 1297053"/>
              <a:gd name="connsiteX1" fmla="*/ 263072 w 9055115"/>
              <a:gd name="connsiteY1" fmla="*/ 1295758 h 1297053"/>
              <a:gd name="connsiteX2" fmla="*/ 9055115 w 9055115"/>
              <a:gd name="connsiteY2" fmla="*/ 1297053 h 1297053"/>
              <a:gd name="connsiteX3" fmla="*/ 9055113 w 9055115"/>
              <a:gd name="connsiteY3" fmla="*/ 1240539 h 1297053"/>
              <a:gd name="connsiteX4" fmla="*/ 5371664 w 9055115"/>
              <a:gd name="connsiteY4" fmla="*/ 1239499 h 1297053"/>
              <a:gd name="connsiteX5" fmla="*/ 5369064 w 9055115"/>
              <a:gd name="connsiteY5" fmla="*/ 799160 h 1297053"/>
              <a:gd name="connsiteX6" fmla="*/ 5025542 w 9055115"/>
              <a:gd name="connsiteY6" fmla="*/ 549240 h 1297053"/>
              <a:gd name="connsiteX7" fmla="*/ 4396976 w 9055115"/>
              <a:gd name="connsiteY7" fmla="*/ 25785 h 1297053"/>
              <a:gd name="connsiteX8" fmla="*/ 1815880 w 9055115"/>
              <a:gd name="connsiteY8" fmla="*/ 80125 h 1297053"/>
              <a:gd name="connsiteX9" fmla="*/ 1528 w 9055115"/>
              <a:gd name="connsiteY9" fmla="*/ 78607 h 1297053"/>
              <a:gd name="connsiteX10" fmla="*/ 0 w 9055115"/>
              <a:gd name="connsiteY10" fmla="*/ 1100877 h 1297053"/>
              <a:gd name="connsiteX0" fmla="*/ 0 w 9055115"/>
              <a:gd name="connsiteY0" fmla="*/ 1075092 h 1271268"/>
              <a:gd name="connsiteX1" fmla="*/ 263072 w 9055115"/>
              <a:gd name="connsiteY1" fmla="*/ 1269973 h 1271268"/>
              <a:gd name="connsiteX2" fmla="*/ 9055115 w 9055115"/>
              <a:gd name="connsiteY2" fmla="*/ 1271268 h 1271268"/>
              <a:gd name="connsiteX3" fmla="*/ 9055113 w 9055115"/>
              <a:gd name="connsiteY3" fmla="*/ 1214754 h 1271268"/>
              <a:gd name="connsiteX4" fmla="*/ 5371664 w 9055115"/>
              <a:gd name="connsiteY4" fmla="*/ 1213714 h 1271268"/>
              <a:gd name="connsiteX5" fmla="*/ 5369064 w 9055115"/>
              <a:gd name="connsiteY5" fmla="*/ 773375 h 1271268"/>
              <a:gd name="connsiteX6" fmla="*/ 5025542 w 9055115"/>
              <a:gd name="connsiteY6" fmla="*/ 523455 h 1271268"/>
              <a:gd name="connsiteX7" fmla="*/ 4396976 w 9055115"/>
              <a:gd name="connsiteY7" fmla="*/ 0 h 1271268"/>
              <a:gd name="connsiteX8" fmla="*/ 1815880 w 9055115"/>
              <a:gd name="connsiteY8" fmla="*/ 54340 h 1271268"/>
              <a:gd name="connsiteX9" fmla="*/ 1528 w 9055115"/>
              <a:gd name="connsiteY9" fmla="*/ 52822 h 1271268"/>
              <a:gd name="connsiteX10" fmla="*/ 0 w 9055115"/>
              <a:gd name="connsiteY10" fmla="*/ 1075092 h 1271268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25542 w 9055115"/>
              <a:gd name="connsiteY6" fmla="*/ 477634 h 1225447"/>
              <a:gd name="connsiteX7" fmla="*/ 4705595 w 9055115"/>
              <a:gd name="connsiteY7" fmla="*/ 0 h 1225447"/>
              <a:gd name="connsiteX8" fmla="*/ 1815880 w 9055115"/>
              <a:gd name="connsiteY8" fmla="*/ 8519 h 1225447"/>
              <a:gd name="connsiteX9" fmla="*/ 1528 w 9055115"/>
              <a:gd name="connsiteY9" fmla="*/ 7001 h 1225447"/>
              <a:gd name="connsiteX10" fmla="*/ 0 w 9055115"/>
              <a:gd name="connsiteY10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25542 w 9055115"/>
              <a:gd name="connsiteY6" fmla="*/ 477634 h 1225447"/>
              <a:gd name="connsiteX7" fmla="*/ 4705595 w 9055115"/>
              <a:gd name="connsiteY7" fmla="*/ 0 h 1225447"/>
              <a:gd name="connsiteX8" fmla="*/ 1528 w 9055115"/>
              <a:gd name="connsiteY8" fmla="*/ 7001 h 1225447"/>
              <a:gd name="connsiteX9" fmla="*/ 0 w 9055115"/>
              <a:gd name="connsiteY9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25542 w 9055115"/>
              <a:gd name="connsiteY6" fmla="*/ 477634 h 1225447"/>
              <a:gd name="connsiteX7" fmla="*/ 4705595 w 9055115"/>
              <a:gd name="connsiteY7" fmla="*/ 0 h 1225447"/>
              <a:gd name="connsiteX8" fmla="*/ 1528 w 9055115"/>
              <a:gd name="connsiteY8" fmla="*/ 7001 h 1225447"/>
              <a:gd name="connsiteX9" fmla="*/ 0 w 9055115"/>
              <a:gd name="connsiteY9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25542 w 9055115"/>
              <a:gd name="connsiteY6" fmla="*/ 477634 h 1225447"/>
              <a:gd name="connsiteX7" fmla="*/ 4705595 w 9055115"/>
              <a:gd name="connsiteY7" fmla="*/ 0 h 1225447"/>
              <a:gd name="connsiteX8" fmla="*/ 1528 w 9055115"/>
              <a:gd name="connsiteY8" fmla="*/ 7001 h 1225447"/>
              <a:gd name="connsiteX9" fmla="*/ 0 w 9055115"/>
              <a:gd name="connsiteY9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03496 w 9055115"/>
              <a:gd name="connsiteY6" fmla="*/ 431813 h 1225447"/>
              <a:gd name="connsiteX7" fmla="*/ 4705595 w 9055115"/>
              <a:gd name="connsiteY7" fmla="*/ 0 h 1225447"/>
              <a:gd name="connsiteX8" fmla="*/ 1528 w 9055115"/>
              <a:gd name="connsiteY8" fmla="*/ 7001 h 1225447"/>
              <a:gd name="connsiteX9" fmla="*/ 0 w 9055115"/>
              <a:gd name="connsiteY9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4705595 w 9055115"/>
              <a:gd name="connsiteY6" fmla="*/ 0 h 1225447"/>
              <a:gd name="connsiteX7" fmla="*/ 1528 w 9055115"/>
              <a:gd name="connsiteY7" fmla="*/ 7001 h 1225447"/>
              <a:gd name="connsiteX8" fmla="*/ 0 w 9055115"/>
              <a:gd name="connsiteY8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58041 w 9055115"/>
              <a:gd name="connsiteY5" fmla="*/ 580924 h 1225447"/>
              <a:gd name="connsiteX6" fmla="*/ 4705595 w 9055115"/>
              <a:gd name="connsiteY6" fmla="*/ 0 h 1225447"/>
              <a:gd name="connsiteX7" fmla="*/ 1528 w 9055115"/>
              <a:gd name="connsiteY7" fmla="*/ 7001 h 1225447"/>
              <a:gd name="connsiteX8" fmla="*/ 0 w 9055115"/>
              <a:gd name="connsiteY8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599253 h 1225447"/>
              <a:gd name="connsiteX6" fmla="*/ 4705595 w 9055115"/>
              <a:gd name="connsiteY6" fmla="*/ 0 h 1225447"/>
              <a:gd name="connsiteX7" fmla="*/ 1528 w 9055115"/>
              <a:gd name="connsiteY7" fmla="*/ 7001 h 1225447"/>
              <a:gd name="connsiteX8" fmla="*/ 0 w 9055115"/>
              <a:gd name="connsiteY8" fmla="*/ 1029271 h 1225447"/>
              <a:gd name="connsiteX0" fmla="*/ 0 w 12978982"/>
              <a:gd name="connsiteY0" fmla="*/ 1029271 h 1225447"/>
              <a:gd name="connsiteX1" fmla="*/ 263072 w 12978982"/>
              <a:gd name="connsiteY1" fmla="*/ 1224152 h 1225447"/>
              <a:gd name="connsiteX2" fmla="*/ 9055115 w 12978982"/>
              <a:gd name="connsiteY2" fmla="*/ 1225447 h 1225447"/>
              <a:gd name="connsiteX3" fmla="*/ 12978982 w 12978982"/>
              <a:gd name="connsiteY3" fmla="*/ 1168933 h 1225447"/>
              <a:gd name="connsiteX4" fmla="*/ 5371664 w 12978982"/>
              <a:gd name="connsiteY4" fmla="*/ 1167893 h 1225447"/>
              <a:gd name="connsiteX5" fmla="*/ 5369064 w 12978982"/>
              <a:gd name="connsiteY5" fmla="*/ 599253 h 1225447"/>
              <a:gd name="connsiteX6" fmla="*/ 4705595 w 12978982"/>
              <a:gd name="connsiteY6" fmla="*/ 0 h 1225447"/>
              <a:gd name="connsiteX7" fmla="*/ 1528 w 12978982"/>
              <a:gd name="connsiteY7" fmla="*/ 7001 h 1225447"/>
              <a:gd name="connsiteX8" fmla="*/ 0 w 12978982"/>
              <a:gd name="connsiteY8" fmla="*/ 1029271 h 1225447"/>
              <a:gd name="connsiteX0" fmla="*/ 0 w 12978982"/>
              <a:gd name="connsiteY0" fmla="*/ 1029271 h 1224152"/>
              <a:gd name="connsiteX1" fmla="*/ 263072 w 12978982"/>
              <a:gd name="connsiteY1" fmla="*/ 1224152 h 1224152"/>
              <a:gd name="connsiteX2" fmla="*/ 12945918 w 12978982"/>
              <a:gd name="connsiteY2" fmla="*/ 1197953 h 1224152"/>
              <a:gd name="connsiteX3" fmla="*/ 12978982 w 12978982"/>
              <a:gd name="connsiteY3" fmla="*/ 1168933 h 1224152"/>
              <a:gd name="connsiteX4" fmla="*/ 5371664 w 12978982"/>
              <a:gd name="connsiteY4" fmla="*/ 1167893 h 1224152"/>
              <a:gd name="connsiteX5" fmla="*/ 5369064 w 12978982"/>
              <a:gd name="connsiteY5" fmla="*/ 599253 h 1224152"/>
              <a:gd name="connsiteX6" fmla="*/ 4705595 w 12978982"/>
              <a:gd name="connsiteY6" fmla="*/ 0 h 1224152"/>
              <a:gd name="connsiteX7" fmla="*/ 1528 w 12978982"/>
              <a:gd name="connsiteY7" fmla="*/ 7001 h 1224152"/>
              <a:gd name="connsiteX8" fmla="*/ 0 w 12978982"/>
              <a:gd name="connsiteY8" fmla="*/ 1029271 h 1224152"/>
              <a:gd name="connsiteX0" fmla="*/ 0 w 12978982"/>
              <a:gd name="connsiteY0" fmla="*/ 1029271 h 1224152"/>
              <a:gd name="connsiteX1" fmla="*/ 263072 w 12978982"/>
              <a:gd name="connsiteY1" fmla="*/ 1224152 h 1224152"/>
              <a:gd name="connsiteX2" fmla="*/ 12945918 w 12978982"/>
              <a:gd name="connsiteY2" fmla="*/ 1197953 h 1224152"/>
              <a:gd name="connsiteX3" fmla="*/ 12978982 w 12978982"/>
              <a:gd name="connsiteY3" fmla="*/ 1159768 h 1224152"/>
              <a:gd name="connsiteX4" fmla="*/ 5371664 w 12978982"/>
              <a:gd name="connsiteY4" fmla="*/ 1167893 h 1224152"/>
              <a:gd name="connsiteX5" fmla="*/ 5369064 w 12978982"/>
              <a:gd name="connsiteY5" fmla="*/ 599253 h 1224152"/>
              <a:gd name="connsiteX6" fmla="*/ 4705595 w 12978982"/>
              <a:gd name="connsiteY6" fmla="*/ 0 h 1224152"/>
              <a:gd name="connsiteX7" fmla="*/ 1528 w 12978982"/>
              <a:gd name="connsiteY7" fmla="*/ 7001 h 1224152"/>
              <a:gd name="connsiteX8" fmla="*/ 0 w 12978982"/>
              <a:gd name="connsiteY8" fmla="*/ 1029271 h 1224152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2978982 w 13023072"/>
              <a:gd name="connsiteY3" fmla="*/ 1159768 h 1225447"/>
              <a:gd name="connsiteX4" fmla="*/ 5371664 w 13023072"/>
              <a:gd name="connsiteY4" fmla="*/ 1167893 h 1225447"/>
              <a:gd name="connsiteX5" fmla="*/ 5369064 w 13023072"/>
              <a:gd name="connsiteY5" fmla="*/ 599253 h 1225447"/>
              <a:gd name="connsiteX6" fmla="*/ 4705595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68933 h 1225447"/>
              <a:gd name="connsiteX4" fmla="*/ 5371664 w 13023072"/>
              <a:gd name="connsiteY4" fmla="*/ 1167893 h 1225447"/>
              <a:gd name="connsiteX5" fmla="*/ 5369064 w 13023072"/>
              <a:gd name="connsiteY5" fmla="*/ 599253 h 1225447"/>
              <a:gd name="connsiteX6" fmla="*/ 4705595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59768 h 1225447"/>
              <a:gd name="connsiteX4" fmla="*/ 5371664 w 13023072"/>
              <a:gd name="connsiteY4" fmla="*/ 1167893 h 1225447"/>
              <a:gd name="connsiteX5" fmla="*/ 5369064 w 13023072"/>
              <a:gd name="connsiteY5" fmla="*/ 599253 h 1225447"/>
              <a:gd name="connsiteX6" fmla="*/ 4705595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59768 h 1225447"/>
              <a:gd name="connsiteX4" fmla="*/ 5371664 w 13023072"/>
              <a:gd name="connsiteY4" fmla="*/ 1167893 h 1225447"/>
              <a:gd name="connsiteX5" fmla="*/ 6079530 w 13023072"/>
              <a:gd name="connsiteY5" fmla="*/ 605745 h 1225447"/>
              <a:gd name="connsiteX6" fmla="*/ 4705595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59768 h 1225447"/>
              <a:gd name="connsiteX4" fmla="*/ 5371664 w 13023072"/>
              <a:gd name="connsiteY4" fmla="*/ 1167893 h 1225447"/>
              <a:gd name="connsiteX5" fmla="*/ 6079530 w 13023072"/>
              <a:gd name="connsiteY5" fmla="*/ 605745 h 1225447"/>
              <a:gd name="connsiteX6" fmla="*/ 6103107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59768 h 1225447"/>
              <a:gd name="connsiteX4" fmla="*/ 6066515 w 13023072"/>
              <a:gd name="connsiteY4" fmla="*/ 1167893 h 1225447"/>
              <a:gd name="connsiteX5" fmla="*/ 6079530 w 13023072"/>
              <a:gd name="connsiteY5" fmla="*/ 605745 h 1225447"/>
              <a:gd name="connsiteX6" fmla="*/ 6103107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59768 h 1225447"/>
              <a:gd name="connsiteX4" fmla="*/ 6082130 w 13023072"/>
              <a:gd name="connsiteY4" fmla="*/ 1161402 h 1225447"/>
              <a:gd name="connsiteX5" fmla="*/ 6079530 w 13023072"/>
              <a:gd name="connsiteY5" fmla="*/ 605745 h 1225447"/>
              <a:gd name="connsiteX6" fmla="*/ 6103107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59768 h 1225447"/>
              <a:gd name="connsiteX4" fmla="*/ 6082130 w 13023072"/>
              <a:gd name="connsiteY4" fmla="*/ 1161402 h 1225447"/>
              <a:gd name="connsiteX5" fmla="*/ 6079530 w 13023072"/>
              <a:gd name="connsiteY5" fmla="*/ 605745 h 1225447"/>
              <a:gd name="connsiteX6" fmla="*/ 6087492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59768 h 1225447"/>
              <a:gd name="connsiteX4" fmla="*/ 6082130 w 13023072"/>
              <a:gd name="connsiteY4" fmla="*/ 1161402 h 1225447"/>
              <a:gd name="connsiteX5" fmla="*/ 6079530 w 13023072"/>
              <a:gd name="connsiteY5" fmla="*/ 605745 h 1225447"/>
              <a:gd name="connsiteX6" fmla="*/ 6071877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23072" h="1225447">
                <a:moveTo>
                  <a:pt x="0" y="1029271"/>
                </a:moveTo>
                <a:lnTo>
                  <a:pt x="263072" y="1224152"/>
                </a:lnTo>
                <a:lnTo>
                  <a:pt x="13023072" y="1225447"/>
                </a:lnTo>
                <a:cubicBezTo>
                  <a:pt x="13021770" y="1168742"/>
                  <a:pt x="13012050" y="1188025"/>
                  <a:pt x="13012049" y="1159768"/>
                </a:cubicBezTo>
                <a:cubicBezTo>
                  <a:pt x="12617614" y="1168749"/>
                  <a:pt x="6396777" y="1156658"/>
                  <a:pt x="6082130" y="1161402"/>
                </a:cubicBezTo>
                <a:cubicBezTo>
                  <a:pt x="6079362" y="992630"/>
                  <a:pt x="6083433" y="742608"/>
                  <a:pt x="6079530" y="605745"/>
                </a:cubicBezTo>
                <a:lnTo>
                  <a:pt x="6071877" y="0"/>
                </a:lnTo>
                <a:lnTo>
                  <a:pt x="1528" y="7001"/>
                </a:lnTo>
                <a:cubicBezTo>
                  <a:pt x="1019" y="412672"/>
                  <a:pt x="509" y="623600"/>
                  <a:pt x="0" y="1029271"/>
                </a:cubicBezTo>
                <a:close/>
              </a:path>
            </a:pathLst>
          </a:custGeom>
          <a:solidFill>
            <a:schemeClr val="bg1">
              <a:lumMod val="65000"/>
              <a:alpha val="30000"/>
            </a:schemeClr>
          </a:solidFill>
          <a:ln>
            <a:noFill/>
          </a:ln>
          <a:effectLst>
            <a:glow rad="139700">
              <a:schemeClr val="bg1">
                <a:lumMod val="6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3" name="Agrupar 532">
            <a:extLst>
              <a:ext uri="{FF2B5EF4-FFF2-40B4-BE49-F238E27FC236}">
                <a16:creationId xmlns:a16="http://schemas.microsoft.com/office/drawing/2014/main" id="{C67A20EE-9468-4036-A115-86DD58DB307A}"/>
              </a:ext>
            </a:extLst>
          </p:cNvPr>
          <p:cNvGrpSpPr>
            <a:grpSpLocks noChangeAspect="1"/>
          </p:cNvGrpSpPr>
          <p:nvPr/>
        </p:nvGrpSpPr>
        <p:grpSpPr>
          <a:xfrm>
            <a:off x="8429792" y="6682439"/>
            <a:ext cx="3631730" cy="353045"/>
            <a:chOff x="6860430" y="6139347"/>
            <a:chExt cx="4502864" cy="504350"/>
          </a:xfrm>
        </p:grpSpPr>
        <p:sp>
          <p:nvSpPr>
            <p:cNvPr id="534" name="CaixaDeTexto 533">
              <a:extLst>
                <a:ext uri="{FF2B5EF4-FFF2-40B4-BE49-F238E27FC236}">
                  <a16:creationId xmlns:a16="http://schemas.microsoft.com/office/drawing/2014/main" id="{6E1AEA7C-7285-4832-BCC0-0A6AE691CA2D}"/>
                </a:ext>
              </a:extLst>
            </p:cNvPr>
            <p:cNvSpPr txBox="1"/>
            <p:nvPr/>
          </p:nvSpPr>
          <p:spPr>
            <a:xfrm>
              <a:off x="6860430" y="6139347"/>
              <a:ext cx="420625" cy="2857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86</a:t>
              </a:r>
            </a:p>
          </p:txBody>
        </p:sp>
        <p:grpSp>
          <p:nvGrpSpPr>
            <p:cNvPr id="535" name="Agrupar 534">
              <a:extLst>
                <a:ext uri="{FF2B5EF4-FFF2-40B4-BE49-F238E27FC236}">
                  <a16:creationId xmlns:a16="http://schemas.microsoft.com/office/drawing/2014/main" id="{22A2C83E-6D6A-4C2D-B747-E2C441FB269B}"/>
                </a:ext>
              </a:extLst>
            </p:cNvPr>
            <p:cNvGrpSpPr/>
            <p:nvPr/>
          </p:nvGrpSpPr>
          <p:grpSpPr>
            <a:xfrm>
              <a:off x="7067868" y="6139352"/>
              <a:ext cx="4035985" cy="504345"/>
              <a:chOff x="7067868" y="6139352"/>
              <a:chExt cx="4035985" cy="504345"/>
            </a:xfrm>
          </p:grpSpPr>
          <p:cxnSp>
            <p:nvCxnSpPr>
              <p:cNvPr id="537" name="Conector reto 536">
                <a:extLst>
                  <a:ext uri="{FF2B5EF4-FFF2-40B4-BE49-F238E27FC236}">
                    <a16:creationId xmlns:a16="http://schemas.microsoft.com/office/drawing/2014/main" id="{99868716-80E4-45A8-930E-BF3E82363D98}"/>
                  </a:ext>
                </a:extLst>
              </p:cNvPr>
              <p:cNvCxnSpPr/>
              <p:nvPr/>
            </p:nvCxnSpPr>
            <p:spPr>
              <a:xfrm>
                <a:off x="7067868" y="6400736"/>
                <a:ext cx="0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Conector reto 537">
                <a:extLst>
                  <a:ext uri="{FF2B5EF4-FFF2-40B4-BE49-F238E27FC236}">
                    <a16:creationId xmlns:a16="http://schemas.microsoft.com/office/drawing/2014/main" id="{1489F1EB-409E-4226-86EC-29A7F8A04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469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Conector reto 538">
                <a:extLst>
                  <a:ext uri="{FF2B5EF4-FFF2-40B4-BE49-F238E27FC236}">
                    <a16:creationId xmlns:a16="http://schemas.microsoft.com/office/drawing/2014/main" id="{F0343B53-D1D7-4097-A185-DFB764347D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817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Conector reto 539">
                <a:extLst>
                  <a:ext uri="{FF2B5EF4-FFF2-40B4-BE49-F238E27FC236}">
                    <a16:creationId xmlns:a16="http://schemas.microsoft.com/office/drawing/2014/main" id="{81FCDBF5-C2E0-4AD0-AB7C-2825F3708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643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Conector reto 540">
                <a:extLst>
                  <a:ext uri="{FF2B5EF4-FFF2-40B4-BE49-F238E27FC236}">
                    <a16:creationId xmlns:a16="http://schemas.microsoft.com/office/drawing/2014/main" id="{220E6649-BD32-4143-A1B2-57011D06F48B}"/>
                  </a:ext>
                </a:extLst>
              </p:cNvPr>
              <p:cNvCxnSpPr/>
              <p:nvPr/>
            </p:nvCxnSpPr>
            <p:spPr>
              <a:xfrm>
                <a:off x="8078980" y="6400736"/>
                <a:ext cx="0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Conector reto 541">
                <a:extLst>
                  <a:ext uri="{FF2B5EF4-FFF2-40B4-BE49-F238E27FC236}">
                    <a16:creationId xmlns:a16="http://schemas.microsoft.com/office/drawing/2014/main" id="{198BCA98-4357-48FA-A10A-CD4ACB4E7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295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Conector reto 542">
                <a:extLst>
                  <a:ext uri="{FF2B5EF4-FFF2-40B4-BE49-F238E27FC236}">
                    <a16:creationId xmlns:a16="http://schemas.microsoft.com/office/drawing/2014/main" id="{5C47CBCE-CAF0-4B8C-AB66-45280C3DA2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121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Conector reto 543">
                <a:extLst>
                  <a:ext uri="{FF2B5EF4-FFF2-40B4-BE49-F238E27FC236}">
                    <a16:creationId xmlns:a16="http://schemas.microsoft.com/office/drawing/2014/main" id="{87F683F9-ED0F-4F98-A8A7-0CA897153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724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Conector reto 544">
                <a:extLst>
                  <a:ext uri="{FF2B5EF4-FFF2-40B4-BE49-F238E27FC236}">
                    <a16:creationId xmlns:a16="http://schemas.microsoft.com/office/drawing/2014/main" id="{76191733-E81D-4894-B2F4-DD183E3BC1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549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Conector reto 545">
                <a:extLst>
                  <a:ext uri="{FF2B5EF4-FFF2-40B4-BE49-F238E27FC236}">
                    <a16:creationId xmlns:a16="http://schemas.microsoft.com/office/drawing/2014/main" id="{FCD41F6C-A5A6-415E-9F17-7703E2F5EE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375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Conector reto 546">
                <a:extLst>
                  <a:ext uri="{FF2B5EF4-FFF2-40B4-BE49-F238E27FC236}">
                    <a16:creationId xmlns:a16="http://schemas.microsoft.com/office/drawing/2014/main" id="{D3BF02FB-BC22-4A25-8388-445749D3EB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201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Conector reto 547">
                <a:extLst>
                  <a:ext uri="{FF2B5EF4-FFF2-40B4-BE49-F238E27FC236}">
                    <a16:creationId xmlns:a16="http://schemas.microsoft.com/office/drawing/2014/main" id="{5ABA8E03-7DE3-44B8-9A0F-382756B19EC3}"/>
                  </a:ext>
                </a:extLst>
              </p:cNvPr>
              <p:cNvCxnSpPr/>
              <p:nvPr/>
            </p:nvCxnSpPr>
            <p:spPr>
              <a:xfrm>
                <a:off x="9083490" y="6400736"/>
                <a:ext cx="0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Conector reto 548">
                <a:extLst>
                  <a:ext uri="{FF2B5EF4-FFF2-40B4-BE49-F238E27FC236}">
                    <a16:creationId xmlns:a16="http://schemas.microsoft.com/office/drawing/2014/main" id="{69737299-05E5-417C-B932-4FB82CA739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9016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Conector reto 549">
                <a:extLst>
                  <a:ext uri="{FF2B5EF4-FFF2-40B4-BE49-F238E27FC236}">
                    <a16:creationId xmlns:a16="http://schemas.microsoft.com/office/drawing/2014/main" id="{D9EFD9B7-9017-4984-A1E5-CC7DCE072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478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Conector reto 550">
                <a:extLst>
                  <a:ext uri="{FF2B5EF4-FFF2-40B4-BE49-F238E27FC236}">
                    <a16:creationId xmlns:a16="http://schemas.microsoft.com/office/drawing/2014/main" id="{47F809FD-1ACA-47DD-A79E-AE7C9CD48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174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Conector reto 551">
                <a:extLst>
                  <a:ext uri="{FF2B5EF4-FFF2-40B4-BE49-F238E27FC236}">
                    <a16:creationId xmlns:a16="http://schemas.microsoft.com/office/drawing/2014/main" id="{67D39C8F-724E-4032-8471-1E40222667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000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Conector reto 552">
                <a:extLst>
                  <a:ext uri="{FF2B5EF4-FFF2-40B4-BE49-F238E27FC236}">
                    <a16:creationId xmlns:a16="http://schemas.microsoft.com/office/drawing/2014/main" id="{57671AC3-7586-4B79-8967-08DB81084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826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Conector reto 553">
                <a:extLst>
                  <a:ext uri="{FF2B5EF4-FFF2-40B4-BE49-F238E27FC236}">
                    <a16:creationId xmlns:a16="http://schemas.microsoft.com/office/drawing/2014/main" id="{DD711DFB-5FF7-4861-A15E-95B548C9C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652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Conector reto 554">
                <a:extLst>
                  <a:ext uri="{FF2B5EF4-FFF2-40B4-BE49-F238E27FC236}">
                    <a16:creationId xmlns:a16="http://schemas.microsoft.com/office/drawing/2014/main" id="{DAC18868-5798-450E-B2A9-6A0843B19A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6088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Conector reto 555">
                <a:extLst>
                  <a:ext uri="{FF2B5EF4-FFF2-40B4-BE49-F238E27FC236}">
                    <a16:creationId xmlns:a16="http://schemas.microsoft.com/office/drawing/2014/main" id="{01293CD1-1387-491E-9427-1F6B7B881A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3049" y="6400736"/>
                <a:ext cx="0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Conector reto 556">
                <a:extLst>
                  <a:ext uri="{FF2B5EF4-FFF2-40B4-BE49-F238E27FC236}">
                    <a16:creationId xmlns:a16="http://schemas.microsoft.com/office/drawing/2014/main" id="{C1F9BE4C-1D6C-41A0-9612-6F2F13437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130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Conector reto 557">
                <a:extLst>
                  <a:ext uri="{FF2B5EF4-FFF2-40B4-BE49-F238E27FC236}">
                    <a16:creationId xmlns:a16="http://schemas.microsoft.com/office/drawing/2014/main" id="{AC70D75D-502C-4EF5-B7DF-0424C76D8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956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ector reto 558">
                <a:extLst>
                  <a:ext uri="{FF2B5EF4-FFF2-40B4-BE49-F238E27FC236}">
                    <a16:creationId xmlns:a16="http://schemas.microsoft.com/office/drawing/2014/main" id="{268D3740-C776-427E-9D9F-F90E5AC5A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782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Conector reto 559">
                <a:extLst>
                  <a:ext uri="{FF2B5EF4-FFF2-40B4-BE49-F238E27FC236}">
                    <a16:creationId xmlns:a16="http://schemas.microsoft.com/office/drawing/2014/main" id="{4F688995-8CCE-4475-A1BA-DFCF125006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34348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ector reto 560">
                <a:extLst>
                  <a:ext uri="{FF2B5EF4-FFF2-40B4-BE49-F238E27FC236}">
                    <a16:creationId xmlns:a16="http://schemas.microsoft.com/office/drawing/2014/main" id="{89EA27E0-75B6-4199-9736-FAAB0FBF44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02608" y="6400736"/>
                <a:ext cx="1245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2" name="CaixaDeTexto 561">
                <a:extLst>
                  <a:ext uri="{FF2B5EF4-FFF2-40B4-BE49-F238E27FC236}">
                    <a16:creationId xmlns:a16="http://schemas.microsoft.com/office/drawing/2014/main" id="{6FEB8AB6-AD28-4202-896B-8C734DA50788}"/>
                  </a:ext>
                </a:extLst>
              </p:cNvPr>
              <p:cNvSpPr txBox="1"/>
              <p:nvPr/>
            </p:nvSpPr>
            <p:spPr>
              <a:xfrm>
                <a:off x="7862903" y="6140875"/>
                <a:ext cx="433050" cy="285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92</a:t>
                </a:r>
              </a:p>
            </p:txBody>
          </p:sp>
          <p:sp>
            <p:nvSpPr>
              <p:cNvPr id="563" name="CaixaDeTexto 562">
                <a:extLst>
                  <a:ext uri="{FF2B5EF4-FFF2-40B4-BE49-F238E27FC236}">
                    <a16:creationId xmlns:a16="http://schemas.microsoft.com/office/drawing/2014/main" id="{E7F80876-483F-45B5-8F89-2C68E7E66B18}"/>
                  </a:ext>
                </a:extLst>
              </p:cNvPr>
              <p:cNvSpPr txBox="1"/>
              <p:nvPr/>
            </p:nvSpPr>
            <p:spPr>
              <a:xfrm>
                <a:off x="8911991" y="6139353"/>
                <a:ext cx="426341" cy="285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7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98</a:t>
                </a:r>
              </a:p>
            </p:txBody>
          </p:sp>
          <p:sp>
            <p:nvSpPr>
              <p:cNvPr id="564" name="CaixaDeTexto 563">
                <a:extLst>
                  <a:ext uri="{FF2B5EF4-FFF2-40B4-BE49-F238E27FC236}">
                    <a16:creationId xmlns:a16="http://schemas.microsoft.com/office/drawing/2014/main" id="{63CF2CA0-29FE-4E8A-ACE2-87E58F0404B5}"/>
                  </a:ext>
                </a:extLst>
              </p:cNvPr>
              <p:cNvSpPr txBox="1"/>
              <p:nvPr/>
            </p:nvSpPr>
            <p:spPr>
              <a:xfrm>
                <a:off x="9823377" y="6139352"/>
                <a:ext cx="545665" cy="285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104</a:t>
                </a:r>
              </a:p>
            </p:txBody>
          </p:sp>
        </p:grpSp>
        <p:sp>
          <p:nvSpPr>
            <p:cNvPr id="536" name="CaixaDeTexto 535">
              <a:extLst>
                <a:ext uri="{FF2B5EF4-FFF2-40B4-BE49-F238E27FC236}">
                  <a16:creationId xmlns:a16="http://schemas.microsoft.com/office/drawing/2014/main" id="{3E7BAD41-69BC-4199-8E0C-5ABCCBC6070A}"/>
                </a:ext>
              </a:extLst>
            </p:cNvPr>
            <p:cNvSpPr txBox="1"/>
            <p:nvPr/>
          </p:nvSpPr>
          <p:spPr>
            <a:xfrm>
              <a:off x="10855232" y="6151150"/>
              <a:ext cx="508062" cy="2857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110</a:t>
              </a:r>
            </a:p>
          </p:txBody>
        </p:sp>
      </p:grpSp>
      <p:sp>
        <p:nvSpPr>
          <p:cNvPr id="565" name="CaixaDeTexto 564">
            <a:extLst>
              <a:ext uri="{FF2B5EF4-FFF2-40B4-BE49-F238E27FC236}">
                <a16:creationId xmlns:a16="http://schemas.microsoft.com/office/drawing/2014/main" id="{0CAF5BC5-0F08-4154-8F3B-93D43E70250B}"/>
              </a:ext>
            </a:extLst>
          </p:cNvPr>
          <p:cNvSpPr txBox="1"/>
          <p:nvPr/>
        </p:nvSpPr>
        <p:spPr>
          <a:xfrm>
            <a:off x="10780082" y="6215592"/>
            <a:ext cx="13743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B0F0"/>
                </a:solidFill>
              </a:rPr>
              <a:t>102.3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  <a:r>
              <a:rPr lang="pt-BR" sz="1050" b="1" dirty="0">
                <a:solidFill>
                  <a:srgbClr val="00B0F0"/>
                </a:solidFill>
              </a:rPr>
              <a:t>MHz</a:t>
            </a:r>
            <a:endParaRPr lang="pt-BR" sz="1200" b="1" dirty="0">
              <a:solidFill>
                <a:srgbClr val="00B0F0"/>
              </a:solidFill>
            </a:endParaRPr>
          </a:p>
        </p:txBody>
      </p:sp>
      <p:cxnSp>
        <p:nvCxnSpPr>
          <p:cNvPr id="566" name="Conector reto 565">
            <a:extLst>
              <a:ext uri="{FF2B5EF4-FFF2-40B4-BE49-F238E27FC236}">
                <a16:creationId xmlns:a16="http://schemas.microsoft.com/office/drawing/2014/main" id="{DEC647CE-33AF-4191-A46E-914469987B4C}"/>
              </a:ext>
            </a:extLst>
          </p:cNvPr>
          <p:cNvCxnSpPr/>
          <p:nvPr/>
        </p:nvCxnSpPr>
        <p:spPr>
          <a:xfrm flipH="1">
            <a:off x="10885252" y="6641099"/>
            <a:ext cx="119076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Agrupar 566">
            <a:extLst>
              <a:ext uri="{FF2B5EF4-FFF2-40B4-BE49-F238E27FC236}">
                <a16:creationId xmlns:a16="http://schemas.microsoft.com/office/drawing/2014/main" id="{142B4E29-0F3E-43C3-866B-B3AACC741701}"/>
              </a:ext>
            </a:extLst>
          </p:cNvPr>
          <p:cNvGrpSpPr/>
          <p:nvPr/>
        </p:nvGrpSpPr>
        <p:grpSpPr>
          <a:xfrm>
            <a:off x="8494654" y="6339453"/>
            <a:ext cx="2274278" cy="267846"/>
            <a:chOff x="8987007" y="5908342"/>
            <a:chExt cx="1553812" cy="267846"/>
          </a:xfrm>
        </p:grpSpPr>
        <p:pic>
          <p:nvPicPr>
            <p:cNvPr id="568" name="Imagem 567">
              <a:extLst>
                <a:ext uri="{FF2B5EF4-FFF2-40B4-BE49-F238E27FC236}">
                  <a16:creationId xmlns:a16="http://schemas.microsoft.com/office/drawing/2014/main" id="{DB220790-18DA-43B0-AC91-599755FAF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18787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569" name="Imagem 568">
              <a:extLst>
                <a:ext uri="{FF2B5EF4-FFF2-40B4-BE49-F238E27FC236}">
                  <a16:creationId xmlns:a16="http://schemas.microsoft.com/office/drawing/2014/main" id="{129C9FDC-8773-403F-84A4-61A1E6272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63438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570" name="Imagem 569">
              <a:extLst>
                <a:ext uri="{FF2B5EF4-FFF2-40B4-BE49-F238E27FC236}">
                  <a16:creationId xmlns:a16="http://schemas.microsoft.com/office/drawing/2014/main" id="{62D464BF-2AAF-4AAE-8B68-CA4712D26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808089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571" name="Imagem 570">
              <a:extLst>
                <a:ext uri="{FF2B5EF4-FFF2-40B4-BE49-F238E27FC236}">
                  <a16:creationId xmlns:a16="http://schemas.microsoft.com/office/drawing/2014/main" id="{7B5FB55A-648F-4DA7-B9C9-28AFE3007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52741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572" name="Imagem 571">
              <a:extLst>
                <a:ext uri="{FF2B5EF4-FFF2-40B4-BE49-F238E27FC236}">
                  <a16:creationId xmlns:a16="http://schemas.microsoft.com/office/drawing/2014/main" id="{87227135-06FB-42CF-9DA9-5B24BA4EC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42043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573" name="Imagem 572">
              <a:extLst>
                <a:ext uri="{FF2B5EF4-FFF2-40B4-BE49-F238E27FC236}">
                  <a16:creationId xmlns:a16="http://schemas.microsoft.com/office/drawing/2014/main" id="{61796D37-2ED5-4298-A120-29766B0FC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297392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574" name="Retângulo: Cantos Arredondados 573">
              <a:extLst>
                <a:ext uri="{FF2B5EF4-FFF2-40B4-BE49-F238E27FC236}">
                  <a16:creationId xmlns:a16="http://schemas.microsoft.com/office/drawing/2014/main" id="{FFC26BA6-70DB-4B53-B24B-9785349FB02E}"/>
                </a:ext>
              </a:extLst>
            </p:cNvPr>
            <p:cNvSpPr/>
            <p:nvPr/>
          </p:nvSpPr>
          <p:spPr>
            <a:xfrm>
              <a:off x="8987007" y="5908342"/>
              <a:ext cx="1553812" cy="267846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  <a:effectLst>
              <a:glow rad="12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75" name="Agrupar 574">
            <a:extLst>
              <a:ext uri="{FF2B5EF4-FFF2-40B4-BE49-F238E27FC236}">
                <a16:creationId xmlns:a16="http://schemas.microsoft.com/office/drawing/2014/main" id="{4123897A-5A4E-4CC8-86FD-CCFD06DAD3AE}"/>
              </a:ext>
            </a:extLst>
          </p:cNvPr>
          <p:cNvGrpSpPr/>
          <p:nvPr/>
        </p:nvGrpSpPr>
        <p:grpSpPr>
          <a:xfrm>
            <a:off x="5136404" y="6566636"/>
            <a:ext cx="900000" cy="360000"/>
            <a:chOff x="14035857" y="2476286"/>
            <a:chExt cx="900000" cy="360000"/>
          </a:xfrm>
        </p:grpSpPr>
        <p:grpSp>
          <p:nvGrpSpPr>
            <p:cNvPr id="576" name="Agrupar 575">
              <a:extLst>
                <a:ext uri="{FF2B5EF4-FFF2-40B4-BE49-F238E27FC236}">
                  <a16:creationId xmlns:a16="http://schemas.microsoft.com/office/drawing/2014/main" id="{AAF20F53-29F9-4FFD-867B-A63CD8FC5872}"/>
                </a:ext>
              </a:extLst>
            </p:cNvPr>
            <p:cNvGrpSpPr/>
            <p:nvPr/>
          </p:nvGrpSpPr>
          <p:grpSpPr>
            <a:xfrm>
              <a:off x="14035857" y="2476286"/>
              <a:ext cx="900000" cy="360000"/>
              <a:chOff x="7712870" y="674484"/>
              <a:chExt cx="631029" cy="211341"/>
            </a:xfrm>
          </p:grpSpPr>
          <p:grpSp>
            <p:nvGrpSpPr>
              <p:cNvPr id="578" name="Agrupar 577">
                <a:extLst>
                  <a:ext uri="{FF2B5EF4-FFF2-40B4-BE49-F238E27FC236}">
                    <a16:creationId xmlns:a16="http://schemas.microsoft.com/office/drawing/2014/main" id="{46064F62-C3B8-4EB5-8C18-3199D7701FDF}"/>
                  </a:ext>
                </a:extLst>
              </p:cNvPr>
              <p:cNvGrpSpPr/>
              <p:nvPr/>
            </p:nvGrpSpPr>
            <p:grpSpPr>
              <a:xfrm>
                <a:off x="7745372" y="674484"/>
                <a:ext cx="598527" cy="211341"/>
                <a:chOff x="7171491" y="619715"/>
                <a:chExt cx="598527" cy="211341"/>
              </a:xfrm>
            </p:grpSpPr>
            <p:sp>
              <p:nvSpPr>
                <p:cNvPr id="580" name="Forma Livre: Forma 579">
                  <a:extLst>
                    <a:ext uri="{FF2B5EF4-FFF2-40B4-BE49-F238E27FC236}">
                      <a16:creationId xmlns:a16="http://schemas.microsoft.com/office/drawing/2014/main" id="{B9646677-70CB-41B0-8972-CF78EB7B83B5}"/>
                    </a:ext>
                  </a:extLst>
                </p:cNvPr>
                <p:cNvSpPr/>
                <p:nvPr/>
              </p:nvSpPr>
              <p:spPr>
                <a:xfrm>
                  <a:off x="7171491" y="619715"/>
                  <a:ext cx="596146" cy="208960"/>
                </a:xfrm>
                <a:custGeom>
                  <a:avLst/>
                  <a:gdLst>
                    <a:gd name="connsiteX0" fmla="*/ 0 w 1147762"/>
                    <a:gd name="connsiteY0" fmla="*/ 2381 h 423863"/>
                    <a:gd name="connsiteX1" fmla="*/ 611981 w 1147762"/>
                    <a:gd name="connsiteY1" fmla="*/ 0 h 423863"/>
                    <a:gd name="connsiteX2" fmla="*/ 697706 w 1147762"/>
                    <a:gd name="connsiteY2" fmla="*/ 85725 h 423863"/>
                    <a:gd name="connsiteX3" fmla="*/ 892968 w 1147762"/>
                    <a:gd name="connsiteY3" fmla="*/ 85725 h 423863"/>
                    <a:gd name="connsiteX4" fmla="*/ 1140618 w 1147762"/>
                    <a:gd name="connsiteY4" fmla="*/ 333375 h 423863"/>
                    <a:gd name="connsiteX5" fmla="*/ 1147762 w 1147762"/>
                    <a:gd name="connsiteY5" fmla="*/ 423863 h 423863"/>
                    <a:gd name="connsiteX6" fmla="*/ 731043 w 1147762"/>
                    <a:gd name="connsiteY6" fmla="*/ 423863 h 423863"/>
                    <a:gd name="connsiteX7" fmla="*/ 652462 w 1147762"/>
                    <a:gd name="connsiteY7" fmla="*/ 350044 h 423863"/>
                    <a:gd name="connsiteX8" fmla="*/ 140493 w 1147762"/>
                    <a:gd name="connsiteY8" fmla="*/ 345281 h 423863"/>
                    <a:gd name="connsiteX9" fmla="*/ 2381 w 1147762"/>
                    <a:gd name="connsiteY9" fmla="*/ 214313 h 423863"/>
                    <a:gd name="connsiteX10" fmla="*/ 0 w 1147762"/>
                    <a:gd name="connsiteY10" fmla="*/ 2381 h 423863"/>
                    <a:gd name="connsiteX0" fmla="*/ 0 w 1140618"/>
                    <a:gd name="connsiteY0" fmla="*/ 2381 h 423863"/>
                    <a:gd name="connsiteX1" fmla="*/ 611981 w 1140618"/>
                    <a:gd name="connsiteY1" fmla="*/ 0 h 423863"/>
                    <a:gd name="connsiteX2" fmla="*/ 697706 w 1140618"/>
                    <a:gd name="connsiteY2" fmla="*/ 85725 h 423863"/>
                    <a:gd name="connsiteX3" fmla="*/ 892968 w 1140618"/>
                    <a:gd name="connsiteY3" fmla="*/ 85725 h 423863"/>
                    <a:gd name="connsiteX4" fmla="*/ 1140618 w 1140618"/>
                    <a:gd name="connsiteY4" fmla="*/ 333375 h 423863"/>
                    <a:gd name="connsiteX5" fmla="*/ 1138237 w 1140618"/>
                    <a:gd name="connsiteY5" fmla="*/ 423863 h 423863"/>
                    <a:gd name="connsiteX6" fmla="*/ 731043 w 1140618"/>
                    <a:gd name="connsiteY6" fmla="*/ 423863 h 423863"/>
                    <a:gd name="connsiteX7" fmla="*/ 652462 w 1140618"/>
                    <a:gd name="connsiteY7" fmla="*/ 350044 h 423863"/>
                    <a:gd name="connsiteX8" fmla="*/ 140493 w 1140618"/>
                    <a:gd name="connsiteY8" fmla="*/ 345281 h 423863"/>
                    <a:gd name="connsiteX9" fmla="*/ 2381 w 1140618"/>
                    <a:gd name="connsiteY9" fmla="*/ 214313 h 423863"/>
                    <a:gd name="connsiteX10" fmla="*/ 0 w 1140618"/>
                    <a:gd name="connsiteY10" fmla="*/ 2381 h 423863"/>
                    <a:gd name="connsiteX0" fmla="*/ 0 w 1138277"/>
                    <a:gd name="connsiteY0" fmla="*/ 2381 h 423863"/>
                    <a:gd name="connsiteX1" fmla="*/ 611981 w 1138277"/>
                    <a:gd name="connsiteY1" fmla="*/ 0 h 423863"/>
                    <a:gd name="connsiteX2" fmla="*/ 697706 w 1138277"/>
                    <a:gd name="connsiteY2" fmla="*/ 85725 h 423863"/>
                    <a:gd name="connsiteX3" fmla="*/ 892968 w 1138277"/>
                    <a:gd name="connsiteY3" fmla="*/ 85725 h 423863"/>
                    <a:gd name="connsiteX4" fmla="*/ 1128712 w 1138277"/>
                    <a:gd name="connsiteY4" fmla="*/ 333375 h 423863"/>
                    <a:gd name="connsiteX5" fmla="*/ 1138237 w 1138277"/>
                    <a:gd name="connsiteY5" fmla="*/ 423863 h 423863"/>
                    <a:gd name="connsiteX6" fmla="*/ 731043 w 1138277"/>
                    <a:gd name="connsiteY6" fmla="*/ 423863 h 423863"/>
                    <a:gd name="connsiteX7" fmla="*/ 652462 w 1138277"/>
                    <a:gd name="connsiteY7" fmla="*/ 350044 h 423863"/>
                    <a:gd name="connsiteX8" fmla="*/ 140493 w 1138277"/>
                    <a:gd name="connsiteY8" fmla="*/ 345281 h 423863"/>
                    <a:gd name="connsiteX9" fmla="*/ 2381 w 1138277"/>
                    <a:gd name="connsiteY9" fmla="*/ 214313 h 423863"/>
                    <a:gd name="connsiteX10" fmla="*/ 0 w 1138277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38237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50212"/>
                    <a:gd name="connsiteY0" fmla="*/ 2381 h 423863"/>
                    <a:gd name="connsiteX1" fmla="*/ 611981 w 1150212"/>
                    <a:gd name="connsiteY1" fmla="*/ 0 h 423863"/>
                    <a:gd name="connsiteX2" fmla="*/ 697706 w 1150212"/>
                    <a:gd name="connsiteY2" fmla="*/ 85725 h 423863"/>
                    <a:gd name="connsiteX3" fmla="*/ 892968 w 1150212"/>
                    <a:gd name="connsiteY3" fmla="*/ 85725 h 423863"/>
                    <a:gd name="connsiteX4" fmla="*/ 1145380 w 1150212"/>
                    <a:gd name="connsiteY4" fmla="*/ 330994 h 423863"/>
                    <a:gd name="connsiteX5" fmla="*/ 1150144 w 1150212"/>
                    <a:gd name="connsiteY5" fmla="*/ 423863 h 423863"/>
                    <a:gd name="connsiteX6" fmla="*/ 731043 w 1150212"/>
                    <a:gd name="connsiteY6" fmla="*/ 423863 h 423863"/>
                    <a:gd name="connsiteX7" fmla="*/ 652462 w 1150212"/>
                    <a:gd name="connsiteY7" fmla="*/ 350044 h 423863"/>
                    <a:gd name="connsiteX8" fmla="*/ 140493 w 1150212"/>
                    <a:gd name="connsiteY8" fmla="*/ 345281 h 423863"/>
                    <a:gd name="connsiteX9" fmla="*/ 2381 w 1150212"/>
                    <a:gd name="connsiteY9" fmla="*/ 214313 h 423863"/>
                    <a:gd name="connsiteX10" fmla="*/ 0 w 1150212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43000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45610"/>
                    <a:gd name="connsiteY0" fmla="*/ 2381 h 423863"/>
                    <a:gd name="connsiteX1" fmla="*/ 611981 w 1145610"/>
                    <a:gd name="connsiteY1" fmla="*/ 0 h 423863"/>
                    <a:gd name="connsiteX2" fmla="*/ 697706 w 1145610"/>
                    <a:gd name="connsiteY2" fmla="*/ 85725 h 423863"/>
                    <a:gd name="connsiteX3" fmla="*/ 892968 w 1145610"/>
                    <a:gd name="connsiteY3" fmla="*/ 85725 h 423863"/>
                    <a:gd name="connsiteX4" fmla="*/ 1145380 w 1145610"/>
                    <a:gd name="connsiteY4" fmla="*/ 330994 h 423863"/>
                    <a:gd name="connsiteX5" fmla="*/ 1145382 w 1145610"/>
                    <a:gd name="connsiteY5" fmla="*/ 423863 h 423863"/>
                    <a:gd name="connsiteX6" fmla="*/ 731043 w 1145610"/>
                    <a:gd name="connsiteY6" fmla="*/ 423863 h 423863"/>
                    <a:gd name="connsiteX7" fmla="*/ 652462 w 1145610"/>
                    <a:gd name="connsiteY7" fmla="*/ 350044 h 423863"/>
                    <a:gd name="connsiteX8" fmla="*/ 140493 w 1145610"/>
                    <a:gd name="connsiteY8" fmla="*/ 345281 h 423863"/>
                    <a:gd name="connsiteX9" fmla="*/ 2381 w 1145610"/>
                    <a:gd name="connsiteY9" fmla="*/ 214313 h 423863"/>
                    <a:gd name="connsiteX10" fmla="*/ 0 w 1145610"/>
                    <a:gd name="connsiteY10" fmla="*/ 2381 h 42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45610" h="423863">
                      <a:moveTo>
                        <a:pt x="0" y="2381"/>
                      </a:moveTo>
                      <a:lnTo>
                        <a:pt x="611981" y="0"/>
                      </a:lnTo>
                      <a:lnTo>
                        <a:pt x="697706" y="85725"/>
                      </a:lnTo>
                      <a:lnTo>
                        <a:pt x="892968" y="85725"/>
                      </a:lnTo>
                      <a:lnTo>
                        <a:pt x="1145380" y="330994"/>
                      </a:lnTo>
                      <a:cubicBezTo>
                        <a:pt x="1144586" y="361157"/>
                        <a:pt x="1146176" y="393700"/>
                        <a:pt x="1145382" y="423863"/>
                      </a:cubicBezTo>
                      <a:lnTo>
                        <a:pt x="731043" y="423863"/>
                      </a:lnTo>
                      <a:lnTo>
                        <a:pt x="652462" y="350044"/>
                      </a:lnTo>
                      <a:lnTo>
                        <a:pt x="140493" y="345281"/>
                      </a:lnTo>
                      <a:lnTo>
                        <a:pt x="2381" y="214313"/>
                      </a:lnTo>
                      <a:cubicBezTo>
                        <a:pt x="1587" y="143669"/>
                        <a:pt x="794" y="73025"/>
                        <a:pt x="0" y="238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pt-BR" sz="1100" dirty="0"/>
                </a:p>
              </p:txBody>
            </p:sp>
            <p:sp>
              <p:nvSpPr>
                <p:cNvPr id="581" name="Forma Livre: Forma 580">
                  <a:extLst>
                    <a:ext uri="{FF2B5EF4-FFF2-40B4-BE49-F238E27FC236}">
                      <a16:creationId xmlns:a16="http://schemas.microsoft.com/office/drawing/2014/main" id="{6B2A23EA-9EB3-4E1E-8776-5FB3E7BD80ED}"/>
                    </a:ext>
                  </a:extLst>
                </p:cNvPr>
                <p:cNvSpPr/>
                <p:nvPr/>
              </p:nvSpPr>
              <p:spPr>
                <a:xfrm>
                  <a:off x="7554018" y="791456"/>
                  <a:ext cx="216000" cy="39600"/>
                </a:xfrm>
                <a:custGeom>
                  <a:avLst/>
                  <a:gdLst>
                    <a:gd name="connsiteX0" fmla="*/ 38100 w 381000"/>
                    <a:gd name="connsiteY0" fmla="*/ 2381 h 50006"/>
                    <a:gd name="connsiteX1" fmla="*/ 381000 w 381000"/>
                    <a:gd name="connsiteY1" fmla="*/ 0 h 50006"/>
                    <a:gd name="connsiteX2" fmla="*/ 378618 w 381000"/>
                    <a:gd name="connsiteY2" fmla="*/ 50006 h 50006"/>
                    <a:gd name="connsiteX3" fmla="*/ 0 w 381000"/>
                    <a:gd name="connsiteY3" fmla="*/ 50006 h 50006"/>
                    <a:gd name="connsiteX4" fmla="*/ 38100 w 381000"/>
                    <a:gd name="connsiteY4" fmla="*/ 2381 h 5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0" h="50006">
                      <a:moveTo>
                        <a:pt x="38100" y="2381"/>
                      </a:moveTo>
                      <a:lnTo>
                        <a:pt x="381000" y="0"/>
                      </a:lnTo>
                      <a:lnTo>
                        <a:pt x="378618" y="50006"/>
                      </a:lnTo>
                      <a:lnTo>
                        <a:pt x="0" y="50006"/>
                      </a:lnTo>
                      <a:lnTo>
                        <a:pt x="38100" y="2381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79" name="Retângulo 578">
                <a:extLst>
                  <a:ext uri="{FF2B5EF4-FFF2-40B4-BE49-F238E27FC236}">
                    <a16:creationId xmlns:a16="http://schemas.microsoft.com/office/drawing/2014/main" id="{E45EDAA2-D440-4D2B-B73A-EE1508107DD7}"/>
                  </a:ext>
                </a:extLst>
              </p:cNvPr>
              <p:cNvSpPr/>
              <p:nvPr/>
            </p:nvSpPr>
            <p:spPr>
              <a:xfrm>
                <a:off x="7712870" y="676865"/>
                <a:ext cx="5048" cy="3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7" name="CaixaDeTexto 576">
              <a:extLst>
                <a:ext uri="{FF2B5EF4-FFF2-40B4-BE49-F238E27FC236}">
                  <a16:creationId xmlns:a16="http://schemas.microsoft.com/office/drawing/2014/main" id="{23657F2E-F3D9-428C-9896-6E4D2215DEDD}"/>
                </a:ext>
              </a:extLst>
            </p:cNvPr>
            <p:cNvSpPr txBox="1"/>
            <p:nvPr/>
          </p:nvSpPr>
          <p:spPr>
            <a:xfrm>
              <a:off x="14077716" y="2485828"/>
              <a:ext cx="854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SD</a:t>
              </a:r>
            </a:p>
          </p:txBody>
        </p:sp>
      </p:grpSp>
      <p:grpSp>
        <p:nvGrpSpPr>
          <p:cNvPr id="582" name="Agrupar 581">
            <a:extLst>
              <a:ext uri="{FF2B5EF4-FFF2-40B4-BE49-F238E27FC236}">
                <a16:creationId xmlns:a16="http://schemas.microsoft.com/office/drawing/2014/main" id="{5BD67A8F-4AB3-4FD1-883C-048036B1EEDD}"/>
              </a:ext>
            </a:extLst>
          </p:cNvPr>
          <p:cNvGrpSpPr/>
          <p:nvPr/>
        </p:nvGrpSpPr>
        <p:grpSpPr>
          <a:xfrm>
            <a:off x="6075624" y="6566636"/>
            <a:ext cx="900000" cy="360000"/>
            <a:chOff x="15019889" y="2477197"/>
            <a:chExt cx="900000" cy="360000"/>
          </a:xfrm>
        </p:grpSpPr>
        <p:grpSp>
          <p:nvGrpSpPr>
            <p:cNvPr id="583" name="Agrupar 582">
              <a:extLst>
                <a:ext uri="{FF2B5EF4-FFF2-40B4-BE49-F238E27FC236}">
                  <a16:creationId xmlns:a16="http://schemas.microsoft.com/office/drawing/2014/main" id="{AD1A4E9C-9FFA-4DFA-BA1B-014327BE0DE9}"/>
                </a:ext>
              </a:extLst>
            </p:cNvPr>
            <p:cNvGrpSpPr/>
            <p:nvPr/>
          </p:nvGrpSpPr>
          <p:grpSpPr>
            <a:xfrm>
              <a:off x="15019889" y="2477197"/>
              <a:ext cx="900000" cy="360000"/>
              <a:chOff x="7712870" y="674484"/>
              <a:chExt cx="631029" cy="211341"/>
            </a:xfrm>
          </p:grpSpPr>
          <p:grpSp>
            <p:nvGrpSpPr>
              <p:cNvPr id="585" name="Agrupar 584">
                <a:extLst>
                  <a:ext uri="{FF2B5EF4-FFF2-40B4-BE49-F238E27FC236}">
                    <a16:creationId xmlns:a16="http://schemas.microsoft.com/office/drawing/2014/main" id="{ADEA150B-3A5D-45E6-9DA7-B1C0252FA924}"/>
                  </a:ext>
                </a:extLst>
              </p:cNvPr>
              <p:cNvGrpSpPr/>
              <p:nvPr/>
            </p:nvGrpSpPr>
            <p:grpSpPr>
              <a:xfrm>
                <a:off x="7745372" y="674484"/>
                <a:ext cx="598527" cy="211341"/>
                <a:chOff x="7171491" y="619715"/>
                <a:chExt cx="598527" cy="211341"/>
              </a:xfrm>
            </p:grpSpPr>
            <p:sp>
              <p:nvSpPr>
                <p:cNvPr id="587" name="Forma Livre: Forma 586">
                  <a:extLst>
                    <a:ext uri="{FF2B5EF4-FFF2-40B4-BE49-F238E27FC236}">
                      <a16:creationId xmlns:a16="http://schemas.microsoft.com/office/drawing/2014/main" id="{6A76D681-FAD5-450C-B75C-DE8C5BFA3068}"/>
                    </a:ext>
                  </a:extLst>
                </p:cNvPr>
                <p:cNvSpPr/>
                <p:nvPr/>
              </p:nvSpPr>
              <p:spPr>
                <a:xfrm>
                  <a:off x="7171491" y="619715"/>
                  <a:ext cx="596146" cy="208960"/>
                </a:xfrm>
                <a:custGeom>
                  <a:avLst/>
                  <a:gdLst>
                    <a:gd name="connsiteX0" fmla="*/ 0 w 1147762"/>
                    <a:gd name="connsiteY0" fmla="*/ 2381 h 423863"/>
                    <a:gd name="connsiteX1" fmla="*/ 611981 w 1147762"/>
                    <a:gd name="connsiteY1" fmla="*/ 0 h 423863"/>
                    <a:gd name="connsiteX2" fmla="*/ 697706 w 1147762"/>
                    <a:gd name="connsiteY2" fmla="*/ 85725 h 423863"/>
                    <a:gd name="connsiteX3" fmla="*/ 892968 w 1147762"/>
                    <a:gd name="connsiteY3" fmla="*/ 85725 h 423863"/>
                    <a:gd name="connsiteX4" fmla="*/ 1140618 w 1147762"/>
                    <a:gd name="connsiteY4" fmla="*/ 333375 h 423863"/>
                    <a:gd name="connsiteX5" fmla="*/ 1147762 w 1147762"/>
                    <a:gd name="connsiteY5" fmla="*/ 423863 h 423863"/>
                    <a:gd name="connsiteX6" fmla="*/ 731043 w 1147762"/>
                    <a:gd name="connsiteY6" fmla="*/ 423863 h 423863"/>
                    <a:gd name="connsiteX7" fmla="*/ 652462 w 1147762"/>
                    <a:gd name="connsiteY7" fmla="*/ 350044 h 423863"/>
                    <a:gd name="connsiteX8" fmla="*/ 140493 w 1147762"/>
                    <a:gd name="connsiteY8" fmla="*/ 345281 h 423863"/>
                    <a:gd name="connsiteX9" fmla="*/ 2381 w 1147762"/>
                    <a:gd name="connsiteY9" fmla="*/ 214313 h 423863"/>
                    <a:gd name="connsiteX10" fmla="*/ 0 w 1147762"/>
                    <a:gd name="connsiteY10" fmla="*/ 2381 h 423863"/>
                    <a:gd name="connsiteX0" fmla="*/ 0 w 1140618"/>
                    <a:gd name="connsiteY0" fmla="*/ 2381 h 423863"/>
                    <a:gd name="connsiteX1" fmla="*/ 611981 w 1140618"/>
                    <a:gd name="connsiteY1" fmla="*/ 0 h 423863"/>
                    <a:gd name="connsiteX2" fmla="*/ 697706 w 1140618"/>
                    <a:gd name="connsiteY2" fmla="*/ 85725 h 423863"/>
                    <a:gd name="connsiteX3" fmla="*/ 892968 w 1140618"/>
                    <a:gd name="connsiteY3" fmla="*/ 85725 h 423863"/>
                    <a:gd name="connsiteX4" fmla="*/ 1140618 w 1140618"/>
                    <a:gd name="connsiteY4" fmla="*/ 333375 h 423863"/>
                    <a:gd name="connsiteX5" fmla="*/ 1138237 w 1140618"/>
                    <a:gd name="connsiteY5" fmla="*/ 423863 h 423863"/>
                    <a:gd name="connsiteX6" fmla="*/ 731043 w 1140618"/>
                    <a:gd name="connsiteY6" fmla="*/ 423863 h 423863"/>
                    <a:gd name="connsiteX7" fmla="*/ 652462 w 1140618"/>
                    <a:gd name="connsiteY7" fmla="*/ 350044 h 423863"/>
                    <a:gd name="connsiteX8" fmla="*/ 140493 w 1140618"/>
                    <a:gd name="connsiteY8" fmla="*/ 345281 h 423863"/>
                    <a:gd name="connsiteX9" fmla="*/ 2381 w 1140618"/>
                    <a:gd name="connsiteY9" fmla="*/ 214313 h 423863"/>
                    <a:gd name="connsiteX10" fmla="*/ 0 w 1140618"/>
                    <a:gd name="connsiteY10" fmla="*/ 2381 h 423863"/>
                    <a:gd name="connsiteX0" fmla="*/ 0 w 1138277"/>
                    <a:gd name="connsiteY0" fmla="*/ 2381 h 423863"/>
                    <a:gd name="connsiteX1" fmla="*/ 611981 w 1138277"/>
                    <a:gd name="connsiteY1" fmla="*/ 0 h 423863"/>
                    <a:gd name="connsiteX2" fmla="*/ 697706 w 1138277"/>
                    <a:gd name="connsiteY2" fmla="*/ 85725 h 423863"/>
                    <a:gd name="connsiteX3" fmla="*/ 892968 w 1138277"/>
                    <a:gd name="connsiteY3" fmla="*/ 85725 h 423863"/>
                    <a:gd name="connsiteX4" fmla="*/ 1128712 w 1138277"/>
                    <a:gd name="connsiteY4" fmla="*/ 333375 h 423863"/>
                    <a:gd name="connsiteX5" fmla="*/ 1138237 w 1138277"/>
                    <a:gd name="connsiteY5" fmla="*/ 423863 h 423863"/>
                    <a:gd name="connsiteX6" fmla="*/ 731043 w 1138277"/>
                    <a:gd name="connsiteY6" fmla="*/ 423863 h 423863"/>
                    <a:gd name="connsiteX7" fmla="*/ 652462 w 1138277"/>
                    <a:gd name="connsiteY7" fmla="*/ 350044 h 423863"/>
                    <a:gd name="connsiteX8" fmla="*/ 140493 w 1138277"/>
                    <a:gd name="connsiteY8" fmla="*/ 345281 h 423863"/>
                    <a:gd name="connsiteX9" fmla="*/ 2381 w 1138277"/>
                    <a:gd name="connsiteY9" fmla="*/ 214313 h 423863"/>
                    <a:gd name="connsiteX10" fmla="*/ 0 w 1138277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38237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50212"/>
                    <a:gd name="connsiteY0" fmla="*/ 2381 h 423863"/>
                    <a:gd name="connsiteX1" fmla="*/ 611981 w 1150212"/>
                    <a:gd name="connsiteY1" fmla="*/ 0 h 423863"/>
                    <a:gd name="connsiteX2" fmla="*/ 697706 w 1150212"/>
                    <a:gd name="connsiteY2" fmla="*/ 85725 h 423863"/>
                    <a:gd name="connsiteX3" fmla="*/ 892968 w 1150212"/>
                    <a:gd name="connsiteY3" fmla="*/ 85725 h 423863"/>
                    <a:gd name="connsiteX4" fmla="*/ 1145380 w 1150212"/>
                    <a:gd name="connsiteY4" fmla="*/ 330994 h 423863"/>
                    <a:gd name="connsiteX5" fmla="*/ 1150144 w 1150212"/>
                    <a:gd name="connsiteY5" fmla="*/ 423863 h 423863"/>
                    <a:gd name="connsiteX6" fmla="*/ 731043 w 1150212"/>
                    <a:gd name="connsiteY6" fmla="*/ 423863 h 423863"/>
                    <a:gd name="connsiteX7" fmla="*/ 652462 w 1150212"/>
                    <a:gd name="connsiteY7" fmla="*/ 350044 h 423863"/>
                    <a:gd name="connsiteX8" fmla="*/ 140493 w 1150212"/>
                    <a:gd name="connsiteY8" fmla="*/ 345281 h 423863"/>
                    <a:gd name="connsiteX9" fmla="*/ 2381 w 1150212"/>
                    <a:gd name="connsiteY9" fmla="*/ 214313 h 423863"/>
                    <a:gd name="connsiteX10" fmla="*/ 0 w 1150212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43000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45610"/>
                    <a:gd name="connsiteY0" fmla="*/ 2381 h 423863"/>
                    <a:gd name="connsiteX1" fmla="*/ 611981 w 1145610"/>
                    <a:gd name="connsiteY1" fmla="*/ 0 h 423863"/>
                    <a:gd name="connsiteX2" fmla="*/ 697706 w 1145610"/>
                    <a:gd name="connsiteY2" fmla="*/ 85725 h 423863"/>
                    <a:gd name="connsiteX3" fmla="*/ 892968 w 1145610"/>
                    <a:gd name="connsiteY3" fmla="*/ 85725 h 423863"/>
                    <a:gd name="connsiteX4" fmla="*/ 1145380 w 1145610"/>
                    <a:gd name="connsiteY4" fmla="*/ 330994 h 423863"/>
                    <a:gd name="connsiteX5" fmla="*/ 1145382 w 1145610"/>
                    <a:gd name="connsiteY5" fmla="*/ 423863 h 423863"/>
                    <a:gd name="connsiteX6" fmla="*/ 731043 w 1145610"/>
                    <a:gd name="connsiteY6" fmla="*/ 423863 h 423863"/>
                    <a:gd name="connsiteX7" fmla="*/ 652462 w 1145610"/>
                    <a:gd name="connsiteY7" fmla="*/ 350044 h 423863"/>
                    <a:gd name="connsiteX8" fmla="*/ 140493 w 1145610"/>
                    <a:gd name="connsiteY8" fmla="*/ 345281 h 423863"/>
                    <a:gd name="connsiteX9" fmla="*/ 2381 w 1145610"/>
                    <a:gd name="connsiteY9" fmla="*/ 214313 h 423863"/>
                    <a:gd name="connsiteX10" fmla="*/ 0 w 1145610"/>
                    <a:gd name="connsiteY10" fmla="*/ 2381 h 42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45610" h="423863">
                      <a:moveTo>
                        <a:pt x="0" y="2381"/>
                      </a:moveTo>
                      <a:lnTo>
                        <a:pt x="611981" y="0"/>
                      </a:lnTo>
                      <a:lnTo>
                        <a:pt x="697706" y="85725"/>
                      </a:lnTo>
                      <a:lnTo>
                        <a:pt x="892968" y="85725"/>
                      </a:lnTo>
                      <a:lnTo>
                        <a:pt x="1145380" y="330994"/>
                      </a:lnTo>
                      <a:cubicBezTo>
                        <a:pt x="1144586" y="361157"/>
                        <a:pt x="1146176" y="393700"/>
                        <a:pt x="1145382" y="423863"/>
                      </a:cubicBezTo>
                      <a:lnTo>
                        <a:pt x="731043" y="423863"/>
                      </a:lnTo>
                      <a:lnTo>
                        <a:pt x="652462" y="350044"/>
                      </a:lnTo>
                      <a:lnTo>
                        <a:pt x="140493" y="345281"/>
                      </a:lnTo>
                      <a:lnTo>
                        <a:pt x="2381" y="214313"/>
                      </a:lnTo>
                      <a:cubicBezTo>
                        <a:pt x="1587" y="143669"/>
                        <a:pt x="794" y="73025"/>
                        <a:pt x="0" y="238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pt-BR" sz="1100" dirty="0"/>
                </a:p>
              </p:txBody>
            </p:sp>
            <p:sp>
              <p:nvSpPr>
                <p:cNvPr id="588" name="Forma Livre: Forma 587">
                  <a:extLst>
                    <a:ext uri="{FF2B5EF4-FFF2-40B4-BE49-F238E27FC236}">
                      <a16:creationId xmlns:a16="http://schemas.microsoft.com/office/drawing/2014/main" id="{1053C867-58A3-460A-AC8B-34BAC92E288F}"/>
                    </a:ext>
                  </a:extLst>
                </p:cNvPr>
                <p:cNvSpPr/>
                <p:nvPr/>
              </p:nvSpPr>
              <p:spPr>
                <a:xfrm>
                  <a:off x="7554018" y="791456"/>
                  <a:ext cx="216000" cy="39600"/>
                </a:xfrm>
                <a:custGeom>
                  <a:avLst/>
                  <a:gdLst>
                    <a:gd name="connsiteX0" fmla="*/ 38100 w 381000"/>
                    <a:gd name="connsiteY0" fmla="*/ 2381 h 50006"/>
                    <a:gd name="connsiteX1" fmla="*/ 381000 w 381000"/>
                    <a:gd name="connsiteY1" fmla="*/ 0 h 50006"/>
                    <a:gd name="connsiteX2" fmla="*/ 378618 w 381000"/>
                    <a:gd name="connsiteY2" fmla="*/ 50006 h 50006"/>
                    <a:gd name="connsiteX3" fmla="*/ 0 w 381000"/>
                    <a:gd name="connsiteY3" fmla="*/ 50006 h 50006"/>
                    <a:gd name="connsiteX4" fmla="*/ 38100 w 381000"/>
                    <a:gd name="connsiteY4" fmla="*/ 2381 h 5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0" h="50006">
                      <a:moveTo>
                        <a:pt x="38100" y="2381"/>
                      </a:moveTo>
                      <a:lnTo>
                        <a:pt x="381000" y="0"/>
                      </a:lnTo>
                      <a:lnTo>
                        <a:pt x="378618" y="50006"/>
                      </a:lnTo>
                      <a:lnTo>
                        <a:pt x="0" y="50006"/>
                      </a:lnTo>
                      <a:lnTo>
                        <a:pt x="38100" y="2381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6" name="Retângulo 585">
                <a:extLst>
                  <a:ext uri="{FF2B5EF4-FFF2-40B4-BE49-F238E27FC236}">
                    <a16:creationId xmlns:a16="http://schemas.microsoft.com/office/drawing/2014/main" id="{FB9C23FE-83D2-4A8E-A34A-83DAAC7B3E98}"/>
                  </a:ext>
                </a:extLst>
              </p:cNvPr>
              <p:cNvSpPr/>
              <p:nvPr/>
            </p:nvSpPr>
            <p:spPr>
              <a:xfrm>
                <a:off x="7712870" y="676865"/>
                <a:ext cx="5048" cy="3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84" name="CaixaDeTexto 583">
              <a:extLst>
                <a:ext uri="{FF2B5EF4-FFF2-40B4-BE49-F238E27FC236}">
                  <a16:creationId xmlns:a16="http://schemas.microsoft.com/office/drawing/2014/main" id="{F5AEF4D4-429C-4FB8-A45F-82B303BF07A4}"/>
                </a:ext>
              </a:extLst>
            </p:cNvPr>
            <p:cNvSpPr txBox="1"/>
            <p:nvPr/>
          </p:nvSpPr>
          <p:spPr>
            <a:xfrm>
              <a:off x="15061748" y="2486739"/>
              <a:ext cx="854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USB</a:t>
              </a:r>
            </a:p>
          </p:txBody>
        </p:sp>
      </p:grpSp>
      <p:grpSp>
        <p:nvGrpSpPr>
          <p:cNvPr id="589" name="Agrupar 588">
            <a:extLst>
              <a:ext uri="{FF2B5EF4-FFF2-40B4-BE49-F238E27FC236}">
                <a16:creationId xmlns:a16="http://schemas.microsoft.com/office/drawing/2014/main" id="{C449055B-60B9-4125-8919-635BBDB6E45C}"/>
              </a:ext>
            </a:extLst>
          </p:cNvPr>
          <p:cNvGrpSpPr/>
          <p:nvPr/>
        </p:nvGrpSpPr>
        <p:grpSpPr>
          <a:xfrm>
            <a:off x="7014843" y="6566636"/>
            <a:ext cx="900000" cy="360000"/>
            <a:chOff x="16011521" y="2472746"/>
            <a:chExt cx="900000" cy="360000"/>
          </a:xfrm>
        </p:grpSpPr>
        <p:grpSp>
          <p:nvGrpSpPr>
            <p:cNvPr id="590" name="Agrupar 589">
              <a:extLst>
                <a:ext uri="{FF2B5EF4-FFF2-40B4-BE49-F238E27FC236}">
                  <a16:creationId xmlns:a16="http://schemas.microsoft.com/office/drawing/2014/main" id="{EC87469A-1ECB-454F-93DC-838DCEA9658D}"/>
                </a:ext>
              </a:extLst>
            </p:cNvPr>
            <p:cNvGrpSpPr/>
            <p:nvPr/>
          </p:nvGrpSpPr>
          <p:grpSpPr>
            <a:xfrm>
              <a:off x="16011521" y="2472746"/>
              <a:ext cx="900000" cy="360000"/>
              <a:chOff x="7712870" y="674484"/>
              <a:chExt cx="631029" cy="211341"/>
            </a:xfrm>
          </p:grpSpPr>
          <p:grpSp>
            <p:nvGrpSpPr>
              <p:cNvPr id="592" name="Agrupar 591">
                <a:extLst>
                  <a:ext uri="{FF2B5EF4-FFF2-40B4-BE49-F238E27FC236}">
                    <a16:creationId xmlns:a16="http://schemas.microsoft.com/office/drawing/2014/main" id="{D239B14F-5086-4526-A61C-74B412B226BF}"/>
                  </a:ext>
                </a:extLst>
              </p:cNvPr>
              <p:cNvGrpSpPr/>
              <p:nvPr/>
            </p:nvGrpSpPr>
            <p:grpSpPr>
              <a:xfrm>
                <a:off x="7745372" y="674484"/>
                <a:ext cx="598527" cy="211341"/>
                <a:chOff x="7171491" y="619715"/>
                <a:chExt cx="598527" cy="211341"/>
              </a:xfrm>
            </p:grpSpPr>
            <p:sp>
              <p:nvSpPr>
                <p:cNvPr id="594" name="Forma Livre: Forma 593">
                  <a:extLst>
                    <a:ext uri="{FF2B5EF4-FFF2-40B4-BE49-F238E27FC236}">
                      <a16:creationId xmlns:a16="http://schemas.microsoft.com/office/drawing/2014/main" id="{482DC023-905F-44D6-9816-70EFBFB8FA9D}"/>
                    </a:ext>
                  </a:extLst>
                </p:cNvPr>
                <p:cNvSpPr/>
                <p:nvPr/>
              </p:nvSpPr>
              <p:spPr>
                <a:xfrm>
                  <a:off x="7171491" y="619715"/>
                  <a:ext cx="596146" cy="208960"/>
                </a:xfrm>
                <a:custGeom>
                  <a:avLst/>
                  <a:gdLst>
                    <a:gd name="connsiteX0" fmla="*/ 0 w 1147762"/>
                    <a:gd name="connsiteY0" fmla="*/ 2381 h 423863"/>
                    <a:gd name="connsiteX1" fmla="*/ 611981 w 1147762"/>
                    <a:gd name="connsiteY1" fmla="*/ 0 h 423863"/>
                    <a:gd name="connsiteX2" fmla="*/ 697706 w 1147762"/>
                    <a:gd name="connsiteY2" fmla="*/ 85725 h 423863"/>
                    <a:gd name="connsiteX3" fmla="*/ 892968 w 1147762"/>
                    <a:gd name="connsiteY3" fmla="*/ 85725 h 423863"/>
                    <a:gd name="connsiteX4" fmla="*/ 1140618 w 1147762"/>
                    <a:gd name="connsiteY4" fmla="*/ 333375 h 423863"/>
                    <a:gd name="connsiteX5" fmla="*/ 1147762 w 1147762"/>
                    <a:gd name="connsiteY5" fmla="*/ 423863 h 423863"/>
                    <a:gd name="connsiteX6" fmla="*/ 731043 w 1147762"/>
                    <a:gd name="connsiteY6" fmla="*/ 423863 h 423863"/>
                    <a:gd name="connsiteX7" fmla="*/ 652462 w 1147762"/>
                    <a:gd name="connsiteY7" fmla="*/ 350044 h 423863"/>
                    <a:gd name="connsiteX8" fmla="*/ 140493 w 1147762"/>
                    <a:gd name="connsiteY8" fmla="*/ 345281 h 423863"/>
                    <a:gd name="connsiteX9" fmla="*/ 2381 w 1147762"/>
                    <a:gd name="connsiteY9" fmla="*/ 214313 h 423863"/>
                    <a:gd name="connsiteX10" fmla="*/ 0 w 1147762"/>
                    <a:gd name="connsiteY10" fmla="*/ 2381 h 423863"/>
                    <a:gd name="connsiteX0" fmla="*/ 0 w 1140618"/>
                    <a:gd name="connsiteY0" fmla="*/ 2381 h 423863"/>
                    <a:gd name="connsiteX1" fmla="*/ 611981 w 1140618"/>
                    <a:gd name="connsiteY1" fmla="*/ 0 h 423863"/>
                    <a:gd name="connsiteX2" fmla="*/ 697706 w 1140618"/>
                    <a:gd name="connsiteY2" fmla="*/ 85725 h 423863"/>
                    <a:gd name="connsiteX3" fmla="*/ 892968 w 1140618"/>
                    <a:gd name="connsiteY3" fmla="*/ 85725 h 423863"/>
                    <a:gd name="connsiteX4" fmla="*/ 1140618 w 1140618"/>
                    <a:gd name="connsiteY4" fmla="*/ 333375 h 423863"/>
                    <a:gd name="connsiteX5" fmla="*/ 1138237 w 1140618"/>
                    <a:gd name="connsiteY5" fmla="*/ 423863 h 423863"/>
                    <a:gd name="connsiteX6" fmla="*/ 731043 w 1140618"/>
                    <a:gd name="connsiteY6" fmla="*/ 423863 h 423863"/>
                    <a:gd name="connsiteX7" fmla="*/ 652462 w 1140618"/>
                    <a:gd name="connsiteY7" fmla="*/ 350044 h 423863"/>
                    <a:gd name="connsiteX8" fmla="*/ 140493 w 1140618"/>
                    <a:gd name="connsiteY8" fmla="*/ 345281 h 423863"/>
                    <a:gd name="connsiteX9" fmla="*/ 2381 w 1140618"/>
                    <a:gd name="connsiteY9" fmla="*/ 214313 h 423863"/>
                    <a:gd name="connsiteX10" fmla="*/ 0 w 1140618"/>
                    <a:gd name="connsiteY10" fmla="*/ 2381 h 423863"/>
                    <a:gd name="connsiteX0" fmla="*/ 0 w 1138277"/>
                    <a:gd name="connsiteY0" fmla="*/ 2381 h 423863"/>
                    <a:gd name="connsiteX1" fmla="*/ 611981 w 1138277"/>
                    <a:gd name="connsiteY1" fmla="*/ 0 h 423863"/>
                    <a:gd name="connsiteX2" fmla="*/ 697706 w 1138277"/>
                    <a:gd name="connsiteY2" fmla="*/ 85725 h 423863"/>
                    <a:gd name="connsiteX3" fmla="*/ 892968 w 1138277"/>
                    <a:gd name="connsiteY3" fmla="*/ 85725 h 423863"/>
                    <a:gd name="connsiteX4" fmla="*/ 1128712 w 1138277"/>
                    <a:gd name="connsiteY4" fmla="*/ 333375 h 423863"/>
                    <a:gd name="connsiteX5" fmla="*/ 1138237 w 1138277"/>
                    <a:gd name="connsiteY5" fmla="*/ 423863 h 423863"/>
                    <a:gd name="connsiteX6" fmla="*/ 731043 w 1138277"/>
                    <a:gd name="connsiteY6" fmla="*/ 423863 h 423863"/>
                    <a:gd name="connsiteX7" fmla="*/ 652462 w 1138277"/>
                    <a:gd name="connsiteY7" fmla="*/ 350044 h 423863"/>
                    <a:gd name="connsiteX8" fmla="*/ 140493 w 1138277"/>
                    <a:gd name="connsiteY8" fmla="*/ 345281 h 423863"/>
                    <a:gd name="connsiteX9" fmla="*/ 2381 w 1138277"/>
                    <a:gd name="connsiteY9" fmla="*/ 214313 h 423863"/>
                    <a:gd name="connsiteX10" fmla="*/ 0 w 1138277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38237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50212"/>
                    <a:gd name="connsiteY0" fmla="*/ 2381 h 423863"/>
                    <a:gd name="connsiteX1" fmla="*/ 611981 w 1150212"/>
                    <a:gd name="connsiteY1" fmla="*/ 0 h 423863"/>
                    <a:gd name="connsiteX2" fmla="*/ 697706 w 1150212"/>
                    <a:gd name="connsiteY2" fmla="*/ 85725 h 423863"/>
                    <a:gd name="connsiteX3" fmla="*/ 892968 w 1150212"/>
                    <a:gd name="connsiteY3" fmla="*/ 85725 h 423863"/>
                    <a:gd name="connsiteX4" fmla="*/ 1145380 w 1150212"/>
                    <a:gd name="connsiteY4" fmla="*/ 330994 h 423863"/>
                    <a:gd name="connsiteX5" fmla="*/ 1150144 w 1150212"/>
                    <a:gd name="connsiteY5" fmla="*/ 423863 h 423863"/>
                    <a:gd name="connsiteX6" fmla="*/ 731043 w 1150212"/>
                    <a:gd name="connsiteY6" fmla="*/ 423863 h 423863"/>
                    <a:gd name="connsiteX7" fmla="*/ 652462 w 1150212"/>
                    <a:gd name="connsiteY7" fmla="*/ 350044 h 423863"/>
                    <a:gd name="connsiteX8" fmla="*/ 140493 w 1150212"/>
                    <a:gd name="connsiteY8" fmla="*/ 345281 h 423863"/>
                    <a:gd name="connsiteX9" fmla="*/ 2381 w 1150212"/>
                    <a:gd name="connsiteY9" fmla="*/ 214313 h 423863"/>
                    <a:gd name="connsiteX10" fmla="*/ 0 w 1150212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43000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45610"/>
                    <a:gd name="connsiteY0" fmla="*/ 2381 h 423863"/>
                    <a:gd name="connsiteX1" fmla="*/ 611981 w 1145610"/>
                    <a:gd name="connsiteY1" fmla="*/ 0 h 423863"/>
                    <a:gd name="connsiteX2" fmla="*/ 697706 w 1145610"/>
                    <a:gd name="connsiteY2" fmla="*/ 85725 h 423863"/>
                    <a:gd name="connsiteX3" fmla="*/ 892968 w 1145610"/>
                    <a:gd name="connsiteY3" fmla="*/ 85725 h 423863"/>
                    <a:gd name="connsiteX4" fmla="*/ 1145380 w 1145610"/>
                    <a:gd name="connsiteY4" fmla="*/ 330994 h 423863"/>
                    <a:gd name="connsiteX5" fmla="*/ 1145382 w 1145610"/>
                    <a:gd name="connsiteY5" fmla="*/ 423863 h 423863"/>
                    <a:gd name="connsiteX6" fmla="*/ 731043 w 1145610"/>
                    <a:gd name="connsiteY6" fmla="*/ 423863 h 423863"/>
                    <a:gd name="connsiteX7" fmla="*/ 652462 w 1145610"/>
                    <a:gd name="connsiteY7" fmla="*/ 350044 h 423863"/>
                    <a:gd name="connsiteX8" fmla="*/ 140493 w 1145610"/>
                    <a:gd name="connsiteY8" fmla="*/ 345281 h 423863"/>
                    <a:gd name="connsiteX9" fmla="*/ 2381 w 1145610"/>
                    <a:gd name="connsiteY9" fmla="*/ 214313 h 423863"/>
                    <a:gd name="connsiteX10" fmla="*/ 0 w 1145610"/>
                    <a:gd name="connsiteY10" fmla="*/ 2381 h 42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45610" h="423863">
                      <a:moveTo>
                        <a:pt x="0" y="2381"/>
                      </a:moveTo>
                      <a:lnTo>
                        <a:pt x="611981" y="0"/>
                      </a:lnTo>
                      <a:lnTo>
                        <a:pt x="697706" y="85725"/>
                      </a:lnTo>
                      <a:lnTo>
                        <a:pt x="892968" y="85725"/>
                      </a:lnTo>
                      <a:lnTo>
                        <a:pt x="1145380" y="330994"/>
                      </a:lnTo>
                      <a:cubicBezTo>
                        <a:pt x="1144586" y="361157"/>
                        <a:pt x="1146176" y="393700"/>
                        <a:pt x="1145382" y="423863"/>
                      </a:cubicBezTo>
                      <a:lnTo>
                        <a:pt x="731043" y="423863"/>
                      </a:lnTo>
                      <a:lnTo>
                        <a:pt x="652462" y="350044"/>
                      </a:lnTo>
                      <a:lnTo>
                        <a:pt x="140493" y="345281"/>
                      </a:lnTo>
                      <a:lnTo>
                        <a:pt x="2381" y="214313"/>
                      </a:lnTo>
                      <a:cubicBezTo>
                        <a:pt x="1587" y="143669"/>
                        <a:pt x="794" y="73025"/>
                        <a:pt x="0" y="238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pt-BR" sz="1100" dirty="0"/>
                </a:p>
              </p:txBody>
            </p:sp>
            <p:sp>
              <p:nvSpPr>
                <p:cNvPr id="595" name="Forma Livre: Forma 594">
                  <a:extLst>
                    <a:ext uri="{FF2B5EF4-FFF2-40B4-BE49-F238E27FC236}">
                      <a16:creationId xmlns:a16="http://schemas.microsoft.com/office/drawing/2014/main" id="{10AF8B44-9FB2-441C-A253-F53D64646AB4}"/>
                    </a:ext>
                  </a:extLst>
                </p:cNvPr>
                <p:cNvSpPr/>
                <p:nvPr/>
              </p:nvSpPr>
              <p:spPr>
                <a:xfrm>
                  <a:off x="7554018" y="791456"/>
                  <a:ext cx="216000" cy="39600"/>
                </a:xfrm>
                <a:custGeom>
                  <a:avLst/>
                  <a:gdLst>
                    <a:gd name="connsiteX0" fmla="*/ 38100 w 381000"/>
                    <a:gd name="connsiteY0" fmla="*/ 2381 h 50006"/>
                    <a:gd name="connsiteX1" fmla="*/ 381000 w 381000"/>
                    <a:gd name="connsiteY1" fmla="*/ 0 h 50006"/>
                    <a:gd name="connsiteX2" fmla="*/ 378618 w 381000"/>
                    <a:gd name="connsiteY2" fmla="*/ 50006 h 50006"/>
                    <a:gd name="connsiteX3" fmla="*/ 0 w 381000"/>
                    <a:gd name="connsiteY3" fmla="*/ 50006 h 50006"/>
                    <a:gd name="connsiteX4" fmla="*/ 38100 w 381000"/>
                    <a:gd name="connsiteY4" fmla="*/ 2381 h 5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0" h="50006">
                      <a:moveTo>
                        <a:pt x="38100" y="2381"/>
                      </a:moveTo>
                      <a:lnTo>
                        <a:pt x="381000" y="0"/>
                      </a:lnTo>
                      <a:lnTo>
                        <a:pt x="378618" y="50006"/>
                      </a:lnTo>
                      <a:lnTo>
                        <a:pt x="0" y="50006"/>
                      </a:lnTo>
                      <a:lnTo>
                        <a:pt x="38100" y="2381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93" name="Retângulo 592">
                <a:extLst>
                  <a:ext uri="{FF2B5EF4-FFF2-40B4-BE49-F238E27FC236}">
                    <a16:creationId xmlns:a16="http://schemas.microsoft.com/office/drawing/2014/main" id="{C72BEDAA-7951-480C-9ECB-6635100352ED}"/>
                  </a:ext>
                </a:extLst>
              </p:cNvPr>
              <p:cNvSpPr/>
              <p:nvPr/>
            </p:nvSpPr>
            <p:spPr>
              <a:xfrm>
                <a:off x="7712870" y="676865"/>
                <a:ext cx="5048" cy="3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1" name="CaixaDeTexto 590">
              <a:extLst>
                <a:ext uri="{FF2B5EF4-FFF2-40B4-BE49-F238E27FC236}">
                  <a16:creationId xmlns:a16="http://schemas.microsoft.com/office/drawing/2014/main" id="{B61F8998-1DED-4D91-BCA2-33CFACB9D25F}"/>
                </a:ext>
              </a:extLst>
            </p:cNvPr>
            <p:cNvSpPr txBox="1"/>
            <p:nvPr/>
          </p:nvSpPr>
          <p:spPr>
            <a:xfrm>
              <a:off x="16053380" y="2482288"/>
              <a:ext cx="854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Auxiliar</a:t>
              </a:r>
            </a:p>
          </p:txBody>
        </p:sp>
      </p:grpSp>
      <p:grpSp>
        <p:nvGrpSpPr>
          <p:cNvPr id="596" name="Agrupar 595">
            <a:extLst>
              <a:ext uri="{FF2B5EF4-FFF2-40B4-BE49-F238E27FC236}">
                <a16:creationId xmlns:a16="http://schemas.microsoft.com/office/drawing/2014/main" id="{6C228492-D99C-4B9D-84E0-F17026E69666}"/>
              </a:ext>
            </a:extLst>
          </p:cNvPr>
          <p:cNvGrpSpPr/>
          <p:nvPr/>
        </p:nvGrpSpPr>
        <p:grpSpPr>
          <a:xfrm>
            <a:off x="4201947" y="6566636"/>
            <a:ext cx="900000" cy="360000"/>
            <a:chOff x="13050972" y="2472746"/>
            <a:chExt cx="900000" cy="360000"/>
          </a:xfrm>
        </p:grpSpPr>
        <p:grpSp>
          <p:nvGrpSpPr>
            <p:cNvPr id="597" name="Agrupar 596">
              <a:extLst>
                <a:ext uri="{FF2B5EF4-FFF2-40B4-BE49-F238E27FC236}">
                  <a16:creationId xmlns:a16="http://schemas.microsoft.com/office/drawing/2014/main" id="{C9137C7A-6C90-464F-97C8-6282DD2C7E63}"/>
                </a:ext>
              </a:extLst>
            </p:cNvPr>
            <p:cNvGrpSpPr/>
            <p:nvPr/>
          </p:nvGrpSpPr>
          <p:grpSpPr>
            <a:xfrm>
              <a:off x="13050972" y="2472746"/>
              <a:ext cx="900000" cy="360000"/>
              <a:chOff x="7712870" y="674484"/>
              <a:chExt cx="631029" cy="211341"/>
            </a:xfrm>
          </p:grpSpPr>
          <p:grpSp>
            <p:nvGrpSpPr>
              <p:cNvPr id="599" name="Agrupar 598">
                <a:extLst>
                  <a:ext uri="{FF2B5EF4-FFF2-40B4-BE49-F238E27FC236}">
                    <a16:creationId xmlns:a16="http://schemas.microsoft.com/office/drawing/2014/main" id="{D6733C0B-865B-4597-B132-9C37960E8F96}"/>
                  </a:ext>
                </a:extLst>
              </p:cNvPr>
              <p:cNvGrpSpPr/>
              <p:nvPr/>
            </p:nvGrpSpPr>
            <p:grpSpPr>
              <a:xfrm>
                <a:off x="7745372" y="674484"/>
                <a:ext cx="598527" cy="211341"/>
                <a:chOff x="7171491" y="619715"/>
                <a:chExt cx="598527" cy="211341"/>
              </a:xfrm>
            </p:grpSpPr>
            <p:sp>
              <p:nvSpPr>
                <p:cNvPr id="601" name="Forma Livre: Forma 600">
                  <a:extLst>
                    <a:ext uri="{FF2B5EF4-FFF2-40B4-BE49-F238E27FC236}">
                      <a16:creationId xmlns:a16="http://schemas.microsoft.com/office/drawing/2014/main" id="{29C4130C-374D-49C4-A1EB-FEF063365C1E}"/>
                    </a:ext>
                  </a:extLst>
                </p:cNvPr>
                <p:cNvSpPr/>
                <p:nvPr/>
              </p:nvSpPr>
              <p:spPr>
                <a:xfrm>
                  <a:off x="7171491" y="619715"/>
                  <a:ext cx="596146" cy="208960"/>
                </a:xfrm>
                <a:custGeom>
                  <a:avLst/>
                  <a:gdLst>
                    <a:gd name="connsiteX0" fmla="*/ 0 w 1147762"/>
                    <a:gd name="connsiteY0" fmla="*/ 2381 h 423863"/>
                    <a:gd name="connsiteX1" fmla="*/ 611981 w 1147762"/>
                    <a:gd name="connsiteY1" fmla="*/ 0 h 423863"/>
                    <a:gd name="connsiteX2" fmla="*/ 697706 w 1147762"/>
                    <a:gd name="connsiteY2" fmla="*/ 85725 h 423863"/>
                    <a:gd name="connsiteX3" fmla="*/ 892968 w 1147762"/>
                    <a:gd name="connsiteY3" fmla="*/ 85725 h 423863"/>
                    <a:gd name="connsiteX4" fmla="*/ 1140618 w 1147762"/>
                    <a:gd name="connsiteY4" fmla="*/ 333375 h 423863"/>
                    <a:gd name="connsiteX5" fmla="*/ 1147762 w 1147762"/>
                    <a:gd name="connsiteY5" fmla="*/ 423863 h 423863"/>
                    <a:gd name="connsiteX6" fmla="*/ 731043 w 1147762"/>
                    <a:gd name="connsiteY6" fmla="*/ 423863 h 423863"/>
                    <a:gd name="connsiteX7" fmla="*/ 652462 w 1147762"/>
                    <a:gd name="connsiteY7" fmla="*/ 350044 h 423863"/>
                    <a:gd name="connsiteX8" fmla="*/ 140493 w 1147762"/>
                    <a:gd name="connsiteY8" fmla="*/ 345281 h 423863"/>
                    <a:gd name="connsiteX9" fmla="*/ 2381 w 1147762"/>
                    <a:gd name="connsiteY9" fmla="*/ 214313 h 423863"/>
                    <a:gd name="connsiteX10" fmla="*/ 0 w 1147762"/>
                    <a:gd name="connsiteY10" fmla="*/ 2381 h 423863"/>
                    <a:gd name="connsiteX0" fmla="*/ 0 w 1140618"/>
                    <a:gd name="connsiteY0" fmla="*/ 2381 h 423863"/>
                    <a:gd name="connsiteX1" fmla="*/ 611981 w 1140618"/>
                    <a:gd name="connsiteY1" fmla="*/ 0 h 423863"/>
                    <a:gd name="connsiteX2" fmla="*/ 697706 w 1140618"/>
                    <a:gd name="connsiteY2" fmla="*/ 85725 h 423863"/>
                    <a:gd name="connsiteX3" fmla="*/ 892968 w 1140618"/>
                    <a:gd name="connsiteY3" fmla="*/ 85725 h 423863"/>
                    <a:gd name="connsiteX4" fmla="*/ 1140618 w 1140618"/>
                    <a:gd name="connsiteY4" fmla="*/ 333375 h 423863"/>
                    <a:gd name="connsiteX5" fmla="*/ 1138237 w 1140618"/>
                    <a:gd name="connsiteY5" fmla="*/ 423863 h 423863"/>
                    <a:gd name="connsiteX6" fmla="*/ 731043 w 1140618"/>
                    <a:gd name="connsiteY6" fmla="*/ 423863 h 423863"/>
                    <a:gd name="connsiteX7" fmla="*/ 652462 w 1140618"/>
                    <a:gd name="connsiteY7" fmla="*/ 350044 h 423863"/>
                    <a:gd name="connsiteX8" fmla="*/ 140493 w 1140618"/>
                    <a:gd name="connsiteY8" fmla="*/ 345281 h 423863"/>
                    <a:gd name="connsiteX9" fmla="*/ 2381 w 1140618"/>
                    <a:gd name="connsiteY9" fmla="*/ 214313 h 423863"/>
                    <a:gd name="connsiteX10" fmla="*/ 0 w 1140618"/>
                    <a:gd name="connsiteY10" fmla="*/ 2381 h 423863"/>
                    <a:gd name="connsiteX0" fmla="*/ 0 w 1138277"/>
                    <a:gd name="connsiteY0" fmla="*/ 2381 h 423863"/>
                    <a:gd name="connsiteX1" fmla="*/ 611981 w 1138277"/>
                    <a:gd name="connsiteY1" fmla="*/ 0 h 423863"/>
                    <a:gd name="connsiteX2" fmla="*/ 697706 w 1138277"/>
                    <a:gd name="connsiteY2" fmla="*/ 85725 h 423863"/>
                    <a:gd name="connsiteX3" fmla="*/ 892968 w 1138277"/>
                    <a:gd name="connsiteY3" fmla="*/ 85725 h 423863"/>
                    <a:gd name="connsiteX4" fmla="*/ 1128712 w 1138277"/>
                    <a:gd name="connsiteY4" fmla="*/ 333375 h 423863"/>
                    <a:gd name="connsiteX5" fmla="*/ 1138237 w 1138277"/>
                    <a:gd name="connsiteY5" fmla="*/ 423863 h 423863"/>
                    <a:gd name="connsiteX6" fmla="*/ 731043 w 1138277"/>
                    <a:gd name="connsiteY6" fmla="*/ 423863 h 423863"/>
                    <a:gd name="connsiteX7" fmla="*/ 652462 w 1138277"/>
                    <a:gd name="connsiteY7" fmla="*/ 350044 h 423863"/>
                    <a:gd name="connsiteX8" fmla="*/ 140493 w 1138277"/>
                    <a:gd name="connsiteY8" fmla="*/ 345281 h 423863"/>
                    <a:gd name="connsiteX9" fmla="*/ 2381 w 1138277"/>
                    <a:gd name="connsiteY9" fmla="*/ 214313 h 423863"/>
                    <a:gd name="connsiteX10" fmla="*/ 0 w 1138277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38237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50212"/>
                    <a:gd name="connsiteY0" fmla="*/ 2381 h 423863"/>
                    <a:gd name="connsiteX1" fmla="*/ 611981 w 1150212"/>
                    <a:gd name="connsiteY1" fmla="*/ 0 h 423863"/>
                    <a:gd name="connsiteX2" fmla="*/ 697706 w 1150212"/>
                    <a:gd name="connsiteY2" fmla="*/ 85725 h 423863"/>
                    <a:gd name="connsiteX3" fmla="*/ 892968 w 1150212"/>
                    <a:gd name="connsiteY3" fmla="*/ 85725 h 423863"/>
                    <a:gd name="connsiteX4" fmla="*/ 1145380 w 1150212"/>
                    <a:gd name="connsiteY4" fmla="*/ 330994 h 423863"/>
                    <a:gd name="connsiteX5" fmla="*/ 1150144 w 1150212"/>
                    <a:gd name="connsiteY5" fmla="*/ 423863 h 423863"/>
                    <a:gd name="connsiteX6" fmla="*/ 731043 w 1150212"/>
                    <a:gd name="connsiteY6" fmla="*/ 423863 h 423863"/>
                    <a:gd name="connsiteX7" fmla="*/ 652462 w 1150212"/>
                    <a:gd name="connsiteY7" fmla="*/ 350044 h 423863"/>
                    <a:gd name="connsiteX8" fmla="*/ 140493 w 1150212"/>
                    <a:gd name="connsiteY8" fmla="*/ 345281 h 423863"/>
                    <a:gd name="connsiteX9" fmla="*/ 2381 w 1150212"/>
                    <a:gd name="connsiteY9" fmla="*/ 214313 h 423863"/>
                    <a:gd name="connsiteX10" fmla="*/ 0 w 1150212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43000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45610"/>
                    <a:gd name="connsiteY0" fmla="*/ 2381 h 423863"/>
                    <a:gd name="connsiteX1" fmla="*/ 611981 w 1145610"/>
                    <a:gd name="connsiteY1" fmla="*/ 0 h 423863"/>
                    <a:gd name="connsiteX2" fmla="*/ 697706 w 1145610"/>
                    <a:gd name="connsiteY2" fmla="*/ 85725 h 423863"/>
                    <a:gd name="connsiteX3" fmla="*/ 892968 w 1145610"/>
                    <a:gd name="connsiteY3" fmla="*/ 85725 h 423863"/>
                    <a:gd name="connsiteX4" fmla="*/ 1145380 w 1145610"/>
                    <a:gd name="connsiteY4" fmla="*/ 330994 h 423863"/>
                    <a:gd name="connsiteX5" fmla="*/ 1145382 w 1145610"/>
                    <a:gd name="connsiteY5" fmla="*/ 423863 h 423863"/>
                    <a:gd name="connsiteX6" fmla="*/ 731043 w 1145610"/>
                    <a:gd name="connsiteY6" fmla="*/ 423863 h 423863"/>
                    <a:gd name="connsiteX7" fmla="*/ 652462 w 1145610"/>
                    <a:gd name="connsiteY7" fmla="*/ 350044 h 423863"/>
                    <a:gd name="connsiteX8" fmla="*/ 140493 w 1145610"/>
                    <a:gd name="connsiteY8" fmla="*/ 345281 h 423863"/>
                    <a:gd name="connsiteX9" fmla="*/ 2381 w 1145610"/>
                    <a:gd name="connsiteY9" fmla="*/ 214313 h 423863"/>
                    <a:gd name="connsiteX10" fmla="*/ 0 w 1145610"/>
                    <a:gd name="connsiteY10" fmla="*/ 2381 h 42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45610" h="423863">
                      <a:moveTo>
                        <a:pt x="0" y="2381"/>
                      </a:moveTo>
                      <a:lnTo>
                        <a:pt x="611981" y="0"/>
                      </a:lnTo>
                      <a:lnTo>
                        <a:pt x="697706" y="85725"/>
                      </a:lnTo>
                      <a:lnTo>
                        <a:pt x="892968" y="85725"/>
                      </a:lnTo>
                      <a:lnTo>
                        <a:pt x="1145380" y="330994"/>
                      </a:lnTo>
                      <a:cubicBezTo>
                        <a:pt x="1144586" y="361157"/>
                        <a:pt x="1146176" y="393700"/>
                        <a:pt x="1145382" y="423863"/>
                      </a:cubicBezTo>
                      <a:lnTo>
                        <a:pt x="731043" y="423863"/>
                      </a:lnTo>
                      <a:lnTo>
                        <a:pt x="652462" y="350044"/>
                      </a:lnTo>
                      <a:lnTo>
                        <a:pt x="140493" y="345281"/>
                      </a:lnTo>
                      <a:lnTo>
                        <a:pt x="2381" y="214313"/>
                      </a:lnTo>
                      <a:cubicBezTo>
                        <a:pt x="1587" y="143669"/>
                        <a:pt x="794" y="73025"/>
                        <a:pt x="0" y="238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pt-BR" sz="1100" dirty="0"/>
                </a:p>
              </p:txBody>
            </p:sp>
            <p:sp>
              <p:nvSpPr>
                <p:cNvPr id="602" name="Forma Livre: Forma 601">
                  <a:extLst>
                    <a:ext uri="{FF2B5EF4-FFF2-40B4-BE49-F238E27FC236}">
                      <a16:creationId xmlns:a16="http://schemas.microsoft.com/office/drawing/2014/main" id="{4A6AFE5B-F122-4B59-9438-9CEBF63E872B}"/>
                    </a:ext>
                  </a:extLst>
                </p:cNvPr>
                <p:cNvSpPr/>
                <p:nvPr/>
              </p:nvSpPr>
              <p:spPr>
                <a:xfrm>
                  <a:off x="7554018" y="791456"/>
                  <a:ext cx="216000" cy="39600"/>
                </a:xfrm>
                <a:custGeom>
                  <a:avLst/>
                  <a:gdLst>
                    <a:gd name="connsiteX0" fmla="*/ 38100 w 381000"/>
                    <a:gd name="connsiteY0" fmla="*/ 2381 h 50006"/>
                    <a:gd name="connsiteX1" fmla="*/ 381000 w 381000"/>
                    <a:gd name="connsiteY1" fmla="*/ 0 h 50006"/>
                    <a:gd name="connsiteX2" fmla="*/ 378618 w 381000"/>
                    <a:gd name="connsiteY2" fmla="*/ 50006 h 50006"/>
                    <a:gd name="connsiteX3" fmla="*/ 0 w 381000"/>
                    <a:gd name="connsiteY3" fmla="*/ 50006 h 50006"/>
                    <a:gd name="connsiteX4" fmla="*/ 38100 w 381000"/>
                    <a:gd name="connsiteY4" fmla="*/ 2381 h 5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0" h="50006">
                      <a:moveTo>
                        <a:pt x="38100" y="2381"/>
                      </a:moveTo>
                      <a:lnTo>
                        <a:pt x="381000" y="0"/>
                      </a:lnTo>
                      <a:lnTo>
                        <a:pt x="378618" y="50006"/>
                      </a:lnTo>
                      <a:lnTo>
                        <a:pt x="0" y="50006"/>
                      </a:lnTo>
                      <a:lnTo>
                        <a:pt x="38100" y="2381"/>
                      </a:lnTo>
                      <a:close/>
                    </a:path>
                  </a:pathLst>
                </a:custGeom>
                <a:solidFill>
                  <a:srgbClr val="E88A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00" name="Retângulo 599">
                <a:extLst>
                  <a:ext uri="{FF2B5EF4-FFF2-40B4-BE49-F238E27FC236}">
                    <a16:creationId xmlns:a16="http://schemas.microsoft.com/office/drawing/2014/main" id="{FB67B61A-5C5C-4AD5-A347-5C915473C380}"/>
                  </a:ext>
                </a:extLst>
              </p:cNvPr>
              <p:cNvSpPr/>
              <p:nvPr/>
            </p:nvSpPr>
            <p:spPr>
              <a:xfrm>
                <a:off x="7712870" y="676865"/>
                <a:ext cx="5048" cy="3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8" name="CaixaDeTexto 597">
              <a:extLst>
                <a:ext uri="{FF2B5EF4-FFF2-40B4-BE49-F238E27FC236}">
                  <a16:creationId xmlns:a16="http://schemas.microsoft.com/office/drawing/2014/main" id="{5D858369-0221-4AB3-85D1-2ADB40C9B487}"/>
                </a:ext>
              </a:extLst>
            </p:cNvPr>
            <p:cNvSpPr txBox="1"/>
            <p:nvPr/>
          </p:nvSpPr>
          <p:spPr>
            <a:xfrm>
              <a:off x="13092831" y="2482288"/>
              <a:ext cx="854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Rádio</a:t>
              </a:r>
            </a:p>
          </p:txBody>
        </p:sp>
      </p:grpSp>
      <p:cxnSp>
        <p:nvCxnSpPr>
          <p:cNvPr id="603" name="Conector reto 602">
            <a:extLst>
              <a:ext uri="{FF2B5EF4-FFF2-40B4-BE49-F238E27FC236}">
                <a16:creationId xmlns:a16="http://schemas.microsoft.com/office/drawing/2014/main" id="{2EC2BB79-2898-46A0-83C5-6A83E66696C8}"/>
              </a:ext>
            </a:extLst>
          </p:cNvPr>
          <p:cNvCxnSpPr/>
          <p:nvPr/>
        </p:nvCxnSpPr>
        <p:spPr>
          <a:xfrm>
            <a:off x="10960521" y="6784174"/>
            <a:ext cx="0" cy="25200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4" name="Forma Livre: Forma 603">
            <a:extLst>
              <a:ext uri="{FF2B5EF4-FFF2-40B4-BE49-F238E27FC236}">
                <a16:creationId xmlns:a16="http://schemas.microsoft.com/office/drawing/2014/main" id="{FB6B262E-6D84-45EB-8E2F-FD31E5B68DE9}"/>
              </a:ext>
            </a:extLst>
          </p:cNvPr>
          <p:cNvSpPr/>
          <p:nvPr/>
        </p:nvSpPr>
        <p:spPr>
          <a:xfrm>
            <a:off x="105620" y="2458003"/>
            <a:ext cx="3669457" cy="4666187"/>
          </a:xfrm>
          <a:custGeom>
            <a:avLst/>
            <a:gdLst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28135 w 534572"/>
              <a:gd name="connsiteY9" fmla="*/ 14068 h 5950634"/>
              <a:gd name="connsiteX10" fmla="*/ 0 w 534572"/>
              <a:gd name="connsiteY10" fmla="*/ 5936566 h 5950634"/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18610 w 534572"/>
              <a:gd name="connsiteY9" fmla="*/ 1368 h 5950634"/>
              <a:gd name="connsiteX10" fmla="*/ 0 w 534572"/>
              <a:gd name="connsiteY10" fmla="*/ 5936566 h 5950634"/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12260 w 534572"/>
              <a:gd name="connsiteY9" fmla="*/ 7718 h 5950634"/>
              <a:gd name="connsiteX10" fmla="*/ 0 w 534572"/>
              <a:gd name="connsiteY10" fmla="*/ 5936566 h 5950634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37625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3975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25047"/>
              <a:gd name="connsiteY0" fmla="*/ 5938373 h 5952441"/>
              <a:gd name="connsiteX1" fmla="*/ 407963 w 525047"/>
              <a:gd name="connsiteY1" fmla="*/ 5952441 h 5952441"/>
              <a:gd name="connsiteX2" fmla="*/ 436099 w 525047"/>
              <a:gd name="connsiteY2" fmla="*/ 5713290 h 5952441"/>
              <a:gd name="connsiteX3" fmla="*/ 281354 w 525047"/>
              <a:gd name="connsiteY3" fmla="*/ 5558546 h 5952441"/>
              <a:gd name="connsiteX4" fmla="*/ 309489 w 525047"/>
              <a:gd name="connsiteY4" fmla="*/ 3856355 h 5952441"/>
              <a:gd name="connsiteX5" fmla="*/ 520505 w 525047"/>
              <a:gd name="connsiteY5" fmla="*/ 3687543 h 5952441"/>
              <a:gd name="connsiteX6" fmla="*/ 525047 w 525047"/>
              <a:gd name="connsiteY6" fmla="*/ 913826 h 5952441"/>
              <a:gd name="connsiteX7" fmla="*/ 347150 w 525047"/>
              <a:gd name="connsiteY7" fmla="*/ 733327 h 5952441"/>
              <a:gd name="connsiteX8" fmla="*/ 351692 w 525047"/>
              <a:gd name="connsiteY8" fmla="*/ 1807 h 5952441"/>
              <a:gd name="connsiteX9" fmla="*/ 15435 w 525047"/>
              <a:gd name="connsiteY9" fmla="*/ 0 h 5952441"/>
              <a:gd name="connsiteX10" fmla="*/ 0 w 525047"/>
              <a:gd name="connsiteY10" fmla="*/ 5938373 h 5952441"/>
              <a:gd name="connsiteX0" fmla="*/ 0 w 525267"/>
              <a:gd name="connsiteY0" fmla="*/ 5938373 h 5952441"/>
              <a:gd name="connsiteX1" fmla="*/ 407963 w 525267"/>
              <a:gd name="connsiteY1" fmla="*/ 5952441 h 5952441"/>
              <a:gd name="connsiteX2" fmla="*/ 436099 w 525267"/>
              <a:gd name="connsiteY2" fmla="*/ 5713290 h 5952441"/>
              <a:gd name="connsiteX3" fmla="*/ 281354 w 525267"/>
              <a:gd name="connsiteY3" fmla="*/ 5558546 h 5952441"/>
              <a:gd name="connsiteX4" fmla="*/ 309489 w 525267"/>
              <a:gd name="connsiteY4" fmla="*/ 3856355 h 5952441"/>
              <a:gd name="connsiteX5" fmla="*/ 525267 w 525267"/>
              <a:gd name="connsiteY5" fmla="*/ 3687543 h 5952441"/>
              <a:gd name="connsiteX6" fmla="*/ 525047 w 525267"/>
              <a:gd name="connsiteY6" fmla="*/ 913826 h 5952441"/>
              <a:gd name="connsiteX7" fmla="*/ 347150 w 525267"/>
              <a:gd name="connsiteY7" fmla="*/ 733327 h 5952441"/>
              <a:gd name="connsiteX8" fmla="*/ 351692 w 525267"/>
              <a:gd name="connsiteY8" fmla="*/ 1807 h 5952441"/>
              <a:gd name="connsiteX9" fmla="*/ 15435 w 525267"/>
              <a:gd name="connsiteY9" fmla="*/ 0 h 5952441"/>
              <a:gd name="connsiteX10" fmla="*/ 0 w 525267"/>
              <a:gd name="connsiteY10" fmla="*/ 5938373 h 5952441"/>
              <a:gd name="connsiteX0" fmla="*/ 0 w 525267"/>
              <a:gd name="connsiteY0" fmla="*/ 5938373 h 5952441"/>
              <a:gd name="connsiteX1" fmla="*/ 407963 w 525267"/>
              <a:gd name="connsiteY1" fmla="*/ 5952441 h 5952441"/>
              <a:gd name="connsiteX2" fmla="*/ 436099 w 525267"/>
              <a:gd name="connsiteY2" fmla="*/ 5713290 h 5952441"/>
              <a:gd name="connsiteX3" fmla="*/ 281354 w 525267"/>
              <a:gd name="connsiteY3" fmla="*/ 5558546 h 5952441"/>
              <a:gd name="connsiteX4" fmla="*/ 309489 w 525267"/>
              <a:gd name="connsiteY4" fmla="*/ 3856355 h 5952441"/>
              <a:gd name="connsiteX5" fmla="*/ 525267 w 525267"/>
              <a:gd name="connsiteY5" fmla="*/ 3687543 h 5952441"/>
              <a:gd name="connsiteX6" fmla="*/ 525047 w 525267"/>
              <a:gd name="connsiteY6" fmla="*/ 913826 h 5952441"/>
              <a:gd name="connsiteX7" fmla="*/ 347150 w 525267"/>
              <a:gd name="connsiteY7" fmla="*/ 733327 h 5952441"/>
              <a:gd name="connsiteX8" fmla="*/ 346929 w 525267"/>
              <a:gd name="connsiteY8" fmla="*/ 1807 h 5952441"/>
              <a:gd name="connsiteX9" fmla="*/ 15435 w 525267"/>
              <a:gd name="connsiteY9" fmla="*/ 0 h 5952441"/>
              <a:gd name="connsiteX10" fmla="*/ 0 w 525267"/>
              <a:gd name="connsiteY10" fmla="*/ 5938373 h 5952441"/>
              <a:gd name="connsiteX0" fmla="*/ 0 w 518123"/>
              <a:gd name="connsiteY0" fmla="*/ 5957423 h 5957423"/>
              <a:gd name="connsiteX1" fmla="*/ 400819 w 518123"/>
              <a:gd name="connsiteY1" fmla="*/ 5952441 h 5957423"/>
              <a:gd name="connsiteX2" fmla="*/ 428955 w 518123"/>
              <a:gd name="connsiteY2" fmla="*/ 5713290 h 5957423"/>
              <a:gd name="connsiteX3" fmla="*/ 274210 w 518123"/>
              <a:gd name="connsiteY3" fmla="*/ 5558546 h 5957423"/>
              <a:gd name="connsiteX4" fmla="*/ 302345 w 518123"/>
              <a:gd name="connsiteY4" fmla="*/ 3856355 h 5957423"/>
              <a:gd name="connsiteX5" fmla="*/ 518123 w 518123"/>
              <a:gd name="connsiteY5" fmla="*/ 3687543 h 5957423"/>
              <a:gd name="connsiteX6" fmla="*/ 517903 w 518123"/>
              <a:gd name="connsiteY6" fmla="*/ 913826 h 5957423"/>
              <a:gd name="connsiteX7" fmla="*/ 340006 w 518123"/>
              <a:gd name="connsiteY7" fmla="*/ 733327 h 5957423"/>
              <a:gd name="connsiteX8" fmla="*/ 339785 w 518123"/>
              <a:gd name="connsiteY8" fmla="*/ 1807 h 5957423"/>
              <a:gd name="connsiteX9" fmla="*/ 8291 w 518123"/>
              <a:gd name="connsiteY9" fmla="*/ 0 h 5957423"/>
              <a:gd name="connsiteX10" fmla="*/ 0 w 518123"/>
              <a:gd name="connsiteY10" fmla="*/ 5957423 h 5957423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74210 w 518123"/>
              <a:gd name="connsiteY3" fmla="*/ 5558546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564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302784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05142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300402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305165 w 518123"/>
              <a:gd name="connsiteY3" fmla="*/ 5568071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00380 w 518123"/>
              <a:gd name="connsiteY2" fmla="*/ 5713290 h 5952660"/>
              <a:gd name="connsiteX3" fmla="*/ 305165 w 518123"/>
              <a:gd name="connsiteY3" fmla="*/ 5568071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4189 w 518123"/>
              <a:gd name="connsiteY2" fmla="*/ 5867667 h 5952660"/>
              <a:gd name="connsiteX3" fmla="*/ 400380 w 518123"/>
              <a:gd name="connsiteY3" fmla="*/ 5713290 h 5952660"/>
              <a:gd name="connsiteX4" fmla="*/ 305165 w 518123"/>
              <a:gd name="connsiteY4" fmla="*/ 5568071 h 5952660"/>
              <a:gd name="connsiteX5" fmla="*/ 302345 w 518123"/>
              <a:gd name="connsiteY5" fmla="*/ 3856355 h 5952660"/>
              <a:gd name="connsiteX6" fmla="*/ 518123 w 518123"/>
              <a:gd name="connsiteY6" fmla="*/ 3687543 h 5952660"/>
              <a:gd name="connsiteX7" fmla="*/ 517903 w 518123"/>
              <a:gd name="connsiteY7" fmla="*/ 913826 h 5952660"/>
              <a:gd name="connsiteX8" fmla="*/ 340006 w 518123"/>
              <a:gd name="connsiteY8" fmla="*/ 733327 h 5952660"/>
              <a:gd name="connsiteX9" fmla="*/ 339785 w 518123"/>
              <a:gd name="connsiteY9" fmla="*/ 1807 h 5952660"/>
              <a:gd name="connsiteX10" fmla="*/ 8291 w 518123"/>
              <a:gd name="connsiteY10" fmla="*/ 0 h 5952660"/>
              <a:gd name="connsiteX11" fmla="*/ 0 w 518123"/>
              <a:gd name="connsiteY11" fmla="*/ 5952660 h 5952660"/>
              <a:gd name="connsiteX0" fmla="*/ 0 w 2398070"/>
              <a:gd name="connsiteY0" fmla="*/ 5952660 h 5953841"/>
              <a:gd name="connsiteX1" fmla="*/ 400819 w 2398070"/>
              <a:gd name="connsiteY1" fmla="*/ 5952441 h 5953841"/>
              <a:gd name="connsiteX2" fmla="*/ 2398070 w 2398070"/>
              <a:gd name="connsiteY2" fmla="*/ 5934309 h 5953841"/>
              <a:gd name="connsiteX3" fmla="*/ 400380 w 2398070"/>
              <a:gd name="connsiteY3" fmla="*/ 5713290 h 5953841"/>
              <a:gd name="connsiteX4" fmla="*/ 305165 w 2398070"/>
              <a:gd name="connsiteY4" fmla="*/ 5568071 h 5953841"/>
              <a:gd name="connsiteX5" fmla="*/ 302345 w 2398070"/>
              <a:gd name="connsiteY5" fmla="*/ 3856355 h 5953841"/>
              <a:gd name="connsiteX6" fmla="*/ 518123 w 2398070"/>
              <a:gd name="connsiteY6" fmla="*/ 3687543 h 5953841"/>
              <a:gd name="connsiteX7" fmla="*/ 517903 w 2398070"/>
              <a:gd name="connsiteY7" fmla="*/ 913826 h 5953841"/>
              <a:gd name="connsiteX8" fmla="*/ 340006 w 2398070"/>
              <a:gd name="connsiteY8" fmla="*/ 733327 h 5953841"/>
              <a:gd name="connsiteX9" fmla="*/ 339785 w 2398070"/>
              <a:gd name="connsiteY9" fmla="*/ 1807 h 5953841"/>
              <a:gd name="connsiteX10" fmla="*/ 8291 w 2398070"/>
              <a:gd name="connsiteY10" fmla="*/ 0 h 5953841"/>
              <a:gd name="connsiteX11" fmla="*/ 0 w 2398070"/>
              <a:gd name="connsiteY11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80162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4"/>
              <a:gd name="connsiteY0" fmla="*/ 5952660 h 5953841"/>
              <a:gd name="connsiteX1" fmla="*/ 400819 w 2398344"/>
              <a:gd name="connsiteY1" fmla="*/ 5952441 h 5953841"/>
              <a:gd name="connsiteX2" fmla="*/ 2398070 w 2398344"/>
              <a:gd name="connsiteY2" fmla="*/ 5934309 h 5953841"/>
              <a:gd name="connsiteX3" fmla="*/ 399393 w 2398344"/>
              <a:gd name="connsiteY3" fmla="*/ 5892657 h 5953841"/>
              <a:gd name="connsiteX4" fmla="*/ 400380 w 2398344"/>
              <a:gd name="connsiteY4" fmla="*/ 5713290 h 5953841"/>
              <a:gd name="connsiteX5" fmla="*/ 305165 w 2398344"/>
              <a:gd name="connsiteY5" fmla="*/ 5568071 h 5953841"/>
              <a:gd name="connsiteX6" fmla="*/ 302345 w 2398344"/>
              <a:gd name="connsiteY6" fmla="*/ 3856355 h 5953841"/>
              <a:gd name="connsiteX7" fmla="*/ 518123 w 2398344"/>
              <a:gd name="connsiteY7" fmla="*/ 3687543 h 5953841"/>
              <a:gd name="connsiteX8" fmla="*/ 517903 w 2398344"/>
              <a:gd name="connsiteY8" fmla="*/ 913826 h 5953841"/>
              <a:gd name="connsiteX9" fmla="*/ 340006 w 2398344"/>
              <a:gd name="connsiteY9" fmla="*/ 733327 h 5953841"/>
              <a:gd name="connsiteX10" fmla="*/ 339785 w 2398344"/>
              <a:gd name="connsiteY10" fmla="*/ 1807 h 5953841"/>
              <a:gd name="connsiteX11" fmla="*/ 8291 w 2398344"/>
              <a:gd name="connsiteY11" fmla="*/ 0 h 5953841"/>
              <a:gd name="connsiteX12" fmla="*/ 0 w 2398344"/>
              <a:gd name="connsiteY12" fmla="*/ 5952660 h 5953841"/>
              <a:gd name="connsiteX0" fmla="*/ 0 w 2636770"/>
              <a:gd name="connsiteY0" fmla="*/ 5952660 h 5953841"/>
              <a:gd name="connsiteX1" fmla="*/ 400819 w 2636770"/>
              <a:gd name="connsiteY1" fmla="*/ 5952441 h 5953841"/>
              <a:gd name="connsiteX2" fmla="*/ 2398070 w 2636770"/>
              <a:gd name="connsiteY2" fmla="*/ 5934309 h 5953841"/>
              <a:gd name="connsiteX3" fmla="*/ 2403273 w 2636770"/>
              <a:gd name="connsiteY3" fmla="*/ 5888492 h 5953841"/>
              <a:gd name="connsiteX4" fmla="*/ 399393 w 2636770"/>
              <a:gd name="connsiteY4" fmla="*/ 5892657 h 5953841"/>
              <a:gd name="connsiteX5" fmla="*/ 400380 w 2636770"/>
              <a:gd name="connsiteY5" fmla="*/ 5713290 h 5953841"/>
              <a:gd name="connsiteX6" fmla="*/ 305165 w 2636770"/>
              <a:gd name="connsiteY6" fmla="*/ 5568071 h 5953841"/>
              <a:gd name="connsiteX7" fmla="*/ 302345 w 2636770"/>
              <a:gd name="connsiteY7" fmla="*/ 3856355 h 5953841"/>
              <a:gd name="connsiteX8" fmla="*/ 518123 w 2636770"/>
              <a:gd name="connsiteY8" fmla="*/ 3687543 h 5953841"/>
              <a:gd name="connsiteX9" fmla="*/ 517903 w 2636770"/>
              <a:gd name="connsiteY9" fmla="*/ 913826 h 5953841"/>
              <a:gd name="connsiteX10" fmla="*/ 340006 w 2636770"/>
              <a:gd name="connsiteY10" fmla="*/ 733327 h 5953841"/>
              <a:gd name="connsiteX11" fmla="*/ 339785 w 2636770"/>
              <a:gd name="connsiteY11" fmla="*/ 1807 h 5953841"/>
              <a:gd name="connsiteX12" fmla="*/ 8291 w 2636770"/>
              <a:gd name="connsiteY12" fmla="*/ 0 h 5953841"/>
              <a:gd name="connsiteX13" fmla="*/ 0 w 2636770"/>
              <a:gd name="connsiteY13" fmla="*/ 5952660 h 5953841"/>
              <a:gd name="connsiteX0" fmla="*/ 0 w 2528474"/>
              <a:gd name="connsiteY0" fmla="*/ 5952660 h 5953841"/>
              <a:gd name="connsiteX1" fmla="*/ 400819 w 2528474"/>
              <a:gd name="connsiteY1" fmla="*/ 5952441 h 5953841"/>
              <a:gd name="connsiteX2" fmla="*/ 2398070 w 2528474"/>
              <a:gd name="connsiteY2" fmla="*/ 5934309 h 5953841"/>
              <a:gd name="connsiteX3" fmla="*/ 2403273 w 2528474"/>
              <a:gd name="connsiteY3" fmla="*/ 5888492 h 5953841"/>
              <a:gd name="connsiteX4" fmla="*/ 399393 w 2528474"/>
              <a:gd name="connsiteY4" fmla="*/ 5892657 h 5953841"/>
              <a:gd name="connsiteX5" fmla="*/ 400380 w 2528474"/>
              <a:gd name="connsiteY5" fmla="*/ 5713290 h 5953841"/>
              <a:gd name="connsiteX6" fmla="*/ 305165 w 2528474"/>
              <a:gd name="connsiteY6" fmla="*/ 5568071 h 5953841"/>
              <a:gd name="connsiteX7" fmla="*/ 302345 w 2528474"/>
              <a:gd name="connsiteY7" fmla="*/ 3856355 h 5953841"/>
              <a:gd name="connsiteX8" fmla="*/ 518123 w 2528474"/>
              <a:gd name="connsiteY8" fmla="*/ 3687543 h 5953841"/>
              <a:gd name="connsiteX9" fmla="*/ 517903 w 2528474"/>
              <a:gd name="connsiteY9" fmla="*/ 913826 h 5953841"/>
              <a:gd name="connsiteX10" fmla="*/ 340006 w 2528474"/>
              <a:gd name="connsiteY10" fmla="*/ 733327 h 5953841"/>
              <a:gd name="connsiteX11" fmla="*/ 339785 w 2528474"/>
              <a:gd name="connsiteY11" fmla="*/ 1807 h 5953841"/>
              <a:gd name="connsiteX12" fmla="*/ 8291 w 2528474"/>
              <a:gd name="connsiteY12" fmla="*/ 0 h 5953841"/>
              <a:gd name="connsiteX13" fmla="*/ 0 w 2528474"/>
              <a:gd name="connsiteY13" fmla="*/ 5952660 h 5953841"/>
              <a:gd name="connsiteX0" fmla="*/ 0 w 2403273"/>
              <a:gd name="connsiteY0" fmla="*/ 5952660 h 5953841"/>
              <a:gd name="connsiteX1" fmla="*/ 400819 w 2403273"/>
              <a:gd name="connsiteY1" fmla="*/ 5952441 h 5953841"/>
              <a:gd name="connsiteX2" fmla="*/ 2398070 w 2403273"/>
              <a:gd name="connsiteY2" fmla="*/ 5934309 h 5953841"/>
              <a:gd name="connsiteX3" fmla="*/ 2403273 w 2403273"/>
              <a:gd name="connsiteY3" fmla="*/ 5888492 h 5953841"/>
              <a:gd name="connsiteX4" fmla="*/ 399393 w 2403273"/>
              <a:gd name="connsiteY4" fmla="*/ 5892657 h 5953841"/>
              <a:gd name="connsiteX5" fmla="*/ 400380 w 2403273"/>
              <a:gd name="connsiteY5" fmla="*/ 5713290 h 5953841"/>
              <a:gd name="connsiteX6" fmla="*/ 305165 w 2403273"/>
              <a:gd name="connsiteY6" fmla="*/ 5568071 h 5953841"/>
              <a:gd name="connsiteX7" fmla="*/ 302345 w 2403273"/>
              <a:gd name="connsiteY7" fmla="*/ 3856355 h 5953841"/>
              <a:gd name="connsiteX8" fmla="*/ 518123 w 2403273"/>
              <a:gd name="connsiteY8" fmla="*/ 3687543 h 5953841"/>
              <a:gd name="connsiteX9" fmla="*/ 517903 w 2403273"/>
              <a:gd name="connsiteY9" fmla="*/ 913826 h 5953841"/>
              <a:gd name="connsiteX10" fmla="*/ 340006 w 2403273"/>
              <a:gd name="connsiteY10" fmla="*/ 733327 h 5953841"/>
              <a:gd name="connsiteX11" fmla="*/ 339785 w 2403273"/>
              <a:gd name="connsiteY11" fmla="*/ 1807 h 5953841"/>
              <a:gd name="connsiteX12" fmla="*/ 8291 w 2403273"/>
              <a:gd name="connsiteY12" fmla="*/ 0 h 5953841"/>
              <a:gd name="connsiteX13" fmla="*/ 0 w 2403273"/>
              <a:gd name="connsiteY13" fmla="*/ 5952660 h 5953841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384765 w 2403273"/>
              <a:gd name="connsiteY5" fmla="*/ 5721621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384765 w 2403273"/>
              <a:gd name="connsiteY5" fmla="*/ 5721621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4313467"/>
              <a:gd name="connsiteY0" fmla="*/ 5952660 h 5953258"/>
              <a:gd name="connsiteX1" fmla="*/ 400819 w 4313467"/>
              <a:gd name="connsiteY1" fmla="*/ 5952441 h 5953258"/>
              <a:gd name="connsiteX2" fmla="*/ 4313467 w 4313467"/>
              <a:gd name="connsiteY2" fmla="*/ 5950969 h 5953258"/>
              <a:gd name="connsiteX3" fmla="*/ 2403273 w 4313467"/>
              <a:gd name="connsiteY3" fmla="*/ 5888492 h 5953258"/>
              <a:gd name="connsiteX4" fmla="*/ 399393 w 4313467"/>
              <a:gd name="connsiteY4" fmla="*/ 5892657 h 5953258"/>
              <a:gd name="connsiteX5" fmla="*/ 384765 w 4313467"/>
              <a:gd name="connsiteY5" fmla="*/ 5721621 h 5953258"/>
              <a:gd name="connsiteX6" fmla="*/ 305165 w 4313467"/>
              <a:gd name="connsiteY6" fmla="*/ 5568071 h 5953258"/>
              <a:gd name="connsiteX7" fmla="*/ 302345 w 4313467"/>
              <a:gd name="connsiteY7" fmla="*/ 3856355 h 5953258"/>
              <a:gd name="connsiteX8" fmla="*/ 518123 w 4313467"/>
              <a:gd name="connsiteY8" fmla="*/ 3687543 h 5953258"/>
              <a:gd name="connsiteX9" fmla="*/ 517903 w 4313467"/>
              <a:gd name="connsiteY9" fmla="*/ 913826 h 5953258"/>
              <a:gd name="connsiteX10" fmla="*/ 340006 w 4313467"/>
              <a:gd name="connsiteY10" fmla="*/ 733327 h 5953258"/>
              <a:gd name="connsiteX11" fmla="*/ 339785 w 4313467"/>
              <a:gd name="connsiteY11" fmla="*/ 1807 h 5953258"/>
              <a:gd name="connsiteX12" fmla="*/ 8291 w 4313467"/>
              <a:gd name="connsiteY12" fmla="*/ 0 h 5953258"/>
              <a:gd name="connsiteX13" fmla="*/ 0 w 4313467"/>
              <a:gd name="connsiteY13" fmla="*/ 5952660 h 5953258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2403273 w 4313467"/>
              <a:gd name="connsiteY2" fmla="*/ 5888492 h 5952660"/>
              <a:gd name="connsiteX3" fmla="*/ 399393 w 4313467"/>
              <a:gd name="connsiteY3" fmla="*/ 5892657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9393 w 4313467"/>
              <a:gd name="connsiteY3" fmla="*/ 5892657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0365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6015462"/>
              <a:gd name="connsiteY0" fmla="*/ 5952660 h 5952660"/>
              <a:gd name="connsiteX1" fmla="*/ 4313467 w 6015462"/>
              <a:gd name="connsiteY1" fmla="*/ 5950969 h 5952660"/>
              <a:gd name="connsiteX2" fmla="*/ 6015462 w 6015462"/>
              <a:gd name="connsiteY2" fmla="*/ 5902027 h 5952660"/>
              <a:gd name="connsiteX3" fmla="*/ 375971 w 6015462"/>
              <a:gd name="connsiteY3" fmla="*/ 5905152 h 5952660"/>
              <a:gd name="connsiteX4" fmla="*/ 376957 w 6015462"/>
              <a:gd name="connsiteY4" fmla="*/ 5743489 h 5952660"/>
              <a:gd name="connsiteX5" fmla="*/ 305165 w 6015462"/>
              <a:gd name="connsiteY5" fmla="*/ 5568071 h 5952660"/>
              <a:gd name="connsiteX6" fmla="*/ 302345 w 6015462"/>
              <a:gd name="connsiteY6" fmla="*/ 3856355 h 5952660"/>
              <a:gd name="connsiteX7" fmla="*/ 518123 w 6015462"/>
              <a:gd name="connsiteY7" fmla="*/ 3687543 h 5952660"/>
              <a:gd name="connsiteX8" fmla="*/ 517903 w 6015462"/>
              <a:gd name="connsiteY8" fmla="*/ 913826 h 5952660"/>
              <a:gd name="connsiteX9" fmla="*/ 340006 w 6015462"/>
              <a:gd name="connsiteY9" fmla="*/ 733327 h 5952660"/>
              <a:gd name="connsiteX10" fmla="*/ 339785 w 6015462"/>
              <a:gd name="connsiteY10" fmla="*/ 1807 h 5952660"/>
              <a:gd name="connsiteX11" fmla="*/ 8291 w 6015462"/>
              <a:gd name="connsiteY11" fmla="*/ 0 h 5952660"/>
              <a:gd name="connsiteX12" fmla="*/ 0 w 6015462"/>
              <a:gd name="connsiteY12" fmla="*/ 5952660 h 5952660"/>
              <a:gd name="connsiteX0" fmla="*/ 0 w 6019367"/>
              <a:gd name="connsiteY0" fmla="*/ 5952660 h 5952660"/>
              <a:gd name="connsiteX1" fmla="*/ 6019367 w 6019367"/>
              <a:gd name="connsiteY1" fmla="*/ 5950969 h 5952660"/>
              <a:gd name="connsiteX2" fmla="*/ 6015462 w 6019367"/>
              <a:gd name="connsiteY2" fmla="*/ 5902027 h 5952660"/>
              <a:gd name="connsiteX3" fmla="*/ 375971 w 6019367"/>
              <a:gd name="connsiteY3" fmla="*/ 5905152 h 5952660"/>
              <a:gd name="connsiteX4" fmla="*/ 376957 w 6019367"/>
              <a:gd name="connsiteY4" fmla="*/ 5743489 h 5952660"/>
              <a:gd name="connsiteX5" fmla="*/ 305165 w 6019367"/>
              <a:gd name="connsiteY5" fmla="*/ 5568071 h 5952660"/>
              <a:gd name="connsiteX6" fmla="*/ 302345 w 6019367"/>
              <a:gd name="connsiteY6" fmla="*/ 3856355 h 5952660"/>
              <a:gd name="connsiteX7" fmla="*/ 518123 w 6019367"/>
              <a:gd name="connsiteY7" fmla="*/ 3687543 h 5952660"/>
              <a:gd name="connsiteX8" fmla="*/ 517903 w 6019367"/>
              <a:gd name="connsiteY8" fmla="*/ 913826 h 5952660"/>
              <a:gd name="connsiteX9" fmla="*/ 340006 w 6019367"/>
              <a:gd name="connsiteY9" fmla="*/ 733327 h 5952660"/>
              <a:gd name="connsiteX10" fmla="*/ 339785 w 6019367"/>
              <a:gd name="connsiteY10" fmla="*/ 1807 h 5952660"/>
              <a:gd name="connsiteX11" fmla="*/ 8291 w 6019367"/>
              <a:gd name="connsiteY11" fmla="*/ 0 h 5952660"/>
              <a:gd name="connsiteX12" fmla="*/ 0 w 6019367"/>
              <a:gd name="connsiteY12" fmla="*/ 5952660 h 5952660"/>
              <a:gd name="connsiteX0" fmla="*/ 0 w 6019367"/>
              <a:gd name="connsiteY0" fmla="*/ 5952660 h 5952660"/>
              <a:gd name="connsiteX1" fmla="*/ 6019367 w 6019367"/>
              <a:gd name="connsiteY1" fmla="*/ 5950969 h 5952660"/>
              <a:gd name="connsiteX2" fmla="*/ 6011559 w 6019367"/>
              <a:gd name="connsiteY2" fmla="*/ 5905151 h 5952660"/>
              <a:gd name="connsiteX3" fmla="*/ 375971 w 6019367"/>
              <a:gd name="connsiteY3" fmla="*/ 5905152 h 5952660"/>
              <a:gd name="connsiteX4" fmla="*/ 376957 w 6019367"/>
              <a:gd name="connsiteY4" fmla="*/ 5743489 h 5952660"/>
              <a:gd name="connsiteX5" fmla="*/ 305165 w 6019367"/>
              <a:gd name="connsiteY5" fmla="*/ 5568071 h 5952660"/>
              <a:gd name="connsiteX6" fmla="*/ 302345 w 6019367"/>
              <a:gd name="connsiteY6" fmla="*/ 3856355 h 5952660"/>
              <a:gd name="connsiteX7" fmla="*/ 518123 w 6019367"/>
              <a:gd name="connsiteY7" fmla="*/ 3687543 h 5952660"/>
              <a:gd name="connsiteX8" fmla="*/ 517903 w 6019367"/>
              <a:gd name="connsiteY8" fmla="*/ 913826 h 5952660"/>
              <a:gd name="connsiteX9" fmla="*/ 340006 w 6019367"/>
              <a:gd name="connsiteY9" fmla="*/ 733327 h 5952660"/>
              <a:gd name="connsiteX10" fmla="*/ 339785 w 6019367"/>
              <a:gd name="connsiteY10" fmla="*/ 1807 h 5952660"/>
              <a:gd name="connsiteX11" fmla="*/ 8291 w 6019367"/>
              <a:gd name="connsiteY11" fmla="*/ 0 h 5952660"/>
              <a:gd name="connsiteX12" fmla="*/ 0 w 6019367"/>
              <a:gd name="connsiteY12" fmla="*/ 5952660 h 5952660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375971 w 6015464"/>
              <a:gd name="connsiteY3" fmla="*/ 5905152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375971 w 6015464"/>
              <a:gd name="connsiteY3" fmla="*/ 5905153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339785 w 6015464"/>
              <a:gd name="connsiteY9" fmla="*/ 592205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339785 w 6015464"/>
              <a:gd name="connsiteY9" fmla="*/ 592205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215089 w 6015464"/>
              <a:gd name="connsiteY8" fmla="*/ 1123803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27516 h 6328949"/>
              <a:gd name="connsiteX1" fmla="*/ 6015464 w 6015464"/>
              <a:gd name="connsiteY1" fmla="*/ 6328949 h 6328949"/>
              <a:gd name="connsiteX2" fmla="*/ 6011559 w 6015464"/>
              <a:gd name="connsiteY2" fmla="*/ 6280007 h 6328949"/>
              <a:gd name="connsiteX3" fmla="*/ 664842 w 6015464"/>
              <a:gd name="connsiteY3" fmla="*/ 6280010 h 6328949"/>
              <a:gd name="connsiteX4" fmla="*/ 305165 w 6015464"/>
              <a:gd name="connsiteY4" fmla="*/ 5942927 h 6328949"/>
              <a:gd name="connsiteX5" fmla="*/ 302345 w 6015464"/>
              <a:gd name="connsiteY5" fmla="*/ 4231211 h 6328949"/>
              <a:gd name="connsiteX6" fmla="*/ 518123 w 6015464"/>
              <a:gd name="connsiteY6" fmla="*/ 4062399 h 6328949"/>
              <a:gd name="connsiteX7" fmla="*/ 517903 w 6015464"/>
              <a:gd name="connsiteY7" fmla="*/ 1288682 h 6328949"/>
              <a:gd name="connsiteX8" fmla="*/ 199474 w 6015464"/>
              <a:gd name="connsiteY8" fmla="*/ 1095688 h 6328949"/>
              <a:gd name="connsiteX9" fmla="*/ 199253 w 6015464"/>
              <a:gd name="connsiteY9" fmla="*/ 157997 h 6328949"/>
              <a:gd name="connsiteX10" fmla="*/ 4387 w 6015464"/>
              <a:gd name="connsiteY10" fmla="*/ 0 h 6328949"/>
              <a:gd name="connsiteX11" fmla="*/ 0 w 6015464"/>
              <a:gd name="connsiteY11" fmla="*/ 6327516 h 6328949"/>
              <a:gd name="connsiteX0" fmla="*/ 0 w 6015464"/>
              <a:gd name="connsiteY0" fmla="*/ 6327516 h 6328949"/>
              <a:gd name="connsiteX1" fmla="*/ 6015464 w 6015464"/>
              <a:gd name="connsiteY1" fmla="*/ 6328949 h 6328949"/>
              <a:gd name="connsiteX2" fmla="*/ 6011559 w 6015464"/>
              <a:gd name="connsiteY2" fmla="*/ 6280007 h 6328949"/>
              <a:gd name="connsiteX3" fmla="*/ 664842 w 6015464"/>
              <a:gd name="connsiteY3" fmla="*/ 6280010 h 6328949"/>
              <a:gd name="connsiteX4" fmla="*/ 305165 w 6015464"/>
              <a:gd name="connsiteY4" fmla="*/ 5942927 h 6328949"/>
              <a:gd name="connsiteX5" fmla="*/ 302345 w 6015464"/>
              <a:gd name="connsiteY5" fmla="*/ 4231211 h 6328949"/>
              <a:gd name="connsiteX6" fmla="*/ 518123 w 6015464"/>
              <a:gd name="connsiteY6" fmla="*/ 4062399 h 6328949"/>
              <a:gd name="connsiteX7" fmla="*/ 517903 w 6015464"/>
              <a:gd name="connsiteY7" fmla="*/ 1288682 h 6328949"/>
              <a:gd name="connsiteX8" fmla="*/ 199474 w 6015464"/>
              <a:gd name="connsiteY8" fmla="*/ 1095688 h 6328949"/>
              <a:gd name="connsiteX9" fmla="*/ 230482 w 6015464"/>
              <a:gd name="connsiteY9" fmla="*/ 133006 h 6328949"/>
              <a:gd name="connsiteX10" fmla="*/ 4387 w 6015464"/>
              <a:gd name="connsiteY10" fmla="*/ 0 h 6328949"/>
              <a:gd name="connsiteX11" fmla="*/ 0 w 6015464"/>
              <a:gd name="connsiteY11" fmla="*/ 6327516 h 6328949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199474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199474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22897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6 w 6015464"/>
              <a:gd name="connsiteY5" fmla="*/ 4464404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6 w 6015464"/>
              <a:gd name="connsiteY5" fmla="*/ 4464404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6 w 6015464"/>
              <a:gd name="connsiteY5" fmla="*/ 4464404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6 w 6015464"/>
              <a:gd name="connsiteY5" fmla="*/ 4464404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15464" h="6360186">
                <a:moveTo>
                  <a:pt x="0" y="6358753"/>
                </a:moveTo>
                <a:lnTo>
                  <a:pt x="6015464" y="6360186"/>
                </a:lnTo>
                <a:lnTo>
                  <a:pt x="6011559" y="6311244"/>
                </a:lnTo>
                <a:lnTo>
                  <a:pt x="664842" y="6311247"/>
                </a:lnTo>
                <a:lnTo>
                  <a:pt x="305165" y="5974164"/>
                </a:lnTo>
                <a:cubicBezTo>
                  <a:pt x="307400" y="5405180"/>
                  <a:pt x="303755" y="5219284"/>
                  <a:pt x="302346" y="4464404"/>
                </a:cubicBezTo>
                <a:cubicBezTo>
                  <a:pt x="381212" y="4361971"/>
                  <a:pt x="425378" y="4242229"/>
                  <a:pt x="518123" y="4093636"/>
                </a:cubicBezTo>
                <a:cubicBezTo>
                  <a:pt x="518050" y="3169064"/>
                  <a:pt x="517976" y="2244491"/>
                  <a:pt x="517903" y="1319919"/>
                </a:cubicBezTo>
                <a:lnTo>
                  <a:pt x="230703" y="1130048"/>
                </a:lnTo>
                <a:cubicBezTo>
                  <a:pt x="233275" y="887266"/>
                  <a:pt x="230592" y="633088"/>
                  <a:pt x="230482" y="164243"/>
                </a:cubicBezTo>
                <a:cubicBezTo>
                  <a:pt x="73139" y="57432"/>
                  <a:pt x="122693" y="91192"/>
                  <a:pt x="4387" y="0"/>
                </a:cubicBezTo>
                <a:cubicBezTo>
                  <a:pt x="-1816" y="1978399"/>
                  <a:pt x="6203" y="4380354"/>
                  <a:pt x="0" y="6358753"/>
                </a:cubicBezTo>
                <a:close/>
              </a:path>
            </a:pathLst>
          </a:custGeom>
          <a:solidFill>
            <a:schemeClr val="bg1">
              <a:lumMod val="65000"/>
              <a:alpha val="30000"/>
            </a:schemeClr>
          </a:solidFill>
          <a:ln>
            <a:noFill/>
          </a:ln>
          <a:effectLst>
            <a:glow rad="139700">
              <a:schemeClr val="bg1">
                <a:lumMod val="6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50" name="Agrupar 649">
            <a:extLst>
              <a:ext uri="{FF2B5EF4-FFF2-40B4-BE49-F238E27FC236}">
                <a16:creationId xmlns:a16="http://schemas.microsoft.com/office/drawing/2014/main" id="{1F8CDC24-A4F5-4C19-9FAB-D242696BE4F5}"/>
              </a:ext>
            </a:extLst>
          </p:cNvPr>
          <p:cNvGrpSpPr/>
          <p:nvPr/>
        </p:nvGrpSpPr>
        <p:grpSpPr>
          <a:xfrm>
            <a:off x="1731651" y="1144921"/>
            <a:ext cx="1080000" cy="1080000"/>
            <a:chOff x="9726316" y="2158506"/>
            <a:chExt cx="1080000" cy="1080000"/>
          </a:xfrm>
        </p:grpSpPr>
        <p:cxnSp>
          <p:nvCxnSpPr>
            <p:cNvPr id="651" name="Conector reto 650">
              <a:extLst>
                <a:ext uri="{FF2B5EF4-FFF2-40B4-BE49-F238E27FC236}">
                  <a16:creationId xmlns:a16="http://schemas.microsoft.com/office/drawing/2014/main" id="{0C593CAF-3F8A-400F-A765-10EF9899AEF1}"/>
                </a:ext>
              </a:extLst>
            </p:cNvPr>
            <p:cNvCxnSpPr>
              <a:cxnSpLocks/>
            </p:cNvCxnSpPr>
            <p:nvPr/>
          </p:nvCxnSpPr>
          <p:spPr>
            <a:xfrm>
              <a:off x="9780316" y="2688435"/>
              <a:ext cx="10828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2" name="Conector reto 651">
              <a:extLst>
                <a:ext uri="{FF2B5EF4-FFF2-40B4-BE49-F238E27FC236}">
                  <a16:creationId xmlns:a16="http://schemas.microsoft.com/office/drawing/2014/main" id="{8EB6FBDB-768D-4C90-B185-81789C460A14}"/>
                </a:ext>
              </a:extLst>
            </p:cNvPr>
            <p:cNvCxnSpPr>
              <a:cxnSpLocks/>
            </p:cNvCxnSpPr>
            <p:nvPr/>
          </p:nvCxnSpPr>
          <p:spPr>
            <a:xfrm>
              <a:off x="10644033" y="2687912"/>
              <a:ext cx="10828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3" name="Conector reto 652">
              <a:extLst>
                <a:ext uri="{FF2B5EF4-FFF2-40B4-BE49-F238E27FC236}">
                  <a16:creationId xmlns:a16="http://schemas.microsoft.com/office/drawing/2014/main" id="{85F5B704-3E1B-4541-918D-AA35FCED98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68337" y="2203089"/>
              <a:ext cx="0" cy="10800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4" name="Conector reto 653">
              <a:extLst>
                <a:ext uri="{FF2B5EF4-FFF2-40B4-BE49-F238E27FC236}">
                  <a16:creationId xmlns:a16="http://schemas.microsoft.com/office/drawing/2014/main" id="{F5D23510-D200-4D73-B148-B742952219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8767" y="2334636"/>
              <a:ext cx="72000" cy="7200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5" name="Conector reto 654">
              <a:extLst>
                <a:ext uri="{FF2B5EF4-FFF2-40B4-BE49-F238E27FC236}">
                  <a16:creationId xmlns:a16="http://schemas.microsoft.com/office/drawing/2014/main" id="{CE1DEC38-FF29-4F92-B35C-06DB012C5522}"/>
                </a:ext>
              </a:extLst>
            </p:cNvPr>
            <p:cNvCxnSpPr>
              <a:cxnSpLocks/>
            </p:cNvCxnSpPr>
            <p:nvPr/>
          </p:nvCxnSpPr>
          <p:spPr>
            <a:xfrm>
              <a:off x="9928373" y="2341305"/>
              <a:ext cx="72000" cy="7200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656" name="Agrupar 655">
              <a:extLst>
                <a:ext uri="{FF2B5EF4-FFF2-40B4-BE49-F238E27FC236}">
                  <a16:creationId xmlns:a16="http://schemas.microsoft.com/office/drawing/2014/main" id="{121303A2-D9B6-414D-ACE8-A68D46686126}"/>
                </a:ext>
              </a:extLst>
            </p:cNvPr>
            <p:cNvGrpSpPr/>
            <p:nvPr/>
          </p:nvGrpSpPr>
          <p:grpSpPr>
            <a:xfrm>
              <a:off x="9726316" y="2158506"/>
              <a:ext cx="1080000" cy="1080000"/>
              <a:chOff x="9303914" y="2573235"/>
              <a:chExt cx="1080000" cy="1080000"/>
            </a:xfrm>
          </p:grpSpPr>
          <p:grpSp>
            <p:nvGrpSpPr>
              <p:cNvPr id="657" name="Agrupar 656">
                <a:extLst>
                  <a:ext uri="{FF2B5EF4-FFF2-40B4-BE49-F238E27FC236}">
                    <a16:creationId xmlns:a16="http://schemas.microsoft.com/office/drawing/2014/main" id="{F85586FB-2E17-4310-8C78-28330C6E6DEB}"/>
                  </a:ext>
                </a:extLst>
              </p:cNvPr>
              <p:cNvGrpSpPr/>
              <p:nvPr/>
            </p:nvGrpSpPr>
            <p:grpSpPr>
              <a:xfrm>
                <a:off x="9303914" y="2573235"/>
                <a:ext cx="1080000" cy="1080000"/>
                <a:chOff x="889615" y="1247507"/>
                <a:chExt cx="1440000" cy="1440000"/>
              </a:xfrm>
            </p:grpSpPr>
            <p:sp>
              <p:nvSpPr>
                <p:cNvPr id="671" name="Elipse 670">
                  <a:extLst>
                    <a:ext uri="{FF2B5EF4-FFF2-40B4-BE49-F238E27FC236}">
                      <a16:creationId xmlns:a16="http://schemas.microsoft.com/office/drawing/2014/main" id="{F63A828B-02C8-423E-8F1A-FFCBD46CC283}"/>
                    </a:ext>
                  </a:extLst>
                </p:cNvPr>
                <p:cNvSpPr/>
                <p:nvPr/>
              </p:nvSpPr>
              <p:spPr>
                <a:xfrm>
                  <a:off x="889615" y="1247507"/>
                  <a:ext cx="1440000" cy="1440000"/>
                </a:xfrm>
                <a:prstGeom prst="ellipse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72" name="Elipse 671">
                  <a:extLst>
                    <a:ext uri="{FF2B5EF4-FFF2-40B4-BE49-F238E27FC236}">
                      <a16:creationId xmlns:a16="http://schemas.microsoft.com/office/drawing/2014/main" id="{009B9CF0-02A3-4204-A947-71917A3EB76E}"/>
                    </a:ext>
                  </a:extLst>
                </p:cNvPr>
                <p:cNvSpPr/>
                <p:nvPr/>
              </p:nvSpPr>
              <p:spPr>
                <a:xfrm>
                  <a:off x="961615" y="1319507"/>
                  <a:ext cx="1296000" cy="1296000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3" name="Semicírculo 672">
                  <a:extLst>
                    <a:ext uri="{FF2B5EF4-FFF2-40B4-BE49-F238E27FC236}">
                      <a16:creationId xmlns:a16="http://schemas.microsoft.com/office/drawing/2014/main" id="{0888279F-30E3-4908-9D72-A9592D1BE368}"/>
                    </a:ext>
                  </a:extLst>
                </p:cNvPr>
                <p:cNvSpPr/>
                <p:nvPr/>
              </p:nvSpPr>
              <p:spPr>
                <a:xfrm>
                  <a:off x="963016" y="1309254"/>
                  <a:ext cx="1296000" cy="1296000"/>
                </a:xfrm>
                <a:prstGeom prst="blockArc">
                  <a:avLst>
                    <a:gd name="adj1" fmla="val 10800000"/>
                    <a:gd name="adj2" fmla="val 8"/>
                    <a:gd name="adj3" fmla="val 7606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58" name="Agrupar 657">
                <a:extLst>
                  <a:ext uri="{FF2B5EF4-FFF2-40B4-BE49-F238E27FC236}">
                    <a16:creationId xmlns:a16="http://schemas.microsoft.com/office/drawing/2014/main" id="{F913D970-A771-42DE-92BE-C223ECA5B0FF}"/>
                  </a:ext>
                </a:extLst>
              </p:cNvPr>
              <p:cNvGrpSpPr/>
              <p:nvPr/>
            </p:nvGrpSpPr>
            <p:grpSpPr>
              <a:xfrm>
                <a:off x="9383755" y="2668043"/>
                <a:ext cx="909250" cy="910217"/>
                <a:chOff x="9383755" y="2668043"/>
                <a:chExt cx="909250" cy="910217"/>
              </a:xfrm>
            </p:grpSpPr>
            <p:sp>
              <p:nvSpPr>
                <p:cNvPr id="659" name="CaixaDeTexto 658">
                  <a:extLst>
                    <a:ext uri="{FF2B5EF4-FFF2-40B4-BE49-F238E27FC236}">
                      <a16:creationId xmlns:a16="http://schemas.microsoft.com/office/drawing/2014/main" id="{54D9324F-2CCC-458A-B834-9F3FACF7FFE9}"/>
                    </a:ext>
                  </a:extLst>
                </p:cNvPr>
                <p:cNvSpPr txBox="1"/>
                <p:nvPr/>
              </p:nvSpPr>
              <p:spPr>
                <a:xfrm>
                  <a:off x="9383755" y="2976130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V</a:t>
                  </a:r>
                </a:p>
              </p:txBody>
            </p:sp>
            <p:sp>
              <p:nvSpPr>
                <p:cNvPr id="660" name="CaixaDeTexto 659">
                  <a:extLst>
                    <a:ext uri="{FF2B5EF4-FFF2-40B4-BE49-F238E27FC236}">
                      <a16:creationId xmlns:a16="http://schemas.microsoft.com/office/drawing/2014/main" id="{7A0461FD-2946-494A-8EC5-CB369870C4A1}"/>
                    </a:ext>
                  </a:extLst>
                </p:cNvPr>
                <p:cNvSpPr txBox="1"/>
                <p:nvPr/>
              </p:nvSpPr>
              <p:spPr>
                <a:xfrm>
                  <a:off x="10056021" y="2980384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C</a:t>
                  </a:r>
                </a:p>
              </p:txBody>
            </p:sp>
            <p:sp>
              <p:nvSpPr>
                <p:cNvPr id="661" name="CaixaDeTexto 660">
                  <a:extLst>
                    <a:ext uri="{FF2B5EF4-FFF2-40B4-BE49-F238E27FC236}">
                      <a16:creationId xmlns:a16="http://schemas.microsoft.com/office/drawing/2014/main" id="{F0529500-5FBC-49DF-859D-74167690FC85}"/>
                    </a:ext>
                  </a:extLst>
                </p:cNvPr>
                <p:cNvSpPr txBox="1"/>
                <p:nvPr/>
              </p:nvSpPr>
              <p:spPr>
                <a:xfrm>
                  <a:off x="9726844" y="2669435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½</a:t>
                  </a:r>
                </a:p>
              </p:txBody>
            </p:sp>
            <p:sp>
              <p:nvSpPr>
                <p:cNvPr id="662" name="CaixaDeTexto 661">
                  <a:extLst>
                    <a:ext uri="{FF2B5EF4-FFF2-40B4-BE49-F238E27FC236}">
                      <a16:creationId xmlns:a16="http://schemas.microsoft.com/office/drawing/2014/main" id="{E0300CAC-24B0-4C22-9752-0AD73D0C536D}"/>
                    </a:ext>
                  </a:extLst>
                </p:cNvPr>
                <p:cNvSpPr txBox="1"/>
                <p:nvPr/>
              </p:nvSpPr>
              <p:spPr>
                <a:xfrm>
                  <a:off x="9499757" y="2758039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¼</a:t>
                  </a:r>
                </a:p>
              </p:txBody>
            </p:sp>
            <p:sp>
              <p:nvSpPr>
                <p:cNvPr id="663" name="CaixaDeTexto 662">
                  <a:extLst>
                    <a:ext uri="{FF2B5EF4-FFF2-40B4-BE49-F238E27FC236}">
                      <a16:creationId xmlns:a16="http://schemas.microsoft.com/office/drawing/2014/main" id="{5DB2ADA1-CDB7-42B0-8A0F-0380F00F4278}"/>
                    </a:ext>
                  </a:extLst>
                </p:cNvPr>
                <p:cNvSpPr txBox="1"/>
                <p:nvPr/>
              </p:nvSpPr>
              <p:spPr>
                <a:xfrm>
                  <a:off x="9947818" y="2755658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¾</a:t>
                  </a:r>
                </a:p>
              </p:txBody>
            </p:sp>
            <p:sp>
              <p:nvSpPr>
                <p:cNvPr id="664" name="Elipse 663">
                  <a:extLst>
                    <a:ext uri="{FF2B5EF4-FFF2-40B4-BE49-F238E27FC236}">
                      <a16:creationId xmlns:a16="http://schemas.microsoft.com/office/drawing/2014/main" id="{0D9272CC-92BB-48E3-8CF6-5EA2C00C583C}"/>
                    </a:ext>
                  </a:extLst>
                </p:cNvPr>
                <p:cNvSpPr/>
                <p:nvPr/>
              </p:nvSpPr>
              <p:spPr>
                <a:xfrm>
                  <a:off x="9593811" y="2902578"/>
                  <a:ext cx="504000" cy="504000"/>
                </a:xfrm>
                <a:prstGeom prst="ellipse">
                  <a:avLst/>
                </a:prstGeom>
                <a:noFill/>
                <a:ln w="63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65" name="Elipse 664">
                  <a:extLst>
                    <a:ext uri="{FF2B5EF4-FFF2-40B4-BE49-F238E27FC236}">
                      <a16:creationId xmlns:a16="http://schemas.microsoft.com/office/drawing/2014/main" id="{927D2147-6386-4186-8BD7-27121B3E5F6B}"/>
                    </a:ext>
                  </a:extLst>
                </p:cNvPr>
                <p:cNvSpPr/>
                <p:nvPr/>
              </p:nvSpPr>
              <p:spPr>
                <a:xfrm>
                  <a:off x="9632403" y="2937969"/>
                  <a:ext cx="432000" cy="432000"/>
                </a:xfrm>
                <a:prstGeom prst="ellipse">
                  <a:avLst/>
                </a:prstGeom>
                <a:noFill/>
                <a:ln w="63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66" name="Elipse 665">
                  <a:extLst>
                    <a:ext uri="{FF2B5EF4-FFF2-40B4-BE49-F238E27FC236}">
                      <a16:creationId xmlns:a16="http://schemas.microsoft.com/office/drawing/2014/main" id="{B3C0F6D2-CE4E-430F-88BF-3879C2744BD4}"/>
                    </a:ext>
                  </a:extLst>
                </p:cNvPr>
                <p:cNvSpPr/>
                <p:nvPr/>
              </p:nvSpPr>
              <p:spPr>
                <a:xfrm>
                  <a:off x="9669906" y="2971622"/>
                  <a:ext cx="360000" cy="360000"/>
                </a:xfrm>
                <a:prstGeom prst="ellipse">
                  <a:avLst/>
                </a:prstGeom>
                <a:noFill/>
                <a:ln w="63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67" name="Elipse 666">
                  <a:extLst>
                    <a:ext uri="{FF2B5EF4-FFF2-40B4-BE49-F238E27FC236}">
                      <a16:creationId xmlns:a16="http://schemas.microsoft.com/office/drawing/2014/main" id="{1352A23D-69BF-4ABB-B3D7-746FEE9B1D61}"/>
                    </a:ext>
                  </a:extLst>
                </p:cNvPr>
                <p:cNvSpPr/>
                <p:nvPr/>
              </p:nvSpPr>
              <p:spPr>
                <a:xfrm>
                  <a:off x="9705737" y="3007622"/>
                  <a:ext cx="288000" cy="288000"/>
                </a:xfrm>
                <a:prstGeom prst="ellipse">
                  <a:avLst/>
                </a:prstGeom>
                <a:noFill/>
                <a:ln w="63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668" name="Conector reto 667">
                  <a:extLst>
                    <a:ext uri="{FF2B5EF4-FFF2-40B4-BE49-F238E27FC236}">
                      <a16:creationId xmlns:a16="http://schemas.microsoft.com/office/drawing/2014/main" id="{881E6F45-25AC-4665-8AF9-D1CDF9B066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46940" y="2668043"/>
                  <a:ext cx="108566" cy="479015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9" name="Elipse 668">
                  <a:extLst>
                    <a:ext uri="{FF2B5EF4-FFF2-40B4-BE49-F238E27FC236}">
                      <a16:creationId xmlns:a16="http://schemas.microsoft.com/office/drawing/2014/main" id="{21E0ACF3-40B6-47B2-BBC4-33AA92786CE7}"/>
                    </a:ext>
                  </a:extLst>
                </p:cNvPr>
                <p:cNvSpPr/>
                <p:nvPr/>
              </p:nvSpPr>
              <p:spPr>
                <a:xfrm>
                  <a:off x="9807085" y="3110195"/>
                  <a:ext cx="81173" cy="78805"/>
                </a:xfrm>
                <a:prstGeom prst="ellipse">
                  <a:avLst/>
                </a:prstGeom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670" name="Picture 2" descr="Resultado de imagem para bomba  combustivel icon">
                  <a:extLst>
                    <a:ext uri="{FF2B5EF4-FFF2-40B4-BE49-F238E27FC236}">
                      <a16:creationId xmlns:a16="http://schemas.microsoft.com/office/drawing/2014/main" id="{4AE66321-E92B-458A-90C8-CF55008739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94237" y="3429688"/>
                  <a:ext cx="138981" cy="1485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457" name="Agrupar 456">
            <a:extLst>
              <a:ext uri="{FF2B5EF4-FFF2-40B4-BE49-F238E27FC236}">
                <a16:creationId xmlns:a16="http://schemas.microsoft.com/office/drawing/2014/main" id="{520FD461-D4CC-4626-A006-F297B76EBDF1}"/>
              </a:ext>
            </a:extLst>
          </p:cNvPr>
          <p:cNvGrpSpPr/>
          <p:nvPr/>
        </p:nvGrpSpPr>
        <p:grpSpPr>
          <a:xfrm>
            <a:off x="6008494" y="1153129"/>
            <a:ext cx="3711725" cy="2049845"/>
            <a:chOff x="7890731" y="172274"/>
            <a:chExt cx="3636228" cy="2009748"/>
          </a:xfrm>
        </p:grpSpPr>
        <p:grpSp>
          <p:nvGrpSpPr>
            <p:cNvPr id="458" name="Agrupar 457">
              <a:extLst>
                <a:ext uri="{FF2B5EF4-FFF2-40B4-BE49-F238E27FC236}">
                  <a16:creationId xmlns:a16="http://schemas.microsoft.com/office/drawing/2014/main" id="{1BC29679-E20D-43E7-B9F7-7E45560A8752}"/>
                </a:ext>
              </a:extLst>
            </p:cNvPr>
            <p:cNvGrpSpPr/>
            <p:nvPr/>
          </p:nvGrpSpPr>
          <p:grpSpPr>
            <a:xfrm>
              <a:off x="7890731" y="172274"/>
              <a:ext cx="3636228" cy="2009748"/>
              <a:chOff x="4297641" y="1023466"/>
              <a:chExt cx="4780369" cy="2417078"/>
            </a:xfrm>
          </p:grpSpPr>
          <p:sp>
            <p:nvSpPr>
              <p:cNvPr id="461" name="Retângulo 460">
                <a:extLst>
                  <a:ext uri="{FF2B5EF4-FFF2-40B4-BE49-F238E27FC236}">
                    <a16:creationId xmlns:a16="http://schemas.microsoft.com/office/drawing/2014/main" id="{BEBFBB65-23A9-4D89-8EA1-828C98B802F5}"/>
                  </a:ext>
                </a:extLst>
              </p:cNvPr>
              <p:cNvSpPr/>
              <p:nvPr/>
            </p:nvSpPr>
            <p:spPr>
              <a:xfrm>
                <a:off x="4297641" y="1023466"/>
                <a:ext cx="3755364" cy="5498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cxnSp>
            <p:nvCxnSpPr>
              <p:cNvPr id="462" name="Conector reto 461">
                <a:extLst>
                  <a:ext uri="{FF2B5EF4-FFF2-40B4-BE49-F238E27FC236}">
                    <a16:creationId xmlns:a16="http://schemas.microsoft.com/office/drawing/2014/main" id="{7442B261-BEED-42A8-9570-3CBC25BFBF62}"/>
                  </a:ext>
                </a:extLst>
              </p:cNvPr>
              <p:cNvCxnSpPr/>
              <p:nvPr/>
            </p:nvCxnSpPr>
            <p:spPr>
              <a:xfrm>
                <a:off x="5554941" y="1126462"/>
                <a:ext cx="1367163" cy="0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Conector reto 462">
                <a:extLst>
                  <a:ext uri="{FF2B5EF4-FFF2-40B4-BE49-F238E27FC236}">
                    <a16:creationId xmlns:a16="http://schemas.microsoft.com/office/drawing/2014/main" id="{DD60DF6D-576D-4730-B5EF-12F07F1D55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98323" y="1085185"/>
                <a:ext cx="16409" cy="2355359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4" name="Triângulo isósceles 463">
                <a:extLst>
                  <a:ext uri="{FF2B5EF4-FFF2-40B4-BE49-F238E27FC236}">
                    <a16:creationId xmlns:a16="http://schemas.microsoft.com/office/drawing/2014/main" id="{BBAFBA78-C2E0-42B4-9B9E-7DA85C239F93}"/>
                  </a:ext>
                </a:extLst>
              </p:cNvPr>
              <p:cNvSpPr/>
              <p:nvPr/>
            </p:nvSpPr>
            <p:spPr>
              <a:xfrm rot="5400000">
                <a:off x="4378031" y="1347955"/>
                <a:ext cx="91215" cy="8267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65" name="Triângulo isósceles 464">
                <a:extLst>
                  <a:ext uri="{FF2B5EF4-FFF2-40B4-BE49-F238E27FC236}">
                    <a16:creationId xmlns:a16="http://schemas.microsoft.com/office/drawing/2014/main" id="{6C2485A2-8718-4FD2-93DF-ABDFB5BFA26F}"/>
                  </a:ext>
                </a:extLst>
              </p:cNvPr>
              <p:cNvSpPr/>
              <p:nvPr/>
            </p:nvSpPr>
            <p:spPr>
              <a:xfrm rot="5400000">
                <a:off x="4378031" y="1478655"/>
                <a:ext cx="91215" cy="8267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66" name="Triângulo isósceles 465">
                <a:extLst>
                  <a:ext uri="{FF2B5EF4-FFF2-40B4-BE49-F238E27FC236}">
                    <a16:creationId xmlns:a16="http://schemas.microsoft.com/office/drawing/2014/main" id="{CA4FB5F1-8584-44DB-B715-AF3005FBE767}"/>
                  </a:ext>
                </a:extLst>
              </p:cNvPr>
              <p:cNvSpPr/>
              <p:nvPr/>
            </p:nvSpPr>
            <p:spPr>
              <a:xfrm rot="5400000">
                <a:off x="4378031" y="1609355"/>
                <a:ext cx="91215" cy="82672"/>
              </a:xfrm>
              <a:prstGeom prst="triangl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67" name="Triângulo isósceles 466">
                <a:extLst>
                  <a:ext uri="{FF2B5EF4-FFF2-40B4-BE49-F238E27FC236}">
                    <a16:creationId xmlns:a16="http://schemas.microsoft.com/office/drawing/2014/main" id="{2051C67D-928B-4FD7-9EAA-3CDEA39D96D9}"/>
                  </a:ext>
                </a:extLst>
              </p:cNvPr>
              <p:cNvSpPr/>
              <p:nvPr/>
            </p:nvSpPr>
            <p:spPr>
              <a:xfrm rot="5400000">
                <a:off x="4378031" y="1740056"/>
                <a:ext cx="91215" cy="8267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468" name="Agrupar 467">
                <a:extLst>
                  <a:ext uri="{FF2B5EF4-FFF2-40B4-BE49-F238E27FC236}">
                    <a16:creationId xmlns:a16="http://schemas.microsoft.com/office/drawing/2014/main" id="{FB0D1A68-FD3B-400F-9420-AE2D9B06361D}"/>
                  </a:ext>
                </a:extLst>
              </p:cNvPr>
              <p:cNvGrpSpPr/>
              <p:nvPr/>
            </p:nvGrpSpPr>
            <p:grpSpPr>
              <a:xfrm>
                <a:off x="4488912" y="1223939"/>
                <a:ext cx="4511456" cy="2142147"/>
                <a:chOff x="3715329" y="1097692"/>
                <a:chExt cx="4511456" cy="2142147"/>
              </a:xfrm>
            </p:grpSpPr>
            <p:sp>
              <p:nvSpPr>
                <p:cNvPr id="470" name="Retângulo 469">
                  <a:extLst>
                    <a:ext uri="{FF2B5EF4-FFF2-40B4-BE49-F238E27FC236}">
                      <a16:creationId xmlns:a16="http://schemas.microsoft.com/office/drawing/2014/main" id="{9D345486-DB4E-41DD-B7AD-166DF7AF8AD5}"/>
                    </a:ext>
                  </a:extLst>
                </p:cNvPr>
                <p:cNvSpPr/>
                <p:nvPr/>
              </p:nvSpPr>
              <p:spPr>
                <a:xfrm>
                  <a:off x="3715329" y="1116683"/>
                  <a:ext cx="4511456" cy="2123156"/>
                </a:xfrm>
                <a:prstGeom prst="rect">
                  <a:avLst/>
                </a:prstGeom>
                <a:solidFill>
                  <a:srgbClr val="4971B7">
                    <a:alpha val="25000"/>
                  </a:srgb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cxnSp>
              <p:nvCxnSpPr>
                <p:cNvPr id="471" name="Conector de Seta Reta 470">
                  <a:extLst>
                    <a:ext uri="{FF2B5EF4-FFF2-40B4-BE49-F238E27FC236}">
                      <a16:creationId xmlns:a16="http://schemas.microsoft.com/office/drawing/2014/main" id="{96F64F52-3359-4702-9DAE-F735E672BF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16339" y="1451854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CaixaDeTexto 471">
                  <a:extLst>
                    <a:ext uri="{FF2B5EF4-FFF2-40B4-BE49-F238E27FC236}">
                      <a16:creationId xmlns:a16="http://schemas.microsoft.com/office/drawing/2014/main" id="{FCB73FFE-61FA-4B27-B056-788097651D1A}"/>
                    </a:ext>
                  </a:extLst>
                </p:cNvPr>
                <p:cNvSpPr txBox="1"/>
                <p:nvPr/>
              </p:nvSpPr>
              <p:spPr>
                <a:xfrm>
                  <a:off x="4575914" y="1281030"/>
                  <a:ext cx="754788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combustível</a:t>
                  </a:r>
                </a:p>
              </p:txBody>
            </p:sp>
            <p:cxnSp>
              <p:nvCxnSpPr>
                <p:cNvPr id="473" name="Conector de Seta Reta 472">
                  <a:extLst>
                    <a:ext uri="{FF2B5EF4-FFF2-40B4-BE49-F238E27FC236}">
                      <a16:creationId xmlns:a16="http://schemas.microsoft.com/office/drawing/2014/main" id="{0F0B2D22-91DC-4F7F-AA14-14AB0A9E19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8739" y="1604254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4" name="CaixaDeTexto 473">
                  <a:extLst>
                    <a:ext uri="{FF2B5EF4-FFF2-40B4-BE49-F238E27FC236}">
                      <a16:creationId xmlns:a16="http://schemas.microsoft.com/office/drawing/2014/main" id="{AC24646A-DE00-40DE-A1A7-E2B308F0CC9A}"/>
                    </a:ext>
                  </a:extLst>
                </p:cNvPr>
                <p:cNvSpPr txBox="1"/>
                <p:nvPr/>
              </p:nvSpPr>
              <p:spPr>
                <a:xfrm>
                  <a:off x="4732338" y="1439092"/>
                  <a:ext cx="690441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°C  externa</a:t>
                  </a:r>
                </a:p>
              </p:txBody>
            </p:sp>
            <p:cxnSp>
              <p:nvCxnSpPr>
                <p:cNvPr id="475" name="Conector de Seta Reta 474">
                  <a:extLst>
                    <a:ext uri="{FF2B5EF4-FFF2-40B4-BE49-F238E27FC236}">
                      <a16:creationId xmlns:a16="http://schemas.microsoft.com/office/drawing/2014/main" id="{9579086C-0947-4499-AEA3-BDF547147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50483" y="1747916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6" name="CaixaDeTexto 475">
                  <a:extLst>
                    <a:ext uri="{FF2B5EF4-FFF2-40B4-BE49-F238E27FC236}">
                      <a16:creationId xmlns:a16="http://schemas.microsoft.com/office/drawing/2014/main" id="{4AC73C9E-5B73-4389-8379-C304C9F8D891}"/>
                    </a:ext>
                  </a:extLst>
                </p:cNvPr>
                <p:cNvSpPr txBox="1"/>
                <p:nvPr/>
              </p:nvSpPr>
              <p:spPr>
                <a:xfrm>
                  <a:off x="5018723" y="1582789"/>
                  <a:ext cx="867868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°C  interna</a:t>
                  </a:r>
                </a:p>
              </p:txBody>
            </p:sp>
            <p:grpSp>
              <p:nvGrpSpPr>
                <p:cNvPr id="477" name="Agrupar 476">
                  <a:extLst>
                    <a:ext uri="{FF2B5EF4-FFF2-40B4-BE49-F238E27FC236}">
                      <a16:creationId xmlns:a16="http://schemas.microsoft.com/office/drawing/2014/main" id="{2F0571E3-77D5-45E4-9480-337FDF73376B}"/>
                    </a:ext>
                  </a:extLst>
                </p:cNvPr>
                <p:cNvGrpSpPr/>
                <p:nvPr/>
              </p:nvGrpSpPr>
              <p:grpSpPr>
                <a:xfrm>
                  <a:off x="6821031" y="1699391"/>
                  <a:ext cx="240291" cy="965424"/>
                  <a:chOff x="6958675" y="2080894"/>
                  <a:chExt cx="521570" cy="965424"/>
                </a:xfrm>
              </p:grpSpPr>
              <p:cxnSp>
                <p:nvCxnSpPr>
                  <p:cNvPr id="496" name="Conector de Seta Reta 495">
                    <a:extLst>
                      <a:ext uri="{FF2B5EF4-FFF2-40B4-BE49-F238E27FC236}">
                        <a16:creationId xmlns:a16="http://schemas.microsoft.com/office/drawing/2014/main" id="{6F495DEC-66E3-4BE7-A978-FDC9E40BF0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476446" y="2080894"/>
                    <a:ext cx="0" cy="965423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Conector de Seta Reta 496">
                    <a:extLst>
                      <a:ext uri="{FF2B5EF4-FFF2-40B4-BE49-F238E27FC236}">
                        <a16:creationId xmlns:a16="http://schemas.microsoft.com/office/drawing/2014/main" id="{758D5670-B47E-44DD-9115-67168492A6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958675" y="3046317"/>
                    <a:ext cx="521570" cy="1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8" name="CaixaDeTexto 477">
                  <a:extLst>
                    <a:ext uri="{FF2B5EF4-FFF2-40B4-BE49-F238E27FC236}">
                      <a16:creationId xmlns:a16="http://schemas.microsoft.com/office/drawing/2014/main" id="{B0F970BE-E2A0-4AF4-87AB-636981A23417}"/>
                    </a:ext>
                  </a:extLst>
                </p:cNvPr>
                <p:cNvSpPr txBox="1"/>
                <p:nvPr/>
              </p:nvSpPr>
              <p:spPr>
                <a:xfrm>
                  <a:off x="6992890" y="1619887"/>
                  <a:ext cx="1172982" cy="7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temperatura óleo</a:t>
                  </a:r>
                </a:p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pressão óleo</a:t>
                  </a:r>
                </a:p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pressão combustível *</a:t>
                  </a:r>
                </a:p>
                <a:p>
                  <a:r>
                    <a:rPr lang="pt-BR" sz="600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hallmeter</a:t>
                  </a:r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 *</a:t>
                  </a:r>
                </a:p>
                <a:p>
                  <a:r>
                    <a:rPr lang="pt-BR" sz="600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odometro</a:t>
                  </a:r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 *</a:t>
                  </a:r>
                </a:p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câmera de ré</a:t>
                  </a:r>
                </a:p>
              </p:txBody>
            </p:sp>
            <p:cxnSp>
              <p:nvCxnSpPr>
                <p:cNvPr id="479" name="Conector reto 478">
                  <a:extLst>
                    <a:ext uri="{FF2B5EF4-FFF2-40B4-BE49-F238E27FC236}">
                      <a16:creationId xmlns:a16="http://schemas.microsoft.com/office/drawing/2014/main" id="{64EE828C-34B8-452D-BF2D-91F64E5EA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1780771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Conector reto 479">
                  <a:extLst>
                    <a:ext uri="{FF2B5EF4-FFF2-40B4-BE49-F238E27FC236}">
                      <a16:creationId xmlns:a16="http://schemas.microsoft.com/office/drawing/2014/main" id="{86175EAE-F108-4706-9254-27F35AEAA2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1888720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Conector reto 480">
                  <a:extLst>
                    <a:ext uri="{FF2B5EF4-FFF2-40B4-BE49-F238E27FC236}">
                      <a16:creationId xmlns:a16="http://schemas.microsoft.com/office/drawing/2014/main" id="{0C60011A-2E30-49F9-81DC-D31C4524B2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1996670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Conector reto 481">
                  <a:extLst>
                    <a:ext uri="{FF2B5EF4-FFF2-40B4-BE49-F238E27FC236}">
                      <a16:creationId xmlns:a16="http://schemas.microsoft.com/office/drawing/2014/main" id="{DACCD17F-CF39-4BEB-8589-6B6140EEF5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2104620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Conector reto 482">
                  <a:extLst>
                    <a:ext uri="{FF2B5EF4-FFF2-40B4-BE49-F238E27FC236}">
                      <a16:creationId xmlns:a16="http://schemas.microsoft.com/office/drawing/2014/main" id="{5FFC61E7-90A3-452A-81BE-7F4595384D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2212570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Conector reto 483">
                  <a:extLst>
                    <a:ext uri="{FF2B5EF4-FFF2-40B4-BE49-F238E27FC236}">
                      <a16:creationId xmlns:a16="http://schemas.microsoft.com/office/drawing/2014/main" id="{A4CC3654-AB24-4397-81C6-53E4F95AB9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2320519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Conector de Seta Reta 484">
                  <a:extLst>
                    <a:ext uri="{FF2B5EF4-FFF2-40B4-BE49-F238E27FC236}">
                      <a16:creationId xmlns:a16="http://schemas.microsoft.com/office/drawing/2014/main" id="{C0800618-0B34-4CAD-91CC-C93363A5A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66177" y="1260556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6" name="CaixaDeTexto 485">
                  <a:extLst>
                    <a:ext uri="{FF2B5EF4-FFF2-40B4-BE49-F238E27FC236}">
                      <a16:creationId xmlns:a16="http://schemas.microsoft.com/office/drawing/2014/main" id="{C04A23D6-59F3-4D05-9142-14D7CCE323C2}"/>
                    </a:ext>
                  </a:extLst>
                </p:cNvPr>
                <p:cNvSpPr txBox="1"/>
                <p:nvPr/>
              </p:nvSpPr>
              <p:spPr>
                <a:xfrm>
                  <a:off x="6227870" y="1097692"/>
                  <a:ext cx="667931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GPS</a:t>
                  </a:r>
                </a:p>
              </p:txBody>
            </p:sp>
            <p:cxnSp>
              <p:nvCxnSpPr>
                <p:cNvPr id="487" name="Conector de Seta Reta 486">
                  <a:extLst>
                    <a:ext uri="{FF2B5EF4-FFF2-40B4-BE49-F238E27FC236}">
                      <a16:creationId xmlns:a16="http://schemas.microsoft.com/office/drawing/2014/main" id="{F89B5A1B-62E6-4FFE-8F2F-1387552CCD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52273" y="1597635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8" name="CaixaDeTexto 487">
                  <a:extLst>
                    <a:ext uri="{FF2B5EF4-FFF2-40B4-BE49-F238E27FC236}">
                      <a16:creationId xmlns:a16="http://schemas.microsoft.com/office/drawing/2014/main" id="{967C0730-0F4B-4329-BF7F-546C9862AACA}"/>
                    </a:ext>
                  </a:extLst>
                </p:cNvPr>
                <p:cNvSpPr txBox="1"/>
                <p:nvPr/>
              </p:nvSpPr>
              <p:spPr>
                <a:xfrm>
                  <a:off x="6714369" y="1430338"/>
                  <a:ext cx="730723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GSM</a:t>
                  </a:r>
                </a:p>
              </p:txBody>
            </p:sp>
            <p:cxnSp>
              <p:nvCxnSpPr>
                <p:cNvPr id="489" name="Conector de Seta Reta 488">
                  <a:extLst>
                    <a:ext uri="{FF2B5EF4-FFF2-40B4-BE49-F238E27FC236}">
                      <a16:creationId xmlns:a16="http://schemas.microsoft.com/office/drawing/2014/main" id="{F903C7D7-B82F-4851-A67B-3F8827AFA2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45520" y="1687354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0" name="CaixaDeTexto 489">
                  <a:extLst>
                    <a:ext uri="{FF2B5EF4-FFF2-40B4-BE49-F238E27FC236}">
                      <a16:creationId xmlns:a16="http://schemas.microsoft.com/office/drawing/2014/main" id="{472791D6-4BEC-4D67-99D6-0B6C4042CBB8}"/>
                    </a:ext>
                  </a:extLst>
                </p:cNvPr>
                <p:cNvSpPr txBox="1"/>
                <p:nvPr/>
              </p:nvSpPr>
              <p:spPr>
                <a:xfrm>
                  <a:off x="4175870" y="1434247"/>
                  <a:ext cx="554579" cy="222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mídias</a:t>
                  </a:r>
                </a:p>
              </p:txBody>
            </p:sp>
            <p:cxnSp>
              <p:nvCxnSpPr>
                <p:cNvPr id="491" name="Conector de Seta Reta 490">
                  <a:extLst>
                    <a:ext uri="{FF2B5EF4-FFF2-40B4-BE49-F238E27FC236}">
                      <a16:creationId xmlns:a16="http://schemas.microsoft.com/office/drawing/2014/main" id="{C30F2BD6-8862-43B2-8682-F91DA26BA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18680" y="1457780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2" name="CaixaDeTexto 491">
                  <a:extLst>
                    <a:ext uri="{FF2B5EF4-FFF2-40B4-BE49-F238E27FC236}">
                      <a16:creationId xmlns:a16="http://schemas.microsoft.com/office/drawing/2014/main" id="{67EA0465-03D1-445A-B80A-6030D8F67E2D}"/>
                    </a:ext>
                  </a:extLst>
                </p:cNvPr>
                <p:cNvSpPr txBox="1"/>
                <p:nvPr/>
              </p:nvSpPr>
              <p:spPr>
                <a:xfrm>
                  <a:off x="5645106" y="1300072"/>
                  <a:ext cx="749313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bateria</a:t>
                  </a:r>
                </a:p>
              </p:txBody>
            </p:sp>
            <p:cxnSp>
              <p:nvCxnSpPr>
                <p:cNvPr id="493" name="Conector de Seta Reta 492">
                  <a:extLst>
                    <a:ext uri="{FF2B5EF4-FFF2-40B4-BE49-F238E27FC236}">
                      <a16:creationId xmlns:a16="http://schemas.microsoft.com/office/drawing/2014/main" id="{FE0F5DCE-BD82-42D4-878E-D37FE1EEDE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70762" y="1266467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4" name="CaixaDeTexto 493">
                  <a:extLst>
                    <a:ext uri="{FF2B5EF4-FFF2-40B4-BE49-F238E27FC236}">
                      <a16:creationId xmlns:a16="http://schemas.microsoft.com/office/drawing/2014/main" id="{46D3A4EB-CC0D-417B-B8F3-DA517293D145}"/>
                    </a:ext>
                  </a:extLst>
                </p:cNvPr>
                <p:cNvSpPr txBox="1"/>
                <p:nvPr/>
              </p:nvSpPr>
              <p:spPr>
                <a:xfrm>
                  <a:off x="5205764" y="1128401"/>
                  <a:ext cx="764755" cy="3331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vidro elétrico</a:t>
                  </a:r>
                </a:p>
              </p:txBody>
            </p:sp>
            <p:pic>
              <p:nvPicPr>
                <p:cNvPr id="495" name="Imagem 494">
                  <a:extLst>
                    <a:ext uri="{FF2B5EF4-FFF2-40B4-BE49-F238E27FC236}">
                      <a16:creationId xmlns:a16="http://schemas.microsoft.com/office/drawing/2014/main" id="{09F51576-42E1-480F-B8A5-CA6E43BFD3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59348" y="1809402"/>
                  <a:ext cx="3572311" cy="1394156"/>
                </a:xfrm>
                <a:prstGeom prst="rect">
                  <a:avLst/>
                </a:prstGeom>
              </p:spPr>
            </p:pic>
          </p:grpSp>
          <p:sp>
            <p:nvSpPr>
              <p:cNvPr id="469" name="Elipse 468">
                <a:extLst>
                  <a:ext uri="{FF2B5EF4-FFF2-40B4-BE49-F238E27FC236}">
                    <a16:creationId xmlns:a16="http://schemas.microsoft.com/office/drawing/2014/main" id="{F9FCFBA2-6D89-4797-9F08-B6929CFC339B}"/>
                  </a:ext>
                </a:extLst>
              </p:cNvPr>
              <p:cNvSpPr/>
              <p:nvPr/>
            </p:nvSpPr>
            <p:spPr>
              <a:xfrm>
                <a:off x="8921093" y="1157424"/>
                <a:ext cx="156917" cy="15810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459" name="Conector de Seta Reta 458">
              <a:extLst>
                <a:ext uri="{FF2B5EF4-FFF2-40B4-BE49-F238E27FC236}">
                  <a16:creationId xmlns:a16="http://schemas.microsoft.com/office/drawing/2014/main" id="{7364B654-557C-4182-89D4-FC73866F4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7956" y="720043"/>
              <a:ext cx="0" cy="80272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" name="CaixaDeTexto 459">
              <a:extLst>
                <a:ext uri="{FF2B5EF4-FFF2-40B4-BE49-F238E27FC236}">
                  <a16:creationId xmlns:a16="http://schemas.microsoft.com/office/drawing/2014/main" id="{138E9CE4-C5F0-49DB-8C9B-95F15B7A548C}"/>
                </a:ext>
              </a:extLst>
            </p:cNvPr>
            <p:cNvSpPr txBox="1"/>
            <p:nvPr/>
          </p:nvSpPr>
          <p:spPr>
            <a:xfrm>
              <a:off x="8194419" y="481973"/>
              <a:ext cx="5650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iluminação</a:t>
              </a:r>
            </a:p>
          </p:txBody>
        </p:sp>
      </p:grpSp>
      <p:grpSp>
        <p:nvGrpSpPr>
          <p:cNvPr id="674" name="Agrupar 673">
            <a:extLst>
              <a:ext uri="{FF2B5EF4-FFF2-40B4-BE49-F238E27FC236}">
                <a16:creationId xmlns:a16="http://schemas.microsoft.com/office/drawing/2014/main" id="{FCAB8239-E017-4222-9741-7B78F22E7178}"/>
              </a:ext>
            </a:extLst>
          </p:cNvPr>
          <p:cNvGrpSpPr/>
          <p:nvPr/>
        </p:nvGrpSpPr>
        <p:grpSpPr>
          <a:xfrm>
            <a:off x="7749429" y="3570989"/>
            <a:ext cx="2693008" cy="2085675"/>
            <a:chOff x="7996807" y="3516427"/>
            <a:chExt cx="2693008" cy="2085675"/>
          </a:xfrm>
        </p:grpSpPr>
        <p:grpSp>
          <p:nvGrpSpPr>
            <p:cNvPr id="675" name="Agrupar 674">
              <a:extLst>
                <a:ext uri="{FF2B5EF4-FFF2-40B4-BE49-F238E27FC236}">
                  <a16:creationId xmlns:a16="http://schemas.microsoft.com/office/drawing/2014/main" id="{610D97F9-C565-479F-898E-3FF9068B1B13}"/>
                </a:ext>
              </a:extLst>
            </p:cNvPr>
            <p:cNvGrpSpPr/>
            <p:nvPr/>
          </p:nvGrpSpPr>
          <p:grpSpPr>
            <a:xfrm>
              <a:off x="7997144" y="3873390"/>
              <a:ext cx="2691458" cy="1374827"/>
              <a:chOff x="4144100" y="4637834"/>
              <a:chExt cx="2691458" cy="1374827"/>
            </a:xfrm>
          </p:grpSpPr>
          <p:grpSp>
            <p:nvGrpSpPr>
              <p:cNvPr id="678" name="Agrupar 677">
                <a:extLst>
                  <a:ext uri="{FF2B5EF4-FFF2-40B4-BE49-F238E27FC236}">
                    <a16:creationId xmlns:a16="http://schemas.microsoft.com/office/drawing/2014/main" id="{CF4275F6-D448-495A-BFDE-B8657E3D1BC4}"/>
                  </a:ext>
                </a:extLst>
              </p:cNvPr>
              <p:cNvGrpSpPr/>
              <p:nvPr/>
            </p:nvGrpSpPr>
            <p:grpSpPr>
              <a:xfrm>
                <a:off x="4144100" y="4637834"/>
                <a:ext cx="2691458" cy="1374827"/>
                <a:chOff x="4144100" y="4637834"/>
                <a:chExt cx="2691458" cy="1374827"/>
              </a:xfrm>
            </p:grpSpPr>
            <p:grpSp>
              <p:nvGrpSpPr>
                <p:cNvPr id="680" name="Agrupar 679">
                  <a:extLst>
                    <a:ext uri="{FF2B5EF4-FFF2-40B4-BE49-F238E27FC236}">
                      <a16:creationId xmlns:a16="http://schemas.microsoft.com/office/drawing/2014/main" id="{126FA4FD-1CE2-400C-AE8F-EE7F49D32109}"/>
                    </a:ext>
                  </a:extLst>
                </p:cNvPr>
                <p:cNvGrpSpPr/>
                <p:nvPr/>
              </p:nvGrpSpPr>
              <p:grpSpPr>
                <a:xfrm>
                  <a:off x="4144100" y="4637834"/>
                  <a:ext cx="2691458" cy="1374827"/>
                  <a:chOff x="4091802" y="4413409"/>
                  <a:chExt cx="2691458" cy="1374827"/>
                </a:xfrm>
              </p:grpSpPr>
              <p:sp>
                <p:nvSpPr>
                  <p:cNvPr id="682" name="Hexágono 681">
                    <a:extLst>
                      <a:ext uri="{FF2B5EF4-FFF2-40B4-BE49-F238E27FC236}">
                        <a16:creationId xmlns:a16="http://schemas.microsoft.com/office/drawing/2014/main" id="{84C72E02-A158-4A5C-9C6C-755965DAF960}"/>
                      </a:ext>
                    </a:extLst>
                  </p:cNvPr>
                  <p:cNvSpPr/>
                  <p:nvPr/>
                </p:nvSpPr>
                <p:spPr>
                  <a:xfrm>
                    <a:off x="4614056" y="4413409"/>
                    <a:ext cx="571712" cy="652268"/>
                  </a:xfrm>
                  <a:prstGeom prst="hexagon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  <a:scene3d>
                    <a:camera prst="perspectiveRelaxedModerately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3" name="Hexágono 682">
                    <a:extLst>
                      <a:ext uri="{FF2B5EF4-FFF2-40B4-BE49-F238E27FC236}">
                        <a16:creationId xmlns:a16="http://schemas.microsoft.com/office/drawing/2014/main" id="{2D6D5A7E-9268-48C5-8965-DA1BC7427238}"/>
                      </a:ext>
                    </a:extLst>
                  </p:cNvPr>
                  <p:cNvSpPr/>
                  <p:nvPr/>
                </p:nvSpPr>
                <p:spPr>
                  <a:xfrm>
                    <a:off x="4091802" y="4781514"/>
                    <a:ext cx="571712" cy="652268"/>
                  </a:xfrm>
                  <a:prstGeom prst="hexagon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  <a:scene3d>
                    <a:camera prst="perspectiveRelaxedModerately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4" name="Hexágono 683">
                    <a:extLst>
                      <a:ext uri="{FF2B5EF4-FFF2-40B4-BE49-F238E27FC236}">
                        <a16:creationId xmlns:a16="http://schemas.microsoft.com/office/drawing/2014/main" id="{2B094D3A-EED5-4362-8882-79FA70E46517}"/>
                      </a:ext>
                    </a:extLst>
                  </p:cNvPr>
                  <p:cNvSpPr/>
                  <p:nvPr/>
                </p:nvSpPr>
                <p:spPr>
                  <a:xfrm>
                    <a:off x="5687943" y="4413409"/>
                    <a:ext cx="571712" cy="652268"/>
                  </a:xfrm>
                  <a:prstGeom prst="hexagon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  <a:scene3d>
                    <a:camera prst="perspectiveRelaxedModerately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5" name="Hexágono 684">
                    <a:extLst>
                      <a:ext uri="{FF2B5EF4-FFF2-40B4-BE49-F238E27FC236}">
                        <a16:creationId xmlns:a16="http://schemas.microsoft.com/office/drawing/2014/main" id="{B8511E37-6F29-4923-9656-82A9514720D4}"/>
                      </a:ext>
                    </a:extLst>
                  </p:cNvPr>
                  <p:cNvSpPr/>
                  <p:nvPr/>
                </p:nvSpPr>
                <p:spPr>
                  <a:xfrm>
                    <a:off x="5687943" y="5135968"/>
                    <a:ext cx="571712" cy="652268"/>
                  </a:xfrm>
                  <a:prstGeom prst="hexagon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  <a:scene3d>
                    <a:camera prst="perspectiveRelaxedModerately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6" name="Hexágono 685">
                    <a:extLst>
                      <a:ext uri="{FF2B5EF4-FFF2-40B4-BE49-F238E27FC236}">
                        <a16:creationId xmlns:a16="http://schemas.microsoft.com/office/drawing/2014/main" id="{C3ECA9C8-55F5-4039-824B-AE57A0D402E0}"/>
                      </a:ext>
                    </a:extLst>
                  </p:cNvPr>
                  <p:cNvSpPr/>
                  <p:nvPr/>
                </p:nvSpPr>
                <p:spPr>
                  <a:xfrm>
                    <a:off x="6211548" y="4781514"/>
                    <a:ext cx="571712" cy="652268"/>
                  </a:xfrm>
                  <a:prstGeom prst="hexagon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  <a:scene3d>
                    <a:camera prst="perspectiveRelaxedModerately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7" name="Hexágono 686">
                    <a:extLst>
                      <a:ext uri="{FF2B5EF4-FFF2-40B4-BE49-F238E27FC236}">
                        <a16:creationId xmlns:a16="http://schemas.microsoft.com/office/drawing/2014/main" id="{6B5BC42C-CA06-4721-BEE9-417218D86400}"/>
                      </a:ext>
                    </a:extLst>
                  </p:cNvPr>
                  <p:cNvSpPr/>
                  <p:nvPr/>
                </p:nvSpPr>
                <p:spPr>
                  <a:xfrm>
                    <a:off x="5148006" y="4781514"/>
                    <a:ext cx="571712" cy="652268"/>
                  </a:xfrm>
                  <a:prstGeom prst="hexagon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  <a:scene3d>
                    <a:camera prst="perspectiveRelaxedModerately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8" name="Hexágono 687">
                    <a:extLst>
                      <a:ext uri="{FF2B5EF4-FFF2-40B4-BE49-F238E27FC236}">
                        <a16:creationId xmlns:a16="http://schemas.microsoft.com/office/drawing/2014/main" id="{A5A9F98A-B090-4C28-8A62-21AFC1028DFD}"/>
                      </a:ext>
                    </a:extLst>
                  </p:cNvPr>
                  <p:cNvSpPr/>
                  <p:nvPr/>
                </p:nvSpPr>
                <p:spPr>
                  <a:xfrm>
                    <a:off x="4623151" y="5126533"/>
                    <a:ext cx="571712" cy="652268"/>
                  </a:xfrm>
                  <a:prstGeom prst="hexagon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  <a:scene3d>
                    <a:camera prst="perspectiveRelaxedModerately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pic>
                <p:nvPicPr>
                  <p:cNvPr id="689" name="Picture 2" descr="Imagem relacionada">
                    <a:extLst>
                      <a:ext uri="{FF2B5EF4-FFF2-40B4-BE49-F238E27FC236}">
                        <a16:creationId xmlns:a16="http://schemas.microsoft.com/office/drawing/2014/main" id="{06052628-2740-4CB3-AB3B-D592A97F625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5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22847" y="4476763"/>
                    <a:ext cx="535889" cy="53588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90" name="Picture 4" descr="TPMS system failure icon">
                    <a:extLst>
                      <a:ext uri="{FF2B5EF4-FFF2-40B4-BE49-F238E27FC236}">
                        <a16:creationId xmlns:a16="http://schemas.microsoft.com/office/drawing/2014/main" id="{33BB7FAF-8A15-49CC-AB2F-3CFE2C22B16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6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98517" y="4968269"/>
                    <a:ext cx="397951" cy="29581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91" name="Picture 16" descr="Resultado de imagem para icone gps">
                    <a:extLst>
                      <a:ext uri="{FF2B5EF4-FFF2-40B4-BE49-F238E27FC236}">
                        <a16:creationId xmlns:a16="http://schemas.microsoft.com/office/drawing/2014/main" id="{6D846249-3136-45FE-A61E-BEDFA78268D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7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58538" y="4933932"/>
                    <a:ext cx="350649" cy="360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92" name="Imagem 691">
                    <a:extLst>
                      <a:ext uri="{FF2B5EF4-FFF2-40B4-BE49-F238E27FC236}">
                        <a16:creationId xmlns:a16="http://schemas.microsoft.com/office/drawing/2014/main" id="{2809F7A4-A3AE-4174-A371-2BC40AC6B0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duotone>
                      <a:prstClr val="black"/>
                      <a:schemeClr val="bg2">
                        <a:lumMod val="25000"/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19">
                            <a14:imgEffect>
                              <a14:colorTemperature colorTemp="7200"/>
                            </a14:imgEffect>
                            <a14:imgEffect>
                              <a14:saturation sat="4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66640" y="5219461"/>
                    <a:ext cx="424231" cy="4852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81" name="Picture 6" descr="Imagem relacionada">
                  <a:extLst>
                    <a:ext uri="{FF2B5EF4-FFF2-40B4-BE49-F238E27FC236}">
                      <a16:creationId xmlns:a16="http://schemas.microsoft.com/office/drawing/2014/main" id="{EFFABBF6-2F42-436A-A6F2-53DC736A3F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02277" y="4750227"/>
                  <a:ext cx="439723" cy="4397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679" name="Picture 8" descr="Resultado de imagem para icon ar condicionado painel">
                <a:extLst>
                  <a:ext uri="{FF2B5EF4-FFF2-40B4-BE49-F238E27FC236}">
                    <a16:creationId xmlns:a16="http://schemas.microsoft.com/office/drawing/2014/main" id="{ACA69C84-EC61-4EB7-BF17-60CBA978E5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4440" y="5066013"/>
                <a:ext cx="535889" cy="5358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76" name="Hexágono 675">
              <a:extLst>
                <a:ext uri="{FF2B5EF4-FFF2-40B4-BE49-F238E27FC236}">
                  <a16:creationId xmlns:a16="http://schemas.microsoft.com/office/drawing/2014/main" id="{A546C41A-4DEB-4B7D-AB26-3402DEA314EB}"/>
                </a:ext>
              </a:extLst>
            </p:cNvPr>
            <p:cNvSpPr/>
            <p:nvPr/>
          </p:nvSpPr>
          <p:spPr>
            <a:xfrm>
              <a:off x="7996807" y="4949834"/>
              <a:ext cx="571712" cy="652268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7" name="Hexágono 676">
              <a:extLst>
                <a:ext uri="{FF2B5EF4-FFF2-40B4-BE49-F238E27FC236}">
                  <a16:creationId xmlns:a16="http://schemas.microsoft.com/office/drawing/2014/main" id="{0272AFF5-7F75-4384-90DF-FE8786F12E5E}"/>
                </a:ext>
              </a:extLst>
            </p:cNvPr>
            <p:cNvSpPr/>
            <p:nvPr/>
          </p:nvSpPr>
          <p:spPr>
            <a:xfrm>
              <a:off x="10118103" y="3516427"/>
              <a:ext cx="571712" cy="652268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3" name="Agrupar 692">
            <a:extLst>
              <a:ext uri="{FF2B5EF4-FFF2-40B4-BE49-F238E27FC236}">
                <a16:creationId xmlns:a16="http://schemas.microsoft.com/office/drawing/2014/main" id="{B27CB29B-7AF0-4787-A9BA-D83DE66BB69D}"/>
              </a:ext>
            </a:extLst>
          </p:cNvPr>
          <p:cNvGrpSpPr/>
          <p:nvPr/>
        </p:nvGrpSpPr>
        <p:grpSpPr>
          <a:xfrm>
            <a:off x="10813800" y="2425732"/>
            <a:ext cx="1150143" cy="1846622"/>
            <a:chOff x="3273115" y="1573405"/>
            <a:chExt cx="1150143" cy="1990717"/>
          </a:xfrm>
        </p:grpSpPr>
        <p:grpSp>
          <p:nvGrpSpPr>
            <p:cNvPr id="694" name="Agrupar 693">
              <a:extLst>
                <a:ext uri="{FF2B5EF4-FFF2-40B4-BE49-F238E27FC236}">
                  <a16:creationId xmlns:a16="http://schemas.microsoft.com/office/drawing/2014/main" id="{2CE27483-40DB-4473-993D-7F8147FF6C2A}"/>
                </a:ext>
              </a:extLst>
            </p:cNvPr>
            <p:cNvGrpSpPr/>
            <p:nvPr/>
          </p:nvGrpSpPr>
          <p:grpSpPr>
            <a:xfrm>
              <a:off x="3273115" y="1573405"/>
              <a:ext cx="1150143" cy="428204"/>
              <a:chOff x="1141526" y="1366707"/>
              <a:chExt cx="1150143" cy="428204"/>
            </a:xfrm>
          </p:grpSpPr>
          <p:sp>
            <p:nvSpPr>
              <p:cNvPr id="710" name="Forma Livre: Forma 709">
                <a:extLst>
                  <a:ext uri="{FF2B5EF4-FFF2-40B4-BE49-F238E27FC236}">
                    <a16:creationId xmlns:a16="http://schemas.microsoft.com/office/drawing/2014/main" id="{CF8878CE-EA39-4701-9070-19095E96C95A}"/>
                  </a:ext>
                </a:extLst>
              </p:cNvPr>
              <p:cNvSpPr/>
              <p:nvPr/>
            </p:nvSpPr>
            <p:spPr>
              <a:xfrm>
                <a:off x="1141526" y="1366708"/>
                <a:ext cx="1145610" cy="423863"/>
              </a:xfrm>
              <a:custGeom>
                <a:avLst/>
                <a:gdLst>
                  <a:gd name="connsiteX0" fmla="*/ 0 w 1147762"/>
                  <a:gd name="connsiteY0" fmla="*/ 2381 h 423863"/>
                  <a:gd name="connsiteX1" fmla="*/ 611981 w 1147762"/>
                  <a:gd name="connsiteY1" fmla="*/ 0 h 423863"/>
                  <a:gd name="connsiteX2" fmla="*/ 697706 w 1147762"/>
                  <a:gd name="connsiteY2" fmla="*/ 85725 h 423863"/>
                  <a:gd name="connsiteX3" fmla="*/ 892968 w 1147762"/>
                  <a:gd name="connsiteY3" fmla="*/ 85725 h 423863"/>
                  <a:gd name="connsiteX4" fmla="*/ 1140618 w 1147762"/>
                  <a:gd name="connsiteY4" fmla="*/ 333375 h 423863"/>
                  <a:gd name="connsiteX5" fmla="*/ 1147762 w 1147762"/>
                  <a:gd name="connsiteY5" fmla="*/ 423863 h 423863"/>
                  <a:gd name="connsiteX6" fmla="*/ 731043 w 1147762"/>
                  <a:gd name="connsiteY6" fmla="*/ 423863 h 423863"/>
                  <a:gd name="connsiteX7" fmla="*/ 652462 w 1147762"/>
                  <a:gd name="connsiteY7" fmla="*/ 350044 h 423863"/>
                  <a:gd name="connsiteX8" fmla="*/ 140493 w 1147762"/>
                  <a:gd name="connsiteY8" fmla="*/ 345281 h 423863"/>
                  <a:gd name="connsiteX9" fmla="*/ 2381 w 1147762"/>
                  <a:gd name="connsiteY9" fmla="*/ 214313 h 423863"/>
                  <a:gd name="connsiteX10" fmla="*/ 0 w 1147762"/>
                  <a:gd name="connsiteY10" fmla="*/ 2381 h 423863"/>
                  <a:gd name="connsiteX0" fmla="*/ 0 w 1140618"/>
                  <a:gd name="connsiteY0" fmla="*/ 2381 h 423863"/>
                  <a:gd name="connsiteX1" fmla="*/ 611981 w 1140618"/>
                  <a:gd name="connsiteY1" fmla="*/ 0 h 423863"/>
                  <a:gd name="connsiteX2" fmla="*/ 697706 w 1140618"/>
                  <a:gd name="connsiteY2" fmla="*/ 85725 h 423863"/>
                  <a:gd name="connsiteX3" fmla="*/ 892968 w 1140618"/>
                  <a:gd name="connsiteY3" fmla="*/ 85725 h 423863"/>
                  <a:gd name="connsiteX4" fmla="*/ 1140618 w 1140618"/>
                  <a:gd name="connsiteY4" fmla="*/ 333375 h 423863"/>
                  <a:gd name="connsiteX5" fmla="*/ 1138237 w 1140618"/>
                  <a:gd name="connsiteY5" fmla="*/ 423863 h 423863"/>
                  <a:gd name="connsiteX6" fmla="*/ 731043 w 1140618"/>
                  <a:gd name="connsiteY6" fmla="*/ 423863 h 423863"/>
                  <a:gd name="connsiteX7" fmla="*/ 652462 w 1140618"/>
                  <a:gd name="connsiteY7" fmla="*/ 350044 h 423863"/>
                  <a:gd name="connsiteX8" fmla="*/ 140493 w 1140618"/>
                  <a:gd name="connsiteY8" fmla="*/ 345281 h 423863"/>
                  <a:gd name="connsiteX9" fmla="*/ 2381 w 1140618"/>
                  <a:gd name="connsiteY9" fmla="*/ 214313 h 423863"/>
                  <a:gd name="connsiteX10" fmla="*/ 0 w 1140618"/>
                  <a:gd name="connsiteY10" fmla="*/ 2381 h 423863"/>
                  <a:gd name="connsiteX0" fmla="*/ 0 w 1138277"/>
                  <a:gd name="connsiteY0" fmla="*/ 2381 h 423863"/>
                  <a:gd name="connsiteX1" fmla="*/ 611981 w 1138277"/>
                  <a:gd name="connsiteY1" fmla="*/ 0 h 423863"/>
                  <a:gd name="connsiteX2" fmla="*/ 697706 w 1138277"/>
                  <a:gd name="connsiteY2" fmla="*/ 85725 h 423863"/>
                  <a:gd name="connsiteX3" fmla="*/ 892968 w 1138277"/>
                  <a:gd name="connsiteY3" fmla="*/ 85725 h 423863"/>
                  <a:gd name="connsiteX4" fmla="*/ 1128712 w 1138277"/>
                  <a:gd name="connsiteY4" fmla="*/ 333375 h 423863"/>
                  <a:gd name="connsiteX5" fmla="*/ 1138237 w 1138277"/>
                  <a:gd name="connsiteY5" fmla="*/ 423863 h 423863"/>
                  <a:gd name="connsiteX6" fmla="*/ 731043 w 1138277"/>
                  <a:gd name="connsiteY6" fmla="*/ 423863 h 423863"/>
                  <a:gd name="connsiteX7" fmla="*/ 652462 w 1138277"/>
                  <a:gd name="connsiteY7" fmla="*/ 350044 h 423863"/>
                  <a:gd name="connsiteX8" fmla="*/ 140493 w 1138277"/>
                  <a:gd name="connsiteY8" fmla="*/ 345281 h 423863"/>
                  <a:gd name="connsiteX9" fmla="*/ 2381 w 1138277"/>
                  <a:gd name="connsiteY9" fmla="*/ 214313 h 423863"/>
                  <a:gd name="connsiteX10" fmla="*/ 0 w 1138277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38237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50212"/>
                  <a:gd name="connsiteY0" fmla="*/ 2381 h 423863"/>
                  <a:gd name="connsiteX1" fmla="*/ 611981 w 1150212"/>
                  <a:gd name="connsiteY1" fmla="*/ 0 h 423863"/>
                  <a:gd name="connsiteX2" fmla="*/ 697706 w 1150212"/>
                  <a:gd name="connsiteY2" fmla="*/ 85725 h 423863"/>
                  <a:gd name="connsiteX3" fmla="*/ 892968 w 1150212"/>
                  <a:gd name="connsiteY3" fmla="*/ 85725 h 423863"/>
                  <a:gd name="connsiteX4" fmla="*/ 1145380 w 1150212"/>
                  <a:gd name="connsiteY4" fmla="*/ 330994 h 423863"/>
                  <a:gd name="connsiteX5" fmla="*/ 1150144 w 1150212"/>
                  <a:gd name="connsiteY5" fmla="*/ 423863 h 423863"/>
                  <a:gd name="connsiteX6" fmla="*/ 731043 w 1150212"/>
                  <a:gd name="connsiteY6" fmla="*/ 423863 h 423863"/>
                  <a:gd name="connsiteX7" fmla="*/ 652462 w 1150212"/>
                  <a:gd name="connsiteY7" fmla="*/ 350044 h 423863"/>
                  <a:gd name="connsiteX8" fmla="*/ 140493 w 1150212"/>
                  <a:gd name="connsiteY8" fmla="*/ 345281 h 423863"/>
                  <a:gd name="connsiteX9" fmla="*/ 2381 w 1150212"/>
                  <a:gd name="connsiteY9" fmla="*/ 214313 h 423863"/>
                  <a:gd name="connsiteX10" fmla="*/ 0 w 1150212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43000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45610"/>
                  <a:gd name="connsiteY0" fmla="*/ 2381 h 423863"/>
                  <a:gd name="connsiteX1" fmla="*/ 611981 w 1145610"/>
                  <a:gd name="connsiteY1" fmla="*/ 0 h 423863"/>
                  <a:gd name="connsiteX2" fmla="*/ 697706 w 1145610"/>
                  <a:gd name="connsiteY2" fmla="*/ 85725 h 423863"/>
                  <a:gd name="connsiteX3" fmla="*/ 892968 w 1145610"/>
                  <a:gd name="connsiteY3" fmla="*/ 85725 h 423863"/>
                  <a:gd name="connsiteX4" fmla="*/ 1145380 w 1145610"/>
                  <a:gd name="connsiteY4" fmla="*/ 330994 h 423863"/>
                  <a:gd name="connsiteX5" fmla="*/ 1145382 w 1145610"/>
                  <a:gd name="connsiteY5" fmla="*/ 423863 h 423863"/>
                  <a:gd name="connsiteX6" fmla="*/ 731043 w 1145610"/>
                  <a:gd name="connsiteY6" fmla="*/ 423863 h 423863"/>
                  <a:gd name="connsiteX7" fmla="*/ 652462 w 1145610"/>
                  <a:gd name="connsiteY7" fmla="*/ 350044 h 423863"/>
                  <a:gd name="connsiteX8" fmla="*/ 140493 w 1145610"/>
                  <a:gd name="connsiteY8" fmla="*/ 345281 h 423863"/>
                  <a:gd name="connsiteX9" fmla="*/ 2381 w 1145610"/>
                  <a:gd name="connsiteY9" fmla="*/ 214313 h 423863"/>
                  <a:gd name="connsiteX10" fmla="*/ 0 w 1145610"/>
                  <a:gd name="connsiteY10" fmla="*/ 2381 h 42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5610" h="423863">
                    <a:moveTo>
                      <a:pt x="0" y="2381"/>
                    </a:moveTo>
                    <a:lnTo>
                      <a:pt x="611981" y="0"/>
                    </a:lnTo>
                    <a:lnTo>
                      <a:pt x="697706" y="85725"/>
                    </a:lnTo>
                    <a:lnTo>
                      <a:pt x="892968" y="85725"/>
                    </a:lnTo>
                    <a:lnTo>
                      <a:pt x="1145380" y="330994"/>
                    </a:lnTo>
                    <a:cubicBezTo>
                      <a:pt x="1144586" y="361157"/>
                      <a:pt x="1146176" y="393700"/>
                      <a:pt x="1145382" y="423863"/>
                    </a:cubicBezTo>
                    <a:lnTo>
                      <a:pt x="731043" y="423863"/>
                    </a:lnTo>
                    <a:lnTo>
                      <a:pt x="652462" y="350044"/>
                    </a:lnTo>
                    <a:lnTo>
                      <a:pt x="140493" y="345281"/>
                    </a:lnTo>
                    <a:lnTo>
                      <a:pt x="2381" y="214313"/>
                    </a:lnTo>
                    <a:cubicBezTo>
                      <a:pt x="1587" y="143669"/>
                      <a:pt x="794" y="73025"/>
                      <a:pt x="0" y="238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1" name="Forma Livre: Forma 710">
                <a:extLst>
                  <a:ext uri="{FF2B5EF4-FFF2-40B4-BE49-F238E27FC236}">
                    <a16:creationId xmlns:a16="http://schemas.microsoft.com/office/drawing/2014/main" id="{9D18936A-900D-42BC-9C81-5FA566849046}"/>
                  </a:ext>
                </a:extLst>
              </p:cNvPr>
              <p:cNvSpPr/>
              <p:nvPr/>
            </p:nvSpPr>
            <p:spPr>
              <a:xfrm>
                <a:off x="1237965" y="1672488"/>
                <a:ext cx="964407" cy="73819"/>
              </a:xfrm>
              <a:custGeom>
                <a:avLst/>
                <a:gdLst>
                  <a:gd name="connsiteX0" fmla="*/ 0 w 971550"/>
                  <a:gd name="connsiteY0" fmla="*/ 2382 h 104775"/>
                  <a:gd name="connsiteX1" fmla="*/ 595313 w 971550"/>
                  <a:gd name="connsiteY1" fmla="*/ 0 h 104775"/>
                  <a:gd name="connsiteX2" fmla="*/ 657225 w 971550"/>
                  <a:gd name="connsiteY2" fmla="*/ 52388 h 104775"/>
                  <a:gd name="connsiteX3" fmla="*/ 952500 w 971550"/>
                  <a:gd name="connsiteY3" fmla="*/ 54769 h 104775"/>
                  <a:gd name="connsiteX4" fmla="*/ 964407 w 971550"/>
                  <a:gd name="connsiteY4" fmla="*/ 73819 h 104775"/>
                  <a:gd name="connsiteX5" fmla="*/ 971550 w 971550"/>
                  <a:gd name="connsiteY5" fmla="*/ 104775 h 104775"/>
                  <a:gd name="connsiteX0" fmla="*/ 0 w 964407"/>
                  <a:gd name="connsiteY0" fmla="*/ 2382 h 73819"/>
                  <a:gd name="connsiteX1" fmla="*/ 595313 w 964407"/>
                  <a:gd name="connsiteY1" fmla="*/ 0 h 73819"/>
                  <a:gd name="connsiteX2" fmla="*/ 657225 w 964407"/>
                  <a:gd name="connsiteY2" fmla="*/ 52388 h 73819"/>
                  <a:gd name="connsiteX3" fmla="*/ 952500 w 964407"/>
                  <a:gd name="connsiteY3" fmla="*/ 54769 h 73819"/>
                  <a:gd name="connsiteX4" fmla="*/ 964407 w 964407"/>
                  <a:gd name="connsiteY4" fmla="*/ 73819 h 7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407" h="73819">
                    <a:moveTo>
                      <a:pt x="0" y="2382"/>
                    </a:moveTo>
                    <a:lnTo>
                      <a:pt x="595313" y="0"/>
                    </a:lnTo>
                    <a:lnTo>
                      <a:pt x="657225" y="52388"/>
                    </a:lnTo>
                    <a:lnTo>
                      <a:pt x="952500" y="54769"/>
                    </a:lnTo>
                    <a:lnTo>
                      <a:pt x="964407" y="73819"/>
                    </a:ln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2" name="Forma Livre: Forma 711">
                <a:extLst>
                  <a:ext uri="{FF2B5EF4-FFF2-40B4-BE49-F238E27FC236}">
                    <a16:creationId xmlns:a16="http://schemas.microsoft.com/office/drawing/2014/main" id="{50E1A84D-75FF-48F4-BA36-F7AC76839717}"/>
                  </a:ext>
                </a:extLst>
              </p:cNvPr>
              <p:cNvSpPr/>
              <p:nvPr/>
            </p:nvSpPr>
            <p:spPr>
              <a:xfrm>
                <a:off x="1910669" y="1744905"/>
                <a:ext cx="381000" cy="50006"/>
              </a:xfrm>
              <a:custGeom>
                <a:avLst/>
                <a:gdLst>
                  <a:gd name="connsiteX0" fmla="*/ 38100 w 381000"/>
                  <a:gd name="connsiteY0" fmla="*/ 2381 h 50006"/>
                  <a:gd name="connsiteX1" fmla="*/ 381000 w 381000"/>
                  <a:gd name="connsiteY1" fmla="*/ 0 h 50006"/>
                  <a:gd name="connsiteX2" fmla="*/ 378618 w 381000"/>
                  <a:gd name="connsiteY2" fmla="*/ 50006 h 50006"/>
                  <a:gd name="connsiteX3" fmla="*/ 0 w 381000"/>
                  <a:gd name="connsiteY3" fmla="*/ 50006 h 50006"/>
                  <a:gd name="connsiteX4" fmla="*/ 38100 w 381000"/>
                  <a:gd name="connsiteY4" fmla="*/ 2381 h 5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50006">
                    <a:moveTo>
                      <a:pt x="38100" y="2381"/>
                    </a:moveTo>
                    <a:lnTo>
                      <a:pt x="381000" y="0"/>
                    </a:lnTo>
                    <a:lnTo>
                      <a:pt x="378618" y="50006"/>
                    </a:lnTo>
                    <a:lnTo>
                      <a:pt x="0" y="50006"/>
                    </a:lnTo>
                    <a:lnTo>
                      <a:pt x="38100" y="2381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3" name="Forma Livre: Forma 712">
                <a:extLst>
                  <a:ext uri="{FF2B5EF4-FFF2-40B4-BE49-F238E27FC236}">
                    <a16:creationId xmlns:a16="http://schemas.microsoft.com/office/drawing/2014/main" id="{022D94E2-FAF6-4F48-BCC2-04583E2A02A6}"/>
                  </a:ext>
                </a:extLst>
              </p:cNvPr>
              <p:cNvSpPr/>
              <p:nvPr/>
            </p:nvSpPr>
            <p:spPr>
              <a:xfrm>
                <a:off x="1528762" y="1366707"/>
                <a:ext cx="538163" cy="173831"/>
              </a:xfrm>
              <a:custGeom>
                <a:avLst/>
                <a:gdLst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83394 w 538163"/>
                  <a:gd name="connsiteY6" fmla="*/ 71438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14325 w 538163"/>
                  <a:gd name="connsiteY3" fmla="*/ 166687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0 h 171450"/>
                  <a:gd name="connsiteX1" fmla="*/ 0 w 538163"/>
                  <a:gd name="connsiteY1" fmla="*/ 104775 h 171450"/>
                  <a:gd name="connsiteX2" fmla="*/ 73819 w 538163"/>
                  <a:gd name="connsiteY2" fmla="*/ 171450 h 171450"/>
                  <a:gd name="connsiteX3" fmla="*/ 314325 w 538163"/>
                  <a:gd name="connsiteY3" fmla="*/ 169068 h 171450"/>
                  <a:gd name="connsiteX4" fmla="*/ 354806 w 538163"/>
                  <a:gd name="connsiteY4" fmla="*/ 126206 h 171450"/>
                  <a:gd name="connsiteX5" fmla="*/ 538163 w 538163"/>
                  <a:gd name="connsiteY5" fmla="*/ 123825 h 171450"/>
                  <a:gd name="connsiteX6" fmla="*/ 497682 w 538163"/>
                  <a:gd name="connsiteY6" fmla="*/ 78582 h 171450"/>
                  <a:gd name="connsiteX7" fmla="*/ 309563 w 538163"/>
                  <a:gd name="connsiteY7" fmla="*/ 78581 h 171450"/>
                  <a:gd name="connsiteX8" fmla="*/ 223838 w 538163"/>
                  <a:gd name="connsiteY8" fmla="*/ 2381 h 171450"/>
                  <a:gd name="connsiteX9" fmla="*/ 2381 w 538163"/>
                  <a:gd name="connsiteY9" fmla="*/ 0 h 171450"/>
                  <a:gd name="connsiteX0" fmla="*/ 2381 w 538163"/>
                  <a:gd name="connsiteY0" fmla="*/ 2381 h 173831"/>
                  <a:gd name="connsiteX1" fmla="*/ 0 w 538163"/>
                  <a:gd name="connsiteY1" fmla="*/ 107156 h 173831"/>
                  <a:gd name="connsiteX2" fmla="*/ 73819 w 538163"/>
                  <a:gd name="connsiteY2" fmla="*/ 173831 h 173831"/>
                  <a:gd name="connsiteX3" fmla="*/ 314325 w 538163"/>
                  <a:gd name="connsiteY3" fmla="*/ 171449 h 173831"/>
                  <a:gd name="connsiteX4" fmla="*/ 354806 w 538163"/>
                  <a:gd name="connsiteY4" fmla="*/ 128587 h 173831"/>
                  <a:gd name="connsiteX5" fmla="*/ 538163 w 538163"/>
                  <a:gd name="connsiteY5" fmla="*/ 126206 h 173831"/>
                  <a:gd name="connsiteX6" fmla="*/ 497682 w 538163"/>
                  <a:gd name="connsiteY6" fmla="*/ 80963 h 173831"/>
                  <a:gd name="connsiteX7" fmla="*/ 309563 w 538163"/>
                  <a:gd name="connsiteY7" fmla="*/ 80962 h 173831"/>
                  <a:gd name="connsiteX8" fmla="*/ 223838 w 538163"/>
                  <a:gd name="connsiteY8" fmla="*/ 0 h 173831"/>
                  <a:gd name="connsiteX9" fmla="*/ 2381 w 538163"/>
                  <a:gd name="connsiteY9" fmla="*/ 2381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163" h="173831">
                    <a:moveTo>
                      <a:pt x="2381" y="2381"/>
                    </a:moveTo>
                    <a:cubicBezTo>
                      <a:pt x="1587" y="34925"/>
                      <a:pt x="794" y="74612"/>
                      <a:pt x="0" y="107156"/>
                    </a:cubicBezTo>
                    <a:lnTo>
                      <a:pt x="73819" y="173831"/>
                    </a:lnTo>
                    <a:lnTo>
                      <a:pt x="314325" y="171449"/>
                    </a:lnTo>
                    <a:lnTo>
                      <a:pt x="354806" y="128587"/>
                    </a:lnTo>
                    <a:lnTo>
                      <a:pt x="538163" y="126206"/>
                    </a:lnTo>
                    <a:lnTo>
                      <a:pt x="497682" y="80963"/>
                    </a:lnTo>
                    <a:lnTo>
                      <a:pt x="309563" y="80962"/>
                    </a:lnTo>
                    <a:lnTo>
                      <a:pt x="223838" y="0"/>
                    </a:lnTo>
                    <a:lnTo>
                      <a:pt x="2381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95" name="Agrupar 694">
              <a:extLst>
                <a:ext uri="{FF2B5EF4-FFF2-40B4-BE49-F238E27FC236}">
                  <a16:creationId xmlns:a16="http://schemas.microsoft.com/office/drawing/2014/main" id="{6AF04312-C149-4134-8436-452E76892CF0}"/>
                </a:ext>
              </a:extLst>
            </p:cNvPr>
            <p:cNvGrpSpPr/>
            <p:nvPr/>
          </p:nvGrpSpPr>
          <p:grpSpPr>
            <a:xfrm>
              <a:off x="3273115" y="2094243"/>
              <a:ext cx="1150143" cy="428204"/>
              <a:chOff x="1141526" y="1366707"/>
              <a:chExt cx="1150143" cy="428204"/>
            </a:xfrm>
          </p:grpSpPr>
          <p:sp>
            <p:nvSpPr>
              <p:cNvPr id="706" name="Forma Livre: Forma 705">
                <a:extLst>
                  <a:ext uri="{FF2B5EF4-FFF2-40B4-BE49-F238E27FC236}">
                    <a16:creationId xmlns:a16="http://schemas.microsoft.com/office/drawing/2014/main" id="{22ED4325-401A-4AEE-8ED2-12A080914464}"/>
                  </a:ext>
                </a:extLst>
              </p:cNvPr>
              <p:cNvSpPr/>
              <p:nvPr/>
            </p:nvSpPr>
            <p:spPr>
              <a:xfrm>
                <a:off x="1141526" y="1366708"/>
                <a:ext cx="1145610" cy="423863"/>
              </a:xfrm>
              <a:custGeom>
                <a:avLst/>
                <a:gdLst>
                  <a:gd name="connsiteX0" fmla="*/ 0 w 1147762"/>
                  <a:gd name="connsiteY0" fmla="*/ 2381 h 423863"/>
                  <a:gd name="connsiteX1" fmla="*/ 611981 w 1147762"/>
                  <a:gd name="connsiteY1" fmla="*/ 0 h 423863"/>
                  <a:gd name="connsiteX2" fmla="*/ 697706 w 1147762"/>
                  <a:gd name="connsiteY2" fmla="*/ 85725 h 423863"/>
                  <a:gd name="connsiteX3" fmla="*/ 892968 w 1147762"/>
                  <a:gd name="connsiteY3" fmla="*/ 85725 h 423863"/>
                  <a:gd name="connsiteX4" fmla="*/ 1140618 w 1147762"/>
                  <a:gd name="connsiteY4" fmla="*/ 333375 h 423863"/>
                  <a:gd name="connsiteX5" fmla="*/ 1147762 w 1147762"/>
                  <a:gd name="connsiteY5" fmla="*/ 423863 h 423863"/>
                  <a:gd name="connsiteX6" fmla="*/ 731043 w 1147762"/>
                  <a:gd name="connsiteY6" fmla="*/ 423863 h 423863"/>
                  <a:gd name="connsiteX7" fmla="*/ 652462 w 1147762"/>
                  <a:gd name="connsiteY7" fmla="*/ 350044 h 423863"/>
                  <a:gd name="connsiteX8" fmla="*/ 140493 w 1147762"/>
                  <a:gd name="connsiteY8" fmla="*/ 345281 h 423863"/>
                  <a:gd name="connsiteX9" fmla="*/ 2381 w 1147762"/>
                  <a:gd name="connsiteY9" fmla="*/ 214313 h 423863"/>
                  <a:gd name="connsiteX10" fmla="*/ 0 w 1147762"/>
                  <a:gd name="connsiteY10" fmla="*/ 2381 h 423863"/>
                  <a:gd name="connsiteX0" fmla="*/ 0 w 1140618"/>
                  <a:gd name="connsiteY0" fmla="*/ 2381 h 423863"/>
                  <a:gd name="connsiteX1" fmla="*/ 611981 w 1140618"/>
                  <a:gd name="connsiteY1" fmla="*/ 0 h 423863"/>
                  <a:gd name="connsiteX2" fmla="*/ 697706 w 1140618"/>
                  <a:gd name="connsiteY2" fmla="*/ 85725 h 423863"/>
                  <a:gd name="connsiteX3" fmla="*/ 892968 w 1140618"/>
                  <a:gd name="connsiteY3" fmla="*/ 85725 h 423863"/>
                  <a:gd name="connsiteX4" fmla="*/ 1140618 w 1140618"/>
                  <a:gd name="connsiteY4" fmla="*/ 333375 h 423863"/>
                  <a:gd name="connsiteX5" fmla="*/ 1138237 w 1140618"/>
                  <a:gd name="connsiteY5" fmla="*/ 423863 h 423863"/>
                  <a:gd name="connsiteX6" fmla="*/ 731043 w 1140618"/>
                  <a:gd name="connsiteY6" fmla="*/ 423863 h 423863"/>
                  <a:gd name="connsiteX7" fmla="*/ 652462 w 1140618"/>
                  <a:gd name="connsiteY7" fmla="*/ 350044 h 423863"/>
                  <a:gd name="connsiteX8" fmla="*/ 140493 w 1140618"/>
                  <a:gd name="connsiteY8" fmla="*/ 345281 h 423863"/>
                  <a:gd name="connsiteX9" fmla="*/ 2381 w 1140618"/>
                  <a:gd name="connsiteY9" fmla="*/ 214313 h 423863"/>
                  <a:gd name="connsiteX10" fmla="*/ 0 w 1140618"/>
                  <a:gd name="connsiteY10" fmla="*/ 2381 h 423863"/>
                  <a:gd name="connsiteX0" fmla="*/ 0 w 1138277"/>
                  <a:gd name="connsiteY0" fmla="*/ 2381 h 423863"/>
                  <a:gd name="connsiteX1" fmla="*/ 611981 w 1138277"/>
                  <a:gd name="connsiteY1" fmla="*/ 0 h 423863"/>
                  <a:gd name="connsiteX2" fmla="*/ 697706 w 1138277"/>
                  <a:gd name="connsiteY2" fmla="*/ 85725 h 423863"/>
                  <a:gd name="connsiteX3" fmla="*/ 892968 w 1138277"/>
                  <a:gd name="connsiteY3" fmla="*/ 85725 h 423863"/>
                  <a:gd name="connsiteX4" fmla="*/ 1128712 w 1138277"/>
                  <a:gd name="connsiteY4" fmla="*/ 333375 h 423863"/>
                  <a:gd name="connsiteX5" fmla="*/ 1138237 w 1138277"/>
                  <a:gd name="connsiteY5" fmla="*/ 423863 h 423863"/>
                  <a:gd name="connsiteX6" fmla="*/ 731043 w 1138277"/>
                  <a:gd name="connsiteY6" fmla="*/ 423863 h 423863"/>
                  <a:gd name="connsiteX7" fmla="*/ 652462 w 1138277"/>
                  <a:gd name="connsiteY7" fmla="*/ 350044 h 423863"/>
                  <a:gd name="connsiteX8" fmla="*/ 140493 w 1138277"/>
                  <a:gd name="connsiteY8" fmla="*/ 345281 h 423863"/>
                  <a:gd name="connsiteX9" fmla="*/ 2381 w 1138277"/>
                  <a:gd name="connsiteY9" fmla="*/ 214313 h 423863"/>
                  <a:gd name="connsiteX10" fmla="*/ 0 w 1138277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38237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50212"/>
                  <a:gd name="connsiteY0" fmla="*/ 2381 h 423863"/>
                  <a:gd name="connsiteX1" fmla="*/ 611981 w 1150212"/>
                  <a:gd name="connsiteY1" fmla="*/ 0 h 423863"/>
                  <a:gd name="connsiteX2" fmla="*/ 697706 w 1150212"/>
                  <a:gd name="connsiteY2" fmla="*/ 85725 h 423863"/>
                  <a:gd name="connsiteX3" fmla="*/ 892968 w 1150212"/>
                  <a:gd name="connsiteY3" fmla="*/ 85725 h 423863"/>
                  <a:gd name="connsiteX4" fmla="*/ 1145380 w 1150212"/>
                  <a:gd name="connsiteY4" fmla="*/ 330994 h 423863"/>
                  <a:gd name="connsiteX5" fmla="*/ 1150144 w 1150212"/>
                  <a:gd name="connsiteY5" fmla="*/ 423863 h 423863"/>
                  <a:gd name="connsiteX6" fmla="*/ 731043 w 1150212"/>
                  <a:gd name="connsiteY6" fmla="*/ 423863 h 423863"/>
                  <a:gd name="connsiteX7" fmla="*/ 652462 w 1150212"/>
                  <a:gd name="connsiteY7" fmla="*/ 350044 h 423863"/>
                  <a:gd name="connsiteX8" fmla="*/ 140493 w 1150212"/>
                  <a:gd name="connsiteY8" fmla="*/ 345281 h 423863"/>
                  <a:gd name="connsiteX9" fmla="*/ 2381 w 1150212"/>
                  <a:gd name="connsiteY9" fmla="*/ 214313 h 423863"/>
                  <a:gd name="connsiteX10" fmla="*/ 0 w 1150212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43000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45610"/>
                  <a:gd name="connsiteY0" fmla="*/ 2381 h 423863"/>
                  <a:gd name="connsiteX1" fmla="*/ 611981 w 1145610"/>
                  <a:gd name="connsiteY1" fmla="*/ 0 h 423863"/>
                  <a:gd name="connsiteX2" fmla="*/ 697706 w 1145610"/>
                  <a:gd name="connsiteY2" fmla="*/ 85725 h 423863"/>
                  <a:gd name="connsiteX3" fmla="*/ 892968 w 1145610"/>
                  <a:gd name="connsiteY3" fmla="*/ 85725 h 423863"/>
                  <a:gd name="connsiteX4" fmla="*/ 1145380 w 1145610"/>
                  <a:gd name="connsiteY4" fmla="*/ 330994 h 423863"/>
                  <a:gd name="connsiteX5" fmla="*/ 1145382 w 1145610"/>
                  <a:gd name="connsiteY5" fmla="*/ 423863 h 423863"/>
                  <a:gd name="connsiteX6" fmla="*/ 731043 w 1145610"/>
                  <a:gd name="connsiteY6" fmla="*/ 423863 h 423863"/>
                  <a:gd name="connsiteX7" fmla="*/ 652462 w 1145610"/>
                  <a:gd name="connsiteY7" fmla="*/ 350044 h 423863"/>
                  <a:gd name="connsiteX8" fmla="*/ 140493 w 1145610"/>
                  <a:gd name="connsiteY8" fmla="*/ 345281 h 423863"/>
                  <a:gd name="connsiteX9" fmla="*/ 2381 w 1145610"/>
                  <a:gd name="connsiteY9" fmla="*/ 214313 h 423863"/>
                  <a:gd name="connsiteX10" fmla="*/ 0 w 1145610"/>
                  <a:gd name="connsiteY10" fmla="*/ 2381 h 42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5610" h="423863">
                    <a:moveTo>
                      <a:pt x="0" y="2381"/>
                    </a:moveTo>
                    <a:lnTo>
                      <a:pt x="611981" y="0"/>
                    </a:lnTo>
                    <a:lnTo>
                      <a:pt x="697706" y="85725"/>
                    </a:lnTo>
                    <a:lnTo>
                      <a:pt x="892968" y="85725"/>
                    </a:lnTo>
                    <a:lnTo>
                      <a:pt x="1145380" y="330994"/>
                    </a:lnTo>
                    <a:cubicBezTo>
                      <a:pt x="1144586" y="361157"/>
                      <a:pt x="1146176" y="393700"/>
                      <a:pt x="1145382" y="423863"/>
                    </a:cubicBezTo>
                    <a:lnTo>
                      <a:pt x="731043" y="423863"/>
                    </a:lnTo>
                    <a:lnTo>
                      <a:pt x="652462" y="350044"/>
                    </a:lnTo>
                    <a:lnTo>
                      <a:pt x="140493" y="345281"/>
                    </a:lnTo>
                    <a:lnTo>
                      <a:pt x="2381" y="214313"/>
                    </a:lnTo>
                    <a:cubicBezTo>
                      <a:pt x="1587" y="143669"/>
                      <a:pt x="794" y="73025"/>
                      <a:pt x="0" y="238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7" name="Forma Livre: Forma 706">
                <a:extLst>
                  <a:ext uri="{FF2B5EF4-FFF2-40B4-BE49-F238E27FC236}">
                    <a16:creationId xmlns:a16="http://schemas.microsoft.com/office/drawing/2014/main" id="{6503AD02-A6CE-4566-BAC8-99DCA12BDDC5}"/>
                  </a:ext>
                </a:extLst>
              </p:cNvPr>
              <p:cNvSpPr/>
              <p:nvPr/>
            </p:nvSpPr>
            <p:spPr>
              <a:xfrm>
                <a:off x="1237965" y="1672488"/>
                <a:ext cx="964407" cy="73819"/>
              </a:xfrm>
              <a:custGeom>
                <a:avLst/>
                <a:gdLst>
                  <a:gd name="connsiteX0" fmla="*/ 0 w 971550"/>
                  <a:gd name="connsiteY0" fmla="*/ 2382 h 104775"/>
                  <a:gd name="connsiteX1" fmla="*/ 595313 w 971550"/>
                  <a:gd name="connsiteY1" fmla="*/ 0 h 104775"/>
                  <a:gd name="connsiteX2" fmla="*/ 657225 w 971550"/>
                  <a:gd name="connsiteY2" fmla="*/ 52388 h 104775"/>
                  <a:gd name="connsiteX3" fmla="*/ 952500 w 971550"/>
                  <a:gd name="connsiteY3" fmla="*/ 54769 h 104775"/>
                  <a:gd name="connsiteX4" fmla="*/ 964407 w 971550"/>
                  <a:gd name="connsiteY4" fmla="*/ 73819 h 104775"/>
                  <a:gd name="connsiteX5" fmla="*/ 971550 w 971550"/>
                  <a:gd name="connsiteY5" fmla="*/ 104775 h 104775"/>
                  <a:gd name="connsiteX0" fmla="*/ 0 w 964407"/>
                  <a:gd name="connsiteY0" fmla="*/ 2382 h 73819"/>
                  <a:gd name="connsiteX1" fmla="*/ 595313 w 964407"/>
                  <a:gd name="connsiteY1" fmla="*/ 0 h 73819"/>
                  <a:gd name="connsiteX2" fmla="*/ 657225 w 964407"/>
                  <a:gd name="connsiteY2" fmla="*/ 52388 h 73819"/>
                  <a:gd name="connsiteX3" fmla="*/ 952500 w 964407"/>
                  <a:gd name="connsiteY3" fmla="*/ 54769 h 73819"/>
                  <a:gd name="connsiteX4" fmla="*/ 964407 w 964407"/>
                  <a:gd name="connsiteY4" fmla="*/ 73819 h 7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407" h="73819">
                    <a:moveTo>
                      <a:pt x="0" y="2382"/>
                    </a:moveTo>
                    <a:lnTo>
                      <a:pt x="595313" y="0"/>
                    </a:lnTo>
                    <a:lnTo>
                      <a:pt x="657225" y="52388"/>
                    </a:lnTo>
                    <a:lnTo>
                      <a:pt x="952500" y="54769"/>
                    </a:lnTo>
                    <a:lnTo>
                      <a:pt x="964407" y="73819"/>
                    </a:ln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8" name="Forma Livre: Forma 707">
                <a:extLst>
                  <a:ext uri="{FF2B5EF4-FFF2-40B4-BE49-F238E27FC236}">
                    <a16:creationId xmlns:a16="http://schemas.microsoft.com/office/drawing/2014/main" id="{5FF85B9E-60AE-42FA-9D97-E60ABCDF18EA}"/>
                  </a:ext>
                </a:extLst>
              </p:cNvPr>
              <p:cNvSpPr/>
              <p:nvPr/>
            </p:nvSpPr>
            <p:spPr>
              <a:xfrm>
                <a:off x="1910669" y="1744905"/>
                <a:ext cx="381000" cy="50006"/>
              </a:xfrm>
              <a:custGeom>
                <a:avLst/>
                <a:gdLst>
                  <a:gd name="connsiteX0" fmla="*/ 38100 w 381000"/>
                  <a:gd name="connsiteY0" fmla="*/ 2381 h 50006"/>
                  <a:gd name="connsiteX1" fmla="*/ 381000 w 381000"/>
                  <a:gd name="connsiteY1" fmla="*/ 0 h 50006"/>
                  <a:gd name="connsiteX2" fmla="*/ 378618 w 381000"/>
                  <a:gd name="connsiteY2" fmla="*/ 50006 h 50006"/>
                  <a:gd name="connsiteX3" fmla="*/ 0 w 381000"/>
                  <a:gd name="connsiteY3" fmla="*/ 50006 h 50006"/>
                  <a:gd name="connsiteX4" fmla="*/ 38100 w 381000"/>
                  <a:gd name="connsiteY4" fmla="*/ 2381 h 5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50006">
                    <a:moveTo>
                      <a:pt x="38100" y="2381"/>
                    </a:moveTo>
                    <a:lnTo>
                      <a:pt x="381000" y="0"/>
                    </a:lnTo>
                    <a:lnTo>
                      <a:pt x="378618" y="50006"/>
                    </a:lnTo>
                    <a:lnTo>
                      <a:pt x="0" y="50006"/>
                    </a:lnTo>
                    <a:lnTo>
                      <a:pt x="38100" y="2381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9" name="Forma Livre: Forma 708">
                <a:extLst>
                  <a:ext uri="{FF2B5EF4-FFF2-40B4-BE49-F238E27FC236}">
                    <a16:creationId xmlns:a16="http://schemas.microsoft.com/office/drawing/2014/main" id="{B34B4136-C1CF-41F1-A96F-4F8B25BC7048}"/>
                  </a:ext>
                </a:extLst>
              </p:cNvPr>
              <p:cNvSpPr/>
              <p:nvPr/>
            </p:nvSpPr>
            <p:spPr>
              <a:xfrm>
                <a:off x="1528762" y="1366707"/>
                <a:ext cx="538163" cy="173831"/>
              </a:xfrm>
              <a:custGeom>
                <a:avLst/>
                <a:gdLst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83394 w 538163"/>
                  <a:gd name="connsiteY6" fmla="*/ 71438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14325 w 538163"/>
                  <a:gd name="connsiteY3" fmla="*/ 166687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0 h 171450"/>
                  <a:gd name="connsiteX1" fmla="*/ 0 w 538163"/>
                  <a:gd name="connsiteY1" fmla="*/ 104775 h 171450"/>
                  <a:gd name="connsiteX2" fmla="*/ 73819 w 538163"/>
                  <a:gd name="connsiteY2" fmla="*/ 171450 h 171450"/>
                  <a:gd name="connsiteX3" fmla="*/ 314325 w 538163"/>
                  <a:gd name="connsiteY3" fmla="*/ 169068 h 171450"/>
                  <a:gd name="connsiteX4" fmla="*/ 354806 w 538163"/>
                  <a:gd name="connsiteY4" fmla="*/ 126206 h 171450"/>
                  <a:gd name="connsiteX5" fmla="*/ 538163 w 538163"/>
                  <a:gd name="connsiteY5" fmla="*/ 123825 h 171450"/>
                  <a:gd name="connsiteX6" fmla="*/ 497682 w 538163"/>
                  <a:gd name="connsiteY6" fmla="*/ 78582 h 171450"/>
                  <a:gd name="connsiteX7" fmla="*/ 309563 w 538163"/>
                  <a:gd name="connsiteY7" fmla="*/ 78581 h 171450"/>
                  <a:gd name="connsiteX8" fmla="*/ 223838 w 538163"/>
                  <a:gd name="connsiteY8" fmla="*/ 2381 h 171450"/>
                  <a:gd name="connsiteX9" fmla="*/ 2381 w 538163"/>
                  <a:gd name="connsiteY9" fmla="*/ 0 h 171450"/>
                  <a:gd name="connsiteX0" fmla="*/ 2381 w 538163"/>
                  <a:gd name="connsiteY0" fmla="*/ 2381 h 173831"/>
                  <a:gd name="connsiteX1" fmla="*/ 0 w 538163"/>
                  <a:gd name="connsiteY1" fmla="*/ 107156 h 173831"/>
                  <a:gd name="connsiteX2" fmla="*/ 73819 w 538163"/>
                  <a:gd name="connsiteY2" fmla="*/ 173831 h 173831"/>
                  <a:gd name="connsiteX3" fmla="*/ 314325 w 538163"/>
                  <a:gd name="connsiteY3" fmla="*/ 171449 h 173831"/>
                  <a:gd name="connsiteX4" fmla="*/ 354806 w 538163"/>
                  <a:gd name="connsiteY4" fmla="*/ 128587 h 173831"/>
                  <a:gd name="connsiteX5" fmla="*/ 538163 w 538163"/>
                  <a:gd name="connsiteY5" fmla="*/ 126206 h 173831"/>
                  <a:gd name="connsiteX6" fmla="*/ 497682 w 538163"/>
                  <a:gd name="connsiteY6" fmla="*/ 80963 h 173831"/>
                  <a:gd name="connsiteX7" fmla="*/ 309563 w 538163"/>
                  <a:gd name="connsiteY7" fmla="*/ 80962 h 173831"/>
                  <a:gd name="connsiteX8" fmla="*/ 223838 w 538163"/>
                  <a:gd name="connsiteY8" fmla="*/ 0 h 173831"/>
                  <a:gd name="connsiteX9" fmla="*/ 2381 w 538163"/>
                  <a:gd name="connsiteY9" fmla="*/ 2381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163" h="173831">
                    <a:moveTo>
                      <a:pt x="2381" y="2381"/>
                    </a:moveTo>
                    <a:cubicBezTo>
                      <a:pt x="1587" y="34925"/>
                      <a:pt x="794" y="74612"/>
                      <a:pt x="0" y="107156"/>
                    </a:cubicBezTo>
                    <a:lnTo>
                      <a:pt x="73819" y="173831"/>
                    </a:lnTo>
                    <a:lnTo>
                      <a:pt x="314325" y="171449"/>
                    </a:lnTo>
                    <a:lnTo>
                      <a:pt x="354806" y="128587"/>
                    </a:lnTo>
                    <a:lnTo>
                      <a:pt x="538163" y="126206"/>
                    </a:lnTo>
                    <a:lnTo>
                      <a:pt x="497682" y="80963"/>
                    </a:lnTo>
                    <a:lnTo>
                      <a:pt x="309563" y="80962"/>
                    </a:lnTo>
                    <a:lnTo>
                      <a:pt x="223838" y="0"/>
                    </a:lnTo>
                    <a:lnTo>
                      <a:pt x="2381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96" name="Agrupar 695">
              <a:extLst>
                <a:ext uri="{FF2B5EF4-FFF2-40B4-BE49-F238E27FC236}">
                  <a16:creationId xmlns:a16="http://schemas.microsoft.com/office/drawing/2014/main" id="{F23F519D-5566-490E-A98F-D985E59F17FE}"/>
                </a:ext>
              </a:extLst>
            </p:cNvPr>
            <p:cNvGrpSpPr/>
            <p:nvPr/>
          </p:nvGrpSpPr>
          <p:grpSpPr>
            <a:xfrm>
              <a:off x="3273115" y="2615081"/>
              <a:ext cx="1150143" cy="428204"/>
              <a:chOff x="1141526" y="1366707"/>
              <a:chExt cx="1150143" cy="428204"/>
            </a:xfrm>
          </p:grpSpPr>
          <p:sp>
            <p:nvSpPr>
              <p:cNvPr id="702" name="Forma Livre: Forma 701">
                <a:extLst>
                  <a:ext uri="{FF2B5EF4-FFF2-40B4-BE49-F238E27FC236}">
                    <a16:creationId xmlns:a16="http://schemas.microsoft.com/office/drawing/2014/main" id="{49EED70B-AD67-4597-A18A-627C4A620F64}"/>
                  </a:ext>
                </a:extLst>
              </p:cNvPr>
              <p:cNvSpPr/>
              <p:nvPr/>
            </p:nvSpPr>
            <p:spPr>
              <a:xfrm>
                <a:off x="1141526" y="1366708"/>
                <a:ext cx="1145610" cy="423863"/>
              </a:xfrm>
              <a:custGeom>
                <a:avLst/>
                <a:gdLst>
                  <a:gd name="connsiteX0" fmla="*/ 0 w 1147762"/>
                  <a:gd name="connsiteY0" fmla="*/ 2381 h 423863"/>
                  <a:gd name="connsiteX1" fmla="*/ 611981 w 1147762"/>
                  <a:gd name="connsiteY1" fmla="*/ 0 h 423863"/>
                  <a:gd name="connsiteX2" fmla="*/ 697706 w 1147762"/>
                  <a:gd name="connsiteY2" fmla="*/ 85725 h 423863"/>
                  <a:gd name="connsiteX3" fmla="*/ 892968 w 1147762"/>
                  <a:gd name="connsiteY3" fmla="*/ 85725 h 423863"/>
                  <a:gd name="connsiteX4" fmla="*/ 1140618 w 1147762"/>
                  <a:gd name="connsiteY4" fmla="*/ 333375 h 423863"/>
                  <a:gd name="connsiteX5" fmla="*/ 1147762 w 1147762"/>
                  <a:gd name="connsiteY5" fmla="*/ 423863 h 423863"/>
                  <a:gd name="connsiteX6" fmla="*/ 731043 w 1147762"/>
                  <a:gd name="connsiteY6" fmla="*/ 423863 h 423863"/>
                  <a:gd name="connsiteX7" fmla="*/ 652462 w 1147762"/>
                  <a:gd name="connsiteY7" fmla="*/ 350044 h 423863"/>
                  <a:gd name="connsiteX8" fmla="*/ 140493 w 1147762"/>
                  <a:gd name="connsiteY8" fmla="*/ 345281 h 423863"/>
                  <a:gd name="connsiteX9" fmla="*/ 2381 w 1147762"/>
                  <a:gd name="connsiteY9" fmla="*/ 214313 h 423863"/>
                  <a:gd name="connsiteX10" fmla="*/ 0 w 1147762"/>
                  <a:gd name="connsiteY10" fmla="*/ 2381 h 423863"/>
                  <a:gd name="connsiteX0" fmla="*/ 0 w 1140618"/>
                  <a:gd name="connsiteY0" fmla="*/ 2381 h 423863"/>
                  <a:gd name="connsiteX1" fmla="*/ 611981 w 1140618"/>
                  <a:gd name="connsiteY1" fmla="*/ 0 h 423863"/>
                  <a:gd name="connsiteX2" fmla="*/ 697706 w 1140618"/>
                  <a:gd name="connsiteY2" fmla="*/ 85725 h 423863"/>
                  <a:gd name="connsiteX3" fmla="*/ 892968 w 1140618"/>
                  <a:gd name="connsiteY3" fmla="*/ 85725 h 423863"/>
                  <a:gd name="connsiteX4" fmla="*/ 1140618 w 1140618"/>
                  <a:gd name="connsiteY4" fmla="*/ 333375 h 423863"/>
                  <a:gd name="connsiteX5" fmla="*/ 1138237 w 1140618"/>
                  <a:gd name="connsiteY5" fmla="*/ 423863 h 423863"/>
                  <a:gd name="connsiteX6" fmla="*/ 731043 w 1140618"/>
                  <a:gd name="connsiteY6" fmla="*/ 423863 h 423863"/>
                  <a:gd name="connsiteX7" fmla="*/ 652462 w 1140618"/>
                  <a:gd name="connsiteY7" fmla="*/ 350044 h 423863"/>
                  <a:gd name="connsiteX8" fmla="*/ 140493 w 1140618"/>
                  <a:gd name="connsiteY8" fmla="*/ 345281 h 423863"/>
                  <a:gd name="connsiteX9" fmla="*/ 2381 w 1140618"/>
                  <a:gd name="connsiteY9" fmla="*/ 214313 h 423863"/>
                  <a:gd name="connsiteX10" fmla="*/ 0 w 1140618"/>
                  <a:gd name="connsiteY10" fmla="*/ 2381 h 423863"/>
                  <a:gd name="connsiteX0" fmla="*/ 0 w 1138277"/>
                  <a:gd name="connsiteY0" fmla="*/ 2381 h 423863"/>
                  <a:gd name="connsiteX1" fmla="*/ 611981 w 1138277"/>
                  <a:gd name="connsiteY1" fmla="*/ 0 h 423863"/>
                  <a:gd name="connsiteX2" fmla="*/ 697706 w 1138277"/>
                  <a:gd name="connsiteY2" fmla="*/ 85725 h 423863"/>
                  <a:gd name="connsiteX3" fmla="*/ 892968 w 1138277"/>
                  <a:gd name="connsiteY3" fmla="*/ 85725 h 423863"/>
                  <a:gd name="connsiteX4" fmla="*/ 1128712 w 1138277"/>
                  <a:gd name="connsiteY4" fmla="*/ 333375 h 423863"/>
                  <a:gd name="connsiteX5" fmla="*/ 1138237 w 1138277"/>
                  <a:gd name="connsiteY5" fmla="*/ 423863 h 423863"/>
                  <a:gd name="connsiteX6" fmla="*/ 731043 w 1138277"/>
                  <a:gd name="connsiteY6" fmla="*/ 423863 h 423863"/>
                  <a:gd name="connsiteX7" fmla="*/ 652462 w 1138277"/>
                  <a:gd name="connsiteY7" fmla="*/ 350044 h 423863"/>
                  <a:gd name="connsiteX8" fmla="*/ 140493 w 1138277"/>
                  <a:gd name="connsiteY8" fmla="*/ 345281 h 423863"/>
                  <a:gd name="connsiteX9" fmla="*/ 2381 w 1138277"/>
                  <a:gd name="connsiteY9" fmla="*/ 214313 h 423863"/>
                  <a:gd name="connsiteX10" fmla="*/ 0 w 1138277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38237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50212"/>
                  <a:gd name="connsiteY0" fmla="*/ 2381 h 423863"/>
                  <a:gd name="connsiteX1" fmla="*/ 611981 w 1150212"/>
                  <a:gd name="connsiteY1" fmla="*/ 0 h 423863"/>
                  <a:gd name="connsiteX2" fmla="*/ 697706 w 1150212"/>
                  <a:gd name="connsiteY2" fmla="*/ 85725 h 423863"/>
                  <a:gd name="connsiteX3" fmla="*/ 892968 w 1150212"/>
                  <a:gd name="connsiteY3" fmla="*/ 85725 h 423863"/>
                  <a:gd name="connsiteX4" fmla="*/ 1145380 w 1150212"/>
                  <a:gd name="connsiteY4" fmla="*/ 330994 h 423863"/>
                  <a:gd name="connsiteX5" fmla="*/ 1150144 w 1150212"/>
                  <a:gd name="connsiteY5" fmla="*/ 423863 h 423863"/>
                  <a:gd name="connsiteX6" fmla="*/ 731043 w 1150212"/>
                  <a:gd name="connsiteY6" fmla="*/ 423863 h 423863"/>
                  <a:gd name="connsiteX7" fmla="*/ 652462 w 1150212"/>
                  <a:gd name="connsiteY7" fmla="*/ 350044 h 423863"/>
                  <a:gd name="connsiteX8" fmla="*/ 140493 w 1150212"/>
                  <a:gd name="connsiteY8" fmla="*/ 345281 h 423863"/>
                  <a:gd name="connsiteX9" fmla="*/ 2381 w 1150212"/>
                  <a:gd name="connsiteY9" fmla="*/ 214313 h 423863"/>
                  <a:gd name="connsiteX10" fmla="*/ 0 w 1150212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43000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45610"/>
                  <a:gd name="connsiteY0" fmla="*/ 2381 h 423863"/>
                  <a:gd name="connsiteX1" fmla="*/ 611981 w 1145610"/>
                  <a:gd name="connsiteY1" fmla="*/ 0 h 423863"/>
                  <a:gd name="connsiteX2" fmla="*/ 697706 w 1145610"/>
                  <a:gd name="connsiteY2" fmla="*/ 85725 h 423863"/>
                  <a:gd name="connsiteX3" fmla="*/ 892968 w 1145610"/>
                  <a:gd name="connsiteY3" fmla="*/ 85725 h 423863"/>
                  <a:gd name="connsiteX4" fmla="*/ 1145380 w 1145610"/>
                  <a:gd name="connsiteY4" fmla="*/ 330994 h 423863"/>
                  <a:gd name="connsiteX5" fmla="*/ 1145382 w 1145610"/>
                  <a:gd name="connsiteY5" fmla="*/ 423863 h 423863"/>
                  <a:gd name="connsiteX6" fmla="*/ 731043 w 1145610"/>
                  <a:gd name="connsiteY6" fmla="*/ 423863 h 423863"/>
                  <a:gd name="connsiteX7" fmla="*/ 652462 w 1145610"/>
                  <a:gd name="connsiteY7" fmla="*/ 350044 h 423863"/>
                  <a:gd name="connsiteX8" fmla="*/ 140493 w 1145610"/>
                  <a:gd name="connsiteY8" fmla="*/ 345281 h 423863"/>
                  <a:gd name="connsiteX9" fmla="*/ 2381 w 1145610"/>
                  <a:gd name="connsiteY9" fmla="*/ 214313 h 423863"/>
                  <a:gd name="connsiteX10" fmla="*/ 0 w 1145610"/>
                  <a:gd name="connsiteY10" fmla="*/ 2381 h 42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5610" h="423863">
                    <a:moveTo>
                      <a:pt x="0" y="2381"/>
                    </a:moveTo>
                    <a:lnTo>
                      <a:pt x="611981" y="0"/>
                    </a:lnTo>
                    <a:lnTo>
                      <a:pt x="697706" y="85725"/>
                    </a:lnTo>
                    <a:lnTo>
                      <a:pt x="892968" y="85725"/>
                    </a:lnTo>
                    <a:lnTo>
                      <a:pt x="1145380" y="330994"/>
                    </a:lnTo>
                    <a:cubicBezTo>
                      <a:pt x="1144586" y="361157"/>
                      <a:pt x="1146176" y="393700"/>
                      <a:pt x="1145382" y="423863"/>
                    </a:cubicBezTo>
                    <a:lnTo>
                      <a:pt x="731043" y="423863"/>
                    </a:lnTo>
                    <a:lnTo>
                      <a:pt x="652462" y="350044"/>
                    </a:lnTo>
                    <a:lnTo>
                      <a:pt x="140493" y="345281"/>
                    </a:lnTo>
                    <a:lnTo>
                      <a:pt x="2381" y="214313"/>
                    </a:lnTo>
                    <a:cubicBezTo>
                      <a:pt x="1587" y="143669"/>
                      <a:pt x="794" y="73025"/>
                      <a:pt x="0" y="238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3" name="Forma Livre: Forma 702">
                <a:extLst>
                  <a:ext uri="{FF2B5EF4-FFF2-40B4-BE49-F238E27FC236}">
                    <a16:creationId xmlns:a16="http://schemas.microsoft.com/office/drawing/2014/main" id="{2EF81ADA-1025-4FF2-9166-8BA1A88BD292}"/>
                  </a:ext>
                </a:extLst>
              </p:cNvPr>
              <p:cNvSpPr/>
              <p:nvPr/>
            </p:nvSpPr>
            <p:spPr>
              <a:xfrm>
                <a:off x="1237965" y="1672488"/>
                <a:ext cx="964407" cy="73819"/>
              </a:xfrm>
              <a:custGeom>
                <a:avLst/>
                <a:gdLst>
                  <a:gd name="connsiteX0" fmla="*/ 0 w 971550"/>
                  <a:gd name="connsiteY0" fmla="*/ 2382 h 104775"/>
                  <a:gd name="connsiteX1" fmla="*/ 595313 w 971550"/>
                  <a:gd name="connsiteY1" fmla="*/ 0 h 104775"/>
                  <a:gd name="connsiteX2" fmla="*/ 657225 w 971550"/>
                  <a:gd name="connsiteY2" fmla="*/ 52388 h 104775"/>
                  <a:gd name="connsiteX3" fmla="*/ 952500 w 971550"/>
                  <a:gd name="connsiteY3" fmla="*/ 54769 h 104775"/>
                  <a:gd name="connsiteX4" fmla="*/ 964407 w 971550"/>
                  <a:gd name="connsiteY4" fmla="*/ 73819 h 104775"/>
                  <a:gd name="connsiteX5" fmla="*/ 971550 w 971550"/>
                  <a:gd name="connsiteY5" fmla="*/ 104775 h 104775"/>
                  <a:gd name="connsiteX0" fmla="*/ 0 w 964407"/>
                  <a:gd name="connsiteY0" fmla="*/ 2382 h 73819"/>
                  <a:gd name="connsiteX1" fmla="*/ 595313 w 964407"/>
                  <a:gd name="connsiteY1" fmla="*/ 0 h 73819"/>
                  <a:gd name="connsiteX2" fmla="*/ 657225 w 964407"/>
                  <a:gd name="connsiteY2" fmla="*/ 52388 h 73819"/>
                  <a:gd name="connsiteX3" fmla="*/ 952500 w 964407"/>
                  <a:gd name="connsiteY3" fmla="*/ 54769 h 73819"/>
                  <a:gd name="connsiteX4" fmla="*/ 964407 w 964407"/>
                  <a:gd name="connsiteY4" fmla="*/ 73819 h 7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407" h="73819">
                    <a:moveTo>
                      <a:pt x="0" y="2382"/>
                    </a:moveTo>
                    <a:lnTo>
                      <a:pt x="595313" y="0"/>
                    </a:lnTo>
                    <a:lnTo>
                      <a:pt x="657225" y="52388"/>
                    </a:lnTo>
                    <a:lnTo>
                      <a:pt x="952500" y="54769"/>
                    </a:lnTo>
                    <a:lnTo>
                      <a:pt x="964407" y="73819"/>
                    </a:ln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4" name="Forma Livre: Forma 703">
                <a:extLst>
                  <a:ext uri="{FF2B5EF4-FFF2-40B4-BE49-F238E27FC236}">
                    <a16:creationId xmlns:a16="http://schemas.microsoft.com/office/drawing/2014/main" id="{F987C5EB-173F-4C0A-B0CB-3143A8A053EE}"/>
                  </a:ext>
                </a:extLst>
              </p:cNvPr>
              <p:cNvSpPr/>
              <p:nvPr/>
            </p:nvSpPr>
            <p:spPr>
              <a:xfrm>
                <a:off x="1910669" y="1744905"/>
                <a:ext cx="381000" cy="50006"/>
              </a:xfrm>
              <a:custGeom>
                <a:avLst/>
                <a:gdLst>
                  <a:gd name="connsiteX0" fmla="*/ 38100 w 381000"/>
                  <a:gd name="connsiteY0" fmla="*/ 2381 h 50006"/>
                  <a:gd name="connsiteX1" fmla="*/ 381000 w 381000"/>
                  <a:gd name="connsiteY1" fmla="*/ 0 h 50006"/>
                  <a:gd name="connsiteX2" fmla="*/ 378618 w 381000"/>
                  <a:gd name="connsiteY2" fmla="*/ 50006 h 50006"/>
                  <a:gd name="connsiteX3" fmla="*/ 0 w 381000"/>
                  <a:gd name="connsiteY3" fmla="*/ 50006 h 50006"/>
                  <a:gd name="connsiteX4" fmla="*/ 38100 w 381000"/>
                  <a:gd name="connsiteY4" fmla="*/ 2381 h 5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50006">
                    <a:moveTo>
                      <a:pt x="38100" y="2381"/>
                    </a:moveTo>
                    <a:lnTo>
                      <a:pt x="381000" y="0"/>
                    </a:lnTo>
                    <a:lnTo>
                      <a:pt x="378618" y="50006"/>
                    </a:lnTo>
                    <a:lnTo>
                      <a:pt x="0" y="50006"/>
                    </a:lnTo>
                    <a:lnTo>
                      <a:pt x="38100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5" name="Forma Livre: Forma 704">
                <a:extLst>
                  <a:ext uri="{FF2B5EF4-FFF2-40B4-BE49-F238E27FC236}">
                    <a16:creationId xmlns:a16="http://schemas.microsoft.com/office/drawing/2014/main" id="{24B6789F-9098-48FC-9F95-5512EBA1FFE2}"/>
                  </a:ext>
                </a:extLst>
              </p:cNvPr>
              <p:cNvSpPr/>
              <p:nvPr/>
            </p:nvSpPr>
            <p:spPr>
              <a:xfrm>
                <a:off x="1528762" y="1366707"/>
                <a:ext cx="538163" cy="173831"/>
              </a:xfrm>
              <a:custGeom>
                <a:avLst/>
                <a:gdLst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83394 w 538163"/>
                  <a:gd name="connsiteY6" fmla="*/ 71438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14325 w 538163"/>
                  <a:gd name="connsiteY3" fmla="*/ 166687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0 h 171450"/>
                  <a:gd name="connsiteX1" fmla="*/ 0 w 538163"/>
                  <a:gd name="connsiteY1" fmla="*/ 104775 h 171450"/>
                  <a:gd name="connsiteX2" fmla="*/ 73819 w 538163"/>
                  <a:gd name="connsiteY2" fmla="*/ 171450 h 171450"/>
                  <a:gd name="connsiteX3" fmla="*/ 314325 w 538163"/>
                  <a:gd name="connsiteY3" fmla="*/ 169068 h 171450"/>
                  <a:gd name="connsiteX4" fmla="*/ 354806 w 538163"/>
                  <a:gd name="connsiteY4" fmla="*/ 126206 h 171450"/>
                  <a:gd name="connsiteX5" fmla="*/ 538163 w 538163"/>
                  <a:gd name="connsiteY5" fmla="*/ 123825 h 171450"/>
                  <a:gd name="connsiteX6" fmla="*/ 497682 w 538163"/>
                  <a:gd name="connsiteY6" fmla="*/ 78582 h 171450"/>
                  <a:gd name="connsiteX7" fmla="*/ 309563 w 538163"/>
                  <a:gd name="connsiteY7" fmla="*/ 78581 h 171450"/>
                  <a:gd name="connsiteX8" fmla="*/ 223838 w 538163"/>
                  <a:gd name="connsiteY8" fmla="*/ 2381 h 171450"/>
                  <a:gd name="connsiteX9" fmla="*/ 2381 w 538163"/>
                  <a:gd name="connsiteY9" fmla="*/ 0 h 171450"/>
                  <a:gd name="connsiteX0" fmla="*/ 2381 w 538163"/>
                  <a:gd name="connsiteY0" fmla="*/ 2381 h 173831"/>
                  <a:gd name="connsiteX1" fmla="*/ 0 w 538163"/>
                  <a:gd name="connsiteY1" fmla="*/ 107156 h 173831"/>
                  <a:gd name="connsiteX2" fmla="*/ 73819 w 538163"/>
                  <a:gd name="connsiteY2" fmla="*/ 173831 h 173831"/>
                  <a:gd name="connsiteX3" fmla="*/ 314325 w 538163"/>
                  <a:gd name="connsiteY3" fmla="*/ 171449 h 173831"/>
                  <a:gd name="connsiteX4" fmla="*/ 354806 w 538163"/>
                  <a:gd name="connsiteY4" fmla="*/ 128587 h 173831"/>
                  <a:gd name="connsiteX5" fmla="*/ 538163 w 538163"/>
                  <a:gd name="connsiteY5" fmla="*/ 126206 h 173831"/>
                  <a:gd name="connsiteX6" fmla="*/ 497682 w 538163"/>
                  <a:gd name="connsiteY6" fmla="*/ 80963 h 173831"/>
                  <a:gd name="connsiteX7" fmla="*/ 309563 w 538163"/>
                  <a:gd name="connsiteY7" fmla="*/ 80962 h 173831"/>
                  <a:gd name="connsiteX8" fmla="*/ 223838 w 538163"/>
                  <a:gd name="connsiteY8" fmla="*/ 0 h 173831"/>
                  <a:gd name="connsiteX9" fmla="*/ 2381 w 538163"/>
                  <a:gd name="connsiteY9" fmla="*/ 2381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163" h="173831">
                    <a:moveTo>
                      <a:pt x="2381" y="2381"/>
                    </a:moveTo>
                    <a:cubicBezTo>
                      <a:pt x="1587" y="34925"/>
                      <a:pt x="794" y="74612"/>
                      <a:pt x="0" y="107156"/>
                    </a:cubicBezTo>
                    <a:lnTo>
                      <a:pt x="73819" y="173831"/>
                    </a:lnTo>
                    <a:lnTo>
                      <a:pt x="314325" y="171449"/>
                    </a:lnTo>
                    <a:lnTo>
                      <a:pt x="354806" y="128587"/>
                    </a:lnTo>
                    <a:lnTo>
                      <a:pt x="538163" y="126206"/>
                    </a:lnTo>
                    <a:lnTo>
                      <a:pt x="497682" y="80963"/>
                    </a:lnTo>
                    <a:lnTo>
                      <a:pt x="309563" y="80962"/>
                    </a:lnTo>
                    <a:lnTo>
                      <a:pt x="223838" y="0"/>
                    </a:lnTo>
                    <a:lnTo>
                      <a:pt x="2381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97" name="Agrupar 696">
              <a:extLst>
                <a:ext uri="{FF2B5EF4-FFF2-40B4-BE49-F238E27FC236}">
                  <a16:creationId xmlns:a16="http://schemas.microsoft.com/office/drawing/2014/main" id="{BFCECE3A-1E3F-49F8-BCEF-4FDEE288531C}"/>
                </a:ext>
              </a:extLst>
            </p:cNvPr>
            <p:cNvGrpSpPr/>
            <p:nvPr/>
          </p:nvGrpSpPr>
          <p:grpSpPr>
            <a:xfrm>
              <a:off x="3273115" y="3135918"/>
              <a:ext cx="1150143" cy="428204"/>
              <a:chOff x="1141526" y="1366707"/>
              <a:chExt cx="1150143" cy="428204"/>
            </a:xfrm>
          </p:grpSpPr>
          <p:sp>
            <p:nvSpPr>
              <p:cNvPr id="698" name="Forma Livre: Forma 697">
                <a:extLst>
                  <a:ext uri="{FF2B5EF4-FFF2-40B4-BE49-F238E27FC236}">
                    <a16:creationId xmlns:a16="http://schemas.microsoft.com/office/drawing/2014/main" id="{BEF3DAEE-C6DD-4D7D-A87E-0E60698DB266}"/>
                  </a:ext>
                </a:extLst>
              </p:cNvPr>
              <p:cNvSpPr/>
              <p:nvPr/>
            </p:nvSpPr>
            <p:spPr>
              <a:xfrm>
                <a:off x="1141526" y="1366708"/>
                <a:ext cx="1145610" cy="423863"/>
              </a:xfrm>
              <a:custGeom>
                <a:avLst/>
                <a:gdLst>
                  <a:gd name="connsiteX0" fmla="*/ 0 w 1147762"/>
                  <a:gd name="connsiteY0" fmla="*/ 2381 h 423863"/>
                  <a:gd name="connsiteX1" fmla="*/ 611981 w 1147762"/>
                  <a:gd name="connsiteY1" fmla="*/ 0 h 423863"/>
                  <a:gd name="connsiteX2" fmla="*/ 697706 w 1147762"/>
                  <a:gd name="connsiteY2" fmla="*/ 85725 h 423863"/>
                  <a:gd name="connsiteX3" fmla="*/ 892968 w 1147762"/>
                  <a:gd name="connsiteY3" fmla="*/ 85725 h 423863"/>
                  <a:gd name="connsiteX4" fmla="*/ 1140618 w 1147762"/>
                  <a:gd name="connsiteY4" fmla="*/ 333375 h 423863"/>
                  <a:gd name="connsiteX5" fmla="*/ 1147762 w 1147762"/>
                  <a:gd name="connsiteY5" fmla="*/ 423863 h 423863"/>
                  <a:gd name="connsiteX6" fmla="*/ 731043 w 1147762"/>
                  <a:gd name="connsiteY6" fmla="*/ 423863 h 423863"/>
                  <a:gd name="connsiteX7" fmla="*/ 652462 w 1147762"/>
                  <a:gd name="connsiteY7" fmla="*/ 350044 h 423863"/>
                  <a:gd name="connsiteX8" fmla="*/ 140493 w 1147762"/>
                  <a:gd name="connsiteY8" fmla="*/ 345281 h 423863"/>
                  <a:gd name="connsiteX9" fmla="*/ 2381 w 1147762"/>
                  <a:gd name="connsiteY9" fmla="*/ 214313 h 423863"/>
                  <a:gd name="connsiteX10" fmla="*/ 0 w 1147762"/>
                  <a:gd name="connsiteY10" fmla="*/ 2381 h 423863"/>
                  <a:gd name="connsiteX0" fmla="*/ 0 w 1140618"/>
                  <a:gd name="connsiteY0" fmla="*/ 2381 h 423863"/>
                  <a:gd name="connsiteX1" fmla="*/ 611981 w 1140618"/>
                  <a:gd name="connsiteY1" fmla="*/ 0 h 423863"/>
                  <a:gd name="connsiteX2" fmla="*/ 697706 w 1140618"/>
                  <a:gd name="connsiteY2" fmla="*/ 85725 h 423863"/>
                  <a:gd name="connsiteX3" fmla="*/ 892968 w 1140618"/>
                  <a:gd name="connsiteY3" fmla="*/ 85725 h 423863"/>
                  <a:gd name="connsiteX4" fmla="*/ 1140618 w 1140618"/>
                  <a:gd name="connsiteY4" fmla="*/ 333375 h 423863"/>
                  <a:gd name="connsiteX5" fmla="*/ 1138237 w 1140618"/>
                  <a:gd name="connsiteY5" fmla="*/ 423863 h 423863"/>
                  <a:gd name="connsiteX6" fmla="*/ 731043 w 1140618"/>
                  <a:gd name="connsiteY6" fmla="*/ 423863 h 423863"/>
                  <a:gd name="connsiteX7" fmla="*/ 652462 w 1140618"/>
                  <a:gd name="connsiteY7" fmla="*/ 350044 h 423863"/>
                  <a:gd name="connsiteX8" fmla="*/ 140493 w 1140618"/>
                  <a:gd name="connsiteY8" fmla="*/ 345281 h 423863"/>
                  <a:gd name="connsiteX9" fmla="*/ 2381 w 1140618"/>
                  <a:gd name="connsiteY9" fmla="*/ 214313 h 423863"/>
                  <a:gd name="connsiteX10" fmla="*/ 0 w 1140618"/>
                  <a:gd name="connsiteY10" fmla="*/ 2381 h 423863"/>
                  <a:gd name="connsiteX0" fmla="*/ 0 w 1138277"/>
                  <a:gd name="connsiteY0" fmla="*/ 2381 h 423863"/>
                  <a:gd name="connsiteX1" fmla="*/ 611981 w 1138277"/>
                  <a:gd name="connsiteY1" fmla="*/ 0 h 423863"/>
                  <a:gd name="connsiteX2" fmla="*/ 697706 w 1138277"/>
                  <a:gd name="connsiteY2" fmla="*/ 85725 h 423863"/>
                  <a:gd name="connsiteX3" fmla="*/ 892968 w 1138277"/>
                  <a:gd name="connsiteY3" fmla="*/ 85725 h 423863"/>
                  <a:gd name="connsiteX4" fmla="*/ 1128712 w 1138277"/>
                  <a:gd name="connsiteY4" fmla="*/ 333375 h 423863"/>
                  <a:gd name="connsiteX5" fmla="*/ 1138237 w 1138277"/>
                  <a:gd name="connsiteY5" fmla="*/ 423863 h 423863"/>
                  <a:gd name="connsiteX6" fmla="*/ 731043 w 1138277"/>
                  <a:gd name="connsiteY6" fmla="*/ 423863 h 423863"/>
                  <a:gd name="connsiteX7" fmla="*/ 652462 w 1138277"/>
                  <a:gd name="connsiteY7" fmla="*/ 350044 h 423863"/>
                  <a:gd name="connsiteX8" fmla="*/ 140493 w 1138277"/>
                  <a:gd name="connsiteY8" fmla="*/ 345281 h 423863"/>
                  <a:gd name="connsiteX9" fmla="*/ 2381 w 1138277"/>
                  <a:gd name="connsiteY9" fmla="*/ 214313 h 423863"/>
                  <a:gd name="connsiteX10" fmla="*/ 0 w 1138277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38237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50212"/>
                  <a:gd name="connsiteY0" fmla="*/ 2381 h 423863"/>
                  <a:gd name="connsiteX1" fmla="*/ 611981 w 1150212"/>
                  <a:gd name="connsiteY1" fmla="*/ 0 h 423863"/>
                  <a:gd name="connsiteX2" fmla="*/ 697706 w 1150212"/>
                  <a:gd name="connsiteY2" fmla="*/ 85725 h 423863"/>
                  <a:gd name="connsiteX3" fmla="*/ 892968 w 1150212"/>
                  <a:gd name="connsiteY3" fmla="*/ 85725 h 423863"/>
                  <a:gd name="connsiteX4" fmla="*/ 1145380 w 1150212"/>
                  <a:gd name="connsiteY4" fmla="*/ 330994 h 423863"/>
                  <a:gd name="connsiteX5" fmla="*/ 1150144 w 1150212"/>
                  <a:gd name="connsiteY5" fmla="*/ 423863 h 423863"/>
                  <a:gd name="connsiteX6" fmla="*/ 731043 w 1150212"/>
                  <a:gd name="connsiteY6" fmla="*/ 423863 h 423863"/>
                  <a:gd name="connsiteX7" fmla="*/ 652462 w 1150212"/>
                  <a:gd name="connsiteY7" fmla="*/ 350044 h 423863"/>
                  <a:gd name="connsiteX8" fmla="*/ 140493 w 1150212"/>
                  <a:gd name="connsiteY8" fmla="*/ 345281 h 423863"/>
                  <a:gd name="connsiteX9" fmla="*/ 2381 w 1150212"/>
                  <a:gd name="connsiteY9" fmla="*/ 214313 h 423863"/>
                  <a:gd name="connsiteX10" fmla="*/ 0 w 1150212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43000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45610"/>
                  <a:gd name="connsiteY0" fmla="*/ 2381 h 423863"/>
                  <a:gd name="connsiteX1" fmla="*/ 611981 w 1145610"/>
                  <a:gd name="connsiteY1" fmla="*/ 0 h 423863"/>
                  <a:gd name="connsiteX2" fmla="*/ 697706 w 1145610"/>
                  <a:gd name="connsiteY2" fmla="*/ 85725 h 423863"/>
                  <a:gd name="connsiteX3" fmla="*/ 892968 w 1145610"/>
                  <a:gd name="connsiteY3" fmla="*/ 85725 h 423863"/>
                  <a:gd name="connsiteX4" fmla="*/ 1145380 w 1145610"/>
                  <a:gd name="connsiteY4" fmla="*/ 330994 h 423863"/>
                  <a:gd name="connsiteX5" fmla="*/ 1145382 w 1145610"/>
                  <a:gd name="connsiteY5" fmla="*/ 423863 h 423863"/>
                  <a:gd name="connsiteX6" fmla="*/ 731043 w 1145610"/>
                  <a:gd name="connsiteY6" fmla="*/ 423863 h 423863"/>
                  <a:gd name="connsiteX7" fmla="*/ 652462 w 1145610"/>
                  <a:gd name="connsiteY7" fmla="*/ 350044 h 423863"/>
                  <a:gd name="connsiteX8" fmla="*/ 140493 w 1145610"/>
                  <a:gd name="connsiteY8" fmla="*/ 345281 h 423863"/>
                  <a:gd name="connsiteX9" fmla="*/ 2381 w 1145610"/>
                  <a:gd name="connsiteY9" fmla="*/ 214313 h 423863"/>
                  <a:gd name="connsiteX10" fmla="*/ 0 w 1145610"/>
                  <a:gd name="connsiteY10" fmla="*/ 2381 h 42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5610" h="423863">
                    <a:moveTo>
                      <a:pt x="0" y="2381"/>
                    </a:moveTo>
                    <a:lnTo>
                      <a:pt x="611981" y="0"/>
                    </a:lnTo>
                    <a:lnTo>
                      <a:pt x="697706" y="85725"/>
                    </a:lnTo>
                    <a:lnTo>
                      <a:pt x="892968" y="85725"/>
                    </a:lnTo>
                    <a:lnTo>
                      <a:pt x="1145380" y="330994"/>
                    </a:lnTo>
                    <a:cubicBezTo>
                      <a:pt x="1144586" y="361157"/>
                      <a:pt x="1146176" y="393700"/>
                      <a:pt x="1145382" y="423863"/>
                    </a:cubicBezTo>
                    <a:lnTo>
                      <a:pt x="731043" y="423863"/>
                    </a:lnTo>
                    <a:lnTo>
                      <a:pt x="652462" y="350044"/>
                    </a:lnTo>
                    <a:lnTo>
                      <a:pt x="140493" y="345281"/>
                    </a:lnTo>
                    <a:lnTo>
                      <a:pt x="2381" y="214313"/>
                    </a:lnTo>
                    <a:cubicBezTo>
                      <a:pt x="1587" y="143669"/>
                      <a:pt x="794" y="73025"/>
                      <a:pt x="0" y="238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9" name="Forma Livre: Forma 698">
                <a:extLst>
                  <a:ext uri="{FF2B5EF4-FFF2-40B4-BE49-F238E27FC236}">
                    <a16:creationId xmlns:a16="http://schemas.microsoft.com/office/drawing/2014/main" id="{A6775AD6-DB5A-4917-A1C5-127471955284}"/>
                  </a:ext>
                </a:extLst>
              </p:cNvPr>
              <p:cNvSpPr/>
              <p:nvPr/>
            </p:nvSpPr>
            <p:spPr>
              <a:xfrm>
                <a:off x="1240346" y="1672488"/>
                <a:ext cx="964407" cy="73819"/>
              </a:xfrm>
              <a:custGeom>
                <a:avLst/>
                <a:gdLst>
                  <a:gd name="connsiteX0" fmla="*/ 0 w 971550"/>
                  <a:gd name="connsiteY0" fmla="*/ 2382 h 104775"/>
                  <a:gd name="connsiteX1" fmla="*/ 595313 w 971550"/>
                  <a:gd name="connsiteY1" fmla="*/ 0 h 104775"/>
                  <a:gd name="connsiteX2" fmla="*/ 657225 w 971550"/>
                  <a:gd name="connsiteY2" fmla="*/ 52388 h 104775"/>
                  <a:gd name="connsiteX3" fmla="*/ 952500 w 971550"/>
                  <a:gd name="connsiteY3" fmla="*/ 54769 h 104775"/>
                  <a:gd name="connsiteX4" fmla="*/ 964407 w 971550"/>
                  <a:gd name="connsiteY4" fmla="*/ 73819 h 104775"/>
                  <a:gd name="connsiteX5" fmla="*/ 971550 w 971550"/>
                  <a:gd name="connsiteY5" fmla="*/ 104775 h 104775"/>
                  <a:gd name="connsiteX0" fmla="*/ 0 w 964407"/>
                  <a:gd name="connsiteY0" fmla="*/ 2382 h 73819"/>
                  <a:gd name="connsiteX1" fmla="*/ 595313 w 964407"/>
                  <a:gd name="connsiteY1" fmla="*/ 0 h 73819"/>
                  <a:gd name="connsiteX2" fmla="*/ 657225 w 964407"/>
                  <a:gd name="connsiteY2" fmla="*/ 52388 h 73819"/>
                  <a:gd name="connsiteX3" fmla="*/ 952500 w 964407"/>
                  <a:gd name="connsiteY3" fmla="*/ 54769 h 73819"/>
                  <a:gd name="connsiteX4" fmla="*/ 964407 w 964407"/>
                  <a:gd name="connsiteY4" fmla="*/ 73819 h 7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407" h="73819">
                    <a:moveTo>
                      <a:pt x="0" y="2382"/>
                    </a:moveTo>
                    <a:lnTo>
                      <a:pt x="595313" y="0"/>
                    </a:lnTo>
                    <a:lnTo>
                      <a:pt x="657225" y="52388"/>
                    </a:lnTo>
                    <a:lnTo>
                      <a:pt x="952500" y="54769"/>
                    </a:lnTo>
                    <a:lnTo>
                      <a:pt x="964407" y="73819"/>
                    </a:ln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0" name="Forma Livre: Forma 699">
                <a:extLst>
                  <a:ext uri="{FF2B5EF4-FFF2-40B4-BE49-F238E27FC236}">
                    <a16:creationId xmlns:a16="http://schemas.microsoft.com/office/drawing/2014/main" id="{CC26BAEF-13BF-49F9-A77C-88A58F2DE4B0}"/>
                  </a:ext>
                </a:extLst>
              </p:cNvPr>
              <p:cNvSpPr/>
              <p:nvPr/>
            </p:nvSpPr>
            <p:spPr>
              <a:xfrm>
                <a:off x="1910669" y="1744905"/>
                <a:ext cx="381000" cy="50006"/>
              </a:xfrm>
              <a:custGeom>
                <a:avLst/>
                <a:gdLst>
                  <a:gd name="connsiteX0" fmla="*/ 38100 w 381000"/>
                  <a:gd name="connsiteY0" fmla="*/ 2381 h 50006"/>
                  <a:gd name="connsiteX1" fmla="*/ 381000 w 381000"/>
                  <a:gd name="connsiteY1" fmla="*/ 0 h 50006"/>
                  <a:gd name="connsiteX2" fmla="*/ 378618 w 381000"/>
                  <a:gd name="connsiteY2" fmla="*/ 50006 h 50006"/>
                  <a:gd name="connsiteX3" fmla="*/ 0 w 381000"/>
                  <a:gd name="connsiteY3" fmla="*/ 50006 h 50006"/>
                  <a:gd name="connsiteX4" fmla="*/ 38100 w 381000"/>
                  <a:gd name="connsiteY4" fmla="*/ 2381 h 5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50006">
                    <a:moveTo>
                      <a:pt x="38100" y="2381"/>
                    </a:moveTo>
                    <a:lnTo>
                      <a:pt x="381000" y="0"/>
                    </a:lnTo>
                    <a:lnTo>
                      <a:pt x="378618" y="50006"/>
                    </a:lnTo>
                    <a:lnTo>
                      <a:pt x="0" y="50006"/>
                    </a:lnTo>
                    <a:lnTo>
                      <a:pt x="38100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1" name="Forma Livre: Forma 700">
                <a:extLst>
                  <a:ext uri="{FF2B5EF4-FFF2-40B4-BE49-F238E27FC236}">
                    <a16:creationId xmlns:a16="http://schemas.microsoft.com/office/drawing/2014/main" id="{2D30ED18-DA7C-4B2A-8E9E-E83E80B84A17}"/>
                  </a:ext>
                </a:extLst>
              </p:cNvPr>
              <p:cNvSpPr/>
              <p:nvPr/>
            </p:nvSpPr>
            <p:spPr>
              <a:xfrm>
                <a:off x="1528762" y="1366707"/>
                <a:ext cx="538163" cy="173831"/>
              </a:xfrm>
              <a:custGeom>
                <a:avLst/>
                <a:gdLst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83394 w 538163"/>
                  <a:gd name="connsiteY6" fmla="*/ 71438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14325 w 538163"/>
                  <a:gd name="connsiteY3" fmla="*/ 166687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0 h 171450"/>
                  <a:gd name="connsiteX1" fmla="*/ 0 w 538163"/>
                  <a:gd name="connsiteY1" fmla="*/ 104775 h 171450"/>
                  <a:gd name="connsiteX2" fmla="*/ 73819 w 538163"/>
                  <a:gd name="connsiteY2" fmla="*/ 171450 h 171450"/>
                  <a:gd name="connsiteX3" fmla="*/ 314325 w 538163"/>
                  <a:gd name="connsiteY3" fmla="*/ 169068 h 171450"/>
                  <a:gd name="connsiteX4" fmla="*/ 354806 w 538163"/>
                  <a:gd name="connsiteY4" fmla="*/ 126206 h 171450"/>
                  <a:gd name="connsiteX5" fmla="*/ 538163 w 538163"/>
                  <a:gd name="connsiteY5" fmla="*/ 123825 h 171450"/>
                  <a:gd name="connsiteX6" fmla="*/ 497682 w 538163"/>
                  <a:gd name="connsiteY6" fmla="*/ 78582 h 171450"/>
                  <a:gd name="connsiteX7" fmla="*/ 309563 w 538163"/>
                  <a:gd name="connsiteY7" fmla="*/ 78581 h 171450"/>
                  <a:gd name="connsiteX8" fmla="*/ 223838 w 538163"/>
                  <a:gd name="connsiteY8" fmla="*/ 2381 h 171450"/>
                  <a:gd name="connsiteX9" fmla="*/ 2381 w 538163"/>
                  <a:gd name="connsiteY9" fmla="*/ 0 h 171450"/>
                  <a:gd name="connsiteX0" fmla="*/ 2381 w 538163"/>
                  <a:gd name="connsiteY0" fmla="*/ 2381 h 173831"/>
                  <a:gd name="connsiteX1" fmla="*/ 0 w 538163"/>
                  <a:gd name="connsiteY1" fmla="*/ 107156 h 173831"/>
                  <a:gd name="connsiteX2" fmla="*/ 73819 w 538163"/>
                  <a:gd name="connsiteY2" fmla="*/ 173831 h 173831"/>
                  <a:gd name="connsiteX3" fmla="*/ 314325 w 538163"/>
                  <a:gd name="connsiteY3" fmla="*/ 171449 h 173831"/>
                  <a:gd name="connsiteX4" fmla="*/ 354806 w 538163"/>
                  <a:gd name="connsiteY4" fmla="*/ 128587 h 173831"/>
                  <a:gd name="connsiteX5" fmla="*/ 538163 w 538163"/>
                  <a:gd name="connsiteY5" fmla="*/ 126206 h 173831"/>
                  <a:gd name="connsiteX6" fmla="*/ 497682 w 538163"/>
                  <a:gd name="connsiteY6" fmla="*/ 80963 h 173831"/>
                  <a:gd name="connsiteX7" fmla="*/ 309563 w 538163"/>
                  <a:gd name="connsiteY7" fmla="*/ 80962 h 173831"/>
                  <a:gd name="connsiteX8" fmla="*/ 223838 w 538163"/>
                  <a:gd name="connsiteY8" fmla="*/ 0 h 173831"/>
                  <a:gd name="connsiteX9" fmla="*/ 2381 w 538163"/>
                  <a:gd name="connsiteY9" fmla="*/ 2381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163" h="173831">
                    <a:moveTo>
                      <a:pt x="2381" y="2381"/>
                    </a:moveTo>
                    <a:cubicBezTo>
                      <a:pt x="1587" y="34925"/>
                      <a:pt x="794" y="74612"/>
                      <a:pt x="0" y="107156"/>
                    </a:cubicBezTo>
                    <a:lnTo>
                      <a:pt x="73819" y="173831"/>
                    </a:lnTo>
                    <a:lnTo>
                      <a:pt x="314325" y="171449"/>
                    </a:lnTo>
                    <a:lnTo>
                      <a:pt x="354806" y="128587"/>
                    </a:lnTo>
                    <a:lnTo>
                      <a:pt x="538163" y="126206"/>
                    </a:lnTo>
                    <a:lnTo>
                      <a:pt x="497682" y="80963"/>
                    </a:lnTo>
                    <a:lnTo>
                      <a:pt x="309563" y="80962"/>
                    </a:lnTo>
                    <a:lnTo>
                      <a:pt x="223838" y="0"/>
                    </a:lnTo>
                    <a:lnTo>
                      <a:pt x="2381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714" name="Imagem 713">
            <a:extLst>
              <a:ext uri="{FF2B5EF4-FFF2-40B4-BE49-F238E27FC236}">
                <a16:creationId xmlns:a16="http://schemas.microsoft.com/office/drawing/2014/main" id="{97F7B8B5-2264-490E-BC29-0F3C1A700542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74946" y="2929348"/>
            <a:ext cx="248153" cy="248153"/>
          </a:xfrm>
          <a:prstGeom prst="rect">
            <a:avLst/>
          </a:prstGeom>
        </p:spPr>
      </p:pic>
      <p:sp>
        <p:nvSpPr>
          <p:cNvPr id="715" name="CaixaDeTexto 714">
            <a:extLst>
              <a:ext uri="{FF2B5EF4-FFF2-40B4-BE49-F238E27FC236}">
                <a16:creationId xmlns:a16="http://schemas.microsoft.com/office/drawing/2014/main" id="{BD96FE18-32A7-4B50-9831-D7BE458C0E41}"/>
              </a:ext>
            </a:extLst>
          </p:cNvPr>
          <p:cNvSpPr txBox="1"/>
          <p:nvPr/>
        </p:nvSpPr>
        <p:spPr>
          <a:xfrm>
            <a:off x="11437694" y="3011956"/>
            <a:ext cx="663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setup</a:t>
            </a:r>
          </a:p>
        </p:txBody>
      </p:sp>
      <p:pic>
        <p:nvPicPr>
          <p:cNvPr id="716" name="Picture 4" descr="Resultado de imagem para icon phone">
            <a:extLst>
              <a:ext uri="{FF2B5EF4-FFF2-40B4-BE49-F238E27FC236}">
                <a16:creationId xmlns:a16="http://schemas.microsoft.com/office/drawing/2014/main" id="{DE05BC8E-760C-44C7-A1B8-042956980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6836" b="98828" l="0" r="92969">
                        <a14:foregroundMark x1="195" y1="18750" x2="10547" y2="44336"/>
                        <a14:foregroundMark x1="16602" y1="23047" x2="16602" y2="23047"/>
                        <a14:foregroundMark x1="16602" y1="23047" x2="16602" y2="23047"/>
                        <a14:foregroundMark x1="16992" y1="23047" x2="16992" y2="23047"/>
                        <a14:foregroundMark x1="16992" y1="23047" x2="16992" y2="23047"/>
                        <a14:foregroundMark x1="13477" y1="17188" x2="14844" y2="36328"/>
                        <a14:foregroundMark x1="15234" y1="15820" x2="18555" y2="9961"/>
                        <a14:foregroundMark x1="11914" y1="9180" x2="22461" y2="12891"/>
                        <a14:foregroundMark x1="22461" y1="12891" x2="24414" y2="27539"/>
                        <a14:foregroundMark x1="25781" y1="22070" x2="28711" y2="22656"/>
                        <a14:foregroundMark x1="24805" y1="29688" x2="24805" y2="32227"/>
                        <a14:foregroundMark x1="26953" y1="15430" x2="25781" y2="14258"/>
                        <a14:foregroundMark x1="24805" y1="10352" x2="24805" y2="10742"/>
                        <a14:foregroundMark x1="18555" y1="9180" x2="18555" y2="9180"/>
                        <a14:foregroundMark x1="16602" y1="8789" x2="16602" y2="8789"/>
                        <a14:foregroundMark x1="16016" y1="7422" x2="16016" y2="7422"/>
                        <a14:foregroundMark x1="16016" y1="7031" x2="11914" y2="12109"/>
                        <a14:foregroundMark x1="12695" y1="8398" x2="18555" y2="8398"/>
                        <a14:foregroundMark x1="29883" y1="27539" x2="18555" y2="43555"/>
                        <a14:foregroundMark x1="30664" y1="30859" x2="20703" y2="46875"/>
                        <a14:foregroundMark x1="25781" y1="43555" x2="10547" y2="58594"/>
                        <a14:foregroundMark x1="21484" y1="46484" x2="21484" y2="69531"/>
                        <a14:foregroundMark x1="16602" y1="66992" x2="54102" y2="89648"/>
                        <a14:foregroundMark x1="26563" y1="70313" x2="79297" y2="88672"/>
                        <a14:foregroundMark x1="54102" y1="77930" x2="88867" y2="82422"/>
                        <a14:foregroundMark x1="82617" y1="79492" x2="90234" y2="93750"/>
                        <a14:foregroundMark x1="91016" y1="77930" x2="90625" y2="82031"/>
                        <a14:foregroundMark x1="91406" y1="77930" x2="91406" y2="77930"/>
                        <a14:foregroundMark x1="89844" y1="77344" x2="92773" y2="93750"/>
                        <a14:foregroundMark x1="93164" y1="83203" x2="93164" y2="83203"/>
                        <a14:foregroundMark x1="63477" y1="96289" x2="85547" y2="98828"/>
                        <a14:foregroundMark x1="86914" y1="96680" x2="52539" y2="92578"/>
                        <a14:foregroundMark x1="55078" y1="95898" x2="55078" y2="95898"/>
                        <a14:backgroundMark x1="54102" y1="42188" x2="54102" y2="42188"/>
                        <a14:backgroundMark x1="54102" y1="42578" x2="54102" y2="41406"/>
                        <a14:backgroundMark x1="53711" y1="41797" x2="60547" y2="48047"/>
                        <a14:backgroundMark x1="55859" y1="44336" x2="49609" y2="41406"/>
                        <a14:backgroundMark x1="61328" y1="49023" x2="55859" y2="47656"/>
                        <a14:backgroundMark x1="62500" y1="52344" x2="46680" y2="46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972" y="2432008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" name="CaixaDeTexto 716">
            <a:extLst>
              <a:ext uri="{FF2B5EF4-FFF2-40B4-BE49-F238E27FC236}">
                <a16:creationId xmlns:a16="http://schemas.microsoft.com/office/drawing/2014/main" id="{6AE0B756-C3F3-4AF9-94BB-39C15D558B1D}"/>
              </a:ext>
            </a:extLst>
          </p:cNvPr>
          <p:cNvSpPr txBox="1"/>
          <p:nvPr/>
        </p:nvSpPr>
        <p:spPr>
          <a:xfrm>
            <a:off x="11435011" y="2530338"/>
            <a:ext cx="663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fone</a:t>
            </a:r>
          </a:p>
        </p:txBody>
      </p:sp>
    </p:spTree>
    <p:extLst>
      <p:ext uri="{BB962C8B-B14F-4D97-AF65-F5344CB8AC3E}">
        <p14:creationId xmlns:p14="http://schemas.microsoft.com/office/powerpoint/2010/main" val="132023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Agrupar 51">
            <a:extLst>
              <a:ext uri="{FF2B5EF4-FFF2-40B4-BE49-F238E27FC236}">
                <a16:creationId xmlns:a16="http://schemas.microsoft.com/office/drawing/2014/main" id="{8DDA5BD6-CD64-434F-81B4-800AA1D1865B}"/>
              </a:ext>
            </a:extLst>
          </p:cNvPr>
          <p:cNvGrpSpPr/>
          <p:nvPr/>
        </p:nvGrpSpPr>
        <p:grpSpPr>
          <a:xfrm>
            <a:off x="641245" y="2616940"/>
            <a:ext cx="2266329" cy="1841326"/>
            <a:chOff x="4265183" y="2792393"/>
            <a:chExt cx="2266329" cy="1841326"/>
          </a:xfrm>
        </p:grpSpPr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031CBDF1-C895-47F3-8AAD-24AE06193EC2}"/>
                </a:ext>
              </a:extLst>
            </p:cNvPr>
            <p:cNvSpPr txBox="1"/>
            <p:nvPr/>
          </p:nvSpPr>
          <p:spPr>
            <a:xfrm>
              <a:off x="5474218" y="2792393"/>
              <a:ext cx="10572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rgbClr val="00B0F0"/>
                  </a:solidFill>
                </a:rPr>
                <a:t>Max.      °</a:t>
              </a:r>
            </a:p>
          </p:txBody>
        </p: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9E511C3C-E592-4229-B9CB-44C6FF5B2FEB}"/>
                </a:ext>
              </a:extLst>
            </p:cNvPr>
            <p:cNvGrpSpPr/>
            <p:nvPr/>
          </p:nvGrpSpPr>
          <p:grpSpPr>
            <a:xfrm>
              <a:off x="4265183" y="2826778"/>
              <a:ext cx="1828725" cy="1806941"/>
              <a:chOff x="4131814" y="4026497"/>
              <a:chExt cx="1828725" cy="1806941"/>
            </a:xfrm>
          </p:grpSpPr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CA3277D4-476F-406E-923E-AE41839E9C75}"/>
                  </a:ext>
                </a:extLst>
              </p:cNvPr>
              <p:cNvSpPr/>
              <p:nvPr/>
            </p:nvSpPr>
            <p:spPr>
              <a:xfrm>
                <a:off x="4131814" y="4199308"/>
                <a:ext cx="1440000" cy="1440000"/>
              </a:xfrm>
              <a:prstGeom prst="ellipse">
                <a:avLst/>
              </a:prstGeom>
              <a:solidFill>
                <a:srgbClr val="203864">
                  <a:alpha val="48000"/>
                </a:srgbClr>
              </a:solidFill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°C</a:t>
                </a:r>
              </a:p>
            </p:txBody>
          </p:sp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FDCBE541-FDEA-43EE-A0EC-205CB01A29C6}"/>
                  </a:ext>
                </a:extLst>
              </p:cNvPr>
              <p:cNvSpPr txBox="1"/>
              <p:nvPr/>
            </p:nvSpPr>
            <p:spPr>
              <a:xfrm>
                <a:off x="4367520" y="4437680"/>
                <a:ext cx="9685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Externa</a:t>
                </a:r>
              </a:p>
            </p:txBody>
          </p:sp>
          <p:sp>
            <p:nvSpPr>
              <p:cNvPr id="57" name="Semicírculo 56">
                <a:extLst>
                  <a:ext uri="{FF2B5EF4-FFF2-40B4-BE49-F238E27FC236}">
                    <a16:creationId xmlns:a16="http://schemas.microsoft.com/office/drawing/2014/main" id="{95C3CC11-0A3B-4B62-8120-44556EF5B0DA}"/>
                  </a:ext>
                </a:extLst>
              </p:cNvPr>
              <p:cNvSpPr/>
              <p:nvPr/>
            </p:nvSpPr>
            <p:spPr>
              <a:xfrm>
                <a:off x="4206808" y="4256292"/>
                <a:ext cx="1296000" cy="1296000"/>
              </a:xfrm>
              <a:prstGeom prst="blockArc">
                <a:avLst>
                  <a:gd name="adj1" fmla="val 10800000"/>
                  <a:gd name="adj2" fmla="val 16052962"/>
                  <a:gd name="adj3" fmla="val 1571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Agrupar 57">
                <a:extLst>
                  <a:ext uri="{FF2B5EF4-FFF2-40B4-BE49-F238E27FC236}">
                    <a16:creationId xmlns:a16="http://schemas.microsoft.com/office/drawing/2014/main" id="{189DC1A1-A03A-4FE7-9AD2-6F336A1153D9}"/>
                  </a:ext>
                </a:extLst>
              </p:cNvPr>
              <p:cNvGrpSpPr/>
              <p:nvPr/>
            </p:nvGrpSpPr>
            <p:grpSpPr>
              <a:xfrm>
                <a:off x="4427217" y="4026497"/>
                <a:ext cx="1533322" cy="280204"/>
                <a:chOff x="2939708" y="2096179"/>
                <a:chExt cx="1533322" cy="280204"/>
              </a:xfrm>
            </p:grpSpPr>
            <p:cxnSp>
              <p:nvCxnSpPr>
                <p:cNvPr id="63" name="Conector reto 62">
                  <a:extLst>
                    <a:ext uri="{FF2B5EF4-FFF2-40B4-BE49-F238E27FC236}">
                      <a16:creationId xmlns:a16="http://schemas.microsoft.com/office/drawing/2014/main" id="{4A849E7D-F181-4182-9D7D-C5889CD29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9708" y="2096179"/>
                  <a:ext cx="0" cy="280204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reto 63">
                  <a:extLst>
                    <a:ext uri="{FF2B5EF4-FFF2-40B4-BE49-F238E27FC236}">
                      <a16:creationId xmlns:a16="http://schemas.microsoft.com/office/drawing/2014/main" id="{DB25AF76-99FB-4DB5-81EF-D3D4292087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39708" y="2103321"/>
                  <a:ext cx="1533322" cy="0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Conector reto 58">
                <a:extLst>
                  <a:ext uri="{FF2B5EF4-FFF2-40B4-BE49-F238E27FC236}">
                    <a16:creationId xmlns:a16="http://schemas.microsoft.com/office/drawing/2014/main" id="{17646E13-9719-420E-80E5-319DD2CA64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1814" y="5639308"/>
                <a:ext cx="963712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5CBAA44B-90E7-4F71-AAFE-BC6587D15B27}"/>
                  </a:ext>
                </a:extLst>
              </p:cNvPr>
              <p:cNvSpPr txBox="1"/>
              <p:nvPr/>
            </p:nvSpPr>
            <p:spPr>
              <a:xfrm>
                <a:off x="5222220" y="5571828"/>
                <a:ext cx="6835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00B0F0"/>
                    </a:solidFill>
                  </a:rPr>
                  <a:t>Min.     °</a:t>
                </a:r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073961FF-2E65-4D07-AB76-5EA33D14AA38}"/>
                  </a:ext>
                </a:extLst>
              </p:cNvPr>
              <p:cNvSpPr/>
              <p:nvPr/>
            </p:nvSpPr>
            <p:spPr>
              <a:xfrm>
                <a:off x="4312518" y="4379308"/>
                <a:ext cx="1078593" cy="1080000"/>
              </a:xfrm>
              <a:prstGeom prst="ellipse">
                <a:avLst/>
              </a:prstGeom>
              <a:noFill/>
              <a:ln w="762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48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" name="Semicírculo 61">
                <a:extLst>
                  <a:ext uri="{FF2B5EF4-FFF2-40B4-BE49-F238E27FC236}">
                    <a16:creationId xmlns:a16="http://schemas.microsoft.com/office/drawing/2014/main" id="{D8309712-FC7E-4CFE-B594-DBE5E3E4FF31}"/>
                  </a:ext>
                </a:extLst>
              </p:cNvPr>
              <p:cNvSpPr/>
              <p:nvPr/>
            </p:nvSpPr>
            <p:spPr>
              <a:xfrm>
                <a:off x="4274673" y="4340127"/>
                <a:ext cx="1145369" cy="1147906"/>
              </a:xfrm>
              <a:prstGeom prst="blockArc">
                <a:avLst>
                  <a:gd name="adj1" fmla="val 17924364"/>
                  <a:gd name="adj2" fmla="val 510142"/>
                  <a:gd name="adj3" fmla="val 5479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0C99BD97-C175-4A2F-AC2E-3FF4E23721E2}"/>
              </a:ext>
            </a:extLst>
          </p:cNvPr>
          <p:cNvGrpSpPr/>
          <p:nvPr/>
        </p:nvGrpSpPr>
        <p:grpSpPr>
          <a:xfrm>
            <a:off x="2146938" y="2876147"/>
            <a:ext cx="1899877" cy="1826035"/>
            <a:chOff x="6151642" y="3993504"/>
            <a:chExt cx="1899877" cy="1826035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75CD44C5-305B-416C-9F35-5885D588E7B3}"/>
                </a:ext>
              </a:extLst>
            </p:cNvPr>
            <p:cNvSpPr/>
            <p:nvPr/>
          </p:nvSpPr>
          <p:spPr>
            <a:xfrm>
              <a:off x="6611519" y="4179511"/>
              <a:ext cx="1440000" cy="1440000"/>
            </a:xfrm>
            <a:prstGeom prst="ellipse">
              <a:avLst/>
            </a:prstGeom>
            <a:solidFill>
              <a:srgbClr val="203864">
                <a:alpha val="48000"/>
              </a:srgb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°C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ACD3CD2E-F0C0-45B4-82E2-470E8B503B8B}"/>
                </a:ext>
              </a:extLst>
            </p:cNvPr>
            <p:cNvSpPr txBox="1"/>
            <p:nvPr/>
          </p:nvSpPr>
          <p:spPr>
            <a:xfrm>
              <a:off x="6847225" y="4417883"/>
              <a:ext cx="968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accent1">
                      <a:lumMod val="75000"/>
                    </a:schemeClr>
                  </a:solidFill>
                </a:rPr>
                <a:t>Interno</a:t>
              </a:r>
            </a:p>
          </p:txBody>
        </p:sp>
        <p:sp>
          <p:nvSpPr>
            <p:cNvPr id="68" name="Semicírculo 67">
              <a:extLst>
                <a:ext uri="{FF2B5EF4-FFF2-40B4-BE49-F238E27FC236}">
                  <a16:creationId xmlns:a16="http://schemas.microsoft.com/office/drawing/2014/main" id="{A660B042-FB52-4C68-B0EA-C8448128F2FB}"/>
                </a:ext>
              </a:extLst>
            </p:cNvPr>
            <p:cNvSpPr/>
            <p:nvPr/>
          </p:nvSpPr>
          <p:spPr>
            <a:xfrm>
              <a:off x="6686513" y="4236495"/>
              <a:ext cx="1296000" cy="1296000"/>
            </a:xfrm>
            <a:prstGeom prst="blockArc">
              <a:avLst>
                <a:gd name="adj1" fmla="val 10800000"/>
                <a:gd name="adj2" fmla="val 16052962"/>
                <a:gd name="adj3" fmla="val 1571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3D78A0C2-FD08-4F20-A8B1-AD3BE30A8537}"/>
                </a:ext>
              </a:extLst>
            </p:cNvPr>
            <p:cNvGrpSpPr/>
            <p:nvPr/>
          </p:nvGrpSpPr>
          <p:grpSpPr>
            <a:xfrm>
              <a:off x="6234990" y="4026236"/>
              <a:ext cx="1533322" cy="280204"/>
              <a:chOff x="4975801" y="2096179"/>
              <a:chExt cx="1533322" cy="280204"/>
            </a:xfrm>
          </p:grpSpPr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882C05E8-A691-498C-9C59-3E036D02B3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05173" y="2096179"/>
                <a:ext cx="0" cy="28020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6CD12043-A3FD-43D8-A524-1180E1D0F8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75801" y="2099894"/>
                <a:ext cx="1533322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F6874864-BF1A-462F-9A47-A26A7FBA4D65}"/>
                </a:ext>
              </a:extLst>
            </p:cNvPr>
            <p:cNvSpPr txBox="1"/>
            <p:nvPr/>
          </p:nvSpPr>
          <p:spPr>
            <a:xfrm>
              <a:off x="6151642" y="3993504"/>
              <a:ext cx="10572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rgbClr val="00B0F0"/>
                  </a:solidFill>
                </a:rPr>
                <a:t>Max.     °</a:t>
              </a:r>
            </a:p>
          </p:txBody>
        </p: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9A019A51-382A-4AFB-A846-271DC4512E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5369" y="5619511"/>
              <a:ext cx="96371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9B43A4FA-DCA9-4B17-93E6-A4244AFF1254}"/>
                </a:ext>
              </a:extLst>
            </p:cNvPr>
            <p:cNvSpPr txBox="1"/>
            <p:nvPr/>
          </p:nvSpPr>
          <p:spPr>
            <a:xfrm>
              <a:off x="6275086" y="5557929"/>
              <a:ext cx="6835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rgbClr val="00B0F0"/>
                  </a:solidFill>
                </a:rPr>
                <a:t>Min.     °</a:t>
              </a:r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B6E63ADC-9771-416E-8EE2-F51A4E374762}"/>
                </a:ext>
              </a:extLst>
            </p:cNvPr>
            <p:cNvSpPr/>
            <p:nvPr/>
          </p:nvSpPr>
          <p:spPr>
            <a:xfrm>
              <a:off x="6792223" y="4359511"/>
              <a:ext cx="1078593" cy="1080000"/>
            </a:xfrm>
            <a:prstGeom prst="ellipse">
              <a:avLst/>
            </a:prstGeom>
            <a:noFill/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8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Semicírculo 73">
              <a:extLst>
                <a:ext uri="{FF2B5EF4-FFF2-40B4-BE49-F238E27FC236}">
                  <a16:creationId xmlns:a16="http://schemas.microsoft.com/office/drawing/2014/main" id="{89A0D042-1F96-48BC-AC72-517ED30FB478}"/>
                </a:ext>
              </a:extLst>
            </p:cNvPr>
            <p:cNvSpPr/>
            <p:nvPr/>
          </p:nvSpPr>
          <p:spPr>
            <a:xfrm>
              <a:off x="6754378" y="4320330"/>
              <a:ext cx="1145369" cy="1147906"/>
            </a:xfrm>
            <a:prstGeom prst="blockArc">
              <a:avLst>
                <a:gd name="adj1" fmla="val 17924364"/>
                <a:gd name="adj2" fmla="val 510142"/>
                <a:gd name="adj3" fmla="val 547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205" name="Agrupar 204">
            <a:extLst>
              <a:ext uri="{FF2B5EF4-FFF2-40B4-BE49-F238E27FC236}">
                <a16:creationId xmlns:a16="http://schemas.microsoft.com/office/drawing/2014/main" id="{3A4B13DE-FCBC-455F-8A4D-63AF5CBD7FDA}"/>
              </a:ext>
            </a:extLst>
          </p:cNvPr>
          <p:cNvGrpSpPr/>
          <p:nvPr/>
        </p:nvGrpSpPr>
        <p:grpSpPr>
          <a:xfrm>
            <a:off x="318654" y="399182"/>
            <a:ext cx="1828725" cy="1252811"/>
            <a:chOff x="889615" y="1074696"/>
            <a:chExt cx="1828725" cy="1252811"/>
          </a:xfrm>
        </p:grpSpPr>
        <p:grpSp>
          <p:nvGrpSpPr>
            <p:cNvPr id="206" name="Agrupar 205">
              <a:extLst>
                <a:ext uri="{FF2B5EF4-FFF2-40B4-BE49-F238E27FC236}">
                  <a16:creationId xmlns:a16="http://schemas.microsoft.com/office/drawing/2014/main" id="{764F392C-47D9-40EF-8457-35B9FCE88CEE}"/>
                </a:ext>
              </a:extLst>
            </p:cNvPr>
            <p:cNvGrpSpPr/>
            <p:nvPr/>
          </p:nvGrpSpPr>
          <p:grpSpPr>
            <a:xfrm>
              <a:off x="889615" y="1247507"/>
              <a:ext cx="1080000" cy="1080000"/>
              <a:chOff x="889615" y="1247507"/>
              <a:chExt cx="1440000" cy="1440000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1E77DB72-9FC3-414F-9163-898F1D0A5372}"/>
                  </a:ext>
                </a:extLst>
              </p:cNvPr>
              <p:cNvSpPr/>
              <p:nvPr/>
            </p:nvSpPr>
            <p:spPr>
              <a:xfrm>
                <a:off x="889615" y="1247507"/>
                <a:ext cx="1440000" cy="14400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48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2" name="Lua 211">
                <a:extLst>
                  <a:ext uri="{FF2B5EF4-FFF2-40B4-BE49-F238E27FC236}">
                    <a16:creationId xmlns:a16="http://schemas.microsoft.com/office/drawing/2014/main" id="{683E3C3B-EC2E-4EA6-81BF-983F1375B2E4}"/>
                  </a:ext>
                </a:extLst>
              </p:cNvPr>
              <p:cNvSpPr/>
              <p:nvPr/>
            </p:nvSpPr>
            <p:spPr>
              <a:xfrm rot="16200000">
                <a:off x="1580813" y="1971075"/>
                <a:ext cx="46926" cy="728300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9ADB5C7A-4A35-4558-8137-A0EE493AC9DC}"/>
                  </a:ext>
                </a:extLst>
              </p:cNvPr>
              <p:cNvSpPr/>
              <p:nvPr/>
            </p:nvSpPr>
            <p:spPr>
              <a:xfrm>
                <a:off x="961615" y="1319507"/>
                <a:ext cx="1296000" cy="1296000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Semicírculo 213">
                <a:extLst>
                  <a:ext uri="{FF2B5EF4-FFF2-40B4-BE49-F238E27FC236}">
                    <a16:creationId xmlns:a16="http://schemas.microsoft.com/office/drawing/2014/main" id="{B491E0E3-E680-4C13-A668-8776484A0459}"/>
                  </a:ext>
                </a:extLst>
              </p:cNvPr>
              <p:cNvSpPr/>
              <p:nvPr/>
            </p:nvSpPr>
            <p:spPr>
              <a:xfrm>
                <a:off x="940794" y="1309254"/>
                <a:ext cx="1296000" cy="1296000"/>
              </a:xfrm>
              <a:prstGeom prst="blockArc">
                <a:avLst>
                  <a:gd name="adj1" fmla="val 10800000"/>
                  <a:gd name="adj2" fmla="val 15892722"/>
                  <a:gd name="adj3" fmla="val 6218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7" name="Conector reto 206">
              <a:extLst>
                <a:ext uri="{FF2B5EF4-FFF2-40B4-BE49-F238E27FC236}">
                  <a16:creationId xmlns:a16="http://schemas.microsoft.com/office/drawing/2014/main" id="{9B2BE9B3-1ABE-4567-99E5-CC38F9120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5018" y="1074696"/>
              <a:ext cx="0" cy="23688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to 207">
              <a:extLst>
                <a:ext uri="{FF2B5EF4-FFF2-40B4-BE49-F238E27FC236}">
                  <a16:creationId xmlns:a16="http://schemas.microsoft.com/office/drawing/2014/main" id="{137CE7DD-C8A8-4A22-8C00-815AF0B2C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5018" y="1079457"/>
              <a:ext cx="153332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Agrupar 214">
            <a:extLst>
              <a:ext uri="{FF2B5EF4-FFF2-40B4-BE49-F238E27FC236}">
                <a16:creationId xmlns:a16="http://schemas.microsoft.com/office/drawing/2014/main" id="{BAFE189C-1E33-42B8-B9AB-66734D518451}"/>
              </a:ext>
            </a:extLst>
          </p:cNvPr>
          <p:cNvGrpSpPr/>
          <p:nvPr/>
        </p:nvGrpSpPr>
        <p:grpSpPr>
          <a:xfrm>
            <a:off x="10063331" y="401450"/>
            <a:ext cx="1828725" cy="1612811"/>
            <a:chOff x="-2306752" y="-311795"/>
            <a:chExt cx="1828725" cy="1612811"/>
          </a:xfrm>
        </p:grpSpPr>
        <p:sp>
          <p:nvSpPr>
            <p:cNvPr id="216" name="Elipse 215">
              <a:extLst>
                <a:ext uri="{FF2B5EF4-FFF2-40B4-BE49-F238E27FC236}">
                  <a16:creationId xmlns:a16="http://schemas.microsoft.com/office/drawing/2014/main" id="{0930511B-16BA-4954-BC2C-94D044ECFFD5}"/>
                </a:ext>
              </a:extLst>
            </p:cNvPr>
            <p:cNvSpPr/>
            <p:nvPr/>
          </p:nvSpPr>
          <p:spPr>
            <a:xfrm>
              <a:off x="-2306752" y="-138984"/>
              <a:ext cx="1440000" cy="1440000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8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7" name="Lua 216">
              <a:extLst>
                <a:ext uri="{FF2B5EF4-FFF2-40B4-BE49-F238E27FC236}">
                  <a16:creationId xmlns:a16="http://schemas.microsoft.com/office/drawing/2014/main" id="{45C9C155-D8D7-4C4A-A649-D85C5C031204}"/>
                </a:ext>
              </a:extLst>
            </p:cNvPr>
            <p:cNvSpPr/>
            <p:nvPr/>
          </p:nvSpPr>
          <p:spPr>
            <a:xfrm rot="16200000">
              <a:off x="-1618000" y="658967"/>
              <a:ext cx="46926" cy="728300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Elipse 218">
              <a:extLst>
                <a:ext uri="{FF2B5EF4-FFF2-40B4-BE49-F238E27FC236}">
                  <a16:creationId xmlns:a16="http://schemas.microsoft.com/office/drawing/2014/main" id="{AC4B65AA-5F86-4C7E-97D8-23E30E25738C}"/>
                </a:ext>
              </a:extLst>
            </p:cNvPr>
            <p:cNvSpPr/>
            <p:nvPr/>
          </p:nvSpPr>
          <p:spPr>
            <a:xfrm>
              <a:off x="-2234752" y="-66984"/>
              <a:ext cx="1296000" cy="129600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Semicírculo 219">
              <a:extLst>
                <a:ext uri="{FF2B5EF4-FFF2-40B4-BE49-F238E27FC236}">
                  <a16:creationId xmlns:a16="http://schemas.microsoft.com/office/drawing/2014/main" id="{D7AE7281-BADF-46D2-93F1-33339C3D7193}"/>
                </a:ext>
              </a:extLst>
            </p:cNvPr>
            <p:cNvSpPr/>
            <p:nvPr/>
          </p:nvSpPr>
          <p:spPr>
            <a:xfrm>
              <a:off x="-2255573" y="-77237"/>
              <a:ext cx="1296000" cy="1296000"/>
            </a:xfrm>
            <a:prstGeom prst="blockArc">
              <a:avLst>
                <a:gd name="adj1" fmla="val 10800000"/>
                <a:gd name="adj2" fmla="val 15892722"/>
                <a:gd name="adj3" fmla="val 6218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221" name="Conector reto 220">
              <a:extLst>
                <a:ext uri="{FF2B5EF4-FFF2-40B4-BE49-F238E27FC236}">
                  <a16:creationId xmlns:a16="http://schemas.microsoft.com/office/drawing/2014/main" id="{30E395E5-7074-4524-B6FD-5A0A871A4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011349" y="-311795"/>
              <a:ext cx="0" cy="30542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to 221">
              <a:extLst>
                <a:ext uri="{FF2B5EF4-FFF2-40B4-BE49-F238E27FC236}">
                  <a16:creationId xmlns:a16="http://schemas.microsoft.com/office/drawing/2014/main" id="{CBEC3876-FF2D-410F-808C-6CB97C440E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011349" y="-307034"/>
              <a:ext cx="153332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Agrupar 224">
            <a:extLst>
              <a:ext uri="{FF2B5EF4-FFF2-40B4-BE49-F238E27FC236}">
                <a16:creationId xmlns:a16="http://schemas.microsoft.com/office/drawing/2014/main" id="{9272742C-3D1B-495D-98FB-3590832F5B1A}"/>
              </a:ext>
            </a:extLst>
          </p:cNvPr>
          <p:cNvGrpSpPr/>
          <p:nvPr/>
        </p:nvGrpSpPr>
        <p:grpSpPr>
          <a:xfrm>
            <a:off x="8020345" y="159047"/>
            <a:ext cx="1866900" cy="642434"/>
            <a:chOff x="3916871" y="6004195"/>
            <a:chExt cx="1866900" cy="642434"/>
          </a:xfrm>
        </p:grpSpPr>
        <p:grpSp>
          <p:nvGrpSpPr>
            <p:cNvPr id="226" name="Agrupar 225">
              <a:extLst>
                <a:ext uri="{FF2B5EF4-FFF2-40B4-BE49-F238E27FC236}">
                  <a16:creationId xmlns:a16="http://schemas.microsoft.com/office/drawing/2014/main" id="{3AE76578-F5F9-4462-85B6-374FC406E016}"/>
                </a:ext>
              </a:extLst>
            </p:cNvPr>
            <p:cNvGrpSpPr/>
            <p:nvPr/>
          </p:nvGrpSpPr>
          <p:grpSpPr>
            <a:xfrm>
              <a:off x="3916871" y="6004195"/>
              <a:ext cx="1866900" cy="642434"/>
              <a:chOff x="832242" y="3262552"/>
              <a:chExt cx="1866900" cy="750016"/>
            </a:xfrm>
          </p:grpSpPr>
          <p:grpSp>
            <p:nvGrpSpPr>
              <p:cNvPr id="228" name="Agrupar 227">
                <a:extLst>
                  <a:ext uri="{FF2B5EF4-FFF2-40B4-BE49-F238E27FC236}">
                    <a16:creationId xmlns:a16="http://schemas.microsoft.com/office/drawing/2014/main" id="{64618F58-719B-4E87-8910-1607BF1B368B}"/>
                  </a:ext>
                </a:extLst>
              </p:cNvPr>
              <p:cNvGrpSpPr/>
              <p:nvPr/>
            </p:nvGrpSpPr>
            <p:grpSpPr>
              <a:xfrm>
                <a:off x="832242" y="3293431"/>
                <a:ext cx="1866900" cy="719137"/>
                <a:chOff x="316706" y="1083469"/>
                <a:chExt cx="1866900" cy="719137"/>
              </a:xfrm>
            </p:grpSpPr>
            <p:sp>
              <p:nvSpPr>
                <p:cNvPr id="230" name="Listra Diagonal 7">
                  <a:extLst>
                    <a:ext uri="{FF2B5EF4-FFF2-40B4-BE49-F238E27FC236}">
                      <a16:creationId xmlns:a16="http://schemas.microsoft.com/office/drawing/2014/main" id="{ECEFCDF4-3EE0-4F53-9848-68FB791271C7}"/>
                    </a:ext>
                  </a:extLst>
                </p:cNvPr>
                <p:cNvSpPr/>
                <p:nvPr/>
              </p:nvSpPr>
              <p:spPr>
                <a:xfrm>
                  <a:off x="761770" y="1647825"/>
                  <a:ext cx="188349" cy="12240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910" h="272419">
                      <a:moveTo>
                        <a:pt x="0" y="272419"/>
                      </a:moveTo>
                      <a:lnTo>
                        <a:pt x="306162" y="0"/>
                      </a:lnTo>
                      <a:lnTo>
                        <a:pt x="403910" y="0"/>
                      </a:lnTo>
                      <a:lnTo>
                        <a:pt x="104775" y="266700"/>
                      </a:lnTo>
                      <a:lnTo>
                        <a:pt x="0" y="2724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1" name="Listra Diagonal 7">
                  <a:extLst>
                    <a:ext uri="{FF2B5EF4-FFF2-40B4-BE49-F238E27FC236}">
                      <a16:creationId xmlns:a16="http://schemas.microsoft.com/office/drawing/2014/main" id="{B914484D-0186-412E-B5F2-BEEC33260566}"/>
                    </a:ext>
                  </a:extLst>
                </p:cNvPr>
                <p:cNvSpPr/>
                <p:nvPr/>
              </p:nvSpPr>
              <p:spPr>
                <a:xfrm>
                  <a:off x="890358" y="1647824"/>
                  <a:ext cx="188349" cy="12240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910" h="272419">
                      <a:moveTo>
                        <a:pt x="0" y="272419"/>
                      </a:moveTo>
                      <a:lnTo>
                        <a:pt x="306162" y="0"/>
                      </a:lnTo>
                      <a:lnTo>
                        <a:pt x="403910" y="0"/>
                      </a:lnTo>
                      <a:lnTo>
                        <a:pt x="104775" y="266700"/>
                      </a:lnTo>
                      <a:lnTo>
                        <a:pt x="0" y="2724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Listra Diagonal 7">
                  <a:extLst>
                    <a:ext uri="{FF2B5EF4-FFF2-40B4-BE49-F238E27FC236}">
                      <a16:creationId xmlns:a16="http://schemas.microsoft.com/office/drawing/2014/main" id="{F0AFA980-8325-4C83-A961-C08DBE2D997D}"/>
                    </a:ext>
                  </a:extLst>
                </p:cNvPr>
                <p:cNvSpPr/>
                <p:nvPr/>
              </p:nvSpPr>
              <p:spPr>
                <a:xfrm>
                  <a:off x="399805" y="1647823"/>
                  <a:ext cx="162155" cy="11983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  <a:gd name="connsiteX0" fmla="*/ 0 w 347738"/>
                    <a:gd name="connsiteY0" fmla="*/ 235320 h 266699"/>
                    <a:gd name="connsiteX1" fmla="*/ 249990 w 347738"/>
                    <a:gd name="connsiteY1" fmla="*/ 0 h 266699"/>
                    <a:gd name="connsiteX2" fmla="*/ 347738 w 347738"/>
                    <a:gd name="connsiteY2" fmla="*/ 0 h 266699"/>
                    <a:gd name="connsiteX3" fmla="*/ 48603 w 347738"/>
                    <a:gd name="connsiteY3" fmla="*/ 266700 h 266699"/>
                    <a:gd name="connsiteX4" fmla="*/ 0 w 347738"/>
                    <a:gd name="connsiteY4" fmla="*/ 235320 h 266699"/>
                    <a:gd name="connsiteX0" fmla="*/ 0 w 347738"/>
                    <a:gd name="connsiteY0" fmla="*/ 224719 h 266699"/>
                    <a:gd name="connsiteX1" fmla="*/ 249990 w 347738"/>
                    <a:gd name="connsiteY1" fmla="*/ 0 h 266699"/>
                    <a:gd name="connsiteX2" fmla="*/ 347738 w 347738"/>
                    <a:gd name="connsiteY2" fmla="*/ 0 h 266699"/>
                    <a:gd name="connsiteX3" fmla="*/ 48603 w 347738"/>
                    <a:gd name="connsiteY3" fmla="*/ 266700 h 266699"/>
                    <a:gd name="connsiteX4" fmla="*/ 0 w 347738"/>
                    <a:gd name="connsiteY4" fmla="*/ 224719 h 266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738" h="266699">
                      <a:moveTo>
                        <a:pt x="0" y="224719"/>
                      </a:moveTo>
                      <a:lnTo>
                        <a:pt x="249990" y="0"/>
                      </a:lnTo>
                      <a:lnTo>
                        <a:pt x="347738" y="0"/>
                      </a:lnTo>
                      <a:lnTo>
                        <a:pt x="48603" y="266700"/>
                      </a:lnTo>
                      <a:lnTo>
                        <a:pt x="0" y="2247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3" name="Listra Diagonal 7">
                  <a:extLst>
                    <a:ext uri="{FF2B5EF4-FFF2-40B4-BE49-F238E27FC236}">
                      <a16:creationId xmlns:a16="http://schemas.microsoft.com/office/drawing/2014/main" id="{924BF741-5A60-4C41-AEAB-EFB0B91FEA2D}"/>
                    </a:ext>
                  </a:extLst>
                </p:cNvPr>
                <p:cNvSpPr/>
                <p:nvPr/>
              </p:nvSpPr>
              <p:spPr>
                <a:xfrm>
                  <a:off x="339020" y="1645701"/>
                  <a:ext cx="97861" cy="74588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237546 w 403910"/>
                    <a:gd name="connsiteY3" fmla="*/ 166005 h 272419"/>
                    <a:gd name="connsiteX4" fmla="*/ 0 w 403910"/>
                    <a:gd name="connsiteY4" fmla="*/ 272419 h 272419"/>
                    <a:gd name="connsiteX0" fmla="*/ 0 w 209861"/>
                    <a:gd name="connsiteY0" fmla="*/ 113425 h 166005"/>
                    <a:gd name="connsiteX1" fmla="*/ 112113 w 209861"/>
                    <a:gd name="connsiteY1" fmla="*/ 0 h 166005"/>
                    <a:gd name="connsiteX2" fmla="*/ 209861 w 209861"/>
                    <a:gd name="connsiteY2" fmla="*/ 0 h 166005"/>
                    <a:gd name="connsiteX3" fmla="*/ 43497 w 209861"/>
                    <a:gd name="connsiteY3" fmla="*/ 166005 h 166005"/>
                    <a:gd name="connsiteX4" fmla="*/ 0 w 209861"/>
                    <a:gd name="connsiteY4" fmla="*/ 113425 h 166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9861" h="166005">
                      <a:moveTo>
                        <a:pt x="0" y="113425"/>
                      </a:moveTo>
                      <a:lnTo>
                        <a:pt x="112113" y="0"/>
                      </a:lnTo>
                      <a:lnTo>
                        <a:pt x="209861" y="0"/>
                      </a:lnTo>
                      <a:lnTo>
                        <a:pt x="43497" y="166005"/>
                      </a:lnTo>
                      <a:lnTo>
                        <a:pt x="0" y="11342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Listra Diagonal 7">
                  <a:extLst>
                    <a:ext uri="{FF2B5EF4-FFF2-40B4-BE49-F238E27FC236}">
                      <a16:creationId xmlns:a16="http://schemas.microsoft.com/office/drawing/2014/main" id="{54D1DEB9-6EE7-4270-9B45-79569E329E43}"/>
                    </a:ext>
                  </a:extLst>
                </p:cNvPr>
                <p:cNvSpPr/>
                <p:nvPr/>
              </p:nvSpPr>
              <p:spPr>
                <a:xfrm>
                  <a:off x="633182" y="1647824"/>
                  <a:ext cx="188349" cy="12240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910" h="272419">
                      <a:moveTo>
                        <a:pt x="0" y="272419"/>
                      </a:moveTo>
                      <a:lnTo>
                        <a:pt x="306162" y="0"/>
                      </a:lnTo>
                      <a:lnTo>
                        <a:pt x="403910" y="0"/>
                      </a:lnTo>
                      <a:lnTo>
                        <a:pt x="104775" y="266700"/>
                      </a:lnTo>
                      <a:lnTo>
                        <a:pt x="0" y="2724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5" name="Listra Diagonal 7">
                  <a:extLst>
                    <a:ext uri="{FF2B5EF4-FFF2-40B4-BE49-F238E27FC236}">
                      <a16:creationId xmlns:a16="http://schemas.microsoft.com/office/drawing/2014/main" id="{BA58B529-BC6A-44BB-92D7-7460E51592AD}"/>
                    </a:ext>
                  </a:extLst>
                </p:cNvPr>
                <p:cNvSpPr/>
                <p:nvPr/>
              </p:nvSpPr>
              <p:spPr>
                <a:xfrm>
                  <a:off x="509127" y="1647824"/>
                  <a:ext cx="188349" cy="12240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910" h="272419">
                      <a:moveTo>
                        <a:pt x="0" y="272419"/>
                      </a:moveTo>
                      <a:lnTo>
                        <a:pt x="306162" y="0"/>
                      </a:lnTo>
                      <a:lnTo>
                        <a:pt x="403910" y="0"/>
                      </a:lnTo>
                      <a:lnTo>
                        <a:pt x="104775" y="266700"/>
                      </a:lnTo>
                      <a:lnTo>
                        <a:pt x="0" y="2724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Forma Livre: Forma 235">
                  <a:extLst>
                    <a:ext uri="{FF2B5EF4-FFF2-40B4-BE49-F238E27FC236}">
                      <a16:creationId xmlns:a16="http://schemas.microsoft.com/office/drawing/2014/main" id="{0A74CB0C-21DA-42C7-AC17-DE6D786035B5}"/>
                    </a:ext>
                  </a:extLst>
                </p:cNvPr>
                <p:cNvSpPr/>
                <p:nvPr/>
              </p:nvSpPr>
              <p:spPr>
                <a:xfrm>
                  <a:off x="316706" y="1083469"/>
                  <a:ext cx="1866900" cy="719137"/>
                </a:xfrm>
                <a:custGeom>
                  <a:avLst/>
                  <a:gdLst>
                    <a:gd name="connsiteX0" fmla="*/ 1566863 w 1866900"/>
                    <a:gd name="connsiteY0" fmla="*/ 581025 h 719137"/>
                    <a:gd name="connsiteX1" fmla="*/ 1866900 w 1866900"/>
                    <a:gd name="connsiteY1" fmla="*/ 0 h 719137"/>
                    <a:gd name="connsiteX2" fmla="*/ 471488 w 1866900"/>
                    <a:gd name="connsiteY2" fmla="*/ 2381 h 719137"/>
                    <a:gd name="connsiteX3" fmla="*/ 0 w 1866900"/>
                    <a:gd name="connsiteY3" fmla="*/ 583406 h 719137"/>
                    <a:gd name="connsiteX4" fmla="*/ 133350 w 1866900"/>
                    <a:gd name="connsiteY4" fmla="*/ 719137 h 719137"/>
                    <a:gd name="connsiteX5" fmla="*/ 921544 w 1866900"/>
                    <a:gd name="connsiteY5" fmla="*/ 697706 h 719137"/>
                    <a:gd name="connsiteX6" fmla="*/ 1045369 w 1866900"/>
                    <a:gd name="connsiteY6" fmla="*/ 581025 h 719137"/>
                    <a:gd name="connsiteX7" fmla="*/ 1566863 w 1866900"/>
                    <a:gd name="connsiteY7" fmla="*/ 581025 h 719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66900" h="719137">
                      <a:moveTo>
                        <a:pt x="1566863" y="581025"/>
                      </a:moveTo>
                      <a:lnTo>
                        <a:pt x="1866900" y="0"/>
                      </a:lnTo>
                      <a:lnTo>
                        <a:pt x="471488" y="2381"/>
                      </a:lnTo>
                      <a:lnTo>
                        <a:pt x="0" y="583406"/>
                      </a:lnTo>
                      <a:lnTo>
                        <a:pt x="133350" y="719137"/>
                      </a:lnTo>
                      <a:lnTo>
                        <a:pt x="921544" y="697706"/>
                      </a:lnTo>
                      <a:lnTo>
                        <a:pt x="1045369" y="581025"/>
                      </a:lnTo>
                      <a:lnTo>
                        <a:pt x="1566863" y="581025"/>
                      </a:lnTo>
                      <a:close/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29" name="CaixaDeTexto 228">
                <a:extLst>
                  <a:ext uri="{FF2B5EF4-FFF2-40B4-BE49-F238E27FC236}">
                    <a16:creationId xmlns:a16="http://schemas.microsoft.com/office/drawing/2014/main" id="{7E0C57FF-78D9-4E26-B287-34A0E172A3E5}"/>
                  </a:ext>
                </a:extLst>
              </p:cNvPr>
              <p:cNvSpPr txBox="1"/>
              <p:nvPr/>
            </p:nvSpPr>
            <p:spPr>
              <a:xfrm>
                <a:off x="1226974" y="3262552"/>
                <a:ext cx="607451" cy="359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accent1"/>
                    </a:solidFill>
                  </a:rPr>
                  <a:t>OCB</a:t>
                </a:r>
              </a:p>
            </p:txBody>
          </p:sp>
        </p:grpSp>
        <p:sp>
          <p:nvSpPr>
            <p:cNvPr id="227" name="Forma Livre: Forma 226">
              <a:extLst>
                <a:ext uri="{FF2B5EF4-FFF2-40B4-BE49-F238E27FC236}">
                  <a16:creationId xmlns:a16="http://schemas.microsoft.com/office/drawing/2014/main" id="{8AA94B2F-C3B3-4B3E-B0A9-9E3E332B1B7A}"/>
                </a:ext>
              </a:extLst>
            </p:cNvPr>
            <p:cNvSpPr/>
            <p:nvPr/>
          </p:nvSpPr>
          <p:spPr>
            <a:xfrm>
              <a:off x="4924194" y="6135392"/>
              <a:ext cx="690230" cy="222910"/>
            </a:xfrm>
            <a:custGeom>
              <a:avLst/>
              <a:gdLst>
                <a:gd name="connsiteX0" fmla="*/ 1566863 w 1866900"/>
                <a:gd name="connsiteY0" fmla="*/ 581025 h 719137"/>
                <a:gd name="connsiteX1" fmla="*/ 1866900 w 1866900"/>
                <a:gd name="connsiteY1" fmla="*/ 0 h 719137"/>
                <a:gd name="connsiteX2" fmla="*/ 471488 w 1866900"/>
                <a:gd name="connsiteY2" fmla="*/ 2381 h 719137"/>
                <a:gd name="connsiteX3" fmla="*/ 0 w 1866900"/>
                <a:gd name="connsiteY3" fmla="*/ 583406 h 719137"/>
                <a:gd name="connsiteX4" fmla="*/ 133350 w 1866900"/>
                <a:gd name="connsiteY4" fmla="*/ 719137 h 719137"/>
                <a:gd name="connsiteX5" fmla="*/ 921544 w 1866900"/>
                <a:gd name="connsiteY5" fmla="*/ 697706 h 719137"/>
                <a:gd name="connsiteX6" fmla="*/ 1045369 w 1866900"/>
                <a:gd name="connsiteY6" fmla="*/ 581025 h 719137"/>
                <a:gd name="connsiteX7" fmla="*/ 1566863 w 1866900"/>
                <a:gd name="connsiteY7" fmla="*/ 581025 h 71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6900" h="719137">
                  <a:moveTo>
                    <a:pt x="1566863" y="581025"/>
                  </a:moveTo>
                  <a:lnTo>
                    <a:pt x="1866900" y="0"/>
                  </a:lnTo>
                  <a:lnTo>
                    <a:pt x="471488" y="2381"/>
                  </a:lnTo>
                  <a:lnTo>
                    <a:pt x="0" y="583406"/>
                  </a:lnTo>
                  <a:lnTo>
                    <a:pt x="133350" y="719137"/>
                  </a:lnTo>
                  <a:lnTo>
                    <a:pt x="921544" y="697706"/>
                  </a:lnTo>
                  <a:lnTo>
                    <a:pt x="1045369" y="581025"/>
                  </a:lnTo>
                  <a:lnTo>
                    <a:pt x="1566863" y="581025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90BCEC08-0D57-421E-8634-13098BFF73D0}"/>
              </a:ext>
            </a:extLst>
          </p:cNvPr>
          <p:cNvSpPr txBox="1"/>
          <p:nvPr/>
        </p:nvSpPr>
        <p:spPr>
          <a:xfrm>
            <a:off x="3703803" y="333447"/>
            <a:ext cx="428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B0F0"/>
                </a:solidFill>
              </a:rPr>
              <a:t>OCB – </a:t>
            </a:r>
            <a:r>
              <a:rPr lang="pt-BR" b="1" dirty="0" err="1">
                <a:solidFill>
                  <a:srgbClr val="00B0F0"/>
                </a:solidFill>
              </a:rPr>
              <a:t>Onboard</a:t>
            </a:r>
            <a:r>
              <a:rPr lang="pt-BR" b="1" dirty="0">
                <a:solidFill>
                  <a:srgbClr val="00B0F0"/>
                </a:solidFill>
              </a:rPr>
              <a:t> Computer </a:t>
            </a:r>
            <a:r>
              <a:rPr lang="pt-BR" b="1" dirty="0" err="1">
                <a:solidFill>
                  <a:srgbClr val="00B0F0"/>
                </a:solidFill>
              </a:rPr>
              <a:t>Beetle</a:t>
            </a:r>
            <a:endParaRPr lang="pt-BR" b="1" dirty="0">
              <a:solidFill>
                <a:srgbClr val="00B0F0"/>
              </a:solidFill>
            </a:endParaRPr>
          </a:p>
        </p:txBody>
      </p:sp>
      <p:grpSp>
        <p:nvGrpSpPr>
          <p:cNvPr id="372" name="Agrupar 371">
            <a:extLst>
              <a:ext uri="{FF2B5EF4-FFF2-40B4-BE49-F238E27FC236}">
                <a16:creationId xmlns:a16="http://schemas.microsoft.com/office/drawing/2014/main" id="{6C3AF7D5-5E7A-4087-A980-48AD0CFF9762}"/>
              </a:ext>
            </a:extLst>
          </p:cNvPr>
          <p:cNvGrpSpPr/>
          <p:nvPr/>
        </p:nvGrpSpPr>
        <p:grpSpPr>
          <a:xfrm>
            <a:off x="3604224" y="349460"/>
            <a:ext cx="4305564" cy="471112"/>
            <a:chOff x="4283701" y="1167510"/>
            <a:chExt cx="4305564" cy="471112"/>
          </a:xfrm>
        </p:grpSpPr>
        <p:sp>
          <p:nvSpPr>
            <p:cNvPr id="373" name="Retângulo 103">
              <a:extLst>
                <a:ext uri="{FF2B5EF4-FFF2-40B4-BE49-F238E27FC236}">
                  <a16:creationId xmlns:a16="http://schemas.microsoft.com/office/drawing/2014/main" id="{037953DE-F08F-43E5-BB8A-8B43849E4359}"/>
                </a:ext>
              </a:extLst>
            </p:cNvPr>
            <p:cNvSpPr/>
            <p:nvPr/>
          </p:nvSpPr>
          <p:spPr>
            <a:xfrm>
              <a:off x="4283701" y="1168239"/>
              <a:ext cx="4284921" cy="59308"/>
            </a:xfrm>
            <a:custGeom>
              <a:avLst/>
              <a:gdLst>
                <a:gd name="connsiteX0" fmla="*/ 0 w 2608591"/>
                <a:gd name="connsiteY0" fmla="*/ 0 h 45719"/>
                <a:gd name="connsiteX1" fmla="*/ 2608591 w 2608591"/>
                <a:gd name="connsiteY1" fmla="*/ 0 h 45719"/>
                <a:gd name="connsiteX2" fmla="*/ 2608591 w 2608591"/>
                <a:gd name="connsiteY2" fmla="*/ 45719 h 45719"/>
                <a:gd name="connsiteX3" fmla="*/ 0 w 2608591"/>
                <a:gd name="connsiteY3" fmla="*/ 45719 h 45719"/>
                <a:gd name="connsiteX4" fmla="*/ 0 w 2608591"/>
                <a:gd name="connsiteY4" fmla="*/ 0 h 45719"/>
                <a:gd name="connsiteX0" fmla="*/ 0 w 2608591"/>
                <a:gd name="connsiteY0" fmla="*/ 0 h 45719"/>
                <a:gd name="connsiteX1" fmla="*/ 2608591 w 2608591"/>
                <a:gd name="connsiteY1" fmla="*/ 0 h 45719"/>
                <a:gd name="connsiteX2" fmla="*/ 2608591 w 2608591"/>
                <a:gd name="connsiteY2" fmla="*/ 45719 h 45719"/>
                <a:gd name="connsiteX3" fmla="*/ 2381 w 2608591"/>
                <a:gd name="connsiteY3" fmla="*/ 475 h 45719"/>
                <a:gd name="connsiteX4" fmla="*/ 0 w 2608591"/>
                <a:gd name="connsiteY4" fmla="*/ 0 h 45719"/>
                <a:gd name="connsiteX0" fmla="*/ 0 w 2700666"/>
                <a:gd name="connsiteY0" fmla="*/ 0 h 45719"/>
                <a:gd name="connsiteX1" fmla="*/ 2700666 w 2700666"/>
                <a:gd name="connsiteY1" fmla="*/ 0 h 45719"/>
                <a:gd name="connsiteX2" fmla="*/ 2608591 w 2700666"/>
                <a:gd name="connsiteY2" fmla="*/ 45719 h 45719"/>
                <a:gd name="connsiteX3" fmla="*/ 2381 w 2700666"/>
                <a:gd name="connsiteY3" fmla="*/ 475 h 45719"/>
                <a:gd name="connsiteX4" fmla="*/ 0 w 2700666"/>
                <a:gd name="connsiteY4" fmla="*/ 0 h 45719"/>
                <a:gd name="connsiteX0" fmla="*/ 0 w 2720027"/>
                <a:gd name="connsiteY0" fmla="*/ 0 h 80644"/>
                <a:gd name="connsiteX1" fmla="*/ 2720027 w 2720027"/>
                <a:gd name="connsiteY1" fmla="*/ 34925 h 80644"/>
                <a:gd name="connsiteX2" fmla="*/ 2627952 w 2720027"/>
                <a:gd name="connsiteY2" fmla="*/ 80644 h 80644"/>
                <a:gd name="connsiteX3" fmla="*/ 21742 w 2720027"/>
                <a:gd name="connsiteY3" fmla="*/ 35400 h 80644"/>
                <a:gd name="connsiteX4" fmla="*/ 0 w 2720027"/>
                <a:gd name="connsiteY4" fmla="*/ 0 h 80644"/>
                <a:gd name="connsiteX0" fmla="*/ 0 w 2720027"/>
                <a:gd name="connsiteY0" fmla="*/ 0 h 86200"/>
                <a:gd name="connsiteX1" fmla="*/ 2720027 w 2720027"/>
                <a:gd name="connsiteY1" fmla="*/ 34925 h 86200"/>
                <a:gd name="connsiteX2" fmla="*/ 2627952 w 2720027"/>
                <a:gd name="connsiteY2" fmla="*/ 80644 h 86200"/>
                <a:gd name="connsiteX3" fmla="*/ 32805 w 2720027"/>
                <a:gd name="connsiteY3" fmla="*/ 86200 h 86200"/>
                <a:gd name="connsiteX4" fmla="*/ 0 w 2720027"/>
                <a:gd name="connsiteY4" fmla="*/ 0 h 86200"/>
                <a:gd name="connsiteX0" fmla="*/ 3151 w 2687222"/>
                <a:gd name="connsiteY0" fmla="*/ 47625 h 51275"/>
                <a:gd name="connsiteX1" fmla="*/ 2687222 w 2687222"/>
                <a:gd name="connsiteY1" fmla="*/ 0 h 51275"/>
                <a:gd name="connsiteX2" fmla="*/ 2595147 w 2687222"/>
                <a:gd name="connsiteY2" fmla="*/ 45719 h 51275"/>
                <a:gd name="connsiteX3" fmla="*/ 0 w 2687222"/>
                <a:gd name="connsiteY3" fmla="*/ 51275 h 51275"/>
                <a:gd name="connsiteX4" fmla="*/ 3151 w 2687222"/>
                <a:gd name="connsiteY4" fmla="*/ 47625 h 51275"/>
                <a:gd name="connsiteX0" fmla="*/ 0 w 2693046"/>
                <a:gd name="connsiteY0" fmla="*/ 0 h 132339"/>
                <a:gd name="connsiteX1" fmla="*/ 2693046 w 2693046"/>
                <a:gd name="connsiteY1" fmla="*/ 81064 h 132339"/>
                <a:gd name="connsiteX2" fmla="*/ 2600971 w 2693046"/>
                <a:gd name="connsiteY2" fmla="*/ 126783 h 132339"/>
                <a:gd name="connsiteX3" fmla="*/ 5824 w 2693046"/>
                <a:gd name="connsiteY3" fmla="*/ 132339 h 132339"/>
                <a:gd name="connsiteX4" fmla="*/ 0 w 2693046"/>
                <a:gd name="connsiteY4" fmla="*/ 0 h 132339"/>
                <a:gd name="connsiteX0" fmla="*/ 0 w 2693046"/>
                <a:gd name="connsiteY0" fmla="*/ 0 h 126783"/>
                <a:gd name="connsiteX1" fmla="*/ 2693046 w 2693046"/>
                <a:gd name="connsiteY1" fmla="*/ 81064 h 126783"/>
                <a:gd name="connsiteX2" fmla="*/ 2600971 w 2693046"/>
                <a:gd name="connsiteY2" fmla="*/ 126783 h 126783"/>
                <a:gd name="connsiteX3" fmla="*/ 5824 w 2693046"/>
                <a:gd name="connsiteY3" fmla="*/ 121309 h 126783"/>
                <a:gd name="connsiteX4" fmla="*/ 0 w 2693046"/>
                <a:gd name="connsiteY4" fmla="*/ 0 h 126783"/>
                <a:gd name="connsiteX0" fmla="*/ 0 w 2693046"/>
                <a:gd name="connsiteY0" fmla="*/ 0 h 128663"/>
                <a:gd name="connsiteX1" fmla="*/ 2693046 w 2693046"/>
                <a:gd name="connsiteY1" fmla="*/ 81064 h 128663"/>
                <a:gd name="connsiteX2" fmla="*/ 2600971 w 2693046"/>
                <a:gd name="connsiteY2" fmla="*/ 126783 h 128663"/>
                <a:gd name="connsiteX3" fmla="*/ 2832 w 2693046"/>
                <a:gd name="connsiteY3" fmla="*/ 128663 h 128663"/>
                <a:gd name="connsiteX4" fmla="*/ 0 w 2693046"/>
                <a:gd name="connsiteY4" fmla="*/ 0 h 128663"/>
                <a:gd name="connsiteX0" fmla="*/ 0 w 2693046"/>
                <a:gd name="connsiteY0" fmla="*/ 0 h 126783"/>
                <a:gd name="connsiteX1" fmla="*/ 2693046 w 2693046"/>
                <a:gd name="connsiteY1" fmla="*/ 81064 h 126783"/>
                <a:gd name="connsiteX2" fmla="*/ 2600971 w 2693046"/>
                <a:gd name="connsiteY2" fmla="*/ 126783 h 126783"/>
                <a:gd name="connsiteX3" fmla="*/ 5824 w 2693046"/>
                <a:gd name="connsiteY3" fmla="*/ 121309 h 126783"/>
                <a:gd name="connsiteX4" fmla="*/ 0 w 2693046"/>
                <a:gd name="connsiteY4" fmla="*/ 0 h 126783"/>
                <a:gd name="connsiteX0" fmla="*/ 0 w 2693046"/>
                <a:gd name="connsiteY0" fmla="*/ 0 h 126783"/>
                <a:gd name="connsiteX1" fmla="*/ 2693046 w 2693046"/>
                <a:gd name="connsiteY1" fmla="*/ 81064 h 126783"/>
                <a:gd name="connsiteX2" fmla="*/ 2600971 w 2693046"/>
                <a:gd name="connsiteY2" fmla="*/ 126783 h 126783"/>
                <a:gd name="connsiteX3" fmla="*/ 2833 w 2693046"/>
                <a:gd name="connsiteY3" fmla="*/ 124986 h 126783"/>
                <a:gd name="connsiteX4" fmla="*/ 0 w 2693046"/>
                <a:gd name="connsiteY4" fmla="*/ 0 h 126783"/>
                <a:gd name="connsiteX0" fmla="*/ 0 w 2693046"/>
                <a:gd name="connsiteY0" fmla="*/ 43949 h 55971"/>
                <a:gd name="connsiteX1" fmla="*/ 2693046 w 2693046"/>
                <a:gd name="connsiteY1" fmla="*/ 0 h 55971"/>
                <a:gd name="connsiteX2" fmla="*/ 2600971 w 2693046"/>
                <a:gd name="connsiteY2" fmla="*/ 45719 h 55971"/>
                <a:gd name="connsiteX3" fmla="*/ 2833 w 2693046"/>
                <a:gd name="connsiteY3" fmla="*/ 43922 h 55971"/>
                <a:gd name="connsiteX4" fmla="*/ 0 w 2693046"/>
                <a:gd name="connsiteY4" fmla="*/ 43949 h 55971"/>
                <a:gd name="connsiteX0" fmla="*/ 18141 w 2690246"/>
                <a:gd name="connsiteY0" fmla="*/ 43949 h 55972"/>
                <a:gd name="connsiteX1" fmla="*/ 2690246 w 2690246"/>
                <a:gd name="connsiteY1" fmla="*/ 0 h 55972"/>
                <a:gd name="connsiteX2" fmla="*/ 2598171 w 2690246"/>
                <a:gd name="connsiteY2" fmla="*/ 45719 h 55972"/>
                <a:gd name="connsiteX3" fmla="*/ 33 w 2690246"/>
                <a:gd name="connsiteY3" fmla="*/ 43922 h 55972"/>
                <a:gd name="connsiteX4" fmla="*/ 18141 w 2690246"/>
                <a:gd name="connsiteY4" fmla="*/ 43949 h 55972"/>
                <a:gd name="connsiteX0" fmla="*/ 0 w 2691550"/>
                <a:gd name="connsiteY0" fmla="*/ 43949 h 55972"/>
                <a:gd name="connsiteX1" fmla="*/ 2691550 w 2691550"/>
                <a:gd name="connsiteY1" fmla="*/ 0 h 55972"/>
                <a:gd name="connsiteX2" fmla="*/ 2599475 w 2691550"/>
                <a:gd name="connsiteY2" fmla="*/ 45719 h 55972"/>
                <a:gd name="connsiteX3" fmla="*/ 1337 w 2691550"/>
                <a:gd name="connsiteY3" fmla="*/ 43922 h 55972"/>
                <a:gd name="connsiteX4" fmla="*/ 0 w 2691550"/>
                <a:gd name="connsiteY4" fmla="*/ 43949 h 55972"/>
                <a:gd name="connsiteX0" fmla="*/ 71965 w 2690222"/>
                <a:gd name="connsiteY0" fmla="*/ 0 h 150681"/>
                <a:gd name="connsiteX1" fmla="*/ 2690222 w 2690222"/>
                <a:gd name="connsiteY1" fmla="*/ 104962 h 150681"/>
                <a:gd name="connsiteX2" fmla="*/ 2598147 w 2690222"/>
                <a:gd name="connsiteY2" fmla="*/ 150681 h 150681"/>
                <a:gd name="connsiteX3" fmla="*/ 9 w 2690222"/>
                <a:gd name="connsiteY3" fmla="*/ 148884 h 150681"/>
                <a:gd name="connsiteX4" fmla="*/ 71965 w 2690222"/>
                <a:gd name="connsiteY4" fmla="*/ 0 h 150681"/>
                <a:gd name="connsiteX0" fmla="*/ 71966 w 2690223"/>
                <a:gd name="connsiteY0" fmla="*/ 0 h 150681"/>
                <a:gd name="connsiteX1" fmla="*/ 2690223 w 2690223"/>
                <a:gd name="connsiteY1" fmla="*/ 104962 h 150681"/>
                <a:gd name="connsiteX2" fmla="*/ 2598148 w 2690223"/>
                <a:gd name="connsiteY2" fmla="*/ 150681 h 150681"/>
                <a:gd name="connsiteX3" fmla="*/ 10 w 2690223"/>
                <a:gd name="connsiteY3" fmla="*/ 148884 h 150681"/>
                <a:gd name="connsiteX4" fmla="*/ 71966 w 269022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0 w 2691550"/>
                <a:gd name="connsiteY0" fmla="*/ 45788 h 45788"/>
                <a:gd name="connsiteX1" fmla="*/ 2691550 w 2691550"/>
                <a:gd name="connsiteY1" fmla="*/ 0 h 45788"/>
                <a:gd name="connsiteX2" fmla="*/ 2599475 w 2691550"/>
                <a:gd name="connsiteY2" fmla="*/ 45719 h 45788"/>
                <a:gd name="connsiteX3" fmla="*/ 1337 w 2691550"/>
                <a:gd name="connsiteY3" fmla="*/ 43922 h 45788"/>
                <a:gd name="connsiteX4" fmla="*/ 0 w 2691550"/>
                <a:gd name="connsiteY4" fmla="*/ 45788 h 4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1550" h="45788">
                  <a:moveTo>
                    <a:pt x="0" y="45788"/>
                  </a:moveTo>
                  <a:lnTo>
                    <a:pt x="2691550" y="0"/>
                  </a:lnTo>
                  <a:lnTo>
                    <a:pt x="2599475" y="45719"/>
                  </a:lnTo>
                  <a:lnTo>
                    <a:pt x="1337" y="43922"/>
                  </a:lnTo>
                  <a:lnTo>
                    <a:pt x="0" y="4578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4" name="Retângulo 103">
              <a:extLst>
                <a:ext uri="{FF2B5EF4-FFF2-40B4-BE49-F238E27FC236}">
                  <a16:creationId xmlns:a16="http://schemas.microsoft.com/office/drawing/2014/main" id="{34D14659-FDD2-46AB-9270-785DA993AAA9}"/>
                </a:ext>
              </a:extLst>
            </p:cNvPr>
            <p:cNvSpPr/>
            <p:nvPr/>
          </p:nvSpPr>
          <p:spPr>
            <a:xfrm rot="16200000">
              <a:off x="8068439" y="1117795"/>
              <a:ext cx="471112" cy="570541"/>
            </a:xfrm>
            <a:custGeom>
              <a:avLst/>
              <a:gdLst>
                <a:gd name="connsiteX0" fmla="*/ 0 w 2608591"/>
                <a:gd name="connsiteY0" fmla="*/ 0 h 45719"/>
                <a:gd name="connsiteX1" fmla="*/ 2608591 w 2608591"/>
                <a:gd name="connsiteY1" fmla="*/ 0 h 45719"/>
                <a:gd name="connsiteX2" fmla="*/ 2608591 w 2608591"/>
                <a:gd name="connsiteY2" fmla="*/ 45719 h 45719"/>
                <a:gd name="connsiteX3" fmla="*/ 0 w 2608591"/>
                <a:gd name="connsiteY3" fmla="*/ 45719 h 45719"/>
                <a:gd name="connsiteX4" fmla="*/ 0 w 2608591"/>
                <a:gd name="connsiteY4" fmla="*/ 0 h 45719"/>
                <a:gd name="connsiteX0" fmla="*/ 0 w 2608591"/>
                <a:gd name="connsiteY0" fmla="*/ 0 h 45719"/>
                <a:gd name="connsiteX1" fmla="*/ 2608591 w 2608591"/>
                <a:gd name="connsiteY1" fmla="*/ 0 h 45719"/>
                <a:gd name="connsiteX2" fmla="*/ 2608591 w 2608591"/>
                <a:gd name="connsiteY2" fmla="*/ 45719 h 45719"/>
                <a:gd name="connsiteX3" fmla="*/ 2381 w 2608591"/>
                <a:gd name="connsiteY3" fmla="*/ 475 h 45719"/>
                <a:gd name="connsiteX4" fmla="*/ 0 w 2608591"/>
                <a:gd name="connsiteY4" fmla="*/ 0 h 45719"/>
                <a:gd name="connsiteX0" fmla="*/ 559932 w 2606209"/>
                <a:gd name="connsiteY0" fmla="*/ 0 h 69201"/>
                <a:gd name="connsiteX1" fmla="*/ 2606209 w 2606209"/>
                <a:gd name="connsiteY1" fmla="*/ 23482 h 69201"/>
                <a:gd name="connsiteX2" fmla="*/ 2606209 w 2606209"/>
                <a:gd name="connsiteY2" fmla="*/ 69201 h 69201"/>
                <a:gd name="connsiteX3" fmla="*/ -1 w 2606209"/>
                <a:gd name="connsiteY3" fmla="*/ 23957 h 69201"/>
                <a:gd name="connsiteX4" fmla="*/ 559932 w 2606209"/>
                <a:gd name="connsiteY4" fmla="*/ 0 h 69201"/>
                <a:gd name="connsiteX0" fmla="*/ 42019 w 2088296"/>
                <a:gd name="connsiteY0" fmla="*/ 0 h 69201"/>
                <a:gd name="connsiteX1" fmla="*/ 2088296 w 2088296"/>
                <a:gd name="connsiteY1" fmla="*/ 23482 h 69201"/>
                <a:gd name="connsiteX2" fmla="*/ 2088296 w 2088296"/>
                <a:gd name="connsiteY2" fmla="*/ 69201 h 69201"/>
                <a:gd name="connsiteX3" fmla="*/ 3 w 2088296"/>
                <a:gd name="connsiteY3" fmla="*/ 1460 h 69201"/>
                <a:gd name="connsiteX4" fmla="*/ 42019 w 2088296"/>
                <a:gd name="connsiteY4" fmla="*/ 0 h 69201"/>
                <a:gd name="connsiteX0" fmla="*/ 42019 w 2088296"/>
                <a:gd name="connsiteY0" fmla="*/ 0 h 69201"/>
                <a:gd name="connsiteX1" fmla="*/ 2022326 w 2088296"/>
                <a:gd name="connsiteY1" fmla="*/ 25405 h 69201"/>
                <a:gd name="connsiteX2" fmla="*/ 2088296 w 2088296"/>
                <a:gd name="connsiteY2" fmla="*/ 69201 h 69201"/>
                <a:gd name="connsiteX3" fmla="*/ 3 w 2088296"/>
                <a:gd name="connsiteY3" fmla="*/ 1460 h 69201"/>
                <a:gd name="connsiteX4" fmla="*/ 42019 w 2088296"/>
                <a:gd name="connsiteY4" fmla="*/ 0 h 69201"/>
                <a:gd name="connsiteX0" fmla="*/ 42019 w 2088296"/>
                <a:gd name="connsiteY0" fmla="*/ 0 h 69201"/>
                <a:gd name="connsiteX1" fmla="*/ 2052001 w 2088296"/>
                <a:gd name="connsiteY1" fmla="*/ 46745 h 69201"/>
                <a:gd name="connsiteX2" fmla="*/ 2088296 w 2088296"/>
                <a:gd name="connsiteY2" fmla="*/ 69201 h 69201"/>
                <a:gd name="connsiteX3" fmla="*/ 3 w 2088296"/>
                <a:gd name="connsiteY3" fmla="*/ 1460 h 69201"/>
                <a:gd name="connsiteX4" fmla="*/ 42019 w 2088296"/>
                <a:gd name="connsiteY4" fmla="*/ 0 h 69201"/>
                <a:gd name="connsiteX0" fmla="*/ 42019 w 2633535"/>
                <a:gd name="connsiteY0" fmla="*/ 0 h 99262"/>
                <a:gd name="connsiteX1" fmla="*/ 2052001 w 2633535"/>
                <a:gd name="connsiteY1" fmla="*/ 46745 h 99262"/>
                <a:gd name="connsiteX2" fmla="*/ 2633536 w 2633535"/>
                <a:gd name="connsiteY2" fmla="*/ 99262 h 99262"/>
                <a:gd name="connsiteX3" fmla="*/ 3 w 2633535"/>
                <a:gd name="connsiteY3" fmla="*/ 1460 h 99262"/>
                <a:gd name="connsiteX4" fmla="*/ 42019 w 2633535"/>
                <a:gd name="connsiteY4" fmla="*/ 0 h 99262"/>
                <a:gd name="connsiteX0" fmla="*/ 42019 w 2633535"/>
                <a:gd name="connsiteY0" fmla="*/ 0 h 99262"/>
                <a:gd name="connsiteX1" fmla="*/ 2477539 w 2633535"/>
                <a:gd name="connsiteY1" fmla="*/ 56548 h 99262"/>
                <a:gd name="connsiteX2" fmla="*/ 2633536 w 2633535"/>
                <a:gd name="connsiteY2" fmla="*/ 99262 h 99262"/>
                <a:gd name="connsiteX3" fmla="*/ 3 w 2633535"/>
                <a:gd name="connsiteY3" fmla="*/ 1460 h 99262"/>
                <a:gd name="connsiteX4" fmla="*/ 42019 w 2633535"/>
                <a:gd name="connsiteY4" fmla="*/ 0 h 99262"/>
                <a:gd name="connsiteX0" fmla="*/ 42019 w 2636320"/>
                <a:gd name="connsiteY0" fmla="*/ 0 h 101263"/>
                <a:gd name="connsiteX1" fmla="*/ 2477539 w 2636320"/>
                <a:gd name="connsiteY1" fmla="*/ 56548 h 101263"/>
                <a:gd name="connsiteX2" fmla="*/ 2636322 w 2636320"/>
                <a:gd name="connsiteY2" fmla="*/ 101263 h 101263"/>
                <a:gd name="connsiteX3" fmla="*/ 3 w 2636320"/>
                <a:gd name="connsiteY3" fmla="*/ 1460 h 101263"/>
                <a:gd name="connsiteX4" fmla="*/ 42019 w 2636320"/>
                <a:gd name="connsiteY4" fmla="*/ 0 h 101263"/>
                <a:gd name="connsiteX0" fmla="*/ 42019 w 2477536"/>
                <a:gd name="connsiteY0" fmla="*/ 0 h 90324"/>
                <a:gd name="connsiteX1" fmla="*/ 2477539 w 2477536"/>
                <a:gd name="connsiteY1" fmla="*/ 56548 h 90324"/>
                <a:gd name="connsiteX2" fmla="*/ 2432317 w 2477536"/>
                <a:gd name="connsiteY2" fmla="*/ 90324 h 90324"/>
                <a:gd name="connsiteX3" fmla="*/ 3 w 2477536"/>
                <a:gd name="connsiteY3" fmla="*/ 1460 h 90324"/>
                <a:gd name="connsiteX4" fmla="*/ 42019 w 2477536"/>
                <a:gd name="connsiteY4" fmla="*/ 0 h 90324"/>
                <a:gd name="connsiteX0" fmla="*/ 42019 w 2565085"/>
                <a:gd name="connsiteY0" fmla="*/ 0 h 99407"/>
                <a:gd name="connsiteX1" fmla="*/ 2477539 w 2565085"/>
                <a:gd name="connsiteY1" fmla="*/ 56548 h 99407"/>
                <a:gd name="connsiteX2" fmla="*/ 2565085 w 2565085"/>
                <a:gd name="connsiteY2" fmla="*/ 99407 h 99407"/>
                <a:gd name="connsiteX3" fmla="*/ 3 w 2565085"/>
                <a:gd name="connsiteY3" fmla="*/ 1460 h 99407"/>
                <a:gd name="connsiteX4" fmla="*/ 42019 w 2565085"/>
                <a:gd name="connsiteY4" fmla="*/ 0 h 99407"/>
                <a:gd name="connsiteX0" fmla="*/ 42019 w 2565085"/>
                <a:gd name="connsiteY0" fmla="*/ 0 h 99407"/>
                <a:gd name="connsiteX1" fmla="*/ 2509915 w 2565085"/>
                <a:gd name="connsiteY1" fmla="*/ 55142 h 99407"/>
                <a:gd name="connsiteX2" fmla="*/ 2565085 w 2565085"/>
                <a:gd name="connsiteY2" fmla="*/ 99407 h 99407"/>
                <a:gd name="connsiteX3" fmla="*/ 3 w 2565085"/>
                <a:gd name="connsiteY3" fmla="*/ 1460 h 99407"/>
                <a:gd name="connsiteX4" fmla="*/ 42019 w 2565085"/>
                <a:gd name="connsiteY4" fmla="*/ 0 h 99407"/>
                <a:gd name="connsiteX0" fmla="*/ 42019 w 2565085"/>
                <a:gd name="connsiteY0" fmla="*/ 0 h 99407"/>
                <a:gd name="connsiteX1" fmla="*/ 2561750 w 2565085"/>
                <a:gd name="connsiteY1" fmla="*/ 67740 h 99407"/>
                <a:gd name="connsiteX2" fmla="*/ 2565085 w 2565085"/>
                <a:gd name="connsiteY2" fmla="*/ 99407 h 99407"/>
                <a:gd name="connsiteX3" fmla="*/ 3 w 2565085"/>
                <a:gd name="connsiteY3" fmla="*/ 1460 h 99407"/>
                <a:gd name="connsiteX4" fmla="*/ 42019 w 2565085"/>
                <a:gd name="connsiteY4" fmla="*/ 0 h 99407"/>
                <a:gd name="connsiteX0" fmla="*/ 42019 w 2565085"/>
                <a:gd name="connsiteY0" fmla="*/ 0 h 99407"/>
                <a:gd name="connsiteX1" fmla="*/ 2524739 w 2565085"/>
                <a:gd name="connsiteY1" fmla="*/ 65811 h 99407"/>
                <a:gd name="connsiteX2" fmla="*/ 2565085 w 2565085"/>
                <a:gd name="connsiteY2" fmla="*/ 99407 h 99407"/>
                <a:gd name="connsiteX3" fmla="*/ 3 w 2565085"/>
                <a:gd name="connsiteY3" fmla="*/ 1460 h 99407"/>
                <a:gd name="connsiteX4" fmla="*/ 42019 w 2565085"/>
                <a:gd name="connsiteY4" fmla="*/ 0 h 99407"/>
                <a:gd name="connsiteX0" fmla="*/ 42013 w 2608123"/>
                <a:gd name="connsiteY0" fmla="*/ 0 h 101437"/>
                <a:gd name="connsiteX1" fmla="*/ 2524733 w 2608123"/>
                <a:gd name="connsiteY1" fmla="*/ 65811 h 101437"/>
                <a:gd name="connsiteX2" fmla="*/ 2608122 w 2608123"/>
                <a:gd name="connsiteY2" fmla="*/ 101437 h 101437"/>
                <a:gd name="connsiteX3" fmla="*/ -3 w 2608123"/>
                <a:gd name="connsiteY3" fmla="*/ 1460 h 101437"/>
                <a:gd name="connsiteX4" fmla="*/ 42013 w 2608123"/>
                <a:gd name="connsiteY4" fmla="*/ 0 h 101437"/>
                <a:gd name="connsiteX0" fmla="*/ 0 w 2617596"/>
                <a:gd name="connsiteY0" fmla="*/ 0 h 100513"/>
                <a:gd name="connsiteX1" fmla="*/ 2534206 w 2617596"/>
                <a:gd name="connsiteY1" fmla="*/ 64887 h 100513"/>
                <a:gd name="connsiteX2" fmla="*/ 2617595 w 2617596"/>
                <a:gd name="connsiteY2" fmla="*/ 100513 h 100513"/>
                <a:gd name="connsiteX3" fmla="*/ 9470 w 2617596"/>
                <a:gd name="connsiteY3" fmla="*/ 536 h 100513"/>
                <a:gd name="connsiteX4" fmla="*/ 0 w 2617596"/>
                <a:gd name="connsiteY4" fmla="*/ 0 h 100513"/>
                <a:gd name="connsiteX0" fmla="*/ 0 w 2617596"/>
                <a:gd name="connsiteY0" fmla="*/ 0 h 100513"/>
                <a:gd name="connsiteX1" fmla="*/ 2507758 w 2617596"/>
                <a:gd name="connsiteY1" fmla="*/ 73278 h 100513"/>
                <a:gd name="connsiteX2" fmla="*/ 2617595 w 2617596"/>
                <a:gd name="connsiteY2" fmla="*/ 100513 h 100513"/>
                <a:gd name="connsiteX3" fmla="*/ 9470 w 2617596"/>
                <a:gd name="connsiteY3" fmla="*/ 536 h 100513"/>
                <a:gd name="connsiteX4" fmla="*/ 0 w 2617596"/>
                <a:gd name="connsiteY4" fmla="*/ 0 h 1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7596" h="100513">
                  <a:moveTo>
                    <a:pt x="0" y="0"/>
                  </a:moveTo>
                  <a:lnTo>
                    <a:pt x="2507758" y="73278"/>
                  </a:lnTo>
                  <a:lnTo>
                    <a:pt x="2617595" y="100513"/>
                  </a:lnTo>
                  <a:lnTo>
                    <a:pt x="947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5" name="Agrupar 374">
            <a:extLst>
              <a:ext uri="{FF2B5EF4-FFF2-40B4-BE49-F238E27FC236}">
                <a16:creationId xmlns:a16="http://schemas.microsoft.com/office/drawing/2014/main" id="{3FF5516C-3D8F-400A-9FC7-2DAF76203B13}"/>
              </a:ext>
            </a:extLst>
          </p:cNvPr>
          <p:cNvGrpSpPr/>
          <p:nvPr/>
        </p:nvGrpSpPr>
        <p:grpSpPr>
          <a:xfrm>
            <a:off x="3602067" y="483614"/>
            <a:ext cx="921864" cy="595525"/>
            <a:chOff x="1718020" y="4293973"/>
            <a:chExt cx="1360125" cy="913588"/>
          </a:xfrm>
          <a:scene3d>
            <a:camera prst="perspectiveRelaxedModerately"/>
            <a:lightRig rig="threePt" dir="t"/>
          </a:scene3d>
        </p:grpSpPr>
        <p:sp>
          <p:nvSpPr>
            <p:cNvPr id="376" name="Hexágono 375">
              <a:extLst>
                <a:ext uri="{FF2B5EF4-FFF2-40B4-BE49-F238E27FC236}">
                  <a16:creationId xmlns:a16="http://schemas.microsoft.com/office/drawing/2014/main" id="{9B1448B0-2EB0-4941-9451-1B6B2B4083AC}"/>
                </a:ext>
              </a:extLst>
            </p:cNvPr>
            <p:cNvSpPr/>
            <p:nvPr/>
          </p:nvSpPr>
          <p:spPr>
            <a:xfrm>
              <a:off x="1718020" y="4490973"/>
              <a:ext cx="360000" cy="331058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7" name="Hexágono 376">
              <a:extLst>
                <a:ext uri="{FF2B5EF4-FFF2-40B4-BE49-F238E27FC236}">
                  <a16:creationId xmlns:a16="http://schemas.microsoft.com/office/drawing/2014/main" id="{D059DE50-7063-4AEF-B72B-65BAD016DD21}"/>
                </a:ext>
              </a:extLst>
            </p:cNvPr>
            <p:cNvSpPr/>
            <p:nvPr/>
          </p:nvSpPr>
          <p:spPr>
            <a:xfrm>
              <a:off x="2051395" y="4293973"/>
              <a:ext cx="360000" cy="331058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8" name="Hexágono 377">
              <a:extLst>
                <a:ext uri="{FF2B5EF4-FFF2-40B4-BE49-F238E27FC236}">
                  <a16:creationId xmlns:a16="http://schemas.microsoft.com/office/drawing/2014/main" id="{8C8EF08D-B108-429D-833E-CF3B92B3DB91}"/>
                </a:ext>
              </a:extLst>
            </p:cNvPr>
            <p:cNvSpPr/>
            <p:nvPr/>
          </p:nvSpPr>
          <p:spPr>
            <a:xfrm>
              <a:off x="2384770" y="4490973"/>
              <a:ext cx="360000" cy="331058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9" name="Hexágono 378">
              <a:extLst>
                <a:ext uri="{FF2B5EF4-FFF2-40B4-BE49-F238E27FC236}">
                  <a16:creationId xmlns:a16="http://schemas.microsoft.com/office/drawing/2014/main" id="{1FE2840A-1CF7-474C-8A78-0D255FE86CAE}"/>
                </a:ext>
              </a:extLst>
            </p:cNvPr>
            <p:cNvSpPr/>
            <p:nvPr/>
          </p:nvSpPr>
          <p:spPr>
            <a:xfrm>
              <a:off x="2384770" y="4876503"/>
              <a:ext cx="360000" cy="331058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0" name="Hexágono 379">
              <a:extLst>
                <a:ext uri="{FF2B5EF4-FFF2-40B4-BE49-F238E27FC236}">
                  <a16:creationId xmlns:a16="http://schemas.microsoft.com/office/drawing/2014/main" id="{963A93F6-B1DC-46C0-B291-51BD5CA6D018}"/>
                </a:ext>
              </a:extLst>
            </p:cNvPr>
            <p:cNvSpPr/>
            <p:nvPr/>
          </p:nvSpPr>
          <p:spPr>
            <a:xfrm>
              <a:off x="2718145" y="4687973"/>
              <a:ext cx="360000" cy="331058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1" name="Hexágono 380">
              <a:extLst>
                <a:ext uri="{FF2B5EF4-FFF2-40B4-BE49-F238E27FC236}">
                  <a16:creationId xmlns:a16="http://schemas.microsoft.com/office/drawing/2014/main" id="{E8C12E3E-1BAD-4E1D-B676-9BEB58E8C44D}"/>
                </a:ext>
              </a:extLst>
            </p:cNvPr>
            <p:cNvSpPr/>
            <p:nvPr/>
          </p:nvSpPr>
          <p:spPr>
            <a:xfrm>
              <a:off x="2141477" y="4763337"/>
              <a:ext cx="179836" cy="163470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2" name="Agrupar 381">
            <a:extLst>
              <a:ext uri="{FF2B5EF4-FFF2-40B4-BE49-F238E27FC236}">
                <a16:creationId xmlns:a16="http://schemas.microsoft.com/office/drawing/2014/main" id="{3F70EBD9-15FA-4346-A859-65D617D3782B}"/>
              </a:ext>
            </a:extLst>
          </p:cNvPr>
          <p:cNvGrpSpPr/>
          <p:nvPr/>
        </p:nvGrpSpPr>
        <p:grpSpPr>
          <a:xfrm>
            <a:off x="1859843" y="4851105"/>
            <a:ext cx="1440000" cy="1440000"/>
            <a:chOff x="2144969" y="5074519"/>
            <a:chExt cx="1440000" cy="1440000"/>
          </a:xfrm>
        </p:grpSpPr>
        <p:sp>
          <p:nvSpPr>
            <p:cNvPr id="383" name="Elipse 382">
              <a:extLst>
                <a:ext uri="{FF2B5EF4-FFF2-40B4-BE49-F238E27FC236}">
                  <a16:creationId xmlns:a16="http://schemas.microsoft.com/office/drawing/2014/main" id="{B8B0FF19-4F9E-4910-8633-4C5E9F338484}"/>
                </a:ext>
              </a:extLst>
            </p:cNvPr>
            <p:cNvSpPr/>
            <p:nvPr/>
          </p:nvSpPr>
          <p:spPr>
            <a:xfrm>
              <a:off x="2144969" y="5074519"/>
              <a:ext cx="1440000" cy="14400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34000">
                  <a:schemeClr val="tx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  <a:tileRect/>
            </a:gradFill>
            <a:ln w="76200" cmpd="thickThin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84" name="Imagem 383">
              <a:extLst>
                <a:ext uri="{FF2B5EF4-FFF2-40B4-BE49-F238E27FC236}">
                  <a16:creationId xmlns:a16="http://schemas.microsoft.com/office/drawing/2014/main" id="{2E6D532E-2B42-4E22-BA89-30A922F8A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58545" y="6091549"/>
              <a:ext cx="535340" cy="247793"/>
            </a:xfrm>
            <a:prstGeom prst="rect">
              <a:avLst/>
            </a:prstGeom>
          </p:spPr>
        </p:pic>
        <p:grpSp>
          <p:nvGrpSpPr>
            <p:cNvPr id="386" name="Agrupar 385">
              <a:extLst>
                <a:ext uri="{FF2B5EF4-FFF2-40B4-BE49-F238E27FC236}">
                  <a16:creationId xmlns:a16="http://schemas.microsoft.com/office/drawing/2014/main" id="{8873836A-428D-47DE-89A4-4B8F0B83A612}"/>
                </a:ext>
              </a:extLst>
            </p:cNvPr>
            <p:cNvGrpSpPr/>
            <p:nvPr/>
          </p:nvGrpSpPr>
          <p:grpSpPr>
            <a:xfrm flipH="1">
              <a:off x="2977820" y="5248632"/>
              <a:ext cx="467357" cy="1084155"/>
              <a:chOff x="3116433" y="5348770"/>
              <a:chExt cx="467357" cy="1084155"/>
            </a:xfrm>
          </p:grpSpPr>
          <p:grpSp>
            <p:nvGrpSpPr>
              <p:cNvPr id="389" name="Agrupar 388">
                <a:extLst>
                  <a:ext uri="{FF2B5EF4-FFF2-40B4-BE49-F238E27FC236}">
                    <a16:creationId xmlns:a16="http://schemas.microsoft.com/office/drawing/2014/main" id="{8A7B902B-3BB5-4F33-B6AA-3EABF41FED87}"/>
                  </a:ext>
                </a:extLst>
              </p:cNvPr>
              <p:cNvGrpSpPr/>
              <p:nvPr/>
            </p:nvGrpSpPr>
            <p:grpSpPr>
              <a:xfrm>
                <a:off x="3116433" y="5348770"/>
                <a:ext cx="467357" cy="1084155"/>
                <a:chOff x="228744" y="4940177"/>
                <a:chExt cx="467357" cy="1084155"/>
              </a:xfrm>
            </p:grpSpPr>
            <p:grpSp>
              <p:nvGrpSpPr>
                <p:cNvPr id="392" name="Agrupar 391">
                  <a:extLst>
                    <a:ext uri="{FF2B5EF4-FFF2-40B4-BE49-F238E27FC236}">
                      <a16:creationId xmlns:a16="http://schemas.microsoft.com/office/drawing/2014/main" id="{9854D4BD-EFD6-4799-BB66-AEB97A3B6AE9}"/>
                    </a:ext>
                  </a:extLst>
                </p:cNvPr>
                <p:cNvGrpSpPr/>
                <p:nvPr/>
              </p:nvGrpSpPr>
              <p:grpSpPr>
                <a:xfrm>
                  <a:off x="228744" y="4982880"/>
                  <a:ext cx="247554" cy="971477"/>
                  <a:chOff x="569215" y="5003846"/>
                  <a:chExt cx="247554" cy="971477"/>
                </a:xfrm>
              </p:grpSpPr>
              <p:cxnSp>
                <p:nvCxnSpPr>
                  <p:cNvPr id="397" name="Conector reto 396">
                    <a:extLst>
                      <a:ext uri="{FF2B5EF4-FFF2-40B4-BE49-F238E27FC236}">
                        <a16:creationId xmlns:a16="http://schemas.microsoft.com/office/drawing/2014/main" id="{8934AC95-FC23-4AC4-BF02-C5E636A745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0385" y="5276817"/>
                    <a:ext cx="69466" cy="31506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Conector reto 397">
                    <a:extLst>
                      <a:ext uri="{FF2B5EF4-FFF2-40B4-BE49-F238E27FC236}">
                        <a16:creationId xmlns:a16="http://schemas.microsoft.com/office/drawing/2014/main" id="{7355B609-D2DE-4141-AC87-1246782A56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5197" y="5922685"/>
                    <a:ext cx="44666" cy="38211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Conector reto 398">
                    <a:extLst>
                      <a:ext uri="{FF2B5EF4-FFF2-40B4-BE49-F238E27FC236}">
                        <a16:creationId xmlns:a16="http://schemas.microsoft.com/office/drawing/2014/main" id="{128D110E-8A9B-4787-B40B-321370B9F3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8084" y="5010989"/>
                    <a:ext cx="58685" cy="51548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Conector reto 399">
                    <a:extLst>
                      <a:ext uri="{FF2B5EF4-FFF2-40B4-BE49-F238E27FC236}">
                        <a16:creationId xmlns:a16="http://schemas.microsoft.com/office/drawing/2014/main" id="{27247C7E-C082-4E04-8A9A-838E3E4CBE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0777" y="5107199"/>
                    <a:ext cx="70557" cy="44663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Conector reto 400">
                    <a:extLst>
                      <a:ext uri="{FF2B5EF4-FFF2-40B4-BE49-F238E27FC236}">
                        <a16:creationId xmlns:a16="http://schemas.microsoft.com/office/drawing/2014/main" id="{2F7993B4-74E1-475C-BD19-C08360A64B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8943" y="5481815"/>
                    <a:ext cx="62853" cy="1041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Conector reto 401">
                    <a:extLst>
                      <a:ext uri="{FF2B5EF4-FFF2-40B4-BE49-F238E27FC236}">
                        <a16:creationId xmlns:a16="http://schemas.microsoft.com/office/drawing/2014/main" id="{65053D55-6127-45E1-8997-0A8C06E09E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5655" y="5708376"/>
                    <a:ext cx="73721" cy="17612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3" name="Forma Livre: Forma 402">
                    <a:extLst>
                      <a:ext uri="{FF2B5EF4-FFF2-40B4-BE49-F238E27FC236}">
                        <a16:creationId xmlns:a16="http://schemas.microsoft.com/office/drawing/2014/main" id="{F09E604F-5E8C-418B-86CC-8561860B9FA6}"/>
                      </a:ext>
                    </a:extLst>
                  </p:cNvPr>
                  <p:cNvSpPr/>
                  <p:nvPr/>
                </p:nvSpPr>
                <p:spPr>
                  <a:xfrm flipH="1">
                    <a:off x="569215" y="5003846"/>
                    <a:ext cx="201578" cy="971477"/>
                  </a:xfrm>
                  <a:custGeom>
                    <a:avLst/>
                    <a:gdLst>
                      <a:gd name="connsiteX0" fmla="*/ 6350 w 7810"/>
                      <a:gd name="connsiteY0" fmla="*/ 0 h 1073150"/>
                      <a:gd name="connsiteX1" fmla="*/ 0 w 7810"/>
                      <a:gd name="connsiteY1" fmla="*/ 1073150 h 1073150"/>
                      <a:gd name="connsiteX0" fmla="*/ 4659 w 8054"/>
                      <a:gd name="connsiteY0" fmla="*/ 0 h 9734"/>
                      <a:gd name="connsiteX1" fmla="*/ 0 w 8054"/>
                      <a:gd name="connsiteY1" fmla="*/ 9734 h 9734"/>
                      <a:gd name="connsiteX0" fmla="*/ 5785 w 14432"/>
                      <a:gd name="connsiteY0" fmla="*/ 0 h 10000"/>
                      <a:gd name="connsiteX1" fmla="*/ 0 w 14432"/>
                      <a:gd name="connsiteY1" fmla="*/ 10000 h 10000"/>
                      <a:gd name="connsiteX0" fmla="*/ 1885 w 12206"/>
                      <a:gd name="connsiteY0" fmla="*/ 0 h 9878"/>
                      <a:gd name="connsiteX1" fmla="*/ 0 w 12206"/>
                      <a:gd name="connsiteY1" fmla="*/ 9878 h 9878"/>
                      <a:gd name="connsiteX0" fmla="*/ 0 w 10528"/>
                      <a:gd name="connsiteY0" fmla="*/ 0 h 9692"/>
                      <a:gd name="connsiteX1" fmla="*/ 2324 w 10528"/>
                      <a:gd name="connsiteY1" fmla="*/ 9692 h 9692"/>
                      <a:gd name="connsiteX0" fmla="*/ 0 w 9906"/>
                      <a:gd name="connsiteY0" fmla="*/ 0 h 9714"/>
                      <a:gd name="connsiteX1" fmla="*/ 2047 w 9906"/>
                      <a:gd name="connsiteY1" fmla="*/ 9714 h 9714"/>
                      <a:gd name="connsiteX0" fmla="*/ 0 w 9143"/>
                      <a:gd name="connsiteY0" fmla="*/ 0 h 10000"/>
                      <a:gd name="connsiteX1" fmla="*/ 2066 w 9143"/>
                      <a:gd name="connsiteY1" fmla="*/ 10000 h 10000"/>
                      <a:gd name="connsiteX0" fmla="*/ 0 w 11263"/>
                      <a:gd name="connsiteY0" fmla="*/ 0 h 10000"/>
                      <a:gd name="connsiteX1" fmla="*/ 2260 w 11263"/>
                      <a:gd name="connsiteY1" fmla="*/ 10000 h 10000"/>
                      <a:gd name="connsiteX0" fmla="*/ 0 w 11197"/>
                      <a:gd name="connsiteY0" fmla="*/ 0 h 10000"/>
                      <a:gd name="connsiteX1" fmla="*/ 2260 w 11197"/>
                      <a:gd name="connsiteY1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197" h="10000">
                        <a:moveTo>
                          <a:pt x="0" y="0"/>
                        </a:moveTo>
                        <a:cubicBezTo>
                          <a:pt x="15581" y="2496"/>
                          <a:pt x="13524" y="7773"/>
                          <a:pt x="2260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93" name="CaixaDeTexto 392">
                  <a:extLst>
                    <a:ext uri="{FF2B5EF4-FFF2-40B4-BE49-F238E27FC236}">
                      <a16:creationId xmlns:a16="http://schemas.microsoft.com/office/drawing/2014/main" id="{7E49AEA6-EB2D-4F72-9146-4C8AE031E1D1}"/>
                    </a:ext>
                  </a:extLst>
                </p:cNvPr>
                <p:cNvSpPr txBox="1"/>
                <p:nvPr/>
              </p:nvSpPr>
              <p:spPr>
                <a:xfrm>
                  <a:off x="479435" y="4940177"/>
                  <a:ext cx="21666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000" b="1" i="1" dirty="0">
                      <a:solidFill>
                        <a:srgbClr val="4971B7"/>
                      </a:solidFill>
                      <a:latin typeface="Arial Rounded MT Bold" panose="020F0704030504030204" pitchFamily="34" charset="0"/>
                    </a:rPr>
                    <a:t>5</a:t>
                  </a:r>
                </a:p>
              </p:txBody>
            </p:sp>
            <p:sp>
              <p:nvSpPr>
                <p:cNvPr id="394" name="CaixaDeTexto 393">
                  <a:extLst>
                    <a:ext uri="{FF2B5EF4-FFF2-40B4-BE49-F238E27FC236}">
                      <a16:creationId xmlns:a16="http://schemas.microsoft.com/office/drawing/2014/main" id="{2B8D7F12-0572-41CF-831B-1F1FBD70FD24}"/>
                    </a:ext>
                  </a:extLst>
                </p:cNvPr>
                <p:cNvSpPr txBox="1"/>
                <p:nvPr/>
              </p:nvSpPr>
              <p:spPr>
                <a:xfrm>
                  <a:off x="358666" y="5026378"/>
                  <a:ext cx="26111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000" b="1" i="1" dirty="0">
                      <a:solidFill>
                        <a:srgbClr val="4971B7"/>
                      </a:solidFill>
                      <a:latin typeface="Arial Rounded MT Bold" panose="020F0704030504030204" pitchFamily="34" charset="0"/>
                    </a:rPr>
                    <a:t>4</a:t>
                  </a:r>
                </a:p>
              </p:txBody>
            </p:sp>
            <p:sp>
              <p:nvSpPr>
                <p:cNvPr id="395" name="CaixaDeTexto 394">
                  <a:extLst>
                    <a:ext uri="{FF2B5EF4-FFF2-40B4-BE49-F238E27FC236}">
                      <a16:creationId xmlns:a16="http://schemas.microsoft.com/office/drawing/2014/main" id="{1BDEC2DA-7FFA-421E-BA95-CFF75340A055}"/>
                    </a:ext>
                  </a:extLst>
                </p:cNvPr>
                <p:cNvSpPr txBox="1"/>
                <p:nvPr/>
              </p:nvSpPr>
              <p:spPr>
                <a:xfrm>
                  <a:off x="265184" y="5334303"/>
                  <a:ext cx="2344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000" b="1" i="1" dirty="0">
                      <a:solidFill>
                        <a:srgbClr val="4971B7"/>
                      </a:solidFill>
                      <a:latin typeface="Arial Rounded MT Bold" panose="020F0704030504030204" pitchFamily="34" charset="0"/>
                    </a:rPr>
                    <a:t>2</a:t>
                  </a:r>
                </a:p>
              </p:txBody>
            </p:sp>
            <p:sp>
              <p:nvSpPr>
                <p:cNvPr id="396" name="CaixaDeTexto 395">
                  <a:extLst>
                    <a:ext uri="{FF2B5EF4-FFF2-40B4-BE49-F238E27FC236}">
                      <a16:creationId xmlns:a16="http://schemas.microsoft.com/office/drawing/2014/main" id="{7EB57E58-D601-47ED-BA53-C37EC8433548}"/>
                    </a:ext>
                  </a:extLst>
                </p:cNvPr>
                <p:cNvSpPr txBox="1"/>
                <p:nvPr/>
              </p:nvSpPr>
              <p:spPr>
                <a:xfrm>
                  <a:off x="368865" y="5778111"/>
                  <a:ext cx="3030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000" b="1" i="1" dirty="0">
                      <a:solidFill>
                        <a:srgbClr val="4971B7"/>
                      </a:solidFill>
                      <a:latin typeface="Arial Rounded MT Bold" panose="020F0704030504030204" pitchFamily="34" charset="0"/>
                    </a:rPr>
                    <a:t>0</a:t>
                  </a:r>
                </a:p>
              </p:txBody>
            </p:sp>
          </p:grpSp>
          <p:sp>
            <p:nvSpPr>
              <p:cNvPr id="390" name="CaixaDeTexto 389">
                <a:extLst>
                  <a:ext uri="{FF2B5EF4-FFF2-40B4-BE49-F238E27FC236}">
                    <a16:creationId xmlns:a16="http://schemas.microsoft.com/office/drawing/2014/main" id="{7AD631B9-5D2C-4913-AB92-B60E29E9178E}"/>
                  </a:ext>
                </a:extLst>
              </p:cNvPr>
              <p:cNvSpPr txBox="1"/>
              <p:nvPr/>
            </p:nvSpPr>
            <p:spPr>
              <a:xfrm>
                <a:off x="3163188" y="5592609"/>
                <a:ext cx="2611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0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3</a:t>
                </a:r>
              </a:p>
            </p:txBody>
          </p:sp>
          <p:sp>
            <p:nvSpPr>
              <p:cNvPr id="391" name="CaixaDeTexto 390">
                <a:extLst>
                  <a:ext uri="{FF2B5EF4-FFF2-40B4-BE49-F238E27FC236}">
                    <a16:creationId xmlns:a16="http://schemas.microsoft.com/office/drawing/2014/main" id="{2C623FAD-B667-4194-9BC3-53677D1AE523}"/>
                  </a:ext>
                </a:extLst>
              </p:cNvPr>
              <p:cNvSpPr txBox="1"/>
              <p:nvPr/>
            </p:nvSpPr>
            <p:spPr>
              <a:xfrm>
                <a:off x="3171607" y="5970869"/>
                <a:ext cx="2441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0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</a:t>
                </a:r>
              </a:p>
            </p:txBody>
          </p:sp>
        </p:grpSp>
        <p:sp>
          <p:nvSpPr>
            <p:cNvPr id="387" name="CaixaDeTexto 386">
              <a:extLst>
                <a:ext uri="{FF2B5EF4-FFF2-40B4-BE49-F238E27FC236}">
                  <a16:creationId xmlns:a16="http://schemas.microsoft.com/office/drawing/2014/main" id="{1DF44723-62E0-47B3-B96F-E403FEFEDDBC}"/>
                </a:ext>
              </a:extLst>
            </p:cNvPr>
            <p:cNvSpPr txBox="1"/>
            <p:nvPr/>
          </p:nvSpPr>
          <p:spPr>
            <a:xfrm>
              <a:off x="2381574" y="5263071"/>
              <a:ext cx="593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rgbClr val="4971B7"/>
                  </a:solidFill>
                </a:rPr>
                <a:t>Hg/cm</a:t>
              </a:r>
              <a:r>
                <a:rPr lang="pt-BR" sz="1000" b="1" baseline="30000" dirty="0">
                  <a:solidFill>
                    <a:srgbClr val="4971B7"/>
                  </a:solidFill>
                </a:rPr>
                <a:t>2</a:t>
              </a:r>
            </a:p>
          </p:txBody>
        </p:sp>
        <p:sp>
          <p:nvSpPr>
            <p:cNvPr id="388" name="Elipse 387">
              <a:extLst>
                <a:ext uri="{FF2B5EF4-FFF2-40B4-BE49-F238E27FC236}">
                  <a16:creationId xmlns:a16="http://schemas.microsoft.com/office/drawing/2014/main" id="{88A56B47-4952-4C56-997D-80AC2CCC0DB7}"/>
                </a:ext>
              </a:extLst>
            </p:cNvPr>
            <p:cNvSpPr/>
            <p:nvPr/>
          </p:nvSpPr>
          <p:spPr>
            <a:xfrm>
              <a:off x="2270572" y="5700373"/>
              <a:ext cx="216000" cy="216000"/>
            </a:xfrm>
            <a:prstGeom prst="ellipse">
              <a:avLst/>
            </a:prstGeom>
            <a:solidFill>
              <a:srgbClr val="4971B7"/>
            </a:solidFill>
            <a:ln>
              <a:solidFill>
                <a:srgbClr val="4971B7"/>
              </a:solidFill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04" name="Agrupar 403">
            <a:extLst>
              <a:ext uri="{FF2B5EF4-FFF2-40B4-BE49-F238E27FC236}">
                <a16:creationId xmlns:a16="http://schemas.microsoft.com/office/drawing/2014/main" id="{7CF3C2CE-7B7B-4C0B-9F70-379ABBCCA18D}"/>
              </a:ext>
            </a:extLst>
          </p:cNvPr>
          <p:cNvGrpSpPr/>
          <p:nvPr/>
        </p:nvGrpSpPr>
        <p:grpSpPr>
          <a:xfrm>
            <a:off x="573315" y="5402242"/>
            <a:ext cx="1440000" cy="1440000"/>
            <a:chOff x="596043" y="5074519"/>
            <a:chExt cx="1440000" cy="1440000"/>
          </a:xfrm>
        </p:grpSpPr>
        <p:sp>
          <p:nvSpPr>
            <p:cNvPr id="405" name="Elipse 404">
              <a:extLst>
                <a:ext uri="{FF2B5EF4-FFF2-40B4-BE49-F238E27FC236}">
                  <a16:creationId xmlns:a16="http://schemas.microsoft.com/office/drawing/2014/main" id="{AE3DFC08-164A-475B-854D-F9E3214A8CE5}"/>
                </a:ext>
              </a:extLst>
            </p:cNvPr>
            <p:cNvSpPr/>
            <p:nvPr/>
          </p:nvSpPr>
          <p:spPr>
            <a:xfrm>
              <a:off x="596043" y="5074519"/>
              <a:ext cx="1440000" cy="14400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34000">
                  <a:schemeClr val="tx1"/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  <a:tileRect/>
            </a:gradFill>
            <a:ln w="76200" cmpd="thickThin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06" name="Picture 2" descr="Imagem relacionada">
              <a:extLst>
                <a:ext uri="{FF2B5EF4-FFF2-40B4-BE49-F238E27FC236}">
                  <a16:creationId xmlns:a16="http://schemas.microsoft.com/office/drawing/2014/main" id="{427AE80E-50ED-460F-BFB4-378D8F0DC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242" y="6015616"/>
              <a:ext cx="482181" cy="482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07" name="Conector reto 406">
              <a:extLst>
                <a:ext uri="{FF2B5EF4-FFF2-40B4-BE49-F238E27FC236}">
                  <a16:creationId xmlns:a16="http://schemas.microsoft.com/office/drawing/2014/main" id="{63DAE395-B261-4C95-BDC8-6FF54BF94AA5}"/>
                </a:ext>
              </a:extLst>
            </p:cNvPr>
            <p:cNvCxnSpPr>
              <a:cxnSpLocks/>
            </p:cNvCxnSpPr>
            <p:nvPr/>
          </p:nvCxnSpPr>
          <p:spPr>
            <a:xfrm>
              <a:off x="708455" y="5756757"/>
              <a:ext cx="74377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Conector reto 407">
              <a:extLst>
                <a:ext uri="{FF2B5EF4-FFF2-40B4-BE49-F238E27FC236}">
                  <a16:creationId xmlns:a16="http://schemas.microsoft.com/office/drawing/2014/main" id="{1D3BE64E-DF0C-4BFE-B99C-736192398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174" y="6002440"/>
              <a:ext cx="67623" cy="2101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Conector reto 408">
              <a:extLst>
                <a:ext uri="{FF2B5EF4-FFF2-40B4-BE49-F238E27FC236}">
                  <a16:creationId xmlns:a16="http://schemas.microsoft.com/office/drawing/2014/main" id="{B40DE9B9-AE51-40B2-825F-FE49F82D5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791" y="6194336"/>
              <a:ext cx="47916" cy="26236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Conector reto 409">
              <a:extLst>
                <a:ext uri="{FF2B5EF4-FFF2-40B4-BE49-F238E27FC236}">
                  <a16:creationId xmlns:a16="http://schemas.microsoft.com/office/drawing/2014/main" id="{28508F74-EA97-45A4-B45F-BBDDCAF84A91}"/>
                </a:ext>
              </a:extLst>
            </p:cNvPr>
            <p:cNvCxnSpPr>
              <a:cxnSpLocks/>
            </p:cNvCxnSpPr>
            <p:nvPr/>
          </p:nvCxnSpPr>
          <p:spPr>
            <a:xfrm>
              <a:off x="836114" y="5400792"/>
              <a:ext cx="39836" cy="2810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Conector reto 410">
              <a:extLst>
                <a:ext uri="{FF2B5EF4-FFF2-40B4-BE49-F238E27FC236}">
                  <a16:creationId xmlns:a16="http://schemas.microsoft.com/office/drawing/2014/main" id="{5B9C42E4-5739-464D-94EC-B4054DECCD84}"/>
                </a:ext>
              </a:extLst>
            </p:cNvPr>
            <p:cNvCxnSpPr>
              <a:cxnSpLocks/>
            </p:cNvCxnSpPr>
            <p:nvPr/>
          </p:nvCxnSpPr>
          <p:spPr>
            <a:xfrm>
              <a:off x="901250" y="5303999"/>
              <a:ext cx="58685" cy="5154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Conector reto 411">
              <a:extLst>
                <a:ext uri="{FF2B5EF4-FFF2-40B4-BE49-F238E27FC236}">
                  <a16:creationId xmlns:a16="http://schemas.microsoft.com/office/drawing/2014/main" id="{70441566-B442-4425-B3BF-1A7D790054B0}"/>
                </a:ext>
              </a:extLst>
            </p:cNvPr>
            <p:cNvCxnSpPr>
              <a:cxnSpLocks/>
            </p:cNvCxnSpPr>
            <p:nvPr/>
          </p:nvCxnSpPr>
          <p:spPr>
            <a:xfrm>
              <a:off x="741174" y="5572730"/>
              <a:ext cx="73505" cy="2332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Conector reto 412">
              <a:extLst>
                <a:ext uri="{FF2B5EF4-FFF2-40B4-BE49-F238E27FC236}">
                  <a16:creationId xmlns:a16="http://schemas.microsoft.com/office/drawing/2014/main" id="{30E2860C-8572-4EAC-BFC1-049B99A77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754" y="5905616"/>
              <a:ext cx="67875" cy="1075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Conector reto 413">
              <a:extLst>
                <a:ext uri="{FF2B5EF4-FFF2-40B4-BE49-F238E27FC236}">
                  <a16:creationId xmlns:a16="http://schemas.microsoft.com/office/drawing/2014/main" id="{DD8C9B3D-5FA9-48F9-9970-1F6DA23677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671" y="6098498"/>
              <a:ext cx="65108" cy="2695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Forma Livre: Forma 414">
              <a:extLst>
                <a:ext uri="{FF2B5EF4-FFF2-40B4-BE49-F238E27FC236}">
                  <a16:creationId xmlns:a16="http://schemas.microsoft.com/office/drawing/2014/main" id="{281A2243-0A53-479F-8B77-98AD912B1088}"/>
                </a:ext>
              </a:extLst>
            </p:cNvPr>
            <p:cNvSpPr/>
            <p:nvPr/>
          </p:nvSpPr>
          <p:spPr>
            <a:xfrm flipH="1">
              <a:off x="712381" y="5296856"/>
              <a:ext cx="201578" cy="971477"/>
            </a:xfrm>
            <a:custGeom>
              <a:avLst/>
              <a:gdLst>
                <a:gd name="connsiteX0" fmla="*/ 6350 w 7810"/>
                <a:gd name="connsiteY0" fmla="*/ 0 h 1073150"/>
                <a:gd name="connsiteX1" fmla="*/ 0 w 7810"/>
                <a:gd name="connsiteY1" fmla="*/ 1073150 h 1073150"/>
                <a:gd name="connsiteX0" fmla="*/ 4659 w 8054"/>
                <a:gd name="connsiteY0" fmla="*/ 0 h 9734"/>
                <a:gd name="connsiteX1" fmla="*/ 0 w 8054"/>
                <a:gd name="connsiteY1" fmla="*/ 9734 h 9734"/>
                <a:gd name="connsiteX0" fmla="*/ 5785 w 14432"/>
                <a:gd name="connsiteY0" fmla="*/ 0 h 10000"/>
                <a:gd name="connsiteX1" fmla="*/ 0 w 14432"/>
                <a:gd name="connsiteY1" fmla="*/ 10000 h 10000"/>
                <a:gd name="connsiteX0" fmla="*/ 1885 w 12206"/>
                <a:gd name="connsiteY0" fmla="*/ 0 h 9878"/>
                <a:gd name="connsiteX1" fmla="*/ 0 w 12206"/>
                <a:gd name="connsiteY1" fmla="*/ 9878 h 9878"/>
                <a:gd name="connsiteX0" fmla="*/ 0 w 10528"/>
                <a:gd name="connsiteY0" fmla="*/ 0 h 9692"/>
                <a:gd name="connsiteX1" fmla="*/ 2324 w 10528"/>
                <a:gd name="connsiteY1" fmla="*/ 9692 h 9692"/>
                <a:gd name="connsiteX0" fmla="*/ 0 w 9906"/>
                <a:gd name="connsiteY0" fmla="*/ 0 h 9714"/>
                <a:gd name="connsiteX1" fmla="*/ 2047 w 9906"/>
                <a:gd name="connsiteY1" fmla="*/ 9714 h 9714"/>
                <a:gd name="connsiteX0" fmla="*/ 0 w 9143"/>
                <a:gd name="connsiteY0" fmla="*/ 0 h 10000"/>
                <a:gd name="connsiteX1" fmla="*/ 2066 w 9143"/>
                <a:gd name="connsiteY1" fmla="*/ 10000 h 10000"/>
                <a:gd name="connsiteX0" fmla="*/ 0 w 11263"/>
                <a:gd name="connsiteY0" fmla="*/ 0 h 10000"/>
                <a:gd name="connsiteX1" fmla="*/ 2260 w 11263"/>
                <a:gd name="connsiteY1" fmla="*/ 10000 h 10000"/>
                <a:gd name="connsiteX0" fmla="*/ 0 w 11197"/>
                <a:gd name="connsiteY0" fmla="*/ 0 h 10000"/>
                <a:gd name="connsiteX1" fmla="*/ 2260 w 11197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97" h="10000">
                  <a:moveTo>
                    <a:pt x="0" y="0"/>
                  </a:moveTo>
                  <a:cubicBezTo>
                    <a:pt x="15581" y="2496"/>
                    <a:pt x="13524" y="7773"/>
                    <a:pt x="2260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16" name="Agrupar 415">
              <a:extLst>
                <a:ext uri="{FF2B5EF4-FFF2-40B4-BE49-F238E27FC236}">
                  <a16:creationId xmlns:a16="http://schemas.microsoft.com/office/drawing/2014/main" id="{4B3007A3-AB60-4D5C-91A8-79F61DDB6D59}"/>
                </a:ext>
              </a:extLst>
            </p:cNvPr>
            <p:cNvGrpSpPr/>
            <p:nvPr/>
          </p:nvGrpSpPr>
          <p:grpSpPr>
            <a:xfrm>
              <a:off x="693093" y="5249079"/>
              <a:ext cx="612273" cy="1031283"/>
              <a:chOff x="687650" y="5248632"/>
              <a:chExt cx="612273" cy="1031283"/>
            </a:xfrm>
          </p:grpSpPr>
          <p:sp>
            <p:nvSpPr>
              <p:cNvPr id="420" name="CaixaDeTexto 419">
                <a:extLst>
                  <a:ext uri="{FF2B5EF4-FFF2-40B4-BE49-F238E27FC236}">
                    <a16:creationId xmlns:a16="http://schemas.microsoft.com/office/drawing/2014/main" id="{A0F5FA4F-8CA3-40F8-A9BA-17E10E778D6E}"/>
                  </a:ext>
                </a:extLst>
              </p:cNvPr>
              <p:cNvSpPr txBox="1"/>
              <p:nvPr/>
            </p:nvSpPr>
            <p:spPr>
              <a:xfrm>
                <a:off x="863749" y="5248632"/>
                <a:ext cx="436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150</a:t>
                </a:r>
              </a:p>
            </p:txBody>
          </p:sp>
          <p:sp>
            <p:nvSpPr>
              <p:cNvPr id="421" name="CaixaDeTexto 420">
                <a:extLst>
                  <a:ext uri="{FF2B5EF4-FFF2-40B4-BE49-F238E27FC236}">
                    <a16:creationId xmlns:a16="http://schemas.microsoft.com/office/drawing/2014/main" id="{056E0200-E5D2-4A17-A050-DDF36328D8EE}"/>
                  </a:ext>
                </a:extLst>
              </p:cNvPr>
              <p:cNvSpPr txBox="1"/>
              <p:nvPr/>
            </p:nvSpPr>
            <p:spPr>
              <a:xfrm>
                <a:off x="716066" y="5475263"/>
                <a:ext cx="436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110</a:t>
                </a:r>
              </a:p>
            </p:txBody>
          </p:sp>
          <p:sp>
            <p:nvSpPr>
              <p:cNvPr id="422" name="CaixaDeTexto 421">
                <a:extLst>
                  <a:ext uri="{FF2B5EF4-FFF2-40B4-BE49-F238E27FC236}">
                    <a16:creationId xmlns:a16="http://schemas.microsoft.com/office/drawing/2014/main" id="{A58413A8-A1F7-405E-9559-B733F4932237}"/>
                  </a:ext>
                </a:extLst>
              </p:cNvPr>
              <p:cNvSpPr txBox="1"/>
              <p:nvPr/>
            </p:nvSpPr>
            <p:spPr>
              <a:xfrm>
                <a:off x="701054" y="5781952"/>
                <a:ext cx="436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90</a:t>
                </a:r>
              </a:p>
            </p:txBody>
          </p:sp>
          <p:sp>
            <p:nvSpPr>
              <p:cNvPr id="423" name="CaixaDeTexto 422">
                <a:extLst>
                  <a:ext uri="{FF2B5EF4-FFF2-40B4-BE49-F238E27FC236}">
                    <a16:creationId xmlns:a16="http://schemas.microsoft.com/office/drawing/2014/main" id="{CAD0C439-784B-42D2-BAD2-546026D57F1A}"/>
                  </a:ext>
                </a:extLst>
              </p:cNvPr>
              <p:cNvSpPr txBox="1"/>
              <p:nvPr/>
            </p:nvSpPr>
            <p:spPr>
              <a:xfrm>
                <a:off x="797355" y="6079860"/>
                <a:ext cx="43617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7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60</a:t>
                </a:r>
              </a:p>
            </p:txBody>
          </p:sp>
          <p:sp>
            <p:nvSpPr>
              <p:cNvPr id="424" name="CaixaDeTexto 423">
                <a:extLst>
                  <a:ext uri="{FF2B5EF4-FFF2-40B4-BE49-F238E27FC236}">
                    <a16:creationId xmlns:a16="http://schemas.microsoft.com/office/drawing/2014/main" id="{24AC9169-D27B-4BBA-AF2F-361A9069DEB9}"/>
                  </a:ext>
                </a:extLst>
              </p:cNvPr>
              <p:cNvSpPr txBox="1"/>
              <p:nvPr/>
            </p:nvSpPr>
            <p:spPr>
              <a:xfrm>
                <a:off x="762735" y="5365891"/>
                <a:ext cx="43617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7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130</a:t>
                </a:r>
              </a:p>
            </p:txBody>
          </p:sp>
          <p:sp>
            <p:nvSpPr>
              <p:cNvPr id="425" name="CaixaDeTexto 424">
                <a:extLst>
                  <a:ext uri="{FF2B5EF4-FFF2-40B4-BE49-F238E27FC236}">
                    <a16:creationId xmlns:a16="http://schemas.microsoft.com/office/drawing/2014/main" id="{9F06B1C5-8369-4CF3-AEF0-C6553C6F8C7C}"/>
                  </a:ext>
                </a:extLst>
              </p:cNvPr>
              <p:cNvSpPr txBox="1"/>
              <p:nvPr/>
            </p:nvSpPr>
            <p:spPr>
              <a:xfrm>
                <a:off x="687650" y="5657800"/>
                <a:ext cx="43617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7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100</a:t>
                </a:r>
              </a:p>
            </p:txBody>
          </p:sp>
          <p:sp>
            <p:nvSpPr>
              <p:cNvPr id="426" name="CaixaDeTexto 425">
                <a:extLst>
                  <a:ext uri="{FF2B5EF4-FFF2-40B4-BE49-F238E27FC236}">
                    <a16:creationId xmlns:a16="http://schemas.microsoft.com/office/drawing/2014/main" id="{DF9F1BC2-399C-4695-8A01-9D7C2E5EABF1}"/>
                  </a:ext>
                </a:extLst>
              </p:cNvPr>
              <p:cNvSpPr txBox="1"/>
              <p:nvPr/>
            </p:nvSpPr>
            <p:spPr>
              <a:xfrm>
                <a:off x="762436" y="5965900"/>
                <a:ext cx="436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70</a:t>
                </a:r>
              </a:p>
            </p:txBody>
          </p:sp>
        </p:grpSp>
        <p:sp>
          <p:nvSpPr>
            <p:cNvPr id="417" name="CaixaDeTexto 416">
              <a:extLst>
                <a:ext uri="{FF2B5EF4-FFF2-40B4-BE49-F238E27FC236}">
                  <a16:creationId xmlns:a16="http://schemas.microsoft.com/office/drawing/2014/main" id="{98B2AC51-455E-4841-B178-5749B7792FF1}"/>
                </a:ext>
              </a:extLst>
            </p:cNvPr>
            <p:cNvSpPr txBox="1"/>
            <p:nvPr/>
          </p:nvSpPr>
          <p:spPr>
            <a:xfrm>
              <a:off x="1171113" y="5269790"/>
              <a:ext cx="524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>
                  <a:solidFill>
                    <a:srgbClr val="4971B7"/>
                  </a:solidFill>
                </a:rPr>
                <a:t>°C</a:t>
              </a:r>
              <a:endParaRPr lang="pt-BR" sz="1100" b="1" baseline="30000" dirty="0">
                <a:solidFill>
                  <a:srgbClr val="4971B7"/>
                </a:solidFill>
              </a:endParaRPr>
            </a:p>
          </p:txBody>
        </p:sp>
        <p:sp>
          <p:nvSpPr>
            <p:cNvPr id="419" name="Elipse 418">
              <a:extLst>
                <a:ext uri="{FF2B5EF4-FFF2-40B4-BE49-F238E27FC236}">
                  <a16:creationId xmlns:a16="http://schemas.microsoft.com/office/drawing/2014/main" id="{6F1E1083-E50D-4540-BC70-EE9E090C8013}"/>
                </a:ext>
              </a:extLst>
            </p:cNvPr>
            <p:cNvSpPr/>
            <p:nvPr/>
          </p:nvSpPr>
          <p:spPr>
            <a:xfrm>
              <a:off x="1694535" y="5702633"/>
              <a:ext cx="216000" cy="216000"/>
            </a:xfrm>
            <a:prstGeom prst="ellipse">
              <a:avLst/>
            </a:prstGeom>
            <a:solidFill>
              <a:srgbClr val="4971B7"/>
            </a:solidFill>
            <a:ln>
              <a:solidFill>
                <a:srgbClr val="4971B7"/>
              </a:solidFill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8" name="Elipse 497">
            <a:extLst>
              <a:ext uri="{FF2B5EF4-FFF2-40B4-BE49-F238E27FC236}">
                <a16:creationId xmlns:a16="http://schemas.microsoft.com/office/drawing/2014/main" id="{537E3CC6-B40C-42B4-8D6C-6D8280DA7EFD}"/>
              </a:ext>
            </a:extLst>
          </p:cNvPr>
          <p:cNvSpPr/>
          <p:nvPr/>
        </p:nvSpPr>
        <p:spPr>
          <a:xfrm>
            <a:off x="6360875" y="1637927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9" name="Elipse 498">
            <a:extLst>
              <a:ext uri="{FF2B5EF4-FFF2-40B4-BE49-F238E27FC236}">
                <a16:creationId xmlns:a16="http://schemas.microsoft.com/office/drawing/2014/main" id="{BAEDE76F-CF52-4A66-A19A-3970361D62F4}"/>
              </a:ext>
            </a:extLst>
          </p:cNvPr>
          <p:cNvSpPr/>
          <p:nvPr/>
        </p:nvSpPr>
        <p:spPr>
          <a:xfrm>
            <a:off x="6534339" y="1742459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0" name="Elipse 499">
            <a:extLst>
              <a:ext uri="{FF2B5EF4-FFF2-40B4-BE49-F238E27FC236}">
                <a16:creationId xmlns:a16="http://schemas.microsoft.com/office/drawing/2014/main" id="{97C53DAE-146D-4D22-B592-028B1509B329}"/>
              </a:ext>
            </a:extLst>
          </p:cNvPr>
          <p:cNvSpPr/>
          <p:nvPr/>
        </p:nvSpPr>
        <p:spPr>
          <a:xfrm>
            <a:off x="6818883" y="1549760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1" name="Elipse 500">
            <a:extLst>
              <a:ext uri="{FF2B5EF4-FFF2-40B4-BE49-F238E27FC236}">
                <a16:creationId xmlns:a16="http://schemas.microsoft.com/office/drawing/2014/main" id="{E89656FB-DB76-4CC0-9950-C432035FFF0C}"/>
              </a:ext>
            </a:extLst>
          </p:cNvPr>
          <p:cNvSpPr/>
          <p:nvPr/>
        </p:nvSpPr>
        <p:spPr>
          <a:xfrm>
            <a:off x="6935097" y="1676338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2" name="Elipse 501">
            <a:extLst>
              <a:ext uri="{FF2B5EF4-FFF2-40B4-BE49-F238E27FC236}">
                <a16:creationId xmlns:a16="http://schemas.microsoft.com/office/drawing/2014/main" id="{AEFCFAD8-A2DA-4E98-A794-BC4FDB2A4818}"/>
              </a:ext>
            </a:extLst>
          </p:cNvPr>
          <p:cNvSpPr/>
          <p:nvPr/>
        </p:nvSpPr>
        <p:spPr>
          <a:xfrm>
            <a:off x="7158713" y="1792282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3" name="Elipse 502">
            <a:extLst>
              <a:ext uri="{FF2B5EF4-FFF2-40B4-BE49-F238E27FC236}">
                <a16:creationId xmlns:a16="http://schemas.microsoft.com/office/drawing/2014/main" id="{7E7BCD8F-01C4-49ED-A327-A3AEB05B1FF5}"/>
              </a:ext>
            </a:extLst>
          </p:cNvPr>
          <p:cNvSpPr/>
          <p:nvPr/>
        </p:nvSpPr>
        <p:spPr>
          <a:xfrm>
            <a:off x="7642390" y="1394868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4" name="Elipse 503">
            <a:extLst>
              <a:ext uri="{FF2B5EF4-FFF2-40B4-BE49-F238E27FC236}">
                <a16:creationId xmlns:a16="http://schemas.microsoft.com/office/drawing/2014/main" id="{86F17F19-6707-47B3-B8A5-12B51A5A167C}"/>
              </a:ext>
            </a:extLst>
          </p:cNvPr>
          <p:cNvSpPr/>
          <p:nvPr/>
        </p:nvSpPr>
        <p:spPr>
          <a:xfrm>
            <a:off x="7982698" y="1550981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5" name="Elipse 504">
            <a:extLst>
              <a:ext uri="{FF2B5EF4-FFF2-40B4-BE49-F238E27FC236}">
                <a16:creationId xmlns:a16="http://schemas.microsoft.com/office/drawing/2014/main" id="{2B0774E2-E8BB-4CE5-857F-623B70780584}"/>
              </a:ext>
            </a:extLst>
          </p:cNvPr>
          <p:cNvSpPr/>
          <p:nvPr/>
        </p:nvSpPr>
        <p:spPr>
          <a:xfrm>
            <a:off x="8095797" y="1381865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6" name="Elipse 505">
            <a:extLst>
              <a:ext uri="{FF2B5EF4-FFF2-40B4-BE49-F238E27FC236}">
                <a16:creationId xmlns:a16="http://schemas.microsoft.com/office/drawing/2014/main" id="{AAB0470F-2DA6-42AB-B224-E04D288FE952}"/>
              </a:ext>
            </a:extLst>
          </p:cNvPr>
          <p:cNvSpPr/>
          <p:nvPr/>
        </p:nvSpPr>
        <p:spPr>
          <a:xfrm>
            <a:off x="8477399" y="1669627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7" name="Elipse 506">
            <a:extLst>
              <a:ext uri="{FF2B5EF4-FFF2-40B4-BE49-F238E27FC236}">
                <a16:creationId xmlns:a16="http://schemas.microsoft.com/office/drawing/2014/main" id="{10FC3600-8F09-43F5-81D7-A1FF4A6656CB}"/>
              </a:ext>
            </a:extLst>
          </p:cNvPr>
          <p:cNvSpPr/>
          <p:nvPr/>
        </p:nvSpPr>
        <p:spPr>
          <a:xfrm>
            <a:off x="8616549" y="1866587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8" name="Elipse 507">
            <a:extLst>
              <a:ext uri="{FF2B5EF4-FFF2-40B4-BE49-F238E27FC236}">
                <a16:creationId xmlns:a16="http://schemas.microsoft.com/office/drawing/2014/main" id="{9DE229BA-F63B-405A-80F5-B92C5B45A3A3}"/>
              </a:ext>
            </a:extLst>
          </p:cNvPr>
          <p:cNvSpPr/>
          <p:nvPr/>
        </p:nvSpPr>
        <p:spPr>
          <a:xfrm>
            <a:off x="8616549" y="1957386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9" name="Elipse 508">
            <a:extLst>
              <a:ext uri="{FF2B5EF4-FFF2-40B4-BE49-F238E27FC236}">
                <a16:creationId xmlns:a16="http://schemas.microsoft.com/office/drawing/2014/main" id="{56D1ED9F-5713-4897-94B1-70BF59F485F0}"/>
              </a:ext>
            </a:extLst>
          </p:cNvPr>
          <p:cNvSpPr/>
          <p:nvPr/>
        </p:nvSpPr>
        <p:spPr>
          <a:xfrm>
            <a:off x="8616549" y="2044094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0" name="Elipse 509">
            <a:extLst>
              <a:ext uri="{FF2B5EF4-FFF2-40B4-BE49-F238E27FC236}">
                <a16:creationId xmlns:a16="http://schemas.microsoft.com/office/drawing/2014/main" id="{FB9F7D7C-C651-4415-A5DD-640D978B3F69}"/>
              </a:ext>
            </a:extLst>
          </p:cNvPr>
          <p:cNvSpPr/>
          <p:nvPr/>
        </p:nvSpPr>
        <p:spPr>
          <a:xfrm>
            <a:off x="8616549" y="2134386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1" name="Elipse 510">
            <a:extLst>
              <a:ext uri="{FF2B5EF4-FFF2-40B4-BE49-F238E27FC236}">
                <a16:creationId xmlns:a16="http://schemas.microsoft.com/office/drawing/2014/main" id="{0003169C-0C60-474D-ABF0-E980CE1A6D48}"/>
              </a:ext>
            </a:extLst>
          </p:cNvPr>
          <p:cNvSpPr/>
          <p:nvPr/>
        </p:nvSpPr>
        <p:spPr>
          <a:xfrm>
            <a:off x="8616549" y="2223302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2" name="Elipse 511">
            <a:extLst>
              <a:ext uri="{FF2B5EF4-FFF2-40B4-BE49-F238E27FC236}">
                <a16:creationId xmlns:a16="http://schemas.microsoft.com/office/drawing/2014/main" id="{6FF7C114-4851-4085-AE22-6426AAAAA2E6}"/>
              </a:ext>
            </a:extLst>
          </p:cNvPr>
          <p:cNvSpPr/>
          <p:nvPr/>
        </p:nvSpPr>
        <p:spPr>
          <a:xfrm>
            <a:off x="8616549" y="2313784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3" name="Imagem 512">
            <a:extLst>
              <a:ext uri="{FF2B5EF4-FFF2-40B4-BE49-F238E27FC236}">
                <a16:creationId xmlns:a16="http://schemas.microsoft.com/office/drawing/2014/main" id="{71B67E10-3816-4F4B-8381-8D63179F13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404" r="23585"/>
          <a:stretch/>
        </p:blipFill>
        <p:spPr>
          <a:xfrm>
            <a:off x="9228627" y="2712852"/>
            <a:ext cx="396000" cy="396006"/>
          </a:xfrm>
          <a:prstGeom prst="rect">
            <a:avLst/>
          </a:prstGeom>
          <a:noFill/>
        </p:spPr>
      </p:pic>
      <p:sp>
        <p:nvSpPr>
          <p:cNvPr id="514" name="Elipse 513">
            <a:extLst>
              <a:ext uri="{FF2B5EF4-FFF2-40B4-BE49-F238E27FC236}">
                <a16:creationId xmlns:a16="http://schemas.microsoft.com/office/drawing/2014/main" id="{D4D8540A-7C5C-4444-BCC6-6117FB21A2D1}"/>
              </a:ext>
            </a:extLst>
          </p:cNvPr>
          <p:cNvSpPr/>
          <p:nvPr/>
        </p:nvSpPr>
        <p:spPr>
          <a:xfrm>
            <a:off x="8314378" y="1530583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5" name="Conector de Seta Reta 514">
            <a:extLst>
              <a:ext uri="{FF2B5EF4-FFF2-40B4-BE49-F238E27FC236}">
                <a16:creationId xmlns:a16="http://schemas.microsoft.com/office/drawing/2014/main" id="{7DCDE657-5D90-4BC5-8B5D-A6D7BA32D9DD}"/>
              </a:ext>
            </a:extLst>
          </p:cNvPr>
          <p:cNvCxnSpPr>
            <a:cxnSpLocks/>
          </p:cNvCxnSpPr>
          <p:nvPr/>
        </p:nvCxnSpPr>
        <p:spPr>
          <a:xfrm flipV="1">
            <a:off x="8350918" y="1606078"/>
            <a:ext cx="0" cy="11060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CaixaDeTexto 515">
            <a:extLst>
              <a:ext uri="{FF2B5EF4-FFF2-40B4-BE49-F238E27FC236}">
                <a16:creationId xmlns:a16="http://schemas.microsoft.com/office/drawing/2014/main" id="{A361E922-9056-480D-8231-775B3153BFE9}"/>
              </a:ext>
            </a:extLst>
          </p:cNvPr>
          <p:cNvSpPr txBox="1"/>
          <p:nvPr/>
        </p:nvSpPr>
        <p:spPr>
          <a:xfrm>
            <a:off x="8321855" y="1467327"/>
            <a:ext cx="11271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pressão/temperatura pneus</a:t>
            </a:r>
          </a:p>
        </p:txBody>
      </p:sp>
      <p:grpSp>
        <p:nvGrpSpPr>
          <p:cNvPr id="517" name="Agrupar 516">
            <a:extLst>
              <a:ext uri="{FF2B5EF4-FFF2-40B4-BE49-F238E27FC236}">
                <a16:creationId xmlns:a16="http://schemas.microsoft.com/office/drawing/2014/main" id="{98598185-98EA-49D5-80EB-056AA53DA758}"/>
              </a:ext>
            </a:extLst>
          </p:cNvPr>
          <p:cNvGrpSpPr/>
          <p:nvPr/>
        </p:nvGrpSpPr>
        <p:grpSpPr>
          <a:xfrm rot="16200000">
            <a:off x="3800940" y="3704108"/>
            <a:ext cx="2826170" cy="1635670"/>
            <a:chOff x="903376" y="2605480"/>
            <a:chExt cx="2826170" cy="1484558"/>
          </a:xfrm>
        </p:grpSpPr>
        <p:sp>
          <p:nvSpPr>
            <p:cNvPr id="518" name="Retângulo: Cantos Diagonais Recortados 20">
              <a:extLst>
                <a:ext uri="{FF2B5EF4-FFF2-40B4-BE49-F238E27FC236}">
                  <a16:creationId xmlns:a16="http://schemas.microsoft.com/office/drawing/2014/main" id="{92158A99-E54D-48BF-A0D6-9DFFC59971EF}"/>
                </a:ext>
              </a:extLst>
            </p:cNvPr>
            <p:cNvSpPr/>
            <p:nvPr/>
          </p:nvSpPr>
          <p:spPr>
            <a:xfrm flipH="1">
              <a:off x="903376" y="2655597"/>
              <a:ext cx="2743449" cy="1434441"/>
            </a:xfrm>
            <a:custGeom>
              <a:avLst/>
              <a:gdLst>
                <a:gd name="connsiteX0" fmla="*/ 0 w 816232"/>
                <a:gd name="connsiteY0" fmla="*/ 0 h 1434441"/>
                <a:gd name="connsiteX1" fmla="*/ 680191 w 816232"/>
                <a:gd name="connsiteY1" fmla="*/ 0 h 1434441"/>
                <a:gd name="connsiteX2" fmla="*/ 816232 w 816232"/>
                <a:gd name="connsiteY2" fmla="*/ 136041 h 1434441"/>
                <a:gd name="connsiteX3" fmla="*/ 816232 w 816232"/>
                <a:gd name="connsiteY3" fmla="*/ 1434441 h 1434441"/>
                <a:gd name="connsiteX4" fmla="*/ 816232 w 816232"/>
                <a:gd name="connsiteY4" fmla="*/ 1434441 h 1434441"/>
                <a:gd name="connsiteX5" fmla="*/ 136041 w 816232"/>
                <a:gd name="connsiteY5" fmla="*/ 1434441 h 1434441"/>
                <a:gd name="connsiteX6" fmla="*/ 0 w 816232"/>
                <a:gd name="connsiteY6" fmla="*/ 1298400 h 1434441"/>
                <a:gd name="connsiteX7" fmla="*/ 0 w 816232"/>
                <a:gd name="connsiteY7" fmla="*/ 0 h 1434441"/>
                <a:gd name="connsiteX0" fmla="*/ 0 w 816232"/>
                <a:gd name="connsiteY0" fmla="*/ 0 h 1434441"/>
                <a:gd name="connsiteX1" fmla="*/ 816232 w 816232"/>
                <a:gd name="connsiteY1" fmla="*/ 136041 h 1434441"/>
                <a:gd name="connsiteX2" fmla="*/ 816232 w 816232"/>
                <a:gd name="connsiteY2" fmla="*/ 1434441 h 1434441"/>
                <a:gd name="connsiteX3" fmla="*/ 816232 w 816232"/>
                <a:gd name="connsiteY3" fmla="*/ 1434441 h 1434441"/>
                <a:gd name="connsiteX4" fmla="*/ 136041 w 816232"/>
                <a:gd name="connsiteY4" fmla="*/ 1434441 h 1434441"/>
                <a:gd name="connsiteX5" fmla="*/ 0 w 816232"/>
                <a:gd name="connsiteY5" fmla="*/ 1298400 h 1434441"/>
                <a:gd name="connsiteX6" fmla="*/ 0 w 816232"/>
                <a:gd name="connsiteY6" fmla="*/ 0 h 1434441"/>
                <a:gd name="connsiteX0" fmla="*/ 0 w 816232"/>
                <a:gd name="connsiteY0" fmla="*/ 0 h 1434441"/>
                <a:gd name="connsiteX1" fmla="*/ 816232 w 816232"/>
                <a:gd name="connsiteY1" fmla="*/ 7454 h 1434441"/>
                <a:gd name="connsiteX2" fmla="*/ 816232 w 816232"/>
                <a:gd name="connsiteY2" fmla="*/ 1434441 h 1434441"/>
                <a:gd name="connsiteX3" fmla="*/ 816232 w 816232"/>
                <a:gd name="connsiteY3" fmla="*/ 1434441 h 1434441"/>
                <a:gd name="connsiteX4" fmla="*/ 136041 w 816232"/>
                <a:gd name="connsiteY4" fmla="*/ 1434441 h 1434441"/>
                <a:gd name="connsiteX5" fmla="*/ 0 w 816232"/>
                <a:gd name="connsiteY5" fmla="*/ 1298400 h 1434441"/>
                <a:gd name="connsiteX6" fmla="*/ 0 w 816232"/>
                <a:gd name="connsiteY6" fmla="*/ 0 h 1434441"/>
                <a:gd name="connsiteX0" fmla="*/ 0 w 816232"/>
                <a:gd name="connsiteY0" fmla="*/ 0 h 1434441"/>
                <a:gd name="connsiteX1" fmla="*/ 816232 w 816232"/>
                <a:gd name="connsiteY1" fmla="*/ 5073 h 1434441"/>
                <a:gd name="connsiteX2" fmla="*/ 816232 w 816232"/>
                <a:gd name="connsiteY2" fmla="*/ 1434441 h 1434441"/>
                <a:gd name="connsiteX3" fmla="*/ 816232 w 816232"/>
                <a:gd name="connsiteY3" fmla="*/ 1434441 h 1434441"/>
                <a:gd name="connsiteX4" fmla="*/ 136041 w 816232"/>
                <a:gd name="connsiteY4" fmla="*/ 1434441 h 1434441"/>
                <a:gd name="connsiteX5" fmla="*/ 0 w 816232"/>
                <a:gd name="connsiteY5" fmla="*/ 1298400 h 1434441"/>
                <a:gd name="connsiteX6" fmla="*/ 0 w 816232"/>
                <a:gd name="connsiteY6" fmla="*/ 0 h 1434441"/>
                <a:gd name="connsiteX0" fmla="*/ 0 w 816232"/>
                <a:gd name="connsiteY0" fmla="*/ 0 h 1434441"/>
                <a:gd name="connsiteX1" fmla="*/ 816232 w 816232"/>
                <a:gd name="connsiteY1" fmla="*/ 2691 h 1434441"/>
                <a:gd name="connsiteX2" fmla="*/ 816232 w 816232"/>
                <a:gd name="connsiteY2" fmla="*/ 1434441 h 1434441"/>
                <a:gd name="connsiteX3" fmla="*/ 816232 w 816232"/>
                <a:gd name="connsiteY3" fmla="*/ 1434441 h 1434441"/>
                <a:gd name="connsiteX4" fmla="*/ 136041 w 816232"/>
                <a:gd name="connsiteY4" fmla="*/ 1434441 h 1434441"/>
                <a:gd name="connsiteX5" fmla="*/ 0 w 816232"/>
                <a:gd name="connsiteY5" fmla="*/ 1298400 h 1434441"/>
                <a:gd name="connsiteX6" fmla="*/ 0 w 816232"/>
                <a:gd name="connsiteY6" fmla="*/ 0 h 1434441"/>
                <a:gd name="connsiteX0" fmla="*/ 0 w 816232"/>
                <a:gd name="connsiteY0" fmla="*/ 1297 h 1435738"/>
                <a:gd name="connsiteX1" fmla="*/ 752764 w 816232"/>
                <a:gd name="connsiteY1" fmla="*/ 0 h 1435738"/>
                <a:gd name="connsiteX2" fmla="*/ 816232 w 816232"/>
                <a:gd name="connsiteY2" fmla="*/ 3988 h 1435738"/>
                <a:gd name="connsiteX3" fmla="*/ 816232 w 816232"/>
                <a:gd name="connsiteY3" fmla="*/ 1435738 h 1435738"/>
                <a:gd name="connsiteX4" fmla="*/ 816232 w 816232"/>
                <a:gd name="connsiteY4" fmla="*/ 1435738 h 1435738"/>
                <a:gd name="connsiteX5" fmla="*/ 136041 w 816232"/>
                <a:gd name="connsiteY5" fmla="*/ 1435738 h 1435738"/>
                <a:gd name="connsiteX6" fmla="*/ 0 w 816232"/>
                <a:gd name="connsiteY6" fmla="*/ 1299697 h 1435738"/>
                <a:gd name="connsiteX7" fmla="*/ 0 w 816232"/>
                <a:gd name="connsiteY7" fmla="*/ 1297 h 1435738"/>
                <a:gd name="connsiteX0" fmla="*/ 0 w 816232"/>
                <a:gd name="connsiteY0" fmla="*/ 1297 h 1435738"/>
                <a:gd name="connsiteX1" fmla="*/ 752764 w 816232"/>
                <a:gd name="connsiteY1" fmla="*/ 0 h 1435738"/>
                <a:gd name="connsiteX2" fmla="*/ 816232 w 816232"/>
                <a:gd name="connsiteY2" fmla="*/ 86538 h 1435738"/>
                <a:gd name="connsiteX3" fmla="*/ 816232 w 816232"/>
                <a:gd name="connsiteY3" fmla="*/ 1435738 h 1435738"/>
                <a:gd name="connsiteX4" fmla="*/ 816232 w 816232"/>
                <a:gd name="connsiteY4" fmla="*/ 1435738 h 1435738"/>
                <a:gd name="connsiteX5" fmla="*/ 136041 w 816232"/>
                <a:gd name="connsiteY5" fmla="*/ 1435738 h 1435738"/>
                <a:gd name="connsiteX6" fmla="*/ 0 w 816232"/>
                <a:gd name="connsiteY6" fmla="*/ 1299697 h 1435738"/>
                <a:gd name="connsiteX7" fmla="*/ 0 w 816232"/>
                <a:gd name="connsiteY7" fmla="*/ 1297 h 1435738"/>
                <a:gd name="connsiteX0" fmla="*/ 0 w 816232"/>
                <a:gd name="connsiteY0" fmla="*/ 0 h 1434441"/>
                <a:gd name="connsiteX1" fmla="*/ 754371 w 816232"/>
                <a:gd name="connsiteY1" fmla="*/ 1878 h 1434441"/>
                <a:gd name="connsiteX2" fmla="*/ 816232 w 816232"/>
                <a:gd name="connsiteY2" fmla="*/ 85241 h 1434441"/>
                <a:gd name="connsiteX3" fmla="*/ 816232 w 816232"/>
                <a:gd name="connsiteY3" fmla="*/ 1434441 h 1434441"/>
                <a:gd name="connsiteX4" fmla="*/ 816232 w 816232"/>
                <a:gd name="connsiteY4" fmla="*/ 1434441 h 1434441"/>
                <a:gd name="connsiteX5" fmla="*/ 136041 w 816232"/>
                <a:gd name="connsiteY5" fmla="*/ 1434441 h 1434441"/>
                <a:gd name="connsiteX6" fmla="*/ 0 w 816232"/>
                <a:gd name="connsiteY6" fmla="*/ 1298400 h 1434441"/>
                <a:gd name="connsiteX7" fmla="*/ 0 w 816232"/>
                <a:gd name="connsiteY7" fmla="*/ 0 h 1434441"/>
                <a:gd name="connsiteX0" fmla="*/ 0 w 816232"/>
                <a:gd name="connsiteY0" fmla="*/ 0 h 1434441"/>
                <a:gd name="connsiteX1" fmla="*/ 754371 w 816232"/>
                <a:gd name="connsiteY1" fmla="*/ 1878 h 1434441"/>
                <a:gd name="connsiteX2" fmla="*/ 816232 w 816232"/>
                <a:gd name="connsiteY2" fmla="*/ 126516 h 1434441"/>
                <a:gd name="connsiteX3" fmla="*/ 816232 w 816232"/>
                <a:gd name="connsiteY3" fmla="*/ 1434441 h 1434441"/>
                <a:gd name="connsiteX4" fmla="*/ 816232 w 816232"/>
                <a:gd name="connsiteY4" fmla="*/ 1434441 h 1434441"/>
                <a:gd name="connsiteX5" fmla="*/ 136041 w 816232"/>
                <a:gd name="connsiteY5" fmla="*/ 1434441 h 1434441"/>
                <a:gd name="connsiteX6" fmla="*/ 0 w 816232"/>
                <a:gd name="connsiteY6" fmla="*/ 1298400 h 1434441"/>
                <a:gd name="connsiteX7" fmla="*/ 0 w 816232"/>
                <a:gd name="connsiteY7" fmla="*/ 0 h 1434441"/>
                <a:gd name="connsiteX0" fmla="*/ 0 w 816232"/>
                <a:gd name="connsiteY0" fmla="*/ 0 h 1434441"/>
                <a:gd name="connsiteX1" fmla="*/ 754371 w 816232"/>
                <a:gd name="connsiteY1" fmla="*/ 1878 h 1434441"/>
                <a:gd name="connsiteX2" fmla="*/ 816232 w 816232"/>
                <a:gd name="connsiteY2" fmla="*/ 126516 h 1434441"/>
                <a:gd name="connsiteX3" fmla="*/ 816232 w 816232"/>
                <a:gd name="connsiteY3" fmla="*/ 1434441 h 1434441"/>
                <a:gd name="connsiteX4" fmla="*/ 816232 w 816232"/>
                <a:gd name="connsiteY4" fmla="*/ 1434441 h 1434441"/>
                <a:gd name="connsiteX5" fmla="*/ 81424 w 816232"/>
                <a:gd name="connsiteY5" fmla="*/ 1434441 h 1434441"/>
                <a:gd name="connsiteX6" fmla="*/ 0 w 816232"/>
                <a:gd name="connsiteY6" fmla="*/ 1298400 h 1434441"/>
                <a:gd name="connsiteX7" fmla="*/ 0 w 816232"/>
                <a:gd name="connsiteY7" fmla="*/ 0 h 143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6232" h="1434441">
                  <a:moveTo>
                    <a:pt x="0" y="0"/>
                  </a:moveTo>
                  <a:lnTo>
                    <a:pt x="754371" y="1878"/>
                  </a:lnTo>
                  <a:lnTo>
                    <a:pt x="816232" y="126516"/>
                  </a:lnTo>
                  <a:lnTo>
                    <a:pt x="816232" y="1434441"/>
                  </a:lnTo>
                  <a:lnTo>
                    <a:pt x="816232" y="1434441"/>
                  </a:lnTo>
                  <a:lnTo>
                    <a:pt x="81424" y="1434441"/>
                  </a:lnTo>
                  <a:lnTo>
                    <a:pt x="0" y="1298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5597">
                <a:alpha val="40000"/>
              </a:srgbClr>
            </a:solidFill>
            <a:ln w="47625" cmpd="thickThin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900" dirty="0">
                  <a:solidFill>
                    <a:schemeClr val="accent1"/>
                  </a:solidFill>
                </a:rPr>
                <a:t>  </a:t>
              </a:r>
            </a:p>
            <a:p>
              <a:r>
                <a:rPr lang="pt-BR" sz="900" dirty="0">
                  <a:solidFill>
                    <a:schemeClr val="accent1"/>
                  </a:solidFill>
                </a:rPr>
                <a:t>  </a:t>
              </a:r>
            </a:p>
            <a:p>
              <a:endParaRPr lang="pt-BR" sz="900" dirty="0">
                <a:solidFill>
                  <a:schemeClr val="accent1"/>
                </a:solidFill>
              </a:endParaRPr>
            </a:p>
            <a:p>
              <a:endParaRPr lang="pt-BR" sz="900" dirty="0">
                <a:solidFill>
                  <a:schemeClr val="accent1"/>
                </a:solidFill>
              </a:endParaRPr>
            </a:p>
          </p:txBody>
        </p:sp>
        <p:grpSp>
          <p:nvGrpSpPr>
            <p:cNvPr id="519" name="Agrupar 518">
              <a:extLst>
                <a:ext uri="{FF2B5EF4-FFF2-40B4-BE49-F238E27FC236}">
                  <a16:creationId xmlns:a16="http://schemas.microsoft.com/office/drawing/2014/main" id="{ABFE66B7-D485-403D-BFA4-CAD68EA8E6CE}"/>
                </a:ext>
              </a:extLst>
            </p:cNvPr>
            <p:cNvGrpSpPr/>
            <p:nvPr/>
          </p:nvGrpSpPr>
          <p:grpSpPr>
            <a:xfrm>
              <a:off x="2703240" y="2605480"/>
              <a:ext cx="1026306" cy="933500"/>
              <a:chOff x="2719545" y="861394"/>
              <a:chExt cx="3800965" cy="2637046"/>
            </a:xfrm>
          </p:grpSpPr>
          <p:grpSp>
            <p:nvGrpSpPr>
              <p:cNvPr id="520" name="Agrupar 519">
                <a:extLst>
                  <a:ext uri="{FF2B5EF4-FFF2-40B4-BE49-F238E27FC236}">
                    <a16:creationId xmlns:a16="http://schemas.microsoft.com/office/drawing/2014/main" id="{78E62F8D-60C3-4A8F-9CB0-7F1D6666DD3D}"/>
                  </a:ext>
                </a:extLst>
              </p:cNvPr>
              <p:cNvGrpSpPr/>
              <p:nvPr/>
            </p:nvGrpSpPr>
            <p:grpSpPr>
              <a:xfrm>
                <a:off x="2719545" y="861394"/>
                <a:ext cx="3800965" cy="2637046"/>
                <a:chOff x="2688080" y="2610170"/>
                <a:chExt cx="1039626" cy="860037"/>
              </a:xfrm>
            </p:grpSpPr>
            <p:sp>
              <p:nvSpPr>
                <p:cNvPr id="527" name="Forma Livre: Forma 526">
                  <a:extLst>
                    <a:ext uri="{FF2B5EF4-FFF2-40B4-BE49-F238E27FC236}">
                      <a16:creationId xmlns:a16="http://schemas.microsoft.com/office/drawing/2014/main" id="{8FB2A90F-240B-46FE-9A07-802F7E37F870}"/>
                    </a:ext>
                  </a:extLst>
                </p:cNvPr>
                <p:cNvSpPr/>
                <p:nvPr/>
              </p:nvSpPr>
              <p:spPr>
                <a:xfrm>
                  <a:off x="2688080" y="2611904"/>
                  <a:ext cx="1027233" cy="775293"/>
                </a:xfrm>
                <a:custGeom>
                  <a:avLst/>
                  <a:gdLst>
                    <a:gd name="connsiteX0" fmla="*/ 0 w 419100"/>
                    <a:gd name="connsiteY0" fmla="*/ 9525 h 333375"/>
                    <a:gd name="connsiteX1" fmla="*/ 361950 w 419100"/>
                    <a:gd name="connsiteY1" fmla="*/ 0 h 333375"/>
                    <a:gd name="connsiteX2" fmla="*/ 371475 w 419100"/>
                    <a:gd name="connsiteY2" fmla="*/ 69056 h 333375"/>
                    <a:gd name="connsiteX3" fmla="*/ 392906 w 419100"/>
                    <a:gd name="connsiteY3" fmla="*/ 76200 h 333375"/>
                    <a:gd name="connsiteX4" fmla="*/ 397669 w 419100"/>
                    <a:gd name="connsiteY4" fmla="*/ 107156 h 333375"/>
                    <a:gd name="connsiteX5" fmla="*/ 381000 w 419100"/>
                    <a:gd name="connsiteY5" fmla="*/ 121444 h 333375"/>
                    <a:gd name="connsiteX6" fmla="*/ 419100 w 419100"/>
                    <a:gd name="connsiteY6" fmla="*/ 333375 h 333375"/>
                    <a:gd name="connsiteX7" fmla="*/ 395288 w 419100"/>
                    <a:gd name="connsiteY7" fmla="*/ 328613 h 333375"/>
                    <a:gd name="connsiteX8" fmla="*/ 352425 w 419100"/>
                    <a:gd name="connsiteY8" fmla="*/ 95250 h 333375"/>
                    <a:gd name="connsiteX9" fmla="*/ 259556 w 419100"/>
                    <a:gd name="connsiteY9" fmla="*/ 30956 h 333375"/>
                    <a:gd name="connsiteX10" fmla="*/ 180975 w 419100"/>
                    <a:gd name="connsiteY10" fmla="*/ 16669 h 333375"/>
                    <a:gd name="connsiteX11" fmla="*/ 0 w 419100"/>
                    <a:gd name="connsiteY11" fmla="*/ 9525 h 333375"/>
                    <a:gd name="connsiteX0" fmla="*/ 0 w 419100"/>
                    <a:gd name="connsiteY0" fmla="*/ 9525 h 333375"/>
                    <a:gd name="connsiteX1" fmla="*/ 361950 w 419100"/>
                    <a:gd name="connsiteY1" fmla="*/ 0 h 333375"/>
                    <a:gd name="connsiteX2" fmla="*/ 371475 w 419100"/>
                    <a:gd name="connsiteY2" fmla="*/ 69056 h 333375"/>
                    <a:gd name="connsiteX3" fmla="*/ 392906 w 419100"/>
                    <a:gd name="connsiteY3" fmla="*/ 76200 h 333375"/>
                    <a:gd name="connsiteX4" fmla="*/ 397669 w 419100"/>
                    <a:gd name="connsiteY4" fmla="*/ 107156 h 333375"/>
                    <a:gd name="connsiteX5" fmla="*/ 381000 w 419100"/>
                    <a:gd name="connsiteY5" fmla="*/ 121444 h 333375"/>
                    <a:gd name="connsiteX6" fmla="*/ 419100 w 419100"/>
                    <a:gd name="connsiteY6" fmla="*/ 333375 h 333375"/>
                    <a:gd name="connsiteX7" fmla="*/ 395288 w 419100"/>
                    <a:gd name="connsiteY7" fmla="*/ 328613 h 333375"/>
                    <a:gd name="connsiteX8" fmla="*/ 352425 w 419100"/>
                    <a:gd name="connsiteY8" fmla="*/ 95250 h 333375"/>
                    <a:gd name="connsiteX9" fmla="*/ 259556 w 419100"/>
                    <a:gd name="connsiteY9" fmla="*/ 30956 h 333375"/>
                    <a:gd name="connsiteX10" fmla="*/ 180975 w 419100"/>
                    <a:gd name="connsiteY10" fmla="*/ 16669 h 333375"/>
                    <a:gd name="connsiteX11" fmla="*/ 1197 w 419100"/>
                    <a:gd name="connsiteY11" fmla="*/ 21576 h 333375"/>
                    <a:gd name="connsiteX12" fmla="*/ 0 w 419100"/>
                    <a:gd name="connsiteY12" fmla="*/ 9525 h 333375"/>
                    <a:gd name="connsiteX0" fmla="*/ 0 w 418195"/>
                    <a:gd name="connsiteY0" fmla="*/ 3295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0956 h 333375"/>
                    <a:gd name="connsiteX10" fmla="*/ 180070 w 418195"/>
                    <a:gd name="connsiteY10" fmla="*/ 16669 h 333375"/>
                    <a:gd name="connsiteX11" fmla="*/ 292 w 418195"/>
                    <a:gd name="connsiteY11" fmla="*/ 21576 h 333375"/>
                    <a:gd name="connsiteX12" fmla="*/ 0 w 418195"/>
                    <a:gd name="connsiteY12" fmla="*/ 3295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0956 h 333375"/>
                    <a:gd name="connsiteX10" fmla="*/ 180070 w 418195"/>
                    <a:gd name="connsiteY10" fmla="*/ 16669 h 333375"/>
                    <a:gd name="connsiteX11" fmla="*/ 292 w 418195"/>
                    <a:gd name="connsiteY11" fmla="*/ 21576 h 333375"/>
                    <a:gd name="connsiteX12" fmla="*/ 0 w 418195"/>
                    <a:gd name="connsiteY12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0956 h 333375"/>
                    <a:gd name="connsiteX10" fmla="*/ 180070 w 418195"/>
                    <a:gd name="connsiteY10" fmla="*/ 16669 h 333375"/>
                    <a:gd name="connsiteX11" fmla="*/ 3007 w 418195"/>
                    <a:gd name="connsiteY11" fmla="*/ 15345 h 333375"/>
                    <a:gd name="connsiteX12" fmla="*/ 0 w 418195"/>
                    <a:gd name="connsiteY12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0956 h 333375"/>
                    <a:gd name="connsiteX10" fmla="*/ 180236 w 418195"/>
                    <a:gd name="connsiteY10" fmla="*/ 29075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1994 h 333375"/>
                    <a:gd name="connsiteX10" fmla="*/ 180236 w 418195"/>
                    <a:gd name="connsiteY10" fmla="*/ 29075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1994 h 333375"/>
                    <a:gd name="connsiteX10" fmla="*/ 180236 w 418195"/>
                    <a:gd name="connsiteY10" fmla="*/ 29075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1994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60461 w 418195"/>
                    <a:gd name="connsiteY9" fmla="*/ 30956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60461 w 418195"/>
                    <a:gd name="connsiteY9" fmla="*/ 31994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60461 w 418195"/>
                    <a:gd name="connsiteY9" fmla="*/ 31994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292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79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60461 w 418195"/>
                    <a:gd name="connsiteY9" fmla="*/ 31994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292 w 418195"/>
                    <a:gd name="connsiteY12" fmla="*/ 15345 h 333375"/>
                    <a:gd name="connsiteX13" fmla="*/ 0 w 418195"/>
                    <a:gd name="connsiteY13" fmla="*/ 179 h 333375"/>
                    <a:gd name="connsiteX0" fmla="*/ 0 w 418195"/>
                    <a:gd name="connsiteY0" fmla="*/ 179 h 334844"/>
                    <a:gd name="connsiteX1" fmla="*/ 361045 w 418195"/>
                    <a:gd name="connsiteY1" fmla="*/ 0 h 334844"/>
                    <a:gd name="connsiteX2" fmla="*/ 370570 w 418195"/>
                    <a:gd name="connsiteY2" fmla="*/ 69056 h 334844"/>
                    <a:gd name="connsiteX3" fmla="*/ 392001 w 418195"/>
                    <a:gd name="connsiteY3" fmla="*/ 76200 h 334844"/>
                    <a:gd name="connsiteX4" fmla="*/ 396764 w 418195"/>
                    <a:gd name="connsiteY4" fmla="*/ 107156 h 334844"/>
                    <a:gd name="connsiteX5" fmla="*/ 380095 w 418195"/>
                    <a:gd name="connsiteY5" fmla="*/ 121444 h 334844"/>
                    <a:gd name="connsiteX6" fmla="*/ 418195 w 418195"/>
                    <a:gd name="connsiteY6" fmla="*/ 333375 h 334844"/>
                    <a:gd name="connsiteX7" fmla="*/ 393478 w 418195"/>
                    <a:gd name="connsiteY7" fmla="*/ 334844 h 334844"/>
                    <a:gd name="connsiteX8" fmla="*/ 351520 w 418195"/>
                    <a:gd name="connsiteY8" fmla="*/ 95250 h 334844"/>
                    <a:gd name="connsiteX9" fmla="*/ 260461 w 418195"/>
                    <a:gd name="connsiteY9" fmla="*/ 31994 h 334844"/>
                    <a:gd name="connsiteX10" fmla="*/ 181141 w 418195"/>
                    <a:gd name="connsiteY10" fmla="*/ 30113 h 334844"/>
                    <a:gd name="connsiteX11" fmla="*/ 180070 w 418195"/>
                    <a:gd name="connsiteY11" fmla="*/ 16669 h 334844"/>
                    <a:gd name="connsiteX12" fmla="*/ 292 w 418195"/>
                    <a:gd name="connsiteY12" fmla="*/ 15345 h 334844"/>
                    <a:gd name="connsiteX13" fmla="*/ 0 w 418195"/>
                    <a:gd name="connsiteY13" fmla="*/ 179 h 334844"/>
                    <a:gd name="connsiteX0" fmla="*/ 0 w 418195"/>
                    <a:gd name="connsiteY0" fmla="*/ 179 h 334844"/>
                    <a:gd name="connsiteX1" fmla="*/ 361045 w 418195"/>
                    <a:gd name="connsiteY1" fmla="*/ 0 h 334844"/>
                    <a:gd name="connsiteX2" fmla="*/ 370570 w 418195"/>
                    <a:gd name="connsiteY2" fmla="*/ 69056 h 334844"/>
                    <a:gd name="connsiteX3" fmla="*/ 392001 w 418195"/>
                    <a:gd name="connsiteY3" fmla="*/ 76200 h 334844"/>
                    <a:gd name="connsiteX4" fmla="*/ 396764 w 418195"/>
                    <a:gd name="connsiteY4" fmla="*/ 107156 h 334844"/>
                    <a:gd name="connsiteX5" fmla="*/ 380095 w 418195"/>
                    <a:gd name="connsiteY5" fmla="*/ 121444 h 334844"/>
                    <a:gd name="connsiteX6" fmla="*/ 418195 w 418195"/>
                    <a:gd name="connsiteY6" fmla="*/ 333375 h 334844"/>
                    <a:gd name="connsiteX7" fmla="*/ 354557 w 418195"/>
                    <a:gd name="connsiteY7" fmla="*/ 334844 h 334844"/>
                    <a:gd name="connsiteX8" fmla="*/ 351520 w 418195"/>
                    <a:gd name="connsiteY8" fmla="*/ 95250 h 334844"/>
                    <a:gd name="connsiteX9" fmla="*/ 260461 w 418195"/>
                    <a:gd name="connsiteY9" fmla="*/ 31994 h 334844"/>
                    <a:gd name="connsiteX10" fmla="*/ 181141 w 418195"/>
                    <a:gd name="connsiteY10" fmla="*/ 30113 h 334844"/>
                    <a:gd name="connsiteX11" fmla="*/ 180070 w 418195"/>
                    <a:gd name="connsiteY11" fmla="*/ 16669 h 334844"/>
                    <a:gd name="connsiteX12" fmla="*/ 292 w 418195"/>
                    <a:gd name="connsiteY12" fmla="*/ 15345 h 334844"/>
                    <a:gd name="connsiteX13" fmla="*/ 0 w 418195"/>
                    <a:gd name="connsiteY13" fmla="*/ 179 h 334844"/>
                    <a:gd name="connsiteX0" fmla="*/ 0 w 418195"/>
                    <a:gd name="connsiteY0" fmla="*/ 179 h 334844"/>
                    <a:gd name="connsiteX1" fmla="*/ 361045 w 418195"/>
                    <a:gd name="connsiteY1" fmla="*/ 0 h 334844"/>
                    <a:gd name="connsiteX2" fmla="*/ 370570 w 418195"/>
                    <a:gd name="connsiteY2" fmla="*/ 69056 h 334844"/>
                    <a:gd name="connsiteX3" fmla="*/ 392001 w 418195"/>
                    <a:gd name="connsiteY3" fmla="*/ 76200 h 334844"/>
                    <a:gd name="connsiteX4" fmla="*/ 396764 w 418195"/>
                    <a:gd name="connsiteY4" fmla="*/ 107156 h 334844"/>
                    <a:gd name="connsiteX5" fmla="*/ 380095 w 418195"/>
                    <a:gd name="connsiteY5" fmla="*/ 121444 h 334844"/>
                    <a:gd name="connsiteX6" fmla="*/ 418195 w 418195"/>
                    <a:gd name="connsiteY6" fmla="*/ 333375 h 334844"/>
                    <a:gd name="connsiteX7" fmla="*/ 352747 w 418195"/>
                    <a:gd name="connsiteY7" fmla="*/ 334844 h 334844"/>
                    <a:gd name="connsiteX8" fmla="*/ 351520 w 418195"/>
                    <a:gd name="connsiteY8" fmla="*/ 95250 h 334844"/>
                    <a:gd name="connsiteX9" fmla="*/ 260461 w 418195"/>
                    <a:gd name="connsiteY9" fmla="*/ 31994 h 334844"/>
                    <a:gd name="connsiteX10" fmla="*/ 181141 w 418195"/>
                    <a:gd name="connsiteY10" fmla="*/ 30113 h 334844"/>
                    <a:gd name="connsiteX11" fmla="*/ 180070 w 418195"/>
                    <a:gd name="connsiteY11" fmla="*/ 16669 h 334844"/>
                    <a:gd name="connsiteX12" fmla="*/ 292 w 418195"/>
                    <a:gd name="connsiteY12" fmla="*/ 15345 h 334844"/>
                    <a:gd name="connsiteX13" fmla="*/ 0 w 418195"/>
                    <a:gd name="connsiteY13" fmla="*/ 179 h 334844"/>
                    <a:gd name="connsiteX0" fmla="*/ 0 w 396764"/>
                    <a:gd name="connsiteY0" fmla="*/ 179 h 335452"/>
                    <a:gd name="connsiteX1" fmla="*/ 361045 w 396764"/>
                    <a:gd name="connsiteY1" fmla="*/ 0 h 335452"/>
                    <a:gd name="connsiteX2" fmla="*/ 370570 w 396764"/>
                    <a:gd name="connsiteY2" fmla="*/ 69056 h 335452"/>
                    <a:gd name="connsiteX3" fmla="*/ 392001 w 396764"/>
                    <a:gd name="connsiteY3" fmla="*/ 76200 h 335452"/>
                    <a:gd name="connsiteX4" fmla="*/ 396764 w 396764"/>
                    <a:gd name="connsiteY4" fmla="*/ 107156 h 335452"/>
                    <a:gd name="connsiteX5" fmla="*/ 380095 w 396764"/>
                    <a:gd name="connsiteY5" fmla="*/ 121444 h 335452"/>
                    <a:gd name="connsiteX6" fmla="*/ 388326 w 396764"/>
                    <a:gd name="connsiteY6" fmla="*/ 335452 h 335452"/>
                    <a:gd name="connsiteX7" fmla="*/ 352747 w 396764"/>
                    <a:gd name="connsiteY7" fmla="*/ 334844 h 335452"/>
                    <a:gd name="connsiteX8" fmla="*/ 351520 w 396764"/>
                    <a:gd name="connsiteY8" fmla="*/ 95250 h 335452"/>
                    <a:gd name="connsiteX9" fmla="*/ 260461 w 396764"/>
                    <a:gd name="connsiteY9" fmla="*/ 31994 h 335452"/>
                    <a:gd name="connsiteX10" fmla="*/ 181141 w 396764"/>
                    <a:gd name="connsiteY10" fmla="*/ 30113 h 335452"/>
                    <a:gd name="connsiteX11" fmla="*/ 180070 w 396764"/>
                    <a:gd name="connsiteY11" fmla="*/ 16669 h 335452"/>
                    <a:gd name="connsiteX12" fmla="*/ 292 w 396764"/>
                    <a:gd name="connsiteY12" fmla="*/ 15345 h 335452"/>
                    <a:gd name="connsiteX13" fmla="*/ 0 w 396764"/>
                    <a:gd name="connsiteY13" fmla="*/ 179 h 335452"/>
                    <a:gd name="connsiteX0" fmla="*/ 0 w 396764"/>
                    <a:gd name="connsiteY0" fmla="*/ 179 h 335452"/>
                    <a:gd name="connsiteX1" fmla="*/ 361045 w 396764"/>
                    <a:gd name="connsiteY1" fmla="*/ 0 h 335452"/>
                    <a:gd name="connsiteX2" fmla="*/ 370570 w 396764"/>
                    <a:gd name="connsiteY2" fmla="*/ 69056 h 335452"/>
                    <a:gd name="connsiteX3" fmla="*/ 392001 w 396764"/>
                    <a:gd name="connsiteY3" fmla="*/ 76200 h 335452"/>
                    <a:gd name="connsiteX4" fmla="*/ 396764 w 396764"/>
                    <a:gd name="connsiteY4" fmla="*/ 107156 h 335452"/>
                    <a:gd name="connsiteX5" fmla="*/ 380095 w 396764"/>
                    <a:gd name="connsiteY5" fmla="*/ 121444 h 335452"/>
                    <a:gd name="connsiteX6" fmla="*/ 385610 w 396764"/>
                    <a:gd name="connsiteY6" fmla="*/ 335452 h 335452"/>
                    <a:gd name="connsiteX7" fmla="*/ 352747 w 396764"/>
                    <a:gd name="connsiteY7" fmla="*/ 334844 h 335452"/>
                    <a:gd name="connsiteX8" fmla="*/ 351520 w 396764"/>
                    <a:gd name="connsiteY8" fmla="*/ 95250 h 335452"/>
                    <a:gd name="connsiteX9" fmla="*/ 260461 w 396764"/>
                    <a:gd name="connsiteY9" fmla="*/ 31994 h 335452"/>
                    <a:gd name="connsiteX10" fmla="*/ 181141 w 396764"/>
                    <a:gd name="connsiteY10" fmla="*/ 30113 h 335452"/>
                    <a:gd name="connsiteX11" fmla="*/ 180070 w 396764"/>
                    <a:gd name="connsiteY11" fmla="*/ 16669 h 335452"/>
                    <a:gd name="connsiteX12" fmla="*/ 292 w 396764"/>
                    <a:gd name="connsiteY12" fmla="*/ 15345 h 335452"/>
                    <a:gd name="connsiteX13" fmla="*/ 0 w 396764"/>
                    <a:gd name="connsiteY13" fmla="*/ 179 h 335452"/>
                    <a:gd name="connsiteX0" fmla="*/ 0 w 396764"/>
                    <a:gd name="connsiteY0" fmla="*/ 179 h 336490"/>
                    <a:gd name="connsiteX1" fmla="*/ 361045 w 396764"/>
                    <a:gd name="connsiteY1" fmla="*/ 0 h 336490"/>
                    <a:gd name="connsiteX2" fmla="*/ 370570 w 396764"/>
                    <a:gd name="connsiteY2" fmla="*/ 69056 h 336490"/>
                    <a:gd name="connsiteX3" fmla="*/ 392001 w 396764"/>
                    <a:gd name="connsiteY3" fmla="*/ 76200 h 336490"/>
                    <a:gd name="connsiteX4" fmla="*/ 396764 w 396764"/>
                    <a:gd name="connsiteY4" fmla="*/ 107156 h 336490"/>
                    <a:gd name="connsiteX5" fmla="*/ 380095 w 396764"/>
                    <a:gd name="connsiteY5" fmla="*/ 121444 h 336490"/>
                    <a:gd name="connsiteX6" fmla="*/ 381990 w 396764"/>
                    <a:gd name="connsiteY6" fmla="*/ 336490 h 336490"/>
                    <a:gd name="connsiteX7" fmla="*/ 352747 w 396764"/>
                    <a:gd name="connsiteY7" fmla="*/ 334844 h 336490"/>
                    <a:gd name="connsiteX8" fmla="*/ 351520 w 396764"/>
                    <a:gd name="connsiteY8" fmla="*/ 95250 h 336490"/>
                    <a:gd name="connsiteX9" fmla="*/ 260461 w 396764"/>
                    <a:gd name="connsiteY9" fmla="*/ 31994 h 336490"/>
                    <a:gd name="connsiteX10" fmla="*/ 181141 w 396764"/>
                    <a:gd name="connsiteY10" fmla="*/ 30113 h 336490"/>
                    <a:gd name="connsiteX11" fmla="*/ 180070 w 396764"/>
                    <a:gd name="connsiteY11" fmla="*/ 16669 h 336490"/>
                    <a:gd name="connsiteX12" fmla="*/ 292 w 396764"/>
                    <a:gd name="connsiteY12" fmla="*/ 15345 h 336490"/>
                    <a:gd name="connsiteX13" fmla="*/ 0 w 396764"/>
                    <a:gd name="connsiteY13" fmla="*/ 179 h 336490"/>
                    <a:gd name="connsiteX0" fmla="*/ 0 w 396764"/>
                    <a:gd name="connsiteY0" fmla="*/ 179 h 336490"/>
                    <a:gd name="connsiteX1" fmla="*/ 361045 w 396764"/>
                    <a:gd name="connsiteY1" fmla="*/ 0 h 336490"/>
                    <a:gd name="connsiteX2" fmla="*/ 370570 w 396764"/>
                    <a:gd name="connsiteY2" fmla="*/ 69056 h 336490"/>
                    <a:gd name="connsiteX3" fmla="*/ 392001 w 396764"/>
                    <a:gd name="connsiteY3" fmla="*/ 76200 h 336490"/>
                    <a:gd name="connsiteX4" fmla="*/ 396764 w 396764"/>
                    <a:gd name="connsiteY4" fmla="*/ 107156 h 336490"/>
                    <a:gd name="connsiteX5" fmla="*/ 380095 w 396764"/>
                    <a:gd name="connsiteY5" fmla="*/ 121444 h 336490"/>
                    <a:gd name="connsiteX6" fmla="*/ 378369 w 396764"/>
                    <a:gd name="connsiteY6" fmla="*/ 336490 h 336490"/>
                    <a:gd name="connsiteX7" fmla="*/ 352747 w 396764"/>
                    <a:gd name="connsiteY7" fmla="*/ 334844 h 336490"/>
                    <a:gd name="connsiteX8" fmla="*/ 351520 w 396764"/>
                    <a:gd name="connsiteY8" fmla="*/ 95250 h 336490"/>
                    <a:gd name="connsiteX9" fmla="*/ 260461 w 396764"/>
                    <a:gd name="connsiteY9" fmla="*/ 31994 h 336490"/>
                    <a:gd name="connsiteX10" fmla="*/ 181141 w 396764"/>
                    <a:gd name="connsiteY10" fmla="*/ 30113 h 336490"/>
                    <a:gd name="connsiteX11" fmla="*/ 180070 w 396764"/>
                    <a:gd name="connsiteY11" fmla="*/ 16669 h 336490"/>
                    <a:gd name="connsiteX12" fmla="*/ 292 w 396764"/>
                    <a:gd name="connsiteY12" fmla="*/ 15345 h 336490"/>
                    <a:gd name="connsiteX13" fmla="*/ 0 w 396764"/>
                    <a:gd name="connsiteY13" fmla="*/ 179 h 336490"/>
                    <a:gd name="connsiteX0" fmla="*/ 0 w 396764"/>
                    <a:gd name="connsiteY0" fmla="*/ 179 h 336490"/>
                    <a:gd name="connsiteX1" fmla="*/ 361045 w 396764"/>
                    <a:gd name="connsiteY1" fmla="*/ 0 h 336490"/>
                    <a:gd name="connsiteX2" fmla="*/ 370570 w 396764"/>
                    <a:gd name="connsiteY2" fmla="*/ 69056 h 336490"/>
                    <a:gd name="connsiteX3" fmla="*/ 392001 w 396764"/>
                    <a:gd name="connsiteY3" fmla="*/ 76200 h 336490"/>
                    <a:gd name="connsiteX4" fmla="*/ 396764 w 396764"/>
                    <a:gd name="connsiteY4" fmla="*/ 107156 h 336490"/>
                    <a:gd name="connsiteX5" fmla="*/ 380095 w 396764"/>
                    <a:gd name="connsiteY5" fmla="*/ 121444 h 336490"/>
                    <a:gd name="connsiteX6" fmla="*/ 380179 w 396764"/>
                    <a:gd name="connsiteY6" fmla="*/ 336490 h 336490"/>
                    <a:gd name="connsiteX7" fmla="*/ 352747 w 396764"/>
                    <a:gd name="connsiteY7" fmla="*/ 334844 h 336490"/>
                    <a:gd name="connsiteX8" fmla="*/ 351520 w 396764"/>
                    <a:gd name="connsiteY8" fmla="*/ 95250 h 336490"/>
                    <a:gd name="connsiteX9" fmla="*/ 260461 w 396764"/>
                    <a:gd name="connsiteY9" fmla="*/ 31994 h 336490"/>
                    <a:gd name="connsiteX10" fmla="*/ 181141 w 396764"/>
                    <a:gd name="connsiteY10" fmla="*/ 30113 h 336490"/>
                    <a:gd name="connsiteX11" fmla="*/ 180070 w 396764"/>
                    <a:gd name="connsiteY11" fmla="*/ 16669 h 336490"/>
                    <a:gd name="connsiteX12" fmla="*/ 292 w 396764"/>
                    <a:gd name="connsiteY12" fmla="*/ 15345 h 336490"/>
                    <a:gd name="connsiteX13" fmla="*/ 0 w 396764"/>
                    <a:gd name="connsiteY13" fmla="*/ 179 h 336490"/>
                    <a:gd name="connsiteX0" fmla="*/ 0 w 396764"/>
                    <a:gd name="connsiteY0" fmla="*/ 179 h 336490"/>
                    <a:gd name="connsiteX1" fmla="*/ 361045 w 396764"/>
                    <a:gd name="connsiteY1" fmla="*/ 0 h 336490"/>
                    <a:gd name="connsiteX2" fmla="*/ 373285 w 396764"/>
                    <a:gd name="connsiteY2" fmla="*/ 70094 h 336490"/>
                    <a:gd name="connsiteX3" fmla="*/ 392001 w 396764"/>
                    <a:gd name="connsiteY3" fmla="*/ 76200 h 336490"/>
                    <a:gd name="connsiteX4" fmla="*/ 396764 w 396764"/>
                    <a:gd name="connsiteY4" fmla="*/ 107156 h 336490"/>
                    <a:gd name="connsiteX5" fmla="*/ 380095 w 396764"/>
                    <a:gd name="connsiteY5" fmla="*/ 121444 h 336490"/>
                    <a:gd name="connsiteX6" fmla="*/ 380179 w 396764"/>
                    <a:gd name="connsiteY6" fmla="*/ 336490 h 336490"/>
                    <a:gd name="connsiteX7" fmla="*/ 352747 w 396764"/>
                    <a:gd name="connsiteY7" fmla="*/ 334844 h 336490"/>
                    <a:gd name="connsiteX8" fmla="*/ 351520 w 396764"/>
                    <a:gd name="connsiteY8" fmla="*/ 95250 h 336490"/>
                    <a:gd name="connsiteX9" fmla="*/ 260461 w 396764"/>
                    <a:gd name="connsiteY9" fmla="*/ 31994 h 336490"/>
                    <a:gd name="connsiteX10" fmla="*/ 181141 w 396764"/>
                    <a:gd name="connsiteY10" fmla="*/ 30113 h 336490"/>
                    <a:gd name="connsiteX11" fmla="*/ 180070 w 396764"/>
                    <a:gd name="connsiteY11" fmla="*/ 16669 h 336490"/>
                    <a:gd name="connsiteX12" fmla="*/ 292 w 396764"/>
                    <a:gd name="connsiteY12" fmla="*/ 15345 h 336490"/>
                    <a:gd name="connsiteX13" fmla="*/ 0 w 396764"/>
                    <a:gd name="connsiteY13" fmla="*/ 179 h 336490"/>
                    <a:gd name="connsiteX0" fmla="*/ 0 w 396764"/>
                    <a:gd name="connsiteY0" fmla="*/ 3294 h 339605"/>
                    <a:gd name="connsiteX1" fmla="*/ 374622 w 396764"/>
                    <a:gd name="connsiteY1" fmla="*/ 0 h 339605"/>
                    <a:gd name="connsiteX2" fmla="*/ 373285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0461 w 396764"/>
                    <a:gd name="connsiteY9" fmla="*/ 35109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4622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0461 w 396764"/>
                    <a:gd name="connsiteY9" fmla="*/ 35109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9147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0461 w 396764"/>
                    <a:gd name="connsiteY9" fmla="*/ 35109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9147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1366 w 396764"/>
                    <a:gd name="connsiteY9" fmla="*/ 36147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5527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1366 w 396764"/>
                    <a:gd name="connsiteY9" fmla="*/ 36147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7337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1366 w 396764"/>
                    <a:gd name="connsiteY9" fmla="*/ 36147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6432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1366 w 396764"/>
                    <a:gd name="connsiteY9" fmla="*/ 36147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2238"/>
                    <a:gd name="connsiteY0" fmla="*/ 3294 h 339605"/>
                    <a:gd name="connsiteX1" fmla="*/ 376432 w 392238"/>
                    <a:gd name="connsiteY1" fmla="*/ 0 h 339605"/>
                    <a:gd name="connsiteX2" fmla="*/ 376001 w 392238"/>
                    <a:gd name="connsiteY2" fmla="*/ 73209 h 339605"/>
                    <a:gd name="connsiteX3" fmla="*/ 392001 w 392238"/>
                    <a:gd name="connsiteY3" fmla="*/ 79315 h 339605"/>
                    <a:gd name="connsiteX4" fmla="*/ 392238 w 392238"/>
                    <a:gd name="connsiteY4" fmla="*/ 111309 h 339605"/>
                    <a:gd name="connsiteX5" fmla="*/ 380095 w 392238"/>
                    <a:gd name="connsiteY5" fmla="*/ 124559 h 339605"/>
                    <a:gd name="connsiteX6" fmla="*/ 380179 w 392238"/>
                    <a:gd name="connsiteY6" fmla="*/ 339605 h 339605"/>
                    <a:gd name="connsiteX7" fmla="*/ 352747 w 392238"/>
                    <a:gd name="connsiteY7" fmla="*/ 337959 h 339605"/>
                    <a:gd name="connsiteX8" fmla="*/ 351520 w 392238"/>
                    <a:gd name="connsiteY8" fmla="*/ 98365 h 339605"/>
                    <a:gd name="connsiteX9" fmla="*/ 261366 w 392238"/>
                    <a:gd name="connsiteY9" fmla="*/ 36147 h 339605"/>
                    <a:gd name="connsiteX10" fmla="*/ 181141 w 392238"/>
                    <a:gd name="connsiteY10" fmla="*/ 33228 h 339605"/>
                    <a:gd name="connsiteX11" fmla="*/ 180070 w 392238"/>
                    <a:gd name="connsiteY11" fmla="*/ 19784 h 339605"/>
                    <a:gd name="connsiteX12" fmla="*/ 292 w 392238"/>
                    <a:gd name="connsiteY12" fmla="*/ 18460 h 339605"/>
                    <a:gd name="connsiteX13" fmla="*/ 0 w 392238"/>
                    <a:gd name="connsiteY13" fmla="*/ 3294 h 339605"/>
                    <a:gd name="connsiteX0" fmla="*/ 0 w 392238"/>
                    <a:gd name="connsiteY0" fmla="*/ 3294 h 339605"/>
                    <a:gd name="connsiteX1" fmla="*/ 376432 w 392238"/>
                    <a:gd name="connsiteY1" fmla="*/ 0 h 339605"/>
                    <a:gd name="connsiteX2" fmla="*/ 380526 w 392238"/>
                    <a:gd name="connsiteY2" fmla="*/ 72171 h 339605"/>
                    <a:gd name="connsiteX3" fmla="*/ 392001 w 392238"/>
                    <a:gd name="connsiteY3" fmla="*/ 79315 h 339605"/>
                    <a:gd name="connsiteX4" fmla="*/ 392238 w 392238"/>
                    <a:gd name="connsiteY4" fmla="*/ 111309 h 339605"/>
                    <a:gd name="connsiteX5" fmla="*/ 380095 w 392238"/>
                    <a:gd name="connsiteY5" fmla="*/ 124559 h 339605"/>
                    <a:gd name="connsiteX6" fmla="*/ 380179 w 392238"/>
                    <a:gd name="connsiteY6" fmla="*/ 339605 h 339605"/>
                    <a:gd name="connsiteX7" fmla="*/ 352747 w 392238"/>
                    <a:gd name="connsiteY7" fmla="*/ 337959 h 339605"/>
                    <a:gd name="connsiteX8" fmla="*/ 351520 w 392238"/>
                    <a:gd name="connsiteY8" fmla="*/ 98365 h 339605"/>
                    <a:gd name="connsiteX9" fmla="*/ 261366 w 392238"/>
                    <a:gd name="connsiteY9" fmla="*/ 36147 h 339605"/>
                    <a:gd name="connsiteX10" fmla="*/ 181141 w 392238"/>
                    <a:gd name="connsiteY10" fmla="*/ 33228 h 339605"/>
                    <a:gd name="connsiteX11" fmla="*/ 180070 w 392238"/>
                    <a:gd name="connsiteY11" fmla="*/ 19784 h 339605"/>
                    <a:gd name="connsiteX12" fmla="*/ 292 w 392238"/>
                    <a:gd name="connsiteY12" fmla="*/ 18460 h 339605"/>
                    <a:gd name="connsiteX13" fmla="*/ 0 w 392238"/>
                    <a:gd name="connsiteY13" fmla="*/ 3294 h 339605"/>
                    <a:gd name="connsiteX0" fmla="*/ 0 w 392238"/>
                    <a:gd name="connsiteY0" fmla="*/ 3294 h 339605"/>
                    <a:gd name="connsiteX1" fmla="*/ 381863 w 392238"/>
                    <a:gd name="connsiteY1" fmla="*/ 0 h 339605"/>
                    <a:gd name="connsiteX2" fmla="*/ 380526 w 392238"/>
                    <a:gd name="connsiteY2" fmla="*/ 72171 h 339605"/>
                    <a:gd name="connsiteX3" fmla="*/ 392001 w 392238"/>
                    <a:gd name="connsiteY3" fmla="*/ 79315 h 339605"/>
                    <a:gd name="connsiteX4" fmla="*/ 392238 w 392238"/>
                    <a:gd name="connsiteY4" fmla="*/ 111309 h 339605"/>
                    <a:gd name="connsiteX5" fmla="*/ 380095 w 392238"/>
                    <a:gd name="connsiteY5" fmla="*/ 124559 h 339605"/>
                    <a:gd name="connsiteX6" fmla="*/ 380179 w 392238"/>
                    <a:gd name="connsiteY6" fmla="*/ 339605 h 339605"/>
                    <a:gd name="connsiteX7" fmla="*/ 352747 w 392238"/>
                    <a:gd name="connsiteY7" fmla="*/ 337959 h 339605"/>
                    <a:gd name="connsiteX8" fmla="*/ 351520 w 392238"/>
                    <a:gd name="connsiteY8" fmla="*/ 98365 h 339605"/>
                    <a:gd name="connsiteX9" fmla="*/ 261366 w 392238"/>
                    <a:gd name="connsiteY9" fmla="*/ 36147 h 339605"/>
                    <a:gd name="connsiteX10" fmla="*/ 181141 w 392238"/>
                    <a:gd name="connsiteY10" fmla="*/ 33228 h 339605"/>
                    <a:gd name="connsiteX11" fmla="*/ 180070 w 392238"/>
                    <a:gd name="connsiteY11" fmla="*/ 19784 h 339605"/>
                    <a:gd name="connsiteX12" fmla="*/ 292 w 392238"/>
                    <a:gd name="connsiteY12" fmla="*/ 18460 h 339605"/>
                    <a:gd name="connsiteX13" fmla="*/ 0 w 392238"/>
                    <a:gd name="connsiteY13" fmla="*/ 3294 h 339605"/>
                    <a:gd name="connsiteX0" fmla="*/ 0 w 392238"/>
                    <a:gd name="connsiteY0" fmla="*/ 3294 h 339605"/>
                    <a:gd name="connsiteX1" fmla="*/ 378242 w 392238"/>
                    <a:gd name="connsiteY1" fmla="*/ 0 h 339605"/>
                    <a:gd name="connsiteX2" fmla="*/ 380526 w 392238"/>
                    <a:gd name="connsiteY2" fmla="*/ 72171 h 339605"/>
                    <a:gd name="connsiteX3" fmla="*/ 392001 w 392238"/>
                    <a:gd name="connsiteY3" fmla="*/ 79315 h 339605"/>
                    <a:gd name="connsiteX4" fmla="*/ 392238 w 392238"/>
                    <a:gd name="connsiteY4" fmla="*/ 111309 h 339605"/>
                    <a:gd name="connsiteX5" fmla="*/ 380095 w 392238"/>
                    <a:gd name="connsiteY5" fmla="*/ 124559 h 339605"/>
                    <a:gd name="connsiteX6" fmla="*/ 380179 w 392238"/>
                    <a:gd name="connsiteY6" fmla="*/ 339605 h 339605"/>
                    <a:gd name="connsiteX7" fmla="*/ 352747 w 392238"/>
                    <a:gd name="connsiteY7" fmla="*/ 337959 h 339605"/>
                    <a:gd name="connsiteX8" fmla="*/ 351520 w 392238"/>
                    <a:gd name="connsiteY8" fmla="*/ 98365 h 339605"/>
                    <a:gd name="connsiteX9" fmla="*/ 261366 w 392238"/>
                    <a:gd name="connsiteY9" fmla="*/ 36147 h 339605"/>
                    <a:gd name="connsiteX10" fmla="*/ 181141 w 392238"/>
                    <a:gd name="connsiteY10" fmla="*/ 33228 h 339605"/>
                    <a:gd name="connsiteX11" fmla="*/ 180070 w 392238"/>
                    <a:gd name="connsiteY11" fmla="*/ 19784 h 339605"/>
                    <a:gd name="connsiteX12" fmla="*/ 292 w 392238"/>
                    <a:gd name="connsiteY12" fmla="*/ 18460 h 339605"/>
                    <a:gd name="connsiteX13" fmla="*/ 0 w 392238"/>
                    <a:gd name="connsiteY13" fmla="*/ 3294 h 339605"/>
                    <a:gd name="connsiteX0" fmla="*/ 0 w 392238"/>
                    <a:gd name="connsiteY0" fmla="*/ 4332 h 340643"/>
                    <a:gd name="connsiteX1" fmla="*/ 381863 w 392238"/>
                    <a:gd name="connsiteY1" fmla="*/ 0 h 340643"/>
                    <a:gd name="connsiteX2" fmla="*/ 380526 w 392238"/>
                    <a:gd name="connsiteY2" fmla="*/ 73209 h 340643"/>
                    <a:gd name="connsiteX3" fmla="*/ 392001 w 392238"/>
                    <a:gd name="connsiteY3" fmla="*/ 80353 h 340643"/>
                    <a:gd name="connsiteX4" fmla="*/ 392238 w 392238"/>
                    <a:gd name="connsiteY4" fmla="*/ 112347 h 340643"/>
                    <a:gd name="connsiteX5" fmla="*/ 380095 w 392238"/>
                    <a:gd name="connsiteY5" fmla="*/ 125597 h 340643"/>
                    <a:gd name="connsiteX6" fmla="*/ 380179 w 392238"/>
                    <a:gd name="connsiteY6" fmla="*/ 340643 h 340643"/>
                    <a:gd name="connsiteX7" fmla="*/ 352747 w 392238"/>
                    <a:gd name="connsiteY7" fmla="*/ 338997 h 340643"/>
                    <a:gd name="connsiteX8" fmla="*/ 351520 w 392238"/>
                    <a:gd name="connsiteY8" fmla="*/ 99403 h 340643"/>
                    <a:gd name="connsiteX9" fmla="*/ 261366 w 392238"/>
                    <a:gd name="connsiteY9" fmla="*/ 37185 h 340643"/>
                    <a:gd name="connsiteX10" fmla="*/ 181141 w 392238"/>
                    <a:gd name="connsiteY10" fmla="*/ 34266 h 340643"/>
                    <a:gd name="connsiteX11" fmla="*/ 180070 w 392238"/>
                    <a:gd name="connsiteY11" fmla="*/ 20822 h 340643"/>
                    <a:gd name="connsiteX12" fmla="*/ 292 w 392238"/>
                    <a:gd name="connsiteY12" fmla="*/ 19498 h 340643"/>
                    <a:gd name="connsiteX13" fmla="*/ 0 w 392238"/>
                    <a:gd name="connsiteY13" fmla="*/ 4332 h 340643"/>
                    <a:gd name="connsiteX0" fmla="*/ 0 w 392238"/>
                    <a:gd name="connsiteY0" fmla="*/ 4332 h 340643"/>
                    <a:gd name="connsiteX1" fmla="*/ 379148 w 392238"/>
                    <a:gd name="connsiteY1" fmla="*/ 0 h 340643"/>
                    <a:gd name="connsiteX2" fmla="*/ 380526 w 392238"/>
                    <a:gd name="connsiteY2" fmla="*/ 73209 h 340643"/>
                    <a:gd name="connsiteX3" fmla="*/ 392001 w 392238"/>
                    <a:gd name="connsiteY3" fmla="*/ 80353 h 340643"/>
                    <a:gd name="connsiteX4" fmla="*/ 392238 w 392238"/>
                    <a:gd name="connsiteY4" fmla="*/ 112347 h 340643"/>
                    <a:gd name="connsiteX5" fmla="*/ 380095 w 392238"/>
                    <a:gd name="connsiteY5" fmla="*/ 125597 h 340643"/>
                    <a:gd name="connsiteX6" fmla="*/ 380179 w 392238"/>
                    <a:gd name="connsiteY6" fmla="*/ 340643 h 340643"/>
                    <a:gd name="connsiteX7" fmla="*/ 352747 w 392238"/>
                    <a:gd name="connsiteY7" fmla="*/ 338997 h 340643"/>
                    <a:gd name="connsiteX8" fmla="*/ 351520 w 392238"/>
                    <a:gd name="connsiteY8" fmla="*/ 99403 h 340643"/>
                    <a:gd name="connsiteX9" fmla="*/ 261366 w 392238"/>
                    <a:gd name="connsiteY9" fmla="*/ 37185 h 340643"/>
                    <a:gd name="connsiteX10" fmla="*/ 181141 w 392238"/>
                    <a:gd name="connsiteY10" fmla="*/ 34266 h 340643"/>
                    <a:gd name="connsiteX11" fmla="*/ 180070 w 392238"/>
                    <a:gd name="connsiteY11" fmla="*/ 20822 h 340643"/>
                    <a:gd name="connsiteX12" fmla="*/ 292 w 392238"/>
                    <a:gd name="connsiteY12" fmla="*/ 19498 h 340643"/>
                    <a:gd name="connsiteX13" fmla="*/ 0 w 392238"/>
                    <a:gd name="connsiteY13" fmla="*/ 4332 h 340643"/>
                    <a:gd name="connsiteX0" fmla="*/ 0 w 392238"/>
                    <a:gd name="connsiteY0" fmla="*/ 5370 h 341681"/>
                    <a:gd name="connsiteX1" fmla="*/ 380053 w 392238"/>
                    <a:gd name="connsiteY1" fmla="*/ 0 h 341681"/>
                    <a:gd name="connsiteX2" fmla="*/ 380526 w 392238"/>
                    <a:gd name="connsiteY2" fmla="*/ 74247 h 341681"/>
                    <a:gd name="connsiteX3" fmla="*/ 392001 w 392238"/>
                    <a:gd name="connsiteY3" fmla="*/ 81391 h 341681"/>
                    <a:gd name="connsiteX4" fmla="*/ 392238 w 392238"/>
                    <a:gd name="connsiteY4" fmla="*/ 113385 h 341681"/>
                    <a:gd name="connsiteX5" fmla="*/ 380095 w 392238"/>
                    <a:gd name="connsiteY5" fmla="*/ 126635 h 341681"/>
                    <a:gd name="connsiteX6" fmla="*/ 380179 w 392238"/>
                    <a:gd name="connsiteY6" fmla="*/ 341681 h 341681"/>
                    <a:gd name="connsiteX7" fmla="*/ 352747 w 392238"/>
                    <a:gd name="connsiteY7" fmla="*/ 340035 h 341681"/>
                    <a:gd name="connsiteX8" fmla="*/ 351520 w 392238"/>
                    <a:gd name="connsiteY8" fmla="*/ 100441 h 341681"/>
                    <a:gd name="connsiteX9" fmla="*/ 261366 w 392238"/>
                    <a:gd name="connsiteY9" fmla="*/ 38223 h 341681"/>
                    <a:gd name="connsiteX10" fmla="*/ 181141 w 392238"/>
                    <a:gd name="connsiteY10" fmla="*/ 35304 h 341681"/>
                    <a:gd name="connsiteX11" fmla="*/ 180070 w 392238"/>
                    <a:gd name="connsiteY11" fmla="*/ 21860 h 341681"/>
                    <a:gd name="connsiteX12" fmla="*/ 292 w 392238"/>
                    <a:gd name="connsiteY12" fmla="*/ 20536 h 341681"/>
                    <a:gd name="connsiteX13" fmla="*/ 0 w 392238"/>
                    <a:gd name="connsiteY13" fmla="*/ 5370 h 341681"/>
                    <a:gd name="connsiteX0" fmla="*/ 0 w 392238"/>
                    <a:gd name="connsiteY0" fmla="*/ 5370 h 341681"/>
                    <a:gd name="connsiteX1" fmla="*/ 381863 w 392238"/>
                    <a:gd name="connsiteY1" fmla="*/ 0 h 341681"/>
                    <a:gd name="connsiteX2" fmla="*/ 380526 w 392238"/>
                    <a:gd name="connsiteY2" fmla="*/ 74247 h 341681"/>
                    <a:gd name="connsiteX3" fmla="*/ 392001 w 392238"/>
                    <a:gd name="connsiteY3" fmla="*/ 81391 h 341681"/>
                    <a:gd name="connsiteX4" fmla="*/ 392238 w 392238"/>
                    <a:gd name="connsiteY4" fmla="*/ 113385 h 341681"/>
                    <a:gd name="connsiteX5" fmla="*/ 380095 w 392238"/>
                    <a:gd name="connsiteY5" fmla="*/ 126635 h 341681"/>
                    <a:gd name="connsiteX6" fmla="*/ 380179 w 392238"/>
                    <a:gd name="connsiteY6" fmla="*/ 341681 h 341681"/>
                    <a:gd name="connsiteX7" fmla="*/ 352747 w 392238"/>
                    <a:gd name="connsiteY7" fmla="*/ 340035 h 341681"/>
                    <a:gd name="connsiteX8" fmla="*/ 351520 w 392238"/>
                    <a:gd name="connsiteY8" fmla="*/ 100441 h 341681"/>
                    <a:gd name="connsiteX9" fmla="*/ 261366 w 392238"/>
                    <a:gd name="connsiteY9" fmla="*/ 38223 h 341681"/>
                    <a:gd name="connsiteX10" fmla="*/ 181141 w 392238"/>
                    <a:gd name="connsiteY10" fmla="*/ 35304 h 341681"/>
                    <a:gd name="connsiteX11" fmla="*/ 180070 w 392238"/>
                    <a:gd name="connsiteY11" fmla="*/ 21860 h 341681"/>
                    <a:gd name="connsiteX12" fmla="*/ 292 w 392238"/>
                    <a:gd name="connsiteY12" fmla="*/ 20536 h 341681"/>
                    <a:gd name="connsiteX13" fmla="*/ 0 w 392238"/>
                    <a:gd name="connsiteY13" fmla="*/ 5370 h 341681"/>
                    <a:gd name="connsiteX0" fmla="*/ 0 w 392238"/>
                    <a:gd name="connsiteY0" fmla="*/ 5370 h 341681"/>
                    <a:gd name="connsiteX1" fmla="*/ 381863 w 392238"/>
                    <a:gd name="connsiteY1" fmla="*/ 0 h 341681"/>
                    <a:gd name="connsiteX2" fmla="*/ 381431 w 392238"/>
                    <a:gd name="connsiteY2" fmla="*/ 74247 h 341681"/>
                    <a:gd name="connsiteX3" fmla="*/ 392001 w 392238"/>
                    <a:gd name="connsiteY3" fmla="*/ 81391 h 341681"/>
                    <a:gd name="connsiteX4" fmla="*/ 392238 w 392238"/>
                    <a:gd name="connsiteY4" fmla="*/ 113385 h 341681"/>
                    <a:gd name="connsiteX5" fmla="*/ 380095 w 392238"/>
                    <a:gd name="connsiteY5" fmla="*/ 126635 h 341681"/>
                    <a:gd name="connsiteX6" fmla="*/ 380179 w 392238"/>
                    <a:gd name="connsiteY6" fmla="*/ 341681 h 341681"/>
                    <a:gd name="connsiteX7" fmla="*/ 352747 w 392238"/>
                    <a:gd name="connsiteY7" fmla="*/ 340035 h 341681"/>
                    <a:gd name="connsiteX8" fmla="*/ 351520 w 392238"/>
                    <a:gd name="connsiteY8" fmla="*/ 100441 h 341681"/>
                    <a:gd name="connsiteX9" fmla="*/ 261366 w 392238"/>
                    <a:gd name="connsiteY9" fmla="*/ 38223 h 341681"/>
                    <a:gd name="connsiteX10" fmla="*/ 181141 w 392238"/>
                    <a:gd name="connsiteY10" fmla="*/ 35304 h 341681"/>
                    <a:gd name="connsiteX11" fmla="*/ 180070 w 392238"/>
                    <a:gd name="connsiteY11" fmla="*/ 21860 h 341681"/>
                    <a:gd name="connsiteX12" fmla="*/ 292 w 392238"/>
                    <a:gd name="connsiteY12" fmla="*/ 20536 h 341681"/>
                    <a:gd name="connsiteX13" fmla="*/ 0 w 392238"/>
                    <a:gd name="connsiteY13" fmla="*/ 5370 h 341681"/>
                    <a:gd name="connsiteX0" fmla="*/ 0 w 392238"/>
                    <a:gd name="connsiteY0" fmla="*/ 5370 h 342111"/>
                    <a:gd name="connsiteX1" fmla="*/ 381863 w 392238"/>
                    <a:gd name="connsiteY1" fmla="*/ 0 h 342111"/>
                    <a:gd name="connsiteX2" fmla="*/ 381431 w 392238"/>
                    <a:gd name="connsiteY2" fmla="*/ 74247 h 342111"/>
                    <a:gd name="connsiteX3" fmla="*/ 392001 w 392238"/>
                    <a:gd name="connsiteY3" fmla="*/ 81391 h 342111"/>
                    <a:gd name="connsiteX4" fmla="*/ 392238 w 392238"/>
                    <a:gd name="connsiteY4" fmla="*/ 113385 h 342111"/>
                    <a:gd name="connsiteX5" fmla="*/ 380095 w 392238"/>
                    <a:gd name="connsiteY5" fmla="*/ 126635 h 342111"/>
                    <a:gd name="connsiteX6" fmla="*/ 380179 w 392238"/>
                    <a:gd name="connsiteY6" fmla="*/ 341681 h 342111"/>
                    <a:gd name="connsiteX7" fmla="*/ 352747 w 392238"/>
                    <a:gd name="connsiteY7" fmla="*/ 342111 h 342111"/>
                    <a:gd name="connsiteX8" fmla="*/ 351520 w 392238"/>
                    <a:gd name="connsiteY8" fmla="*/ 100441 h 342111"/>
                    <a:gd name="connsiteX9" fmla="*/ 261366 w 392238"/>
                    <a:gd name="connsiteY9" fmla="*/ 38223 h 342111"/>
                    <a:gd name="connsiteX10" fmla="*/ 181141 w 392238"/>
                    <a:gd name="connsiteY10" fmla="*/ 35304 h 342111"/>
                    <a:gd name="connsiteX11" fmla="*/ 180070 w 392238"/>
                    <a:gd name="connsiteY11" fmla="*/ 21860 h 342111"/>
                    <a:gd name="connsiteX12" fmla="*/ 292 w 392238"/>
                    <a:gd name="connsiteY12" fmla="*/ 20536 h 342111"/>
                    <a:gd name="connsiteX13" fmla="*/ 0 w 392238"/>
                    <a:gd name="connsiteY13" fmla="*/ 5370 h 342111"/>
                    <a:gd name="connsiteX0" fmla="*/ 15096 w 391947"/>
                    <a:gd name="connsiteY0" fmla="*/ 3294 h 342111"/>
                    <a:gd name="connsiteX1" fmla="*/ 381572 w 391947"/>
                    <a:gd name="connsiteY1" fmla="*/ 0 h 342111"/>
                    <a:gd name="connsiteX2" fmla="*/ 381140 w 391947"/>
                    <a:gd name="connsiteY2" fmla="*/ 74247 h 342111"/>
                    <a:gd name="connsiteX3" fmla="*/ 391710 w 391947"/>
                    <a:gd name="connsiteY3" fmla="*/ 81391 h 342111"/>
                    <a:gd name="connsiteX4" fmla="*/ 391947 w 391947"/>
                    <a:gd name="connsiteY4" fmla="*/ 113385 h 342111"/>
                    <a:gd name="connsiteX5" fmla="*/ 379804 w 391947"/>
                    <a:gd name="connsiteY5" fmla="*/ 126635 h 342111"/>
                    <a:gd name="connsiteX6" fmla="*/ 379888 w 391947"/>
                    <a:gd name="connsiteY6" fmla="*/ 341681 h 342111"/>
                    <a:gd name="connsiteX7" fmla="*/ 352456 w 391947"/>
                    <a:gd name="connsiteY7" fmla="*/ 342111 h 342111"/>
                    <a:gd name="connsiteX8" fmla="*/ 351229 w 391947"/>
                    <a:gd name="connsiteY8" fmla="*/ 100441 h 342111"/>
                    <a:gd name="connsiteX9" fmla="*/ 261075 w 391947"/>
                    <a:gd name="connsiteY9" fmla="*/ 38223 h 342111"/>
                    <a:gd name="connsiteX10" fmla="*/ 180850 w 391947"/>
                    <a:gd name="connsiteY10" fmla="*/ 35304 h 342111"/>
                    <a:gd name="connsiteX11" fmla="*/ 179779 w 391947"/>
                    <a:gd name="connsiteY11" fmla="*/ 21860 h 342111"/>
                    <a:gd name="connsiteX12" fmla="*/ 1 w 391947"/>
                    <a:gd name="connsiteY12" fmla="*/ 20536 h 342111"/>
                    <a:gd name="connsiteX13" fmla="*/ 15096 w 391947"/>
                    <a:gd name="connsiteY13" fmla="*/ 3294 h 342111"/>
                    <a:gd name="connsiteX0" fmla="*/ 16906 w 391947"/>
                    <a:gd name="connsiteY0" fmla="*/ 3294 h 342111"/>
                    <a:gd name="connsiteX1" fmla="*/ 381572 w 391947"/>
                    <a:gd name="connsiteY1" fmla="*/ 0 h 342111"/>
                    <a:gd name="connsiteX2" fmla="*/ 381140 w 391947"/>
                    <a:gd name="connsiteY2" fmla="*/ 74247 h 342111"/>
                    <a:gd name="connsiteX3" fmla="*/ 391710 w 391947"/>
                    <a:gd name="connsiteY3" fmla="*/ 81391 h 342111"/>
                    <a:gd name="connsiteX4" fmla="*/ 391947 w 391947"/>
                    <a:gd name="connsiteY4" fmla="*/ 113385 h 342111"/>
                    <a:gd name="connsiteX5" fmla="*/ 379804 w 391947"/>
                    <a:gd name="connsiteY5" fmla="*/ 126635 h 342111"/>
                    <a:gd name="connsiteX6" fmla="*/ 379888 w 391947"/>
                    <a:gd name="connsiteY6" fmla="*/ 341681 h 342111"/>
                    <a:gd name="connsiteX7" fmla="*/ 352456 w 391947"/>
                    <a:gd name="connsiteY7" fmla="*/ 342111 h 342111"/>
                    <a:gd name="connsiteX8" fmla="*/ 351229 w 391947"/>
                    <a:gd name="connsiteY8" fmla="*/ 100441 h 342111"/>
                    <a:gd name="connsiteX9" fmla="*/ 261075 w 391947"/>
                    <a:gd name="connsiteY9" fmla="*/ 38223 h 342111"/>
                    <a:gd name="connsiteX10" fmla="*/ 180850 w 391947"/>
                    <a:gd name="connsiteY10" fmla="*/ 35304 h 342111"/>
                    <a:gd name="connsiteX11" fmla="*/ 179779 w 391947"/>
                    <a:gd name="connsiteY11" fmla="*/ 21860 h 342111"/>
                    <a:gd name="connsiteX12" fmla="*/ 1 w 391947"/>
                    <a:gd name="connsiteY12" fmla="*/ 20536 h 342111"/>
                    <a:gd name="connsiteX13" fmla="*/ 16906 w 391947"/>
                    <a:gd name="connsiteY13" fmla="*/ 3294 h 342111"/>
                    <a:gd name="connsiteX0" fmla="*/ 16906 w 391947"/>
                    <a:gd name="connsiteY0" fmla="*/ 3294 h 342111"/>
                    <a:gd name="connsiteX1" fmla="*/ 381572 w 391947"/>
                    <a:gd name="connsiteY1" fmla="*/ 0 h 342111"/>
                    <a:gd name="connsiteX2" fmla="*/ 381140 w 391947"/>
                    <a:gd name="connsiteY2" fmla="*/ 74247 h 342111"/>
                    <a:gd name="connsiteX3" fmla="*/ 391710 w 391947"/>
                    <a:gd name="connsiteY3" fmla="*/ 81391 h 342111"/>
                    <a:gd name="connsiteX4" fmla="*/ 391947 w 391947"/>
                    <a:gd name="connsiteY4" fmla="*/ 113385 h 342111"/>
                    <a:gd name="connsiteX5" fmla="*/ 379804 w 391947"/>
                    <a:gd name="connsiteY5" fmla="*/ 126635 h 342111"/>
                    <a:gd name="connsiteX6" fmla="*/ 379888 w 391947"/>
                    <a:gd name="connsiteY6" fmla="*/ 341681 h 342111"/>
                    <a:gd name="connsiteX7" fmla="*/ 352456 w 391947"/>
                    <a:gd name="connsiteY7" fmla="*/ 342111 h 342111"/>
                    <a:gd name="connsiteX8" fmla="*/ 351229 w 391947"/>
                    <a:gd name="connsiteY8" fmla="*/ 100441 h 342111"/>
                    <a:gd name="connsiteX9" fmla="*/ 261075 w 391947"/>
                    <a:gd name="connsiteY9" fmla="*/ 38223 h 342111"/>
                    <a:gd name="connsiteX10" fmla="*/ 180850 w 391947"/>
                    <a:gd name="connsiteY10" fmla="*/ 35304 h 342111"/>
                    <a:gd name="connsiteX11" fmla="*/ 179779 w 391947"/>
                    <a:gd name="connsiteY11" fmla="*/ 21860 h 342111"/>
                    <a:gd name="connsiteX12" fmla="*/ 1 w 391947"/>
                    <a:gd name="connsiteY12" fmla="*/ 20536 h 342111"/>
                    <a:gd name="connsiteX13" fmla="*/ 16906 w 391947"/>
                    <a:gd name="connsiteY13" fmla="*/ 3294 h 342111"/>
                    <a:gd name="connsiteX0" fmla="*/ 16905 w 391946"/>
                    <a:gd name="connsiteY0" fmla="*/ 3294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0536 h 342111"/>
                    <a:gd name="connsiteX13" fmla="*/ 16905 w 391946"/>
                    <a:gd name="connsiteY13" fmla="*/ 3294 h 342111"/>
                    <a:gd name="connsiteX0" fmla="*/ 16905 w 391946"/>
                    <a:gd name="connsiteY0" fmla="*/ 3294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2612 h 342111"/>
                    <a:gd name="connsiteX13" fmla="*/ 16905 w 391946"/>
                    <a:gd name="connsiteY13" fmla="*/ 3294 h 342111"/>
                    <a:gd name="connsiteX0" fmla="*/ 16905 w 391946"/>
                    <a:gd name="connsiteY0" fmla="*/ 3294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0535 h 342111"/>
                    <a:gd name="connsiteX13" fmla="*/ 16905 w 391946"/>
                    <a:gd name="connsiteY13" fmla="*/ 3294 h 342111"/>
                    <a:gd name="connsiteX0" fmla="*/ 16905 w 391946"/>
                    <a:gd name="connsiteY0" fmla="*/ 3294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0535 h 342111"/>
                    <a:gd name="connsiteX13" fmla="*/ 16905 w 391946"/>
                    <a:gd name="connsiteY13" fmla="*/ 3294 h 342111"/>
                    <a:gd name="connsiteX0" fmla="*/ 17810 w 391946"/>
                    <a:gd name="connsiteY0" fmla="*/ 1217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0535 h 342111"/>
                    <a:gd name="connsiteX13" fmla="*/ 17810 w 391946"/>
                    <a:gd name="connsiteY13" fmla="*/ 1217 h 342111"/>
                    <a:gd name="connsiteX0" fmla="*/ 17810 w 391946"/>
                    <a:gd name="connsiteY0" fmla="*/ 1217 h 341681"/>
                    <a:gd name="connsiteX1" fmla="*/ 381571 w 391946"/>
                    <a:gd name="connsiteY1" fmla="*/ 0 h 341681"/>
                    <a:gd name="connsiteX2" fmla="*/ 381139 w 391946"/>
                    <a:gd name="connsiteY2" fmla="*/ 74247 h 341681"/>
                    <a:gd name="connsiteX3" fmla="*/ 391709 w 391946"/>
                    <a:gd name="connsiteY3" fmla="*/ 81391 h 341681"/>
                    <a:gd name="connsiteX4" fmla="*/ 391946 w 391946"/>
                    <a:gd name="connsiteY4" fmla="*/ 113385 h 341681"/>
                    <a:gd name="connsiteX5" fmla="*/ 379803 w 391946"/>
                    <a:gd name="connsiteY5" fmla="*/ 126635 h 341681"/>
                    <a:gd name="connsiteX6" fmla="*/ 379887 w 391946"/>
                    <a:gd name="connsiteY6" fmla="*/ 341681 h 341681"/>
                    <a:gd name="connsiteX7" fmla="*/ 351550 w 391946"/>
                    <a:gd name="connsiteY7" fmla="*/ 311998 h 341681"/>
                    <a:gd name="connsiteX8" fmla="*/ 351228 w 391946"/>
                    <a:gd name="connsiteY8" fmla="*/ 100441 h 341681"/>
                    <a:gd name="connsiteX9" fmla="*/ 261074 w 391946"/>
                    <a:gd name="connsiteY9" fmla="*/ 38223 h 341681"/>
                    <a:gd name="connsiteX10" fmla="*/ 180849 w 391946"/>
                    <a:gd name="connsiteY10" fmla="*/ 35304 h 341681"/>
                    <a:gd name="connsiteX11" fmla="*/ 179778 w 391946"/>
                    <a:gd name="connsiteY11" fmla="*/ 21860 h 341681"/>
                    <a:gd name="connsiteX12" fmla="*/ 0 w 391946"/>
                    <a:gd name="connsiteY12" fmla="*/ 20535 h 341681"/>
                    <a:gd name="connsiteX13" fmla="*/ 17810 w 391946"/>
                    <a:gd name="connsiteY13" fmla="*/ 1217 h 341681"/>
                    <a:gd name="connsiteX0" fmla="*/ 17810 w 391946"/>
                    <a:gd name="connsiteY0" fmla="*/ 1217 h 345835"/>
                    <a:gd name="connsiteX1" fmla="*/ 381571 w 391946"/>
                    <a:gd name="connsiteY1" fmla="*/ 0 h 345835"/>
                    <a:gd name="connsiteX2" fmla="*/ 381139 w 391946"/>
                    <a:gd name="connsiteY2" fmla="*/ 74247 h 345835"/>
                    <a:gd name="connsiteX3" fmla="*/ 391709 w 391946"/>
                    <a:gd name="connsiteY3" fmla="*/ 81391 h 345835"/>
                    <a:gd name="connsiteX4" fmla="*/ 391946 w 391946"/>
                    <a:gd name="connsiteY4" fmla="*/ 113385 h 345835"/>
                    <a:gd name="connsiteX5" fmla="*/ 379803 w 391946"/>
                    <a:gd name="connsiteY5" fmla="*/ 126635 h 345835"/>
                    <a:gd name="connsiteX6" fmla="*/ 380792 w 391946"/>
                    <a:gd name="connsiteY6" fmla="*/ 345835 h 345835"/>
                    <a:gd name="connsiteX7" fmla="*/ 351550 w 391946"/>
                    <a:gd name="connsiteY7" fmla="*/ 311998 h 345835"/>
                    <a:gd name="connsiteX8" fmla="*/ 351228 w 391946"/>
                    <a:gd name="connsiteY8" fmla="*/ 100441 h 345835"/>
                    <a:gd name="connsiteX9" fmla="*/ 261074 w 391946"/>
                    <a:gd name="connsiteY9" fmla="*/ 38223 h 345835"/>
                    <a:gd name="connsiteX10" fmla="*/ 180849 w 391946"/>
                    <a:gd name="connsiteY10" fmla="*/ 35304 h 345835"/>
                    <a:gd name="connsiteX11" fmla="*/ 179778 w 391946"/>
                    <a:gd name="connsiteY11" fmla="*/ 21860 h 345835"/>
                    <a:gd name="connsiteX12" fmla="*/ 0 w 391946"/>
                    <a:gd name="connsiteY12" fmla="*/ 20535 h 345835"/>
                    <a:gd name="connsiteX13" fmla="*/ 17810 w 391946"/>
                    <a:gd name="connsiteY13" fmla="*/ 1217 h 345835"/>
                    <a:gd name="connsiteX0" fmla="*/ 17810 w 391946"/>
                    <a:gd name="connsiteY0" fmla="*/ 1217 h 345835"/>
                    <a:gd name="connsiteX1" fmla="*/ 381571 w 391946"/>
                    <a:gd name="connsiteY1" fmla="*/ 0 h 345835"/>
                    <a:gd name="connsiteX2" fmla="*/ 381139 w 391946"/>
                    <a:gd name="connsiteY2" fmla="*/ 74247 h 345835"/>
                    <a:gd name="connsiteX3" fmla="*/ 391709 w 391946"/>
                    <a:gd name="connsiteY3" fmla="*/ 81391 h 345835"/>
                    <a:gd name="connsiteX4" fmla="*/ 391946 w 391946"/>
                    <a:gd name="connsiteY4" fmla="*/ 113385 h 345835"/>
                    <a:gd name="connsiteX5" fmla="*/ 379803 w 391946"/>
                    <a:gd name="connsiteY5" fmla="*/ 126635 h 345835"/>
                    <a:gd name="connsiteX6" fmla="*/ 380792 w 391946"/>
                    <a:gd name="connsiteY6" fmla="*/ 345835 h 345835"/>
                    <a:gd name="connsiteX7" fmla="*/ 366032 w 391946"/>
                    <a:gd name="connsiteY7" fmla="*/ 327574 h 345835"/>
                    <a:gd name="connsiteX8" fmla="*/ 351228 w 391946"/>
                    <a:gd name="connsiteY8" fmla="*/ 100441 h 345835"/>
                    <a:gd name="connsiteX9" fmla="*/ 261074 w 391946"/>
                    <a:gd name="connsiteY9" fmla="*/ 38223 h 345835"/>
                    <a:gd name="connsiteX10" fmla="*/ 180849 w 391946"/>
                    <a:gd name="connsiteY10" fmla="*/ 35304 h 345835"/>
                    <a:gd name="connsiteX11" fmla="*/ 179778 w 391946"/>
                    <a:gd name="connsiteY11" fmla="*/ 21860 h 345835"/>
                    <a:gd name="connsiteX12" fmla="*/ 0 w 391946"/>
                    <a:gd name="connsiteY12" fmla="*/ 20535 h 345835"/>
                    <a:gd name="connsiteX13" fmla="*/ 17810 w 391946"/>
                    <a:gd name="connsiteY13" fmla="*/ 1217 h 345835"/>
                    <a:gd name="connsiteX0" fmla="*/ 17810 w 391946"/>
                    <a:gd name="connsiteY0" fmla="*/ 1217 h 345835"/>
                    <a:gd name="connsiteX1" fmla="*/ 381571 w 391946"/>
                    <a:gd name="connsiteY1" fmla="*/ 0 h 345835"/>
                    <a:gd name="connsiteX2" fmla="*/ 381139 w 391946"/>
                    <a:gd name="connsiteY2" fmla="*/ 74247 h 345835"/>
                    <a:gd name="connsiteX3" fmla="*/ 391709 w 391946"/>
                    <a:gd name="connsiteY3" fmla="*/ 81391 h 345835"/>
                    <a:gd name="connsiteX4" fmla="*/ 391946 w 391946"/>
                    <a:gd name="connsiteY4" fmla="*/ 113385 h 345835"/>
                    <a:gd name="connsiteX5" fmla="*/ 379803 w 391946"/>
                    <a:gd name="connsiteY5" fmla="*/ 126635 h 345835"/>
                    <a:gd name="connsiteX6" fmla="*/ 380792 w 391946"/>
                    <a:gd name="connsiteY6" fmla="*/ 345835 h 345835"/>
                    <a:gd name="connsiteX7" fmla="*/ 366032 w 391946"/>
                    <a:gd name="connsiteY7" fmla="*/ 327574 h 345835"/>
                    <a:gd name="connsiteX8" fmla="*/ 364805 w 391946"/>
                    <a:gd name="connsiteY8" fmla="*/ 100441 h 345835"/>
                    <a:gd name="connsiteX9" fmla="*/ 261074 w 391946"/>
                    <a:gd name="connsiteY9" fmla="*/ 38223 h 345835"/>
                    <a:gd name="connsiteX10" fmla="*/ 180849 w 391946"/>
                    <a:gd name="connsiteY10" fmla="*/ 35304 h 345835"/>
                    <a:gd name="connsiteX11" fmla="*/ 179778 w 391946"/>
                    <a:gd name="connsiteY11" fmla="*/ 21860 h 345835"/>
                    <a:gd name="connsiteX12" fmla="*/ 0 w 391946"/>
                    <a:gd name="connsiteY12" fmla="*/ 20535 h 345835"/>
                    <a:gd name="connsiteX13" fmla="*/ 17810 w 391946"/>
                    <a:gd name="connsiteY13" fmla="*/ 1217 h 345835"/>
                    <a:gd name="connsiteX0" fmla="*/ 17810 w 391946"/>
                    <a:gd name="connsiteY0" fmla="*/ 1217 h 344797"/>
                    <a:gd name="connsiteX1" fmla="*/ 381571 w 391946"/>
                    <a:gd name="connsiteY1" fmla="*/ 0 h 344797"/>
                    <a:gd name="connsiteX2" fmla="*/ 381139 w 391946"/>
                    <a:gd name="connsiteY2" fmla="*/ 74247 h 344797"/>
                    <a:gd name="connsiteX3" fmla="*/ 391709 w 391946"/>
                    <a:gd name="connsiteY3" fmla="*/ 81391 h 344797"/>
                    <a:gd name="connsiteX4" fmla="*/ 391946 w 391946"/>
                    <a:gd name="connsiteY4" fmla="*/ 113385 h 344797"/>
                    <a:gd name="connsiteX5" fmla="*/ 379803 w 391946"/>
                    <a:gd name="connsiteY5" fmla="*/ 126635 h 344797"/>
                    <a:gd name="connsiteX6" fmla="*/ 379887 w 391946"/>
                    <a:gd name="connsiteY6" fmla="*/ 344797 h 344797"/>
                    <a:gd name="connsiteX7" fmla="*/ 366032 w 391946"/>
                    <a:gd name="connsiteY7" fmla="*/ 327574 h 344797"/>
                    <a:gd name="connsiteX8" fmla="*/ 364805 w 391946"/>
                    <a:gd name="connsiteY8" fmla="*/ 100441 h 344797"/>
                    <a:gd name="connsiteX9" fmla="*/ 261074 w 391946"/>
                    <a:gd name="connsiteY9" fmla="*/ 38223 h 344797"/>
                    <a:gd name="connsiteX10" fmla="*/ 180849 w 391946"/>
                    <a:gd name="connsiteY10" fmla="*/ 35304 h 344797"/>
                    <a:gd name="connsiteX11" fmla="*/ 179778 w 391946"/>
                    <a:gd name="connsiteY11" fmla="*/ 21860 h 344797"/>
                    <a:gd name="connsiteX12" fmla="*/ 0 w 391946"/>
                    <a:gd name="connsiteY12" fmla="*/ 20535 h 344797"/>
                    <a:gd name="connsiteX13" fmla="*/ 17810 w 391946"/>
                    <a:gd name="connsiteY13" fmla="*/ 1217 h 344797"/>
                    <a:gd name="connsiteX0" fmla="*/ 17810 w 391946"/>
                    <a:gd name="connsiteY0" fmla="*/ 1217 h 344797"/>
                    <a:gd name="connsiteX1" fmla="*/ 381571 w 391946"/>
                    <a:gd name="connsiteY1" fmla="*/ 0 h 344797"/>
                    <a:gd name="connsiteX2" fmla="*/ 381139 w 391946"/>
                    <a:gd name="connsiteY2" fmla="*/ 74247 h 344797"/>
                    <a:gd name="connsiteX3" fmla="*/ 391709 w 391946"/>
                    <a:gd name="connsiteY3" fmla="*/ 81391 h 344797"/>
                    <a:gd name="connsiteX4" fmla="*/ 391946 w 391946"/>
                    <a:gd name="connsiteY4" fmla="*/ 113385 h 344797"/>
                    <a:gd name="connsiteX5" fmla="*/ 379803 w 391946"/>
                    <a:gd name="connsiteY5" fmla="*/ 126635 h 344797"/>
                    <a:gd name="connsiteX6" fmla="*/ 379887 w 391946"/>
                    <a:gd name="connsiteY6" fmla="*/ 344797 h 344797"/>
                    <a:gd name="connsiteX7" fmla="*/ 366032 w 391946"/>
                    <a:gd name="connsiteY7" fmla="*/ 327574 h 344797"/>
                    <a:gd name="connsiteX8" fmla="*/ 364805 w 391946"/>
                    <a:gd name="connsiteY8" fmla="*/ 97326 h 344797"/>
                    <a:gd name="connsiteX9" fmla="*/ 261074 w 391946"/>
                    <a:gd name="connsiteY9" fmla="*/ 38223 h 344797"/>
                    <a:gd name="connsiteX10" fmla="*/ 180849 w 391946"/>
                    <a:gd name="connsiteY10" fmla="*/ 35304 h 344797"/>
                    <a:gd name="connsiteX11" fmla="*/ 179778 w 391946"/>
                    <a:gd name="connsiteY11" fmla="*/ 21860 h 344797"/>
                    <a:gd name="connsiteX12" fmla="*/ 0 w 391946"/>
                    <a:gd name="connsiteY12" fmla="*/ 20535 h 344797"/>
                    <a:gd name="connsiteX13" fmla="*/ 17810 w 391946"/>
                    <a:gd name="connsiteY13" fmla="*/ 1217 h 344797"/>
                    <a:gd name="connsiteX0" fmla="*/ 17810 w 391946"/>
                    <a:gd name="connsiteY0" fmla="*/ 1217 h 344797"/>
                    <a:gd name="connsiteX1" fmla="*/ 381571 w 391946"/>
                    <a:gd name="connsiteY1" fmla="*/ 0 h 344797"/>
                    <a:gd name="connsiteX2" fmla="*/ 381139 w 391946"/>
                    <a:gd name="connsiteY2" fmla="*/ 74247 h 344797"/>
                    <a:gd name="connsiteX3" fmla="*/ 391709 w 391946"/>
                    <a:gd name="connsiteY3" fmla="*/ 81391 h 344797"/>
                    <a:gd name="connsiteX4" fmla="*/ 391946 w 391946"/>
                    <a:gd name="connsiteY4" fmla="*/ 113385 h 344797"/>
                    <a:gd name="connsiteX5" fmla="*/ 379803 w 391946"/>
                    <a:gd name="connsiteY5" fmla="*/ 126635 h 344797"/>
                    <a:gd name="connsiteX6" fmla="*/ 379887 w 391946"/>
                    <a:gd name="connsiteY6" fmla="*/ 344797 h 344797"/>
                    <a:gd name="connsiteX7" fmla="*/ 366032 w 391946"/>
                    <a:gd name="connsiteY7" fmla="*/ 327574 h 344797"/>
                    <a:gd name="connsiteX8" fmla="*/ 365710 w 391946"/>
                    <a:gd name="connsiteY8" fmla="*/ 99403 h 344797"/>
                    <a:gd name="connsiteX9" fmla="*/ 261074 w 391946"/>
                    <a:gd name="connsiteY9" fmla="*/ 38223 h 344797"/>
                    <a:gd name="connsiteX10" fmla="*/ 180849 w 391946"/>
                    <a:gd name="connsiteY10" fmla="*/ 35304 h 344797"/>
                    <a:gd name="connsiteX11" fmla="*/ 179778 w 391946"/>
                    <a:gd name="connsiteY11" fmla="*/ 21860 h 344797"/>
                    <a:gd name="connsiteX12" fmla="*/ 0 w 391946"/>
                    <a:gd name="connsiteY12" fmla="*/ 20535 h 344797"/>
                    <a:gd name="connsiteX13" fmla="*/ 17810 w 391946"/>
                    <a:gd name="connsiteY13" fmla="*/ 1217 h 344797"/>
                    <a:gd name="connsiteX0" fmla="*/ 17810 w 408108"/>
                    <a:gd name="connsiteY0" fmla="*/ 1217 h 344797"/>
                    <a:gd name="connsiteX1" fmla="*/ 381571 w 408108"/>
                    <a:gd name="connsiteY1" fmla="*/ 0 h 344797"/>
                    <a:gd name="connsiteX2" fmla="*/ 380290 w 408108"/>
                    <a:gd name="connsiteY2" fmla="*/ 23471 h 344797"/>
                    <a:gd name="connsiteX3" fmla="*/ 381139 w 408108"/>
                    <a:gd name="connsiteY3" fmla="*/ 74247 h 344797"/>
                    <a:gd name="connsiteX4" fmla="*/ 391709 w 408108"/>
                    <a:gd name="connsiteY4" fmla="*/ 81391 h 344797"/>
                    <a:gd name="connsiteX5" fmla="*/ 391946 w 408108"/>
                    <a:gd name="connsiteY5" fmla="*/ 113385 h 344797"/>
                    <a:gd name="connsiteX6" fmla="*/ 379803 w 408108"/>
                    <a:gd name="connsiteY6" fmla="*/ 126635 h 344797"/>
                    <a:gd name="connsiteX7" fmla="*/ 379887 w 408108"/>
                    <a:gd name="connsiteY7" fmla="*/ 344797 h 344797"/>
                    <a:gd name="connsiteX8" fmla="*/ 366032 w 408108"/>
                    <a:gd name="connsiteY8" fmla="*/ 327574 h 344797"/>
                    <a:gd name="connsiteX9" fmla="*/ 365710 w 408108"/>
                    <a:gd name="connsiteY9" fmla="*/ 99403 h 344797"/>
                    <a:gd name="connsiteX10" fmla="*/ 261074 w 408108"/>
                    <a:gd name="connsiteY10" fmla="*/ 38223 h 344797"/>
                    <a:gd name="connsiteX11" fmla="*/ 180849 w 408108"/>
                    <a:gd name="connsiteY11" fmla="*/ 35304 h 344797"/>
                    <a:gd name="connsiteX12" fmla="*/ 179778 w 408108"/>
                    <a:gd name="connsiteY12" fmla="*/ 21860 h 344797"/>
                    <a:gd name="connsiteX13" fmla="*/ 0 w 408108"/>
                    <a:gd name="connsiteY13" fmla="*/ 20535 h 344797"/>
                    <a:gd name="connsiteX14" fmla="*/ 17810 w 408108"/>
                    <a:gd name="connsiteY14" fmla="*/ 1217 h 344797"/>
                    <a:gd name="connsiteX0" fmla="*/ 17810 w 392737"/>
                    <a:gd name="connsiteY0" fmla="*/ 2256 h 345836"/>
                    <a:gd name="connsiteX1" fmla="*/ 358943 w 392737"/>
                    <a:gd name="connsiteY1" fmla="*/ 0 h 345836"/>
                    <a:gd name="connsiteX2" fmla="*/ 380290 w 392737"/>
                    <a:gd name="connsiteY2" fmla="*/ 24510 h 345836"/>
                    <a:gd name="connsiteX3" fmla="*/ 381139 w 392737"/>
                    <a:gd name="connsiteY3" fmla="*/ 75286 h 345836"/>
                    <a:gd name="connsiteX4" fmla="*/ 391709 w 392737"/>
                    <a:gd name="connsiteY4" fmla="*/ 82430 h 345836"/>
                    <a:gd name="connsiteX5" fmla="*/ 391946 w 392737"/>
                    <a:gd name="connsiteY5" fmla="*/ 114424 h 345836"/>
                    <a:gd name="connsiteX6" fmla="*/ 379803 w 392737"/>
                    <a:gd name="connsiteY6" fmla="*/ 127674 h 345836"/>
                    <a:gd name="connsiteX7" fmla="*/ 379887 w 392737"/>
                    <a:gd name="connsiteY7" fmla="*/ 345836 h 345836"/>
                    <a:gd name="connsiteX8" fmla="*/ 366032 w 392737"/>
                    <a:gd name="connsiteY8" fmla="*/ 328613 h 345836"/>
                    <a:gd name="connsiteX9" fmla="*/ 365710 w 392737"/>
                    <a:gd name="connsiteY9" fmla="*/ 100442 h 345836"/>
                    <a:gd name="connsiteX10" fmla="*/ 261074 w 392737"/>
                    <a:gd name="connsiteY10" fmla="*/ 39262 h 345836"/>
                    <a:gd name="connsiteX11" fmla="*/ 180849 w 392737"/>
                    <a:gd name="connsiteY11" fmla="*/ 36343 h 345836"/>
                    <a:gd name="connsiteX12" fmla="*/ 179778 w 392737"/>
                    <a:gd name="connsiteY12" fmla="*/ 22899 h 345836"/>
                    <a:gd name="connsiteX13" fmla="*/ 0 w 392737"/>
                    <a:gd name="connsiteY13" fmla="*/ 21574 h 345836"/>
                    <a:gd name="connsiteX14" fmla="*/ 17810 w 392737"/>
                    <a:gd name="connsiteY14" fmla="*/ 2256 h 345836"/>
                    <a:gd name="connsiteX0" fmla="*/ 17810 w 391946"/>
                    <a:gd name="connsiteY0" fmla="*/ 2265 h 345845"/>
                    <a:gd name="connsiteX1" fmla="*/ 358943 w 391946"/>
                    <a:gd name="connsiteY1" fmla="*/ 9 h 345845"/>
                    <a:gd name="connsiteX2" fmla="*/ 380290 w 391946"/>
                    <a:gd name="connsiteY2" fmla="*/ 24519 h 345845"/>
                    <a:gd name="connsiteX3" fmla="*/ 381139 w 391946"/>
                    <a:gd name="connsiteY3" fmla="*/ 75295 h 345845"/>
                    <a:gd name="connsiteX4" fmla="*/ 391709 w 391946"/>
                    <a:gd name="connsiteY4" fmla="*/ 82439 h 345845"/>
                    <a:gd name="connsiteX5" fmla="*/ 391946 w 391946"/>
                    <a:gd name="connsiteY5" fmla="*/ 114433 h 345845"/>
                    <a:gd name="connsiteX6" fmla="*/ 379803 w 391946"/>
                    <a:gd name="connsiteY6" fmla="*/ 127683 h 345845"/>
                    <a:gd name="connsiteX7" fmla="*/ 379887 w 391946"/>
                    <a:gd name="connsiteY7" fmla="*/ 345845 h 345845"/>
                    <a:gd name="connsiteX8" fmla="*/ 366032 w 391946"/>
                    <a:gd name="connsiteY8" fmla="*/ 328622 h 345845"/>
                    <a:gd name="connsiteX9" fmla="*/ 365710 w 391946"/>
                    <a:gd name="connsiteY9" fmla="*/ 100451 h 345845"/>
                    <a:gd name="connsiteX10" fmla="*/ 261074 w 391946"/>
                    <a:gd name="connsiteY10" fmla="*/ 39271 h 345845"/>
                    <a:gd name="connsiteX11" fmla="*/ 180849 w 391946"/>
                    <a:gd name="connsiteY11" fmla="*/ 36352 h 345845"/>
                    <a:gd name="connsiteX12" fmla="*/ 179778 w 391946"/>
                    <a:gd name="connsiteY12" fmla="*/ 22908 h 345845"/>
                    <a:gd name="connsiteX13" fmla="*/ 0 w 391946"/>
                    <a:gd name="connsiteY13" fmla="*/ 21583 h 345845"/>
                    <a:gd name="connsiteX14" fmla="*/ 17810 w 391946"/>
                    <a:gd name="connsiteY14" fmla="*/ 2265 h 345845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0290 w 391946"/>
                    <a:gd name="connsiteY2" fmla="*/ 25828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2738"/>
                    <a:gd name="connsiteY0" fmla="*/ 3574 h 347154"/>
                    <a:gd name="connsiteX1" fmla="*/ 358943 w 392738"/>
                    <a:gd name="connsiteY1" fmla="*/ 1318 h 347154"/>
                    <a:gd name="connsiteX2" fmla="*/ 380290 w 392738"/>
                    <a:gd name="connsiteY2" fmla="*/ 25828 h 347154"/>
                    <a:gd name="connsiteX3" fmla="*/ 381139 w 392738"/>
                    <a:gd name="connsiteY3" fmla="*/ 76604 h 347154"/>
                    <a:gd name="connsiteX4" fmla="*/ 391709 w 392738"/>
                    <a:gd name="connsiteY4" fmla="*/ 83748 h 347154"/>
                    <a:gd name="connsiteX5" fmla="*/ 391946 w 392738"/>
                    <a:gd name="connsiteY5" fmla="*/ 115742 h 347154"/>
                    <a:gd name="connsiteX6" fmla="*/ 379803 w 392738"/>
                    <a:gd name="connsiteY6" fmla="*/ 128992 h 347154"/>
                    <a:gd name="connsiteX7" fmla="*/ 379887 w 392738"/>
                    <a:gd name="connsiteY7" fmla="*/ 347154 h 347154"/>
                    <a:gd name="connsiteX8" fmla="*/ 366032 w 392738"/>
                    <a:gd name="connsiteY8" fmla="*/ 329931 h 347154"/>
                    <a:gd name="connsiteX9" fmla="*/ 365710 w 392738"/>
                    <a:gd name="connsiteY9" fmla="*/ 101760 h 347154"/>
                    <a:gd name="connsiteX10" fmla="*/ 261074 w 392738"/>
                    <a:gd name="connsiteY10" fmla="*/ 40580 h 347154"/>
                    <a:gd name="connsiteX11" fmla="*/ 180849 w 392738"/>
                    <a:gd name="connsiteY11" fmla="*/ 37661 h 347154"/>
                    <a:gd name="connsiteX12" fmla="*/ 179778 w 392738"/>
                    <a:gd name="connsiteY12" fmla="*/ 24217 h 347154"/>
                    <a:gd name="connsiteX13" fmla="*/ 0 w 392738"/>
                    <a:gd name="connsiteY13" fmla="*/ 22892 h 347154"/>
                    <a:gd name="connsiteX14" fmla="*/ 17810 w 392738"/>
                    <a:gd name="connsiteY14" fmla="*/ 3574 h 347154"/>
                    <a:gd name="connsiteX0" fmla="*/ 17810 w 392738"/>
                    <a:gd name="connsiteY0" fmla="*/ 3574 h 347154"/>
                    <a:gd name="connsiteX1" fmla="*/ 358943 w 392738"/>
                    <a:gd name="connsiteY1" fmla="*/ 1318 h 347154"/>
                    <a:gd name="connsiteX2" fmla="*/ 380290 w 392738"/>
                    <a:gd name="connsiteY2" fmla="*/ 25828 h 347154"/>
                    <a:gd name="connsiteX3" fmla="*/ 381139 w 392738"/>
                    <a:gd name="connsiteY3" fmla="*/ 76604 h 347154"/>
                    <a:gd name="connsiteX4" fmla="*/ 391709 w 392738"/>
                    <a:gd name="connsiteY4" fmla="*/ 83748 h 347154"/>
                    <a:gd name="connsiteX5" fmla="*/ 391946 w 392738"/>
                    <a:gd name="connsiteY5" fmla="*/ 115742 h 347154"/>
                    <a:gd name="connsiteX6" fmla="*/ 379803 w 392738"/>
                    <a:gd name="connsiteY6" fmla="*/ 128992 h 347154"/>
                    <a:gd name="connsiteX7" fmla="*/ 379887 w 392738"/>
                    <a:gd name="connsiteY7" fmla="*/ 347154 h 347154"/>
                    <a:gd name="connsiteX8" fmla="*/ 366032 w 392738"/>
                    <a:gd name="connsiteY8" fmla="*/ 329931 h 347154"/>
                    <a:gd name="connsiteX9" fmla="*/ 365710 w 392738"/>
                    <a:gd name="connsiteY9" fmla="*/ 101760 h 347154"/>
                    <a:gd name="connsiteX10" fmla="*/ 261074 w 392738"/>
                    <a:gd name="connsiteY10" fmla="*/ 40580 h 347154"/>
                    <a:gd name="connsiteX11" fmla="*/ 180849 w 392738"/>
                    <a:gd name="connsiteY11" fmla="*/ 37661 h 347154"/>
                    <a:gd name="connsiteX12" fmla="*/ 179778 w 392738"/>
                    <a:gd name="connsiteY12" fmla="*/ 24217 h 347154"/>
                    <a:gd name="connsiteX13" fmla="*/ 0 w 392738"/>
                    <a:gd name="connsiteY13" fmla="*/ 22892 h 347154"/>
                    <a:gd name="connsiteX14" fmla="*/ 17810 w 392738"/>
                    <a:gd name="connsiteY14" fmla="*/ 3574 h 347154"/>
                    <a:gd name="connsiteX0" fmla="*/ 17810 w 392738"/>
                    <a:gd name="connsiteY0" fmla="*/ 3574 h 347154"/>
                    <a:gd name="connsiteX1" fmla="*/ 358943 w 392738"/>
                    <a:gd name="connsiteY1" fmla="*/ 1318 h 347154"/>
                    <a:gd name="connsiteX2" fmla="*/ 380290 w 392738"/>
                    <a:gd name="connsiteY2" fmla="*/ 25828 h 347154"/>
                    <a:gd name="connsiteX3" fmla="*/ 381139 w 392738"/>
                    <a:gd name="connsiteY3" fmla="*/ 76604 h 347154"/>
                    <a:gd name="connsiteX4" fmla="*/ 391709 w 392738"/>
                    <a:gd name="connsiteY4" fmla="*/ 83748 h 347154"/>
                    <a:gd name="connsiteX5" fmla="*/ 391946 w 392738"/>
                    <a:gd name="connsiteY5" fmla="*/ 115742 h 347154"/>
                    <a:gd name="connsiteX6" fmla="*/ 379803 w 392738"/>
                    <a:gd name="connsiteY6" fmla="*/ 128992 h 347154"/>
                    <a:gd name="connsiteX7" fmla="*/ 379887 w 392738"/>
                    <a:gd name="connsiteY7" fmla="*/ 347154 h 347154"/>
                    <a:gd name="connsiteX8" fmla="*/ 366032 w 392738"/>
                    <a:gd name="connsiteY8" fmla="*/ 329931 h 347154"/>
                    <a:gd name="connsiteX9" fmla="*/ 365710 w 392738"/>
                    <a:gd name="connsiteY9" fmla="*/ 101760 h 347154"/>
                    <a:gd name="connsiteX10" fmla="*/ 261074 w 392738"/>
                    <a:gd name="connsiteY10" fmla="*/ 40580 h 347154"/>
                    <a:gd name="connsiteX11" fmla="*/ 180849 w 392738"/>
                    <a:gd name="connsiteY11" fmla="*/ 37661 h 347154"/>
                    <a:gd name="connsiteX12" fmla="*/ 179778 w 392738"/>
                    <a:gd name="connsiteY12" fmla="*/ 24217 h 347154"/>
                    <a:gd name="connsiteX13" fmla="*/ 0 w 392738"/>
                    <a:gd name="connsiteY13" fmla="*/ 22892 h 347154"/>
                    <a:gd name="connsiteX14" fmla="*/ 17810 w 392738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0290 w 391946"/>
                    <a:gd name="connsiteY2" fmla="*/ 25828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0290 w 391946"/>
                    <a:gd name="connsiteY2" fmla="*/ 25828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1195 w 391946"/>
                    <a:gd name="connsiteY2" fmla="*/ 18559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1195 w 391946"/>
                    <a:gd name="connsiteY2" fmla="*/ 18559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1195 w 391946"/>
                    <a:gd name="connsiteY2" fmla="*/ 18559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5943 w 391946"/>
                    <a:gd name="connsiteY0" fmla="*/ 9078 h 346582"/>
                    <a:gd name="connsiteX1" fmla="*/ 358943 w 391946"/>
                    <a:gd name="connsiteY1" fmla="*/ 746 h 346582"/>
                    <a:gd name="connsiteX2" fmla="*/ 381195 w 391946"/>
                    <a:gd name="connsiteY2" fmla="*/ 17987 h 346582"/>
                    <a:gd name="connsiteX3" fmla="*/ 381139 w 391946"/>
                    <a:gd name="connsiteY3" fmla="*/ 76032 h 346582"/>
                    <a:gd name="connsiteX4" fmla="*/ 391709 w 391946"/>
                    <a:gd name="connsiteY4" fmla="*/ 83176 h 346582"/>
                    <a:gd name="connsiteX5" fmla="*/ 391946 w 391946"/>
                    <a:gd name="connsiteY5" fmla="*/ 115170 h 346582"/>
                    <a:gd name="connsiteX6" fmla="*/ 379803 w 391946"/>
                    <a:gd name="connsiteY6" fmla="*/ 128420 h 346582"/>
                    <a:gd name="connsiteX7" fmla="*/ 379887 w 391946"/>
                    <a:gd name="connsiteY7" fmla="*/ 346582 h 346582"/>
                    <a:gd name="connsiteX8" fmla="*/ 366032 w 391946"/>
                    <a:gd name="connsiteY8" fmla="*/ 329359 h 346582"/>
                    <a:gd name="connsiteX9" fmla="*/ 365710 w 391946"/>
                    <a:gd name="connsiteY9" fmla="*/ 101188 h 346582"/>
                    <a:gd name="connsiteX10" fmla="*/ 261074 w 391946"/>
                    <a:gd name="connsiteY10" fmla="*/ 40008 h 346582"/>
                    <a:gd name="connsiteX11" fmla="*/ 180849 w 391946"/>
                    <a:gd name="connsiteY11" fmla="*/ 37089 h 346582"/>
                    <a:gd name="connsiteX12" fmla="*/ 179778 w 391946"/>
                    <a:gd name="connsiteY12" fmla="*/ 23645 h 346582"/>
                    <a:gd name="connsiteX13" fmla="*/ 0 w 391946"/>
                    <a:gd name="connsiteY13" fmla="*/ 22320 h 346582"/>
                    <a:gd name="connsiteX14" fmla="*/ 15943 w 391946"/>
                    <a:gd name="connsiteY14" fmla="*/ 9078 h 346582"/>
                    <a:gd name="connsiteX0" fmla="*/ 15943 w 391946"/>
                    <a:gd name="connsiteY0" fmla="*/ 2752 h 340256"/>
                    <a:gd name="connsiteX1" fmla="*/ 365478 w 391946"/>
                    <a:gd name="connsiteY1" fmla="*/ 1510 h 340256"/>
                    <a:gd name="connsiteX2" fmla="*/ 381195 w 391946"/>
                    <a:gd name="connsiteY2" fmla="*/ 11661 h 340256"/>
                    <a:gd name="connsiteX3" fmla="*/ 381139 w 391946"/>
                    <a:gd name="connsiteY3" fmla="*/ 69706 h 340256"/>
                    <a:gd name="connsiteX4" fmla="*/ 391709 w 391946"/>
                    <a:gd name="connsiteY4" fmla="*/ 76850 h 340256"/>
                    <a:gd name="connsiteX5" fmla="*/ 391946 w 391946"/>
                    <a:gd name="connsiteY5" fmla="*/ 108844 h 340256"/>
                    <a:gd name="connsiteX6" fmla="*/ 379803 w 391946"/>
                    <a:gd name="connsiteY6" fmla="*/ 122094 h 340256"/>
                    <a:gd name="connsiteX7" fmla="*/ 379887 w 391946"/>
                    <a:gd name="connsiteY7" fmla="*/ 340256 h 340256"/>
                    <a:gd name="connsiteX8" fmla="*/ 366032 w 391946"/>
                    <a:gd name="connsiteY8" fmla="*/ 323033 h 340256"/>
                    <a:gd name="connsiteX9" fmla="*/ 365710 w 391946"/>
                    <a:gd name="connsiteY9" fmla="*/ 94862 h 340256"/>
                    <a:gd name="connsiteX10" fmla="*/ 261074 w 391946"/>
                    <a:gd name="connsiteY10" fmla="*/ 33682 h 340256"/>
                    <a:gd name="connsiteX11" fmla="*/ 180849 w 391946"/>
                    <a:gd name="connsiteY11" fmla="*/ 30763 h 340256"/>
                    <a:gd name="connsiteX12" fmla="*/ 179778 w 391946"/>
                    <a:gd name="connsiteY12" fmla="*/ 17319 h 340256"/>
                    <a:gd name="connsiteX13" fmla="*/ 0 w 391946"/>
                    <a:gd name="connsiteY13" fmla="*/ 15994 h 340256"/>
                    <a:gd name="connsiteX14" fmla="*/ 15943 w 391946"/>
                    <a:gd name="connsiteY14" fmla="*/ 2752 h 340256"/>
                    <a:gd name="connsiteX0" fmla="*/ 15943 w 391946"/>
                    <a:gd name="connsiteY0" fmla="*/ 0 h 337504"/>
                    <a:gd name="connsiteX1" fmla="*/ 365478 w 391946"/>
                    <a:gd name="connsiteY1" fmla="*/ 1796 h 337504"/>
                    <a:gd name="connsiteX2" fmla="*/ 381195 w 391946"/>
                    <a:gd name="connsiteY2" fmla="*/ 8909 h 337504"/>
                    <a:gd name="connsiteX3" fmla="*/ 381139 w 391946"/>
                    <a:gd name="connsiteY3" fmla="*/ 66954 h 337504"/>
                    <a:gd name="connsiteX4" fmla="*/ 391709 w 391946"/>
                    <a:gd name="connsiteY4" fmla="*/ 74098 h 337504"/>
                    <a:gd name="connsiteX5" fmla="*/ 391946 w 391946"/>
                    <a:gd name="connsiteY5" fmla="*/ 106092 h 337504"/>
                    <a:gd name="connsiteX6" fmla="*/ 379803 w 391946"/>
                    <a:gd name="connsiteY6" fmla="*/ 119342 h 337504"/>
                    <a:gd name="connsiteX7" fmla="*/ 379887 w 391946"/>
                    <a:gd name="connsiteY7" fmla="*/ 337504 h 337504"/>
                    <a:gd name="connsiteX8" fmla="*/ 366032 w 391946"/>
                    <a:gd name="connsiteY8" fmla="*/ 320281 h 337504"/>
                    <a:gd name="connsiteX9" fmla="*/ 365710 w 391946"/>
                    <a:gd name="connsiteY9" fmla="*/ 92110 h 337504"/>
                    <a:gd name="connsiteX10" fmla="*/ 261074 w 391946"/>
                    <a:gd name="connsiteY10" fmla="*/ 30930 h 337504"/>
                    <a:gd name="connsiteX11" fmla="*/ 180849 w 391946"/>
                    <a:gd name="connsiteY11" fmla="*/ 28011 h 337504"/>
                    <a:gd name="connsiteX12" fmla="*/ 179778 w 391946"/>
                    <a:gd name="connsiteY12" fmla="*/ 14567 h 337504"/>
                    <a:gd name="connsiteX13" fmla="*/ 0 w 391946"/>
                    <a:gd name="connsiteY13" fmla="*/ 13242 h 337504"/>
                    <a:gd name="connsiteX14" fmla="*/ 15943 w 391946"/>
                    <a:gd name="connsiteY14" fmla="*/ 0 h 337504"/>
                    <a:gd name="connsiteX0" fmla="*/ 15943 w 391946"/>
                    <a:gd name="connsiteY0" fmla="*/ 0 h 337504"/>
                    <a:gd name="connsiteX1" fmla="*/ 365478 w 391946"/>
                    <a:gd name="connsiteY1" fmla="*/ 1796 h 337504"/>
                    <a:gd name="connsiteX2" fmla="*/ 380262 w 391946"/>
                    <a:gd name="connsiteY2" fmla="*/ 17011 h 337504"/>
                    <a:gd name="connsiteX3" fmla="*/ 381139 w 391946"/>
                    <a:gd name="connsiteY3" fmla="*/ 66954 h 337504"/>
                    <a:gd name="connsiteX4" fmla="*/ 391709 w 391946"/>
                    <a:gd name="connsiteY4" fmla="*/ 74098 h 337504"/>
                    <a:gd name="connsiteX5" fmla="*/ 391946 w 391946"/>
                    <a:gd name="connsiteY5" fmla="*/ 106092 h 337504"/>
                    <a:gd name="connsiteX6" fmla="*/ 379803 w 391946"/>
                    <a:gd name="connsiteY6" fmla="*/ 119342 h 337504"/>
                    <a:gd name="connsiteX7" fmla="*/ 379887 w 391946"/>
                    <a:gd name="connsiteY7" fmla="*/ 337504 h 337504"/>
                    <a:gd name="connsiteX8" fmla="*/ 366032 w 391946"/>
                    <a:gd name="connsiteY8" fmla="*/ 320281 h 337504"/>
                    <a:gd name="connsiteX9" fmla="*/ 365710 w 391946"/>
                    <a:gd name="connsiteY9" fmla="*/ 92110 h 337504"/>
                    <a:gd name="connsiteX10" fmla="*/ 261074 w 391946"/>
                    <a:gd name="connsiteY10" fmla="*/ 30930 h 337504"/>
                    <a:gd name="connsiteX11" fmla="*/ 180849 w 391946"/>
                    <a:gd name="connsiteY11" fmla="*/ 28011 h 337504"/>
                    <a:gd name="connsiteX12" fmla="*/ 179778 w 391946"/>
                    <a:gd name="connsiteY12" fmla="*/ 14567 h 337504"/>
                    <a:gd name="connsiteX13" fmla="*/ 0 w 391946"/>
                    <a:gd name="connsiteY13" fmla="*/ 13242 h 337504"/>
                    <a:gd name="connsiteX14" fmla="*/ 15943 w 391946"/>
                    <a:gd name="connsiteY14" fmla="*/ 0 h 337504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005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501 w 391946"/>
                    <a:gd name="connsiteY2" fmla="*/ 13517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501 w 391946"/>
                    <a:gd name="connsiteY2" fmla="*/ 13517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501 w 391946"/>
                    <a:gd name="connsiteY2" fmla="*/ 13517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709"/>
                    <a:gd name="connsiteY0" fmla="*/ 229 h 337733"/>
                    <a:gd name="connsiteX1" fmla="*/ 365478 w 391709"/>
                    <a:gd name="connsiteY1" fmla="*/ 0 h 337733"/>
                    <a:gd name="connsiteX2" fmla="*/ 381501 w 391709"/>
                    <a:gd name="connsiteY2" fmla="*/ 13517 h 337733"/>
                    <a:gd name="connsiteX3" fmla="*/ 381139 w 391709"/>
                    <a:gd name="connsiteY3" fmla="*/ 67183 h 337733"/>
                    <a:gd name="connsiteX4" fmla="*/ 391709 w 391709"/>
                    <a:gd name="connsiteY4" fmla="*/ 74327 h 337733"/>
                    <a:gd name="connsiteX5" fmla="*/ 390461 w 391709"/>
                    <a:gd name="connsiteY5" fmla="*/ 107336 h 337733"/>
                    <a:gd name="connsiteX6" fmla="*/ 379803 w 391709"/>
                    <a:gd name="connsiteY6" fmla="*/ 119571 h 337733"/>
                    <a:gd name="connsiteX7" fmla="*/ 379887 w 391709"/>
                    <a:gd name="connsiteY7" fmla="*/ 337733 h 337733"/>
                    <a:gd name="connsiteX8" fmla="*/ 366032 w 391709"/>
                    <a:gd name="connsiteY8" fmla="*/ 320510 h 337733"/>
                    <a:gd name="connsiteX9" fmla="*/ 365710 w 391709"/>
                    <a:gd name="connsiteY9" fmla="*/ 92339 h 337733"/>
                    <a:gd name="connsiteX10" fmla="*/ 261074 w 391709"/>
                    <a:gd name="connsiteY10" fmla="*/ 31159 h 337733"/>
                    <a:gd name="connsiteX11" fmla="*/ 180849 w 391709"/>
                    <a:gd name="connsiteY11" fmla="*/ 28240 h 337733"/>
                    <a:gd name="connsiteX12" fmla="*/ 179778 w 391709"/>
                    <a:gd name="connsiteY12" fmla="*/ 14796 h 337733"/>
                    <a:gd name="connsiteX13" fmla="*/ 0 w 391709"/>
                    <a:gd name="connsiteY13" fmla="*/ 13471 h 337733"/>
                    <a:gd name="connsiteX14" fmla="*/ 15943 w 391709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224 w 390461"/>
                    <a:gd name="connsiteY4" fmla="*/ 73311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6032 w 390461"/>
                    <a:gd name="connsiteY8" fmla="*/ 320510 h 337733"/>
                    <a:gd name="connsiteX9" fmla="*/ 365710 w 390461"/>
                    <a:gd name="connsiteY9" fmla="*/ 92339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327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710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327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710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710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710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5537 w 390719"/>
                    <a:gd name="connsiteY8" fmla="*/ 320510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5042 w 390719"/>
                    <a:gd name="connsiteY8" fmla="*/ 321864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5042 w 390719"/>
                    <a:gd name="connsiteY8" fmla="*/ 321864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5537 w 390719"/>
                    <a:gd name="connsiteY8" fmla="*/ 321187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280 w 390719"/>
                    <a:gd name="connsiteY8" fmla="*/ 320848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270 w 390719"/>
                    <a:gd name="connsiteY8" fmla="*/ 321525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8508 w 390719"/>
                    <a:gd name="connsiteY8" fmla="*/ 321864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939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939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444 w 390719"/>
                    <a:gd name="connsiteY9" fmla="*/ 93016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196 w 390719"/>
                    <a:gd name="connsiteY9" fmla="*/ 94370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171 w 390461"/>
                    <a:gd name="connsiteY2" fmla="*/ 13968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216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79778 w 390461"/>
                    <a:gd name="connsiteY12" fmla="*/ 15018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79778 w 390461"/>
                    <a:gd name="connsiteY12" fmla="*/ 15018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8043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58433 w 390461"/>
                    <a:gd name="connsiteY10" fmla="*/ 30478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58433 w 390461"/>
                    <a:gd name="connsiteY10" fmla="*/ 29124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58433 w 390461"/>
                    <a:gd name="connsiteY10" fmla="*/ 29124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58433 w 390461"/>
                    <a:gd name="connsiteY10" fmla="*/ 29124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90461" h="337955">
                      <a:moveTo>
                        <a:pt x="15283" y="0"/>
                      </a:moveTo>
                      <a:lnTo>
                        <a:pt x="365478" y="222"/>
                      </a:lnTo>
                      <a:lnTo>
                        <a:pt x="381501" y="13739"/>
                      </a:lnTo>
                      <a:cubicBezTo>
                        <a:pt x="381429" y="26113"/>
                        <a:pt x="380969" y="55043"/>
                        <a:pt x="381139" y="67405"/>
                      </a:cubicBezTo>
                      <a:lnTo>
                        <a:pt x="390389" y="74888"/>
                      </a:lnTo>
                      <a:lnTo>
                        <a:pt x="390461" y="107558"/>
                      </a:lnTo>
                      <a:lnTo>
                        <a:pt x="379803" y="119793"/>
                      </a:lnTo>
                      <a:cubicBezTo>
                        <a:pt x="379831" y="192514"/>
                        <a:pt x="379859" y="265234"/>
                        <a:pt x="379887" y="337955"/>
                      </a:cubicBezTo>
                      <a:lnTo>
                        <a:pt x="367518" y="322086"/>
                      </a:lnTo>
                      <a:cubicBezTo>
                        <a:pt x="367976" y="207323"/>
                        <a:pt x="367480" y="209016"/>
                        <a:pt x="367691" y="94254"/>
                      </a:cubicBezTo>
                      <a:lnTo>
                        <a:pt x="258433" y="29124"/>
                      </a:lnTo>
                      <a:lnTo>
                        <a:pt x="180849" y="28462"/>
                      </a:lnTo>
                      <a:cubicBezTo>
                        <a:pt x="180794" y="24327"/>
                        <a:pt x="180823" y="18702"/>
                        <a:pt x="180768" y="14567"/>
                      </a:cubicBezTo>
                      <a:cubicBezTo>
                        <a:pt x="152592" y="13028"/>
                        <a:pt x="28176" y="15232"/>
                        <a:pt x="0" y="13693"/>
                      </a:cubicBezTo>
                      <a:cubicBezTo>
                        <a:pt x="8954" y="4484"/>
                        <a:pt x="3613" y="9209"/>
                        <a:pt x="1528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28" name="Forma Livre: Forma 527">
                  <a:extLst>
                    <a:ext uri="{FF2B5EF4-FFF2-40B4-BE49-F238E27FC236}">
                      <a16:creationId xmlns:a16="http://schemas.microsoft.com/office/drawing/2014/main" id="{C669899A-5607-4580-93F0-E69D1D8959D4}"/>
                    </a:ext>
                  </a:extLst>
                </p:cNvPr>
                <p:cNvSpPr/>
                <p:nvPr/>
              </p:nvSpPr>
              <p:spPr>
                <a:xfrm>
                  <a:off x="2871588" y="2610170"/>
                  <a:ext cx="856118" cy="860037"/>
                </a:xfrm>
                <a:custGeom>
                  <a:avLst/>
                  <a:gdLst>
                    <a:gd name="connsiteX0" fmla="*/ 0 w 926307"/>
                    <a:gd name="connsiteY0" fmla="*/ 2381 h 900113"/>
                    <a:gd name="connsiteX1" fmla="*/ 57150 w 926307"/>
                    <a:gd name="connsiteY1" fmla="*/ 90488 h 900113"/>
                    <a:gd name="connsiteX2" fmla="*/ 471488 w 926307"/>
                    <a:gd name="connsiteY2" fmla="*/ 90488 h 900113"/>
                    <a:gd name="connsiteX3" fmla="*/ 466725 w 926307"/>
                    <a:gd name="connsiteY3" fmla="*/ 204788 h 900113"/>
                    <a:gd name="connsiteX4" fmla="*/ 523875 w 926307"/>
                    <a:gd name="connsiteY4" fmla="*/ 250031 h 900113"/>
                    <a:gd name="connsiteX5" fmla="*/ 735807 w 926307"/>
                    <a:gd name="connsiteY5" fmla="*/ 257175 h 900113"/>
                    <a:gd name="connsiteX6" fmla="*/ 776288 w 926307"/>
                    <a:gd name="connsiteY6" fmla="*/ 311944 h 900113"/>
                    <a:gd name="connsiteX7" fmla="*/ 771525 w 926307"/>
                    <a:gd name="connsiteY7" fmla="*/ 381000 h 900113"/>
                    <a:gd name="connsiteX8" fmla="*/ 697707 w 926307"/>
                    <a:gd name="connsiteY8" fmla="*/ 438150 h 900113"/>
                    <a:gd name="connsiteX9" fmla="*/ 707232 w 926307"/>
                    <a:gd name="connsiteY9" fmla="*/ 762000 h 900113"/>
                    <a:gd name="connsiteX10" fmla="*/ 845344 w 926307"/>
                    <a:gd name="connsiteY10" fmla="*/ 900113 h 900113"/>
                    <a:gd name="connsiteX11" fmla="*/ 902494 w 926307"/>
                    <a:gd name="connsiteY11" fmla="*/ 819150 h 900113"/>
                    <a:gd name="connsiteX12" fmla="*/ 926307 w 926307"/>
                    <a:gd name="connsiteY12" fmla="*/ 778669 h 900113"/>
                    <a:gd name="connsiteX13" fmla="*/ 919163 w 926307"/>
                    <a:gd name="connsiteY13" fmla="*/ 61913 h 900113"/>
                    <a:gd name="connsiteX14" fmla="*/ 788194 w 926307"/>
                    <a:gd name="connsiteY14" fmla="*/ 0 h 900113"/>
                    <a:gd name="connsiteX15" fmla="*/ 0 w 926307"/>
                    <a:gd name="connsiteY15" fmla="*/ 2381 h 900113"/>
                    <a:gd name="connsiteX0" fmla="*/ 0 w 926307"/>
                    <a:gd name="connsiteY0" fmla="*/ 2381 h 876301"/>
                    <a:gd name="connsiteX1" fmla="*/ 57150 w 926307"/>
                    <a:gd name="connsiteY1" fmla="*/ 90488 h 876301"/>
                    <a:gd name="connsiteX2" fmla="*/ 471488 w 926307"/>
                    <a:gd name="connsiteY2" fmla="*/ 90488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902494 w 926307"/>
                    <a:gd name="connsiteY11" fmla="*/ 819150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57150 w 926307"/>
                    <a:gd name="connsiteY1" fmla="*/ 90488 h 876301"/>
                    <a:gd name="connsiteX2" fmla="*/ 471488 w 926307"/>
                    <a:gd name="connsiteY2" fmla="*/ 90488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6300 w 926307"/>
                    <a:gd name="connsiteY11" fmla="*/ 871537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8681"/>
                    <a:gd name="connsiteX1" fmla="*/ 57150 w 926307"/>
                    <a:gd name="connsiteY1" fmla="*/ 90488 h 878681"/>
                    <a:gd name="connsiteX2" fmla="*/ 471488 w 926307"/>
                    <a:gd name="connsiteY2" fmla="*/ 90488 h 878681"/>
                    <a:gd name="connsiteX3" fmla="*/ 466725 w 926307"/>
                    <a:gd name="connsiteY3" fmla="*/ 204788 h 878681"/>
                    <a:gd name="connsiteX4" fmla="*/ 523875 w 926307"/>
                    <a:gd name="connsiteY4" fmla="*/ 250031 h 878681"/>
                    <a:gd name="connsiteX5" fmla="*/ 735807 w 926307"/>
                    <a:gd name="connsiteY5" fmla="*/ 257175 h 878681"/>
                    <a:gd name="connsiteX6" fmla="*/ 776288 w 926307"/>
                    <a:gd name="connsiteY6" fmla="*/ 311944 h 878681"/>
                    <a:gd name="connsiteX7" fmla="*/ 771525 w 926307"/>
                    <a:gd name="connsiteY7" fmla="*/ 381000 h 878681"/>
                    <a:gd name="connsiteX8" fmla="*/ 697707 w 926307"/>
                    <a:gd name="connsiteY8" fmla="*/ 438150 h 878681"/>
                    <a:gd name="connsiteX9" fmla="*/ 707232 w 926307"/>
                    <a:gd name="connsiteY9" fmla="*/ 762000 h 878681"/>
                    <a:gd name="connsiteX10" fmla="*/ 819150 w 926307"/>
                    <a:gd name="connsiteY10" fmla="*/ 876301 h 878681"/>
                    <a:gd name="connsiteX11" fmla="*/ 876300 w 926307"/>
                    <a:gd name="connsiteY11" fmla="*/ 878681 h 878681"/>
                    <a:gd name="connsiteX12" fmla="*/ 926307 w 926307"/>
                    <a:gd name="connsiteY12" fmla="*/ 778669 h 878681"/>
                    <a:gd name="connsiteX13" fmla="*/ 919163 w 926307"/>
                    <a:gd name="connsiteY13" fmla="*/ 61913 h 878681"/>
                    <a:gd name="connsiteX14" fmla="*/ 788194 w 926307"/>
                    <a:gd name="connsiteY14" fmla="*/ 0 h 878681"/>
                    <a:gd name="connsiteX15" fmla="*/ 0 w 926307"/>
                    <a:gd name="connsiteY15" fmla="*/ 2381 h 878681"/>
                    <a:gd name="connsiteX0" fmla="*/ 0 w 926307"/>
                    <a:gd name="connsiteY0" fmla="*/ 2381 h 876301"/>
                    <a:gd name="connsiteX1" fmla="*/ 57150 w 926307"/>
                    <a:gd name="connsiteY1" fmla="*/ 90488 h 876301"/>
                    <a:gd name="connsiteX2" fmla="*/ 471488 w 926307"/>
                    <a:gd name="connsiteY2" fmla="*/ 90488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57150 w 926307"/>
                    <a:gd name="connsiteY1" fmla="*/ 90488 h 876301"/>
                    <a:gd name="connsiteX2" fmla="*/ 469107 w 926307"/>
                    <a:gd name="connsiteY2" fmla="*/ 92869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54769 w 926307"/>
                    <a:gd name="connsiteY1" fmla="*/ 90488 h 876301"/>
                    <a:gd name="connsiteX2" fmla="*/ 469107 w 926307"/>
                    <a:gd name="connsiteY2" fmla="*/ 92869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9107 w 926307"/>
                    <a:gd name="connsiteY2" fmla="*/ 92869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9107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4344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4344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8188 w 926307"/>
                    <a:gd name="connsiteY5" fmla="*/ 252412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4344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8188 w 926307"/>
                    <a:gd name="connsiteY5" fmla="*/ 252412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0088 w 926307"/>
                    <a:gd name="connsiteY9" fmla="*/ 759619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4344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8188 w 926307"/>
                    <a:gd name="connsiteY5" fmla="*/ 252412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0088 w 926307"/>
                    <a:gd name="connsiteY9" fmla="*/ 759619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21544 w 926307"/>
                    <a:gd name="connsiteY13" fmla="*/ 88107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70131"/>
                    <a:gd name="connsiteY0" fmla="*/ 2381 h 876301"/>
                    <a:gd name="connsiteX1" fmla="*/ 91449 w 970131"/>
                    <a:gd name="connsiteY1" fmla="*/ 95250 h 876301"/>
                    <a:gd name="connsiteX2" fmla="*/ 508168 w 970131"/>
                    <a:gd name="connsiteY2" fmla="*/ 95250 h 876301"/>
                    <a:gd name="connsiteX3" fmla="*/ 510549 w 970131"/>
                    <a:gd name="connsiteY3" fmla="*/ 204788 h 876301"/>
                    <a:gd name="connsiteX4" fmla="*/ 567699 w 970131"/>
                    <a:gd name="connsiteY4" fmla="*/ 250031 h 876301"/>
                    <a:gd name="connsiteX5" fmla="*/ 782012 w 970131"/>
                    <a:gd name="connsiteY5" fmla="*/ 252412 h 876301"/>
                    <a:gd name="connsiteX6" fmla="*/ 820112 w 970131"/>
                    <a:gd name="connsiteY6" fmla="*/ 311944 h 876301"/>
                    <a:gd name="connsiteX7" fmla="*/ 815349 w 970131"/>
                    <a:gd name="connsiteY7" fmla="*/ 381000 h 876301"/>
                    <a:gd name="connsiteX8" fmla="*/ 741531 w 970131"/>
                    <a:gd name="connsiteY8" fmla="*/ 438150 h 876301"/>
                    <a:gd name="connsiteX9" fmla="*/ 743912 w 970131"/>
                    <a:gd name="connsiteY9" fmla="*/ 759619 h 876301"/>
                    <a:gd name="connsiteX10" fmla="*/ 862974 w 970131"/>
                    <a:gd name="connsiteY10" fmla="*/ 876301 h 876301"/>
                    <a:gd name="connsiteX11" fmla="*/ 922506 w 970131"/>
                    <a:gd name="connsiteY11" fmla="*/ 876299 h 876301"/>
                    <a:gd name="connsiteX12" fmla="*/ 970131 w 970131"/>
                    <a:gd name="connsiteY12" fmla="*/ 778669 h 876301"/>
                    <a:gd name="connsiteX13" fmla="*/ 965368 w 970131"/>
                    <a:gd name="connsiteY13" fmla="*/ 88107 h 876301"/>
                    <a:gd name="connsiteX14" fmla="*/ 832018 w 970131"/>
                    <a:gd name="connsiteY14" fmla="*/ 0 h 876301"/>
                    <a:gd name="connsiteX15" fmla="*/ 0 w 970131"/>
                    <a:gd name="connsiteY15" fmla="*/ 2381 h 876301"/>
                    <a:gd name="connsiteX0" fmla="*/ 0 w 972566"/>
                    <a:gd name="connsiteY0" fmla="*/ 16322 h 876301"/>
                    <a:gd name="connsiteX1" fmla="*/ 93884 w 972566"/>
                    <a:gd name="connsiteY1" fmla="*/ 95250 h 876301"/>
                    <a:gd name="connsiteX2" fmla="*/ 510603 w 972566"/>
                    <a:gd name="connsiteY2" fmla="*/ 95250 h 876301"/>
                    <a:gd name="connsiteX3" fmla="*/ 512984 w 972566"/>
                    <a:gd name="connsiteY3" fmla="*/ 204788 h 876301"/>
                    <a:gd name="connsiteX4" fmla="*/ 570134 w 972566"/>
                    <a:gd name="connsiteY4" fmla="*/ 250031 h 876301"/>
                    <a:gd name="connsiteX5" fmla="*/ 784447 w 972566"/>
                    <a:gd name="connsiteY5" fmla="*/ 252412 h 876301"/>
                    <a:gd name="connsiteX6" fmla="*/ 822547 w 972566"/>
                    <a:gd name="connsiteY6" fmla="*/ 311944 h 876301"/>
                    <a:gd name="connsiteX7" fmla="*/ 817784 w 972566"/>
                    <a:gd name="connsiteY7" fmla="*/ 381000 h 876301"/>
                    <a:gd name="connsiteX8" fmla="*/ 743966 w 972566"/>
                    <a:gd name="connsiteY8" fmla="*/ 438150 h 876301"/>
                    <a:gd name="connsiteX9" fmla="*/ 746347 w 972566"/>
                    <a:gd name="connsiteY9" fmla="*/ 759619 h 876301"/>
                    <a:gd name="connsiteX10" fmla="*/ 865409 w 972566"/>
                    <a:gd name="connsiteY10" fmla="*/ 876301 h 876301"/>
                    <a:gd name="connsiteX11" fmla="*/ 924941 w 972566"/>
                    <a:gd name="connsiteY11" fmla="*/ 876299 h 876301"/>
                    <a:gd name="connsiteX12" fmla="*/ 972566 w 972566"/>
                    <a:gd name="connsiteY12" fmla="*/ 778669 h 876301"/>
                    <a:gd name="connsiteX13" fmla="*/ 967803 w 972566"/>
                    <a:gd name="connsiteY13" fmla="*/ 88107 h 876301"/>
                    <a:gd name="connsiteX14" fmla="*/ 834453 w 972566"/>
                    <a:gd name="connsiteY14" fmla="*/ 0 h 876301"/>
                    <a:gd name="connsiteX15" fmla="*/ 0 w 972566"/>
                    <a:gd name="connsiteY15" fmla="*/ 16322 h 876301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2984 w 972566"/>
                    <a:gd name="connsiteY3" fmla="*/ 188524 h 860037"/>
                    <a:gd name="connsiteX4" fmla="*/ 570134 w 972566"/>
                    <a:gd name="connsiteY4" fmla="*/ 233767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570134 w 972566"/>
                    <a:gd name="connsiteY4" fmla="*/ 233767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36416 w 972566"/>
                    <a:gd name="connsiteY4" fmla="*/ 236874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16618 w 972566"/>
                    <a:gd name="connsiteY4" fmla="*/ 19234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71518 w 972566"/>
                    <a:gd name="connsiteY3" fmla="*/ 196807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71518 w 972566"/>
                    <a:gd name="connsiteY3" fmla="*/ 198878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217839 w 972566"/>
                    <a:gd name="connsiteY1" fmla="*/ 76915 h 860037"/>
                    <a:gd name="connsiteX2" fmla="*/ 572581 w 972566"/>
                    <a:gd name="connsiteY2" fmla="*/ 78986 h 860037"/>
                    <a:gd name="connsiteX3" fmla="*/ 571518 w 972566"/>
                    <a:gd name="connsiteY3" fmla="*/ 198878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848611"/>
                    <a:gd name="connsiteY0" fmla="*/ 58 h 860037"/>
                    <a:gd name="connsiteX1" fmla="*/ 93884 w 848611"/>
                    <a:gd name="connsiteY1" fmla="*/ 76915 h 860037"/>
                    <a:gd name="connsiteX2" fmla="*/ 448626 w 848611"/>
                    <a:gd name="connsiteY2" fmla="*/ 78986 h 860037"/>
                    <a:gd name="connsiteX3" fmla="*/ 447563 w 848611"/>
                    <a:gd name="connsiteY3" fmla="*/ 198878 h 860037"/>
                    <a:gd name="connsiteX4" fmla="*/ 523652 w 848611"/>
                    <a:gd name="connsiteY4" fmla="*/ 235838 h 860037"/>
                    <a:gd name="connsiteX5" fmla="*/ 660492 w 848611"/>
                    <a:gd name="connsiteY5" fmla="*/ 236148 h 860037"/>
                    <a:gd name="connsiteX6" fmla="*/ 698592 w 848611"/>
                    <a:gd name="connsiteY6" fmla="*/ 295680 h 860037"/>
                    <a:gd name="connsiteX7" fmla="*/ 693829 w 848611"/>
                    <a:gd name="connsiteY7" fmla="*/ 364736 h 860037"/>
                    <a:gd name="connsiteX8" fmla="*/ 620011 w 848611"/>
                    <a:gd name="connsiteY8" fmla="*/ 421886 h 860037"/>
                    <a:gd name="connsiteX9" fmla="*/ 622392 w 848611"/>
                    <a:gd name="connsiteY9" fmla="*/ 743355 h 860037"/>
                    <a:gd name="connsiteX10" fmla="*/ 741454 w 848611"/>
                    <a:gd name="connsiteY10" fmla="*/ 860037 h 860037"/>
                    <a:gd name="connsiteX11" fmla="*/ 800986 w 848611"/>
                    <a:gd name="connsiteY11" fmla="*/ 860035 h 860037"/>
                    <a:gd name="connsiteX12" fmla="*/ 848611 w 848611"/>
                    <a:gd name="connsiteY12" fmla="*/ 762405 h 860037"/>
                    <a:gd name="connsiteX13" fmla="*/ 843848 w 848611"/>
                    <a:gd name="connsiteY13" fmla="*/ 71843 h 860037"/>
                    <a:gd name="connsiteX14" fmla="*/ 742148 w 848611"/>
                    <a:gd name="connsiteY14" fmla="*/ 0 h 860037"/>
                    <a:gd name="connsiteX15" fmla="*/ 0 w 848611"/>
                    <a:gd name="connsiteY15" fmla="*/ 58 h 860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48611" h="860037">
                      <a:moveTo>
                        <a:pt x="0" y="58"/>
                      </a:moveTo>
                      <a:lnTo>
                        <a:pt x="93884" y="76915"/>
                      </a:lnTo>
                      <a:lnTo>
                        <a:pt x="448626" y="78986"/>
                      </a:lnTo>
                      <a:cubicBezTo>
                        <a:pt x="448272" y="118260"/>
                        <a:pt x="447917" y="159604"/>
                        <a:pt x="447563" y="198878"/>
                      </a:cubicBezTo>
                      <a:lnTo>
                        <a:pt x="523652" y="235838"/>
                      </a:lnTo>
                      <a:lnTo>
                        <a:pt x="660492" y="236148"/>
                      </a:lnTo>
                      <a:lnTo>
                        <a:pt x="698592" y="295680"/>
                      </a:lnTo>
                      <a:lnTo>
                        <a:pt x="693829" y="364736"/>
                      </a:lnTo>
                      <a:lnTo>
                        <a:pt x="620011" y="421886"/>
                      </a:lnTo>
                      <a:cubicBezTo>
                        <a:pt x="620805" y="529042"/>
                        <a:pt x="621598" y="636199"/>
                        <a:pt x="622392" y="743355"/>
                      </a:cubicBezTo>
                      <a:lnTo>
                        <a:pt x="741454" y="860037"/>
                      </a:lnTo>
                      <a:lnTo>
                        <a:pt x="800986" y="860035"/>
                      </a:lnTo>
                      <a:lnTo>
                        <a:pt x="848611" y="762405"/>
                      </a:lnTo>
                      <a:cubicBezTo>
                        <a:pt x="846230" y="523486"/>
                        <a:pt x="846229" y="310762"/>
                        <a:pt x="843848" y="71843"/>
                      </a:cubicBezTo>
                      <a:lnTo>
                        <a:pt x="742148" y="0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4472C4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29" name="Retângulo 528">
                  <a:extLst>
                    <a:ext uri="{FF2B5EF4-FFF2-40B4-BE49-F238E27FC236}">
                      <a16:creationId xmlns:a16="http://schemas.microsoft.com/office/drawing/2014/main" id="{F0AEA946-8CF6-46AD-AC7B-F65D20FF84AA}"/>
                    </a:ext>
                  </a:extLst>
                </p:cNvPr>
                <p:cNvSpPr/>
                <p:nvPr/>
              </p:nvSpPr>
              <p:spPr>
                <a:xfrm rot="5400000">
                  <a:off x="3411024" y="3142596"/>
                  <a:ext cx="312927" cy="100417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600" dirty="0"/>
                    <a:t>LOG</a:t>
                  </a:r>
                </a:p>
              </p:txBody>
            </p:sp>
          </p:grpSp>
          <p:sp>
            <p:nvSpPr>
              <p:cNvPr id="521" name="Elipse 520">
                <a:extLst>
                  <a:ext uri="{FF2B5EF4-FFF2-40B4-BE49-F238E27FC236}">
                    <a16:creationId xmlns:a16="http://schemas.microsoft.com/office/drawing/2014/main" id="{BB3C2E38-F837-4B72-A38F-B7481C58796F}"/>
                  </a:ext>
                </a:extLst>
              </p:cNvPr>
              <p:cNvSpPr/>
              <p:nvPr/>
            </p:nvSpPr>
            <p:spPr>
              <a:xfrm>
                <a:off x="5524098" y="1011620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2" name="Elipse 521">
                <a:extLst>
                  <a:ext uri="{FF2B5EF4-FFF2-40B4-BE49-F238E27FC236}">
                    <a16:creationId xmlns:a16="http://schemas.microsoft.com/office/drawing/2014/main" id="{7246CBC8-B651-487F-8F0B-5E566D122620}"/>
                  </a:ext>
                </a:extLst>
              </p:cNvPr>
              <p:cNvSpPr/>
              <p:nvPr/>
            </p:nvSpPr>
            <p:spPr>
              <a:xfrm>
                <a:off x="5767193" y="1143867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3" name="Elipse 522">
                <a:extLst>
                  <a:ext uri="{FF2B5EF4-FFF2-40B4-BE49-F238E27FC236}">
                    <a16:creationId xmlns:a16="http://schemas.microsoft.com/office/drawing/2014/main" id="{772D57FB-CD82-45DE-B5F7-8D9778928AC3}"/>
                  </a:ext>
                </a:extLst>
              </p:cNvPr>
              <p:cNvSpPr/>
              <p:nvPr/>
            </p:nvSpPr>
            <p:spPr>
              <a:xfrm>
                <a:off x="5763734" y="904371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4" name="Elipse 523">
                <a:extLst>
                  <a:ext uri="{FF2B5EF4-FFF2-40B4-BE49-F238E27FC236}">
                    <a16:creationId xmlns:a16="http://schemas.microsoft.com/office/drawing/2014/main" id="{A8333401-08E4-41B3-8B01-7B5ADD61EABD}"/>
                  </a:ext>
                </a:extLst>
              </p:cNvPr>
              <p:cNvSpPr/>
              <p:nvPr/>
            </p:nvSpPr>
            <p:spPr>
              <a:xfrm>
                <a:off x="5996762" y="1011412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5" name="Elipse 524">
                <a:extLst>
                  <a:ext uri="{FF2B5EF4-FFF2-40B4-BE49-F238E27FC236}">
                    <a16:creationId xmlns:a16="http://schemas.microsoft.com/office/drawing/2014/main" id="{E2916411-19EC-4814-B94B-DE3F8D2F3E03}"/>
                  </a:ext>
                </a:extLst>
              </p:cNvPr>
              <p:cNvSpPr/>
              <p:nvPr/>
            </p:nvSpPr>
            <p:spPr>
              <a:xfrm>
                <a:off x="5998364" y="1273325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6" name="Elipse 525">
                <a:extLst>
                  <a:ext uri="{FF2B5EF4-FFF2-40B4-BE49-F238E27FC236}">
                    <a16:creationId xmlns:a16="http://schemas.microsoft.com/office/drawing/2014/main" id="{10B014E3-A3FB-4FC9-A2EE-52F7AE1D2793}"/>
                  </a:ext>
                </a:extLst>
              </p:cNvPr>
              <p:cNvSpPr/>
              <p:nvPr/>
            </p:nvSpPr>
            <p:spPr>
              <a:xfrm>
                <a:off x="6198367" y="1133240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530" name="Conector reto 529">
            <a:extLst>
              <a:ext uri="{FF2B5EF4-FFF2-40B4-BE49-F238E27FC236}">
                <a16:creationId xmlns:a16="http://schemas.microsoft.com/office/drawing/2014/main" id="{2CE310FB-DFAA-4051-837D-EB64854B23DF}"/>
              </a:ext>
            </a:extLst>
          </p:cNvPr>
          <p:cNvCxnSpPr>
            <a:cxnSpLocks/>
          </p:cNvCxnSpPr>
          <p:nvPr/>
        </p:nvCxnSpPr>
        <p:spPr>
          <a:xfrm>
            <a:off x="5321976" y="3175977"/>
            <a:ext cx="678944" cy="4277"/>
          </a:xfrm>
          <a:prstGeom prst="line">
            <a:avLst/>
          </a:prstGeom>
          <a:ln w="3810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Forma Livre: Forma 531">
            <a:extLst>
              <a:ext uri="{FF2B5EF4-FFF2-40B4-BE49-F238E27FC236}">
                <a16:creationId xmlns:a16="http://schemas.microsoft.com/office/drawing/2014/main" id="{47F042EA-E40C-4B31-B745-BEDA9199F5B8}"/>
              </a:ext>
            </a:extLst>
          </p:cNvPr>
          <p:cNvSpPr/>
          <p:nvPr/>
        </p:nvSpPr>
        <p:spPr>
          <a:xfrm flipH="1">
            <a:off x="4133712" y="6241676"/>
            <a:ext cx="7944127" cy="899056"/>
          </a:xfrm>
          <a:custGeom>
            <a:avLst/>
            <a:gdLst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28135 w 534572"/>
              <a:gd name="connsiteY9" fmla="*/ 14068 h 5950634"/>
              <a:gd name="connsiteX10" fmla="*/ 0 w 534572"/>
              <a:gd name="connsiteY10" fmla="*/ 5936566 h 5950634"/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18610 w 534572"/>
              <a:gd name="connsiteY9" fmla="*/ 1368 h 5950634"/>
              <a:gd name="connsiteX10" fmla="*/ 0 w 534572"/>
              <a:gd name="connsiteY10" fmla="*/ 5936566 h 5950634"/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12260 w 534572"/>
              <a:gd name="connsiteY9" fmla="*/ 7718 h 5950634"/>
              <a:gd name="connsiteX10" fmla="*/ 0 w 534572"/>
              <a:gd name="connsiteY10" fmla="*/ 5936566 h 5950634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37625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3975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25047"/>
              <a:gd name="connsiteY0" fmla="*/ 5938373 h 5952441"/>
              <a:gd name="connsiteX1" fmla="*/ 407963 w 525047"/>
              <a:gd name="connsiteY1" fmla="*/ 5952441 h 5952441"/>
              <a:gd name="connsiteX2" fmla="*/ 436099 w 525047"/>
              <a:gd name="connsiteY2" fmla="*/ 5713290 h 5952441"/>
              <a:gd name="connsiteX3" fmla="*/ 281354 w 525047"/>
              <a:gd name="connsiteY3" fmla="*/ 5558546 h 5952441"/>
              <a:gd name="connsiteX4" fmla="*/ 309489 w 525047"/>
              <a:gd name="connsiteY4" fmla="*/ 3856355 h 5952441"/>
              <a:gd name="connsiteX5" fmla="*/ 520505 w 525047"/>
              <a:gd name="connsiteY5" fmla="*/ 3687543 h 5952441"/>
              <a:gd name="connsiteX6" fmla="*/ 525047 w 525047"/>
              <a:gd name="connsiteY6" fmla="*/ 913826 h 5952441"/>
              <a:gd name="connsiteX7" fmla="*/ 347150 w 525047"/>
              <a:gd name="connsiteY7" fmla="*/ 733327 h 5952441"/>
              <a:gd name="connsiteX8" fmla="*/ 351692 w 525047"/>
              <a:gd name="connsiteY8" fmla="*/ 1807 h 5952441"/>
              <a:gd name="connsiteX9" fmla="*/ 15435 w 525047"/>
              <a:gd name="connsiteY9" fmla="*/ 0 h 5952441"/>
              <a:gd name="connsiteX10" fmla="*/ 0 w 525047"/>
              <a:gd name="connsiteY10" fmla="*/ 5938373 h 5952441"/>
              <a:gd name="connsiteX0" fmla="*/ 0 w 525267"/>
              <a:gd name="connsiteY0" fmla="*/ 5938373 h 5952441"/>
              <a:gd name="connsiteX1" fmla="*/ 407963 w 525267"/>
              <a:gd name="connsiteY1" fmla="*/ 5952441 h 5952441"/>
              <a:gd name="connsiteX2" fmla="*/ 436099 w 525267"/>
              <a:gd name="connsiteY2" fmla="*/ 5713290 h 5952441"/>
              <a:gd name="connsiteX3" fmla="*/ 281354 w 525267"/>
              <a:gd name="connsiteY3" fmla="*/ 5558546 h 5952441"/>
              <a:gd name="connsiteX4" fmla="*/ 309489 w 525267"/>
              <a:gd name="connsiteY4" fmla="*/ 3856355 h 5952441"/>
              <a:gd name="connsiteX5" fmla="*/ 525267 w 525267"/>
              <a:gd name="connsiteY5" fmla="*/ 3687543 h 5952441"/>
              <a:gd name="connsiteX6" fmla="*/ 525047 w 525267"/>
              <a:gd name="connsiteY6" fmla="*/ 913826 h 5952441"/>
              <a:gd name="connsiteX7" fmla="*/ 347150 w 525267"/>
              <a:gd name="connsiteY7" fmla="*/ 733327 h 5952441"/>
              <a:gd name="connsiteX8" fmla="*/ 351692 w 525267"/>
              <a:gd name="connsiteY8" fmla="*/ 1807 h 5952441"/>
              <a:gd name="connsiteX9" fmla="*/ 15435 w 525267"/>
              <a:gd name="connsiteY9" fmla="*/ 0 h 5952441"/>
              <a:gd name="connsiteX10" fmla="*/ 0 w 525267"/>
              <a:gd name="connsiteY10" fmla="*/ 5938373 h 5952441"/>
              <a:gd name="connsiteX0" fmla="*/ 0 w 525267"/>
              <a:gd name="connsiteY0" fmla="*/ 5938373 h 5952441"/>
              <a:gd name="connsiteX1" fmla="*/ 407963 w 525267"/>
              <a:gd name="connsiteY1" fmla="*/ 5952441 h 5952441"/>
              <a:gd name="connsiteX2" fmla="*/ 436099 w 525267"/>
              <a:gd name="connsiteY2" fmla="*/ 5713290 h 5952441"/>
              <a:gd name="connsiteX3" fmla="*/ 281354 w 525267"/>
              <a:gd name="connsiteY3" fmla="*/ 5558546 h 5952441"/>
              <a:gd name="connsiteX4" fmla="*/ 309489 w 525267"/>
              <a:gd name="connsiteY4" fmla="*/ 3856355 h 5952441"/>
              <a:gd name="connsiteX5" fmla="*/ 525267 w 525267"/>
              <a:gd name="connsiteY5" fmla="*/ 3687543 h 5952441"/>
              <a:gd name="connsiteX6" fmla="*/ 525047 w 525267"/>
              <a:gd name="connsiteY6" fmla="*/ 913826 h 5952441"/>
              <a:gd name="connsiteX7" fmla="*/ 347150 w 525267"/>
              <a:gd name="connsiteY7" fmla="*/ 733327 h 5952441"/>
              <a:gd name="connsiteX8" fmla="*/ 346929 w 525267"/>
              <a:gd name="connsiteY8" fmla="*/ 1807 h 5952441"/>
              <a:gd name="connsiteX9" fmla="*/ 15435 w 525267"/>
              <a:gd name="connsiteY9" fmla="*/ 0 h 5952441"/>
              <a:gd name="connsiteX10" fmla="*/ 0 w 525267"/>
              <a:gd name="connsiteY10" fmla="*/ 5938373 h 5952441"/>
              <a:gd name="connsiteX0" fmla="*/ 0 w 518123"/>
              <a:gd name="connsiteY0" fmla="*/ 5957423 h 5957423"/>
              <a:gd name="connsiteX1" fmla="*/ 400819 w 518123"/>
              <a:gd name="connsiteY1" fmla="*/ 5952441 h 5957423"/>
              <a:gd name="connsiteX2" fmla="*/ 428955 w 518123"/>
              <a:gd name="connsiteY2" fmla="*/ 5713290 h 5957423"/>
              <a:gd name="connsiteX3" fmla="*/ 274210 w 518123"/>
              <a:gd name="connsiteY3" fmla="*/ 5558546 h 5957423"/>
              <a:gd name="connsiteX4" fmla="*/ 302345 w 518123"/>
              <a:gd name="connsiteY4" fmla="*/ 3856355 h 5957423"/>
              <a:gd name="connsiteX5" fmla="*/ 518123 w 518123"/>
              <a:gd name="connsiteY5" fmla="*/ 3687543 h 5957423"/>
              <a:gd name="connsiteX6" fmla="*/ 517903 w 518123"/>
              <a:gd name="connsiteY6" fmla="*/ 913826 h 5957423"/>
              <a:gd name="connsiteX7" fmla="*/ 340006 w 518123"/>
              <a:gd name="connsiteY7" fmla="*/ 733327 h 5957423"/>
              <a:gd name="connsiteX8" fmla="*/ 339785 w 518123"/>
              <a:gd name="connsiteY8" fmla="*/ 1807 h 5957423"/>
              <a:gd name="connsiteX9" fmla="*/ 8291 w 518123"/>
              <a:gd name="connsiteY9" fmla="*/ 0 h 5957423"/>
              <a:gd name="connsiteX10" fmla="*/ 0 w 518123"/>
              <a:gd name="connsiteY10" fmla="*/ 5957423 h 5957423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74210 w 518123"/>
              <a:gd name="connsiteY3" fmla="*/ 5558546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564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302784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05142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300402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305165 w 518123"/>
              <a:gd name="connsiteY3" fmla="*/ 5568071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00380 w 518123"/>
              <a:gd name="connsiteY2" fmla="*/ 5713290 h 5952660"/>
              <a:gd name="connsiteX3" fmla="*/ 305165 w 518123"/>
              <a:gd name="connsiteY3" fmla="*/ 5568071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4189 w 518123"/>
              <a:gd name="connsiteY2" fmla="*/ 5867667 h 5952660"/>
              <a:gd name="connsiteX3" fmla="*/ 400380 w 518123"/>
              <a:gd name="connsiteY3" fmla="*/ 5713290 h 5952660"/>
              <a:gd name="connsiteX4" fmla="*/ 305165 w 518123"/>
              <a:gd name="connsiteY4" fmla="*/ 5568071 h 5952660"/>
              <a:gd name="connsiteX5" fmla="*/ 302345 w 518123"/>
              <a:gd name="connsiteY5" fmla="*/ 3856355 h 5952660"/>
              <a:gd name="connsiteX6" fmla="*/ 518123 w 518123"/>
              <a:gd name="connsiteY6" fmla="*/ 3687543 h 5952660"/>
              <a:gd name="connsiteX7" fmla="*/ 517903 w 518123"/>
              <a:gd name="connsiteY7" fmla="*/ 913826 h 5952660"/>
              <a:gd name="connsiteX8" fmla="*/ 340006 w 518123"/>
              <a:gd name="connsiteY8" fmla="*/ 733327 h 5952660"/>
              <a:gd name="connsiteX9" fmla="*/ 339785 w 518123"/>
              <a:gd name="connsiteY9" fmla="*/ 1807 h 5952660"/>
              <a:gd name="connsiteX10" fmla="*/ 8291 w 518123"/>
              <a:gd name="connsiteY10" fmla="*/ 0 h 5952660"/>
              <a:gd name="connsiteX11" fmla="*/ 0 w 518123"/>
              <a:gd name="connsiteY11" fmla="*/ 5952660 h 5952660"/>
              <a:gd name="connsiteX0" fmla="*/ 0 w 2398070"/>
              <a:gd name="connsiteY0" fmla="*/ 5952660 h 5953841"/>
              <a:gd name="connsiteX1" fmla="*/ 400819 w 2398070"/>
              <a:gd name="connsiteY1" fmla="*/ 5952441 h 5953841"/>
              <a:gd name="connsiteX2" fmla="*/ 2398070 w 2398070"/>
              <a:gd name="connsiteY2" fmla="*/ 5934309 h 5953841"/>
              <a:gd name="connsiteX3" fmla="*/ 400380 w 2398070"/>
              <a:gd name="connsiteY3" fmla="*/ 5713290 h 5953841"/>
              <a:gd name="connsiteX4" fmla="*/ 305165 w 2398070"/>
              <a:gd name="connsiteY4" fmla="*/ 5568071 h 5953841"/>
              <a:gd name="connsiteX5" fmla="*/ 302345 w 2398070"/>
              <a:gd name="connsiteY5" fmla="*/ 3856355 h 5953841"/>
              <a:gd name="connsiteX6" fmla="*/ 518123 w 2398070"/>
              <a:gd name="connsiteY6" fmla="*/ 3687543 h 5953841"/>
              <a:gd name="connsiteX7" fmla="*/ 517903 w 2398070"/>
              <a:gd name="connsiteY7" fmla="*/ 913826 h 5953841"/>
              <a:gd name="connsiteX8" fmla="*/ 340006 w 2398070"/>
              <a:gd name="connsiteY8" fmla="*/ 733327 h 5953841"/>
              <a:gd name="connsiteX9" fmla="*/ 339785 w 2398070"/>
              <a:gd name="connsiteY9" fmla="*/ 1807 h 5953841"/>
              <a:gd name="connsiteX10" fmla="*/ 8291 w 2398070"/>
              <a:gd name="connsiteY10" fmla="*/ 0 h 5953841"/>
              <a:gd name="connsiteX11" fmla="*/ 0 w 2398070"/>
              <a:gd name="connsiteY11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80162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4"/>
              <a:gd name="connsiteY0" fmla="*/ 5952660 h 5953841"/>
              <a:gd name="connsiteX1" fmla="*/ 400819 w 2398344"/>
              <a:gd name="connsiteY1" fmla="*/ 5952441 h 5953841"/>
              <a:gd name="connsiteX2" fmla="*/ 2398070 w 2398344"/>
              <a:gd name="connsiteY2" fmla="*/ 5934309 h 5953841"/>
              <a:gd name="connsiteX3" fmla="*/ 399393 w 2398344"/>
              <a:gd name="connsiteY3" fmla="*/ 5892657 h 5953841"/>
              <a:gd name="connsiteX4" fmla="*/ 400380 w 2398344"/>
              <a:gd name="connsiteY4" fmla="*/ 5713290 h 5953841"/>
              <a:gd name="connsiteX5" fmla="*/ 305165 w 2398344"/>
              <a:gd name="connsiteY5" fmla="*/ 5568071 h 5953841"/>
              <a:gd name="connsiteX6" fmla="*/ 302345 w 2398344"/>
              <a:gd name="connsiteY6" fmla="*/ 3856355 h 5953841"/>
              <a:gd name="connsiteX7" fmla="*/ 518123 w 2398344"/>
              <a:gd name="connsiteY7" fmla="*/ 3687543 h 5953841"/>
              <a:gd name="connsiteX8" fmla="*/ 517903 w 2398344"/>
              <a:gd name="connsiteY8" fmla="*/ 913826 h 5953841"/>
              <a:gd name="connsiteX9" fmla="*/ 340006 w 2398344"/>
              <a:gd name="connsiteY9" fmla="*/ 733327 h 5953841"/>
              <a:gd name="connsiteX10" fmla="*/ 339785 w 2398344"/>
              <a:gd name="connsiteY10" fmla="*/ 1807 h 5953841"/>
              <a:gd name="connsiteX11" fmla="*/ 8291 w 2398344"/>
              <a:gd name="connsiteY11" fmla="*/ 0 h 5953841"/>
              <a:gd name="connsiteX12" fmla="*/ 0 w 2398344"/>
              <a:gd name="connsiteY12" fmla="*/ 5952660 h 5953841"/>
              <a:gd name="connsiteX0" fmla="*/ 0 w 2636770"/>
              <a:gd name="connsiteY0" fmla="*/ 5952660 h 5953841"/>
              <a:gd name="connsiteX1" fmla="*/ 400819 w 2636770"/>
              <a:gd name="connsiteY1" fmla="*/ 5952441 h 5953841"/>
              <a:gd name="connsiteX2" fmla="*/ 2398070 w 2636770"/>
              <a:gd name="connsiteY2" fmla="*/ 5934309 h 5953841"/>
              <a:gd name="connsiteX3" fmla="*/ 2403273 w 2636770"/>
              <a:gd name="connsiteY3" fmla="*/ 5888492 h 5953841"/>
              <a:gd name="connsiteX4" fmla="*/ 399393 w 2636770"/>
              <a:gd name="connsiteY4" fmla="*/ 5892657 h 5953841"/>
              <a:gd name="connsiteX5" fmla="*/ 400380 w 2636770"/>
              <a:gd name="connsiteY5" fmla="*/ 5713290 h 5953841"/>
              <a:gd name="connsiteX6" fmla="*/ 305165 w 2636770"/>
              <a:gd name="connsiteY6" fmla="*/ 5568071 h 5953841"/>
              <a:gd name="connsiteX7" fmla="*/ 302345 w 2636770"/>
              <a:gd name="connsiteY7" fmla="*/ 3856355 h 5953841"/>
              <a:gd name="connsiteX8" fmla="*/ 518123 w 2636770"/>
              <a:gd name="connsiteY8" fmla="*/ 3687543 h 5953841"/>
              <a:gd name="connsiteX9" fmla="*/ 517903 w 2636770"/>
              <a:gd name="connsiteY9" fmla="*/ 913826 h 5953841"/>
              <a:gd name="connsiteX10" fmla="*/ 340006 w 2636770"/>
              <a:gd name="connsiteY10" fmla="*/ 733327 h 5953841"/>
              <a:gd name="connsiteX11" fmla="*/ 339785 w 2636770"/>
              <a:gd name="connsiteY11" fmla="*/ 1807 h 5953841"/>
              <a:gd name="connsiteX12" fmla="*/ 8291 w 2636770"/>
              <a:gd name="connsiteY12" fmla="*/ 0 h 5953841"/>
              <a:gd name="connsiteX13" fmla="*/ 0 w 2636770"/>
              <a:gd name="connsiteY13" fmla="*/ 5952660 h 5953841"/>
              <a:gd name="connsiteX0" fmla="*/ 0 w 2528474"/>
              <a:gd name="connsiteY0" fmla="*/ 5952660 h 5953841"/>
              <a:gd name="connsiteX1" fmla="*/ 400819 w 2528474"/>
              <a:gd name="connsiteY1" fmla="*/ 5952441 h 5953841"/>
              <a:gd name="connsiteX2" fmla="*/ 2398070 w 2528474"/>
              <a:gd name="connsiteY2" fmla="*/ 5934309 h 5953841"/>
              <a:gd name="connsiteX3" fmla="*/ 2403273 w 2528474"/>
              <a:gd name="connsiteY3" fmla="*/ 5888492 h 5953841"/>
              <a:gd name="connsiteX4" fmla="*/ 399393 w 2528474"/>
              <a:gd name="connsiteY4" fmla="*/ 5892657 h 5953841"/>
              <a:gd name="connsiteX5" fmla="*/ 400380 w 2528474"/>
              <a:gd name="connsiteY5" fmla="*/ 5713290 h 5953841"/>
              <a:gd name="connsiteX6" fmla="*/ 305165 w 2528474"/>
              <a:gd name="connsiteY6" fmla="*/ 5568071 h 5953841"/>
              <a:gd name="connsiteX7" fmla="*/ 302345 w 2528474"/>
              <a:gd name="connsiteY7" fmla="*/ 3856355 h 5953841"/>
              <a:gd name="connsiteX8" fmla="*/ 518123 w 2528474"/>
              <a:gd name="connsiteY8" fmla="*/ 3687543 h 5953841"/>
              <a:gd name="connsiteX9" fmla="*/ 517903 w 2528474"/>
              <a:gd name="connsiteY9" fmla="*/ 913826 h 5953841"/>
              <a:gd name="connsiteX10" fmla="*/ 340006 w 2528474"/>
              <a:gd name="connsiteY10" fmla="*/ 733327 h 5953841"/>
              <a:gd name="connsiteX11" fmla="*/ 339785 w 2528474"/>
              <a:gd name="connsiteY11" fmla="*/ 1807 h 5953841"/>
              <a:gd name="connsiteX12" fmla="*/ 8291 w 2528474"/>
              <a:gd name="connsiteY12" fmla="*/ 0 h 5953841"/>
              <a:gd name="connsiteX13" fmla="*/ 0 w 2528474"/>
              <a:gd name="connsiteY13" fmla="*/ 5952660 h 5953841"/>
              <a:gd name="connsiteX0" fmla="*/ 0 w 2403273"/>
              <a:gd name="connsiteY0" fmla="*/ 5952660 h 5953841"/>
              <a:gd name="connsiteX1" fmla="*/ 400819 w 2403273"/>
              <a:gd name="connsiteY1" fmla="*/ 5952441 h 5953841"/>
              <a:gd name="connsiteX2" fmla="*/ 2398070 w 2403273"/>
              <a:gd name="connsiteY2" fmla="*/ 5934309 h 5953841"/>
              <a:gd name="connsiteX3" fmla="*/ 2403273 w 2403273"/>
              <a:gd name="connsiteY3" fmla="*/ 5888492 h 5953841"/>
              <a:gd name="connsiteX4" fmla="*/ 399393 w 2403273"/>
              <a:gd name="connsiteY4" fmla="*/ 5892657 h 5953841"/>
              <a:gd name="connsiteX5" fmla="*/ 400380 w 2403273"/>
              <a:gd name="connsiteY5" fmla="*/ 5713290 h 5953841"/>
              <a:gd name="connsiteX6" fmla="*/ 305165 w 2403273"/>
              <a:gd name="connsiteY6" fmla="*/ 5568071 h 5953841"/>
              <a:gd name="connsiteX7" fmla="*/ 302345 w 2403273"/>
              <a:gd name="connsiteY7" fmla="*/ 3856355 h 5953841"/>
              <a:gd name="connsiteX8" fmla="*/ 518123 w 2403273"/>
              <a:gd name="connsiteY8" fmla="*/ 3687543 h 5953841"/>
              <a:gd name="connsiteX9" fmla="*/ 517903 w 2403273"/>
              <a:gd name="connsiteY9" fmla="*/ 913826 h 5953841"/>
              <a:gd name="connsiteX10" fmla="*/ 340006 w 2403273"/>
              <a:gd name="connsiteY10" fmla="*/ 733327 h 5953841"/>
              <a:gd name="connsiteX11" fmla="*/ 339785 w 2403273"/>
              <a:gd name="connsiteY11" fmla="*/ 1807 h 5953841"/>
              <a:gd name="connsiteX12" fmla="*/ 8291 w 2403273"/>
              <a:gd name="connsiteY12" fmla="*/ 0 h 5953841"/>
              <a:gd name="connsiteX13" fmla="*/ 0 w 2403273"/>
              <a:gd name="connsiteY13" fmla="*/ 5952660 h 5953841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384765 w 2403273"/>
              <a:gd name="connsiteY5" fmla="*/ 5721621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384765 w 2403273"/>
              <a:gd name="connsiteY5" fmla="*/ 5721621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4313467"/>
              <a:gd name="connsiteY0" fmla="*/ 5952660 h 5953258"/>
              <a:gd name="connsiteX1" fmla="*/ 400819 w 4313467"/>
              <a:gd name="connsiteY1" fmla="*/ 5952441 h 5953258"/>
              <a:gd name="connsiteX2" fmla="*/ 4313467 w 4313467"/>
              <a:gd name="connsiteY2" fmla="*/ 5950969 h 5953258"/>
              <a:gd name="connsiteX3" fmla="*/ 2403273 w 4313467"/>
              <a:gd name="connsiteY3" fmla="*/ 5888492 h 5953258"/>
              <a:gd name="connsiteX4" fmla="*/ 399393 w 4313467"/>
              <a:gd name="connsiteY4" fmla="*/ 5892657 h 5953258"/>
              <a:gd name="connsiteX5" fmla="*/ 384765 w 4313467"/>
              <a:gd name="connsiteY5" fmla="*/ 5721621 h 5953258"/>
              <a:gd name="connsiteX6" fmla="*/ 305165 w 4313467"/>
              <a:gd name="connsiteY6" fmla="*/ 5568071 h 5953258"/>
              <a:gd name="connsiteX7" fmla="*/ 302345 w 4313467"/>
              <a:gd name="connsiteY7" fmla="*/ 3856355 h 5953258"/>
              <a:gd name="connsiteX8" fmla="*/ 518123 w 4313467"/>
              <a:gd name="connsiteY8" fmla="*/ 3687543 h 5953258"/>
              <a:gd name="connsiteX9" fmla="*/ 517903 w 4313467"/>
              <a:gd name="connsiteY9" fmla="*/ 913826 h 5953258"/>
              <a:gd name="connsiteX10" fmla="*/ 340006 w 4313467"/>
              <a:gd name="connsiteY10" fmla="*/ 733327 h 5953258"/>
              <a:gd name="connsiteX11" fmla="*/ 339785 w 4313467"/>
              <a:gd name="connsiteY11" fmla="*/ 1807 h 5953258"/>
              <a:gd name="connsiteX12" fmla="*/ 8291 w 4313467"/>
              <a:gd name="connsiteY12" fmla="*/ 0 h 5953258"/>
              <a:gd name="connsiteX13" fmla="*/ 0 w 4313467"/>
              <a:gd name="connsiteY13" fmla="*/ 5952660 h 5953258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2403273 w 4313467"/>
              <a:gd name="connsiteY2" fmla="*/ 5888492 h 5952660"/>
              <a:gd name="connsiteX3" fmla="*/ 399393 w 4313467"/>
              <a:gd name="connsiteY3" fmla="*/ 5892657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9393 w 4313467"/>
              <a:gd name="connsiteY3" fmla="*/ 5892657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0365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6015462"/>
              <a:gd name="connsiteY0" fmla="*/ 5952660 h 5952660"/>
              <a:gd name="connsiteX1" fmla="*/ 4313467 w 6015462"/>
              <a:gd name="connsiteY1" fmla="*/ 5950969 h 5952660"/>
              <a:gd name="connsiteX2" fmla="*/ 6015462 w 6015462"/>
              <a:gd name="connsiteY2" fmla="*/ 5902027 h 5952660"/>
              <a:gd name="connsiteX3" fmla="*/ 375971 w 6015462"/>
              <a:gd name="connsiteY3" fmla="*/ 5905152 h 5952660"/>
              <a:gd name="connsiteX4" fmla="*/ 376957 w 6015462"/>
              <a:gd name="connsiteY4" fmla="*/ 5743489 h 5952660"/>
              <a:gd name="connsiteX5" fmla="*/ 305165 w 6015462"/>
              <a:gd name="connsiteY5" fmla="*/ 5568071 h 5952660"/>
              <a:gd name="connsiteX6" fmla="*/ 302345 w 6015462"/>
              <a:gd name="connsiteY6" fmla="*/ 3856355 h 5952660"/>
              <a:gd name="connsiteX7" fmla="*/ 518123 w 6015462"/>
              <a:gd name="connsiteY7" fmla="*/ 3687543 h 5952660"/>
              <a:gd name="connsiteX8" fmla="*/ 517903 w 6015462"/>
              <a:gd name="connsiteY8" fmla="*/ 913826 h 5952660"/>
              <a:gd name="connsiteX9" fmla="*/ 340006 w 6015462"/>
              <a:gd name="connsiteY9" fmla="*/ 733327 h 5952660"/>
              <a:gd name="connsiteX10" fmla="*/ 339785 w 6015462"/>
              <a:gd name="connsiteY10" fmla="*/ 1807 h 5952660"/>
              <a:gd name="connsiteX11" fmla="*/ 8291 w 6015462"/>
              <a:gd name="connsiteY11" fmla="*/ 0 h 5952660"/>
              <a:gd name="connsiteX12" fmla="*/ 0 w 6015462"/>
              <a:gd name="connsiteY12" fmla="*/ 5952660 h 5952660"/>
              <a:gd name="connsiteX0" fmla="*/ 0 w 6019367"/>
              <a:gd name="connsiteY0" fmla="*/ 5952660 h 5952660"/>
              <a:gd name="connsiteX1" fmla="*/ 6019367 w 6019367"/>
              <a:gd name="connsiteY1" fmla="*/ 5950969 h 5952660"/>
              <a:gd name="connsiteX2" fmla="*/ 6015462 w 6019367"/>
              <a:gd name="connsiteY2" fmla="*/ 5902027 h 5952660"/>
              <a:gd name="connsiteX3" fmla="*/ 375971 w 6019367"/>
              <a:gd name="connsiteY3" fmla="*/ 5905152 h 5952660"/>
              <a:gd name="connsiteX4" fmla="*/ 376957 w 6019367"/>
              <a:gd name="connsiteY4" fmla="*/ 5743489 h 5952660"/>
              <a:gd name="connsiteX5" fmla="*/ 305165 w 6019367"/>
              <a:gd name="connsiteY5" fmla="*/ 5568071 h 5952660"/>
              <a:gd name="connsiteX6" fmla="*/ 302345 w 6019367"/>
              <a:gd name="connsiteY6" fmla="*/ 3856355 h 5952660"/>
              <a:gd name="connsiteX7" fmla="*/ 518123 w 6019367"/>
              <a:gd name="connsiteY7" fmla="*/ 3687543 h 5952660"/>
              <a:gd name="connsiteX8" fmla="*/ 517903 w 6019367"/>
              <a:gd name="connsiteY8" fmla="*/ 913826 h 5952660"/>
              <a:gd name="connsiteX9" fmla="*/ 340006 w 6019367"/>
              <a:gd name="connsiteY9" fmla="*/ 733327 h 5952660"/>
              <a:gd name="connsiteX10" fmla="*/ 339785 w 6019367"/>
              <a:gd name="connsiteY10" fmla="*/ 1807 h 5952660"/>
              <a:gd name="connsiteX11" fmla="*/ 8291 w 6019367"/>
              <a:gd name="connsiteY11" fmla="*/ 0 h 5952660"/>
              <a:gd name="connsiteX12" fmla="*/ 0 w 6019367"/>
              <a:gd name="connsiteY12" fmla="*/ 5952660 h 5952660"/>
              <a:gd name="connsiteX0" fmla="*/ 0 w 6019367"/>
              <a:gd name="connsiteY0" fmla="*/ 5952660 h 5952660"/>
              <a:gd name="connsiteX1" fmla="*/ 6019367 w 6019367"/>
              <a:gd name="connsiteY1" fmla="*/ 5950969 h 5952660"/>
              <a:gd name="connsiteX2" fmla="*/ 6011559 w 6019367"/>
              <a:gd name="connsiteY2" fmla="*/ 5905151 h 5952660"/>
              <a:gd name="connsiteX3" fmla="*/ 375971 w 6019367"/>
              <a:gd name="connsiteY3" fmla="*/ 5905152 h 5952660"/>
              <a:gd name="connsiteX4" fmla="*/ 376957 w 6019367"/>
              <a:gd name="connsiteY4" fmla="*/ 5743489 h 5952660"/>
              <a:gd name="connsiteX5" fmla="*/ 305165 w 6019367"/>
              <a:gd name="connsiteY5" fmla="*/ 5568071 h 5952660"/>
              <a:gd name="connsiteX6" fmla="*/ 302345 w 6019367"/>
              <a:gd name="connsiteY6" fmla="*/ 3856355 h 5952660"/>
              <a:gd name="connsiteX7" fmla="*/ 518123 w 6019367"/>
              <a:gd name="connsiteY7" fmla="*/ 3687543 h 5952660"/>
              <a:gd name="connsiteX8" fmla="*/ 517903 w 6019367"/>
              <a:gd name="connsiteY8" fmla="*/ 913826 h 5952660"/>
              <a:gd name="connsiteX9" fmla="*/ 340006 w 6019367"/>
              <a:gd name="connsiteY9" fmla="*/ 733327 h 5952660"/>
              <a:gd name="connsiteX10" fmla="*/ 339785 w 6019367"/>
              <a:gd name="connsiteY10" fmla="*/ 1807 h 5952660"/>
              <a:gd name="connsiteX11" fmla="*/ 8291 w 6019367"/>
              <a:gd name="connsiteY11" fmla="*/ 0 h 5952660"/>
              <a:gd name="connsiteX12" fmla="*/ 0 w 6019367"/>
              <a:gd name="connsiteY12" fmla="*/ 5952660 h 5952660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375971 w 6015464"/>
              <a:gd name="connsiteY3" fmla="*/ 5905152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375971 w 6015464"/>
              <a:gd name="connsiteY3" fmla="*/ 5905153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339785 w 6015464"/>
              <a:gd name="connsiteY9" fmla="*/ 592205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339785 w 6015464"/>
              <a:gd name="connsiteY9" fmla="*/ 592205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215089 w 6015464"/>
              <a:gd name="connsiteY8" fmla="*/ 1123803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27516 h 6328949"/>
              <a:gd name="connsiteX1" fmla="*/ 6015464 w 6015464"/>
              <a:gd name="connsiteY1" fmla="*/ 6328949 h 6328949"/>
              <a:gd name="connsiteX2" fmla="*/ 6011559 w 6015464"/>
              <a:gd name="connsiteY2" fmla="*/ 6280007 h 6328949"/>
              <a:gd name="connsiteX3" fmla="*/ 664842 w 6015464"/>
              <a:gd name="connsiteY3" fmla="*/ 6280010 h 6328949"/>
              <a:gd name="connsiteX4" fmla="*/ 305165 w 6015464"/>
              <a:gd name="connsiteY4" fmla="*/ 5942927 h 6328949"/>
              <a:gd name="connsiteX5" fmla="*/ 302345 w 6015464"/>
              <a:gd name="connsiteY5" fmla="*/ 4231211 h 6328949"/>
              <a:gd name="connsiteX6" fmla="*/ 518123 w 6015464"/>
              <a:gd name="connsiteY6" fmla="*/ 4062399 h 6328949"/>
              <a:gd name="connsiteX7" fmla="*/ 517903 w 6015464"/>
              <a:gd name="connsiteY7" fmla="*/ 1288682 h 6328949"/>
              <a:gd name="connsiteX8" fmla="*/ 199474 w 6015464"/>
              <a:gd name="connsiteY8" fmla="*/ 1095688 h 6328949"/>
              <a:gd name="connsiteX9" fmla="*/ 199253 w 6015464"/>
              <a:gd name="connsiteY9" fmla="*/ 157997 h 6328949"/>
              <a:gd name="connsiteX10" fmla="*/ 4387 w 6015464"/>
              <a:gd name="connsiteY10" fmla="*/ 0 h 6328949"/>
              <a:gd name="connsiteX11" fmla="*/ 0 w 6015464"/>
              <a:gd name="connsiteY11" fmla="*/ 6327516 h 6328949"/>
              <a:gd name="connsiteX0" fmla="*/ 0 w 6015464"/>
              <a:gd name="connsiteY0" fmla="*/ 6327516 h 6328949"/>
              <a:gd name="connsiteX1" fmla="*/ 6015464 w 6015464"/>
              <a:gd name="connsiteY1" fmla="*/ 6328949 h 6328949"/>
              <a:gd name="connsiteX2" fmla="*/ 6011559 w 6015464"/>
              <a:gd name="connsiteY2" fmla="*/ 6280007 h 6328949"/>
              <a:gd name="connsiteX3" fmla="*/ 664842 w 6015464"/>
              <a:gd name="connsiteY3" fmla="*/ 6280010 h 6328949"/>
              <a:gd name="connsiteX4" fmla="*/ 305165 w 6015464"/>
              <a:gd name="connsiteY4" fmla="*/ 5942927 h 6328949"/>
              <a:gd name="connsiteX5" fmla="*/ 302345 w 6015464"/>
              <a:gd name="connsiteY5" fmla="*/ 4231211 h 6328949"/>
              <a:gd name="connsiteX6" fmla="*/ 518123 w 6015464"/>
              <a:gd name="connsiteY6" fmla="*/ 4062399 h 6328949"/>
              <a:gd name="connsiteX7" fmla="*/ 517903 w 6015464"/>
              <a:gd name="connsiteY7" fmla="*/ 1288682 h 6328949"/>
              <a:gd name="connsiteX8" fmla="*/ 199474 w 6015464"/>
              <a:gd name="connsiteY8" fmla="*/ 1095688 h 6328949"/>
              <a:gd name="connsiteX9" fmla="*/ 230482 w 6015464"/>
              <a:gd name="connsiteY9" fmla="*/ 133006 h 6328949"/>
              <a:gd name="connsiteX10" fmla="*/ 4387 w 6015464"/>
              <a:gd name="connsiteY10" fmla="*/ 0 h 6328949"/>
              <a:gd name="connsiteX11" fmla="*/ 0 w 6015464"/>
              <a:gd name="connsiteY11" fmla="*/ 6327516 h 6328949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199474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199474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22897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9051211"/>
              <a:gd name="connsiteY0" fmla="*/ 6358753 h 6360186"/>
              <a:gd name="connsiteX1" fmla="*/ 6015464 w 9051211"/>
              <a:gd name="connsiteY1" fmla="*/ 6360186 h 6360186"/>
              <a:gd name="connsiteX2" fmla="*/ 9051211 w 9051211"/>
              <a:gd name="connsiteY2" fmla="*/ 6190071 h 6360186"/>
              <a:gd name="connsiteX3" fmla="*/ 664842 w 9051211"/>
              <a:gd name="connsiteY3" fmla="*/ 6311247 h 6360186"/>
              <a:gd name="connsiteX4" fmla="*/ 305165 w 9051211"/>
              <a:gd name="connsiteY4" fmla="*/ 5974164 h 6360186"/>
              <a:gd name="connsiteX5" fmla="*/ 302345 w 9051211"/>
              <a:gd name="connsiteY5" fmla="*/ 4262448 h 6360186"/>
              <a:gd name="connsiteX6" fmla="*/ 518123 w 9051211"/>
              <a:gd name="connsiteY6" fmla="*/ 4093636 h 6360186"/>
              <a:gd name="connsiteX7" fmla="*/ 517903 w 9051211"/>
              <a:gd name="connsiteY7" fmla="*/ 1319919 h 6360186"/>
              <a:gd name="connsiteX8" fmla="*/ 230703 w 9051211"/>
              <a:gd name="connsiteY8" fmla="*/ 1130048 h 6360186"/>
              <a:gd name="connsiteX9" fmla="*/ 230482 w 9051211"/>
              <a:gd name="connsiteY9" fmla="*/ 164243 h 6360186"/>
              <a:gd name="connsiteX10" fmla="*/ 4387 w 9051211"/>
              <a:gd name="connsiteY10" fmla="*/ 0 h 6360186"/>
              <a:gd name="connsiteX11" fmla="*/ 0 w 9051211"/>
              <a:gd name="connsiteY11" fmla="*/ 6358753 h 6360186"/>
              <a:gd name="connsiteX0" fmla="*/ 0 w 9055116"/>
              <a:gd name="connsiteY0" fmla="*/ 6358753 h 6360186"/>
              <a:gd name="connsiteX1" fmla="*/ 9055116 w 9055116"/>
              <a:gd name="connsiteY1" fmla="*/ 6360186 h 6360186"/>
              <a:gd name="connsiteX2" fmla="*/ 9051211 w 9055116"/>
              <a:gd name="connsiteY2" fmla="*/ 6190071 h 6360186"/>
              <a:gd name="connsiteX3" fmla="*/ 664842 w 9055116"/>
              <a:gd name="connsiteY3" fmla="*/ 6311247 h 6360186"/>
              <a:gd name="connsiteX4" fmla="*/ 305165 w 9055116"/>
              <a:gd name="connsiteY4" fmla="*/ 5974164 h 6360186"/>
              <a:gd name="connsiteX5" fmla="*/ 302345 w 9055116"/>
              <a:gd name="connsiteY5" fmla="*/ 4262448 h 6360186"/>
              <a:gd name="connsiteX6" fmla="*/ 518123 w 9055116"/>
              <a:gd name="connsiteY6" fmla="*/ 4093636 h 6360186"/>
              <a:gd name="connsiteX7" fmla="*/ 517903 w 9055116"/>
              <a:gd name="connsiteY7" fmla="*/ 1319919 h 6360186"/>
              <a:gd name="connsiteX8" fmla="*/ 230703 w 9055116"/>
              <a:gd name="connsiteY8" fmla="*/ 1130048 h 6360186"/>
              <a:gd name="connsiteX9" fmla="*/ 230482 w 9055116"/>
              <a:gd name="connsiteY9" fmla="*/ 164243 h 6360186"/>
              <a:gd name="connsiteX10" fmla="*/ 4387 w 9055116"/>
              <a:gd name="connsiteY10" fmla="*/ 0 h 6360186"/>
              <a:gd name="connsiteX11" fmla="*/ 0 w 9055116"/>
              <a:gd name="connsiteY11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302345 w 9055490"/>
              <a:gd name="connsiteY5" fmla="*/ 4262448 h 6360186"/>
              <a:gd name="connsiteX6" fmla="*/ 518123 w 9055490"/>
              <a:gd name="connsiteY6" fmla="*/ 4093636 h 6360186"/>
              <a:gd name="connsiteX7" fmla="*/ 517903 w 9055490"/>
              <a:gd name="connsiteY7" fmla="*/ 1319919 h 6360186"/>
              <a:gd name="connsiteX8" fmla="*/ 230703 w 9055490"/>
              <a:gd name="connsiteY8" fmla="*/ 1130048 h 6360186"/>
              <a:gd name="connsiteX9" fmla="*/ 230482 w 9055490"/>
              <a:gd name="connsiteY9" fmla="*/ 164243 h 6360186"/>
              <a:gd name="connsiteX10" fmla="*/ 4387 w 9055490"/>
              <a:gd name="connsiteY10" fmla="*/ 0 h 6360186"/>
              <a:gd name="connsiteX11" fmla="*/ 0 w 9055490"/>
              <a:gd name="connsiteY11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518123 w 9055490"/>
              <a:gd name="connsiteY5" fmla="*/ 4093636 h 6360186"/>
              <a:gd name="connsiteX6" fmla="*/ 517903 w 9055490"/>
              <a:gd name="connsiteY6" fmla="*/ 1319919 h 6360186"/>
              <a:gd name="connsiteX7" fmla="*/ 230703 w 9055490"/>
              <a:gd name="connsiteY7" fmla="*/ 1130048 h 6360186"/>
              <a:gd name="connsiteX8" fmla="*/ 230482 w 9055490"/>
              <a:gd name="connsiteY8" fmla="*/ 164243 h 6360186"/>
              <a:gd name="connsiteX9" fmla="*/ 4387 w 9055490"/>
              <a:gd name="connsiteY9" fmla="*/ 0 h 6360186"/>
              <a:gd name="connsiteX10" fmla="*/ 0 w 9055490"/>
              <a:gd name="connsiteY10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517903 w 9055490"/>
              <a:gd name="connsiteY5" fmla="*/ 1319919 h 6360186"/>
              <a:gd name="connsiteX6" fmla="*/ 230703 w 9055490"/>
              <a:gd name="connsiteY6" fmla="*/ 1130048 h 6360186"/>
              <a:gd name="connsiteX7" fmla="*/ 230482 w 9055490"/>
              <a:gd name="connsiteY7" fmla="*/ 164243 h 6360186"/>
              <a:gd name="connsiteX8" fmla="*/ 4387 w 9055490"/>
              <a:gd name="connsiteY8" fmla="*/ 0 h 6360186"/>
              <a:gd name="connsiteX9" fmla="*/ 0 w 9055490"/>
              <a:gd name="connsiteY9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230703 w 9055490"/>
              <a:gd name="connsiteY5" fmla="*/ 1130048 h 6360186"/>
              <a:gd name="connsiteX6" fmla="*/ 230482 w 9055490"/>
              <a:gd name="connsiteY6" fmla="*/ 164243 h 6360186"/>
              <a:gd name="connsiteX7" fmla="*/ 4387 w 9055490"/>
              <a:gd name="connsiteY7" fmla="*/ 0 h 6360186"/>
              <a:gd name="connsiteX8" fmla="*/ 0 w 9055490"/>
              <a:gd name="connsiteY8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230482 w 9055490"/>
              <a:gd name="connsiteY5" fmla="*/ 164243 h 6360186"/>
              <a:gd name="connsiteX6" fmla="*/ 4387 w 9055490"/>
              <a:gd name="connsiteY6" fmla="*/ 0 h 6360186"/>
              <a:gd name="connsiteX7" fmla="*/ 0 w 9055490"/>
              <a:gd name="connsiteY7" fmla="*/ 6358753 h 6360186"/>
              <a:gd name="connsiteX0" fmla="*/ 608671 w 9664161"/>
              <a:gd name="connsiteY0" fmla="*/ 6194510 h 6195943"/>
              <a:gd name="connsiteX1" fmla="*/ 9663787 w 9664161"/>
              <a:gd name="connsiteY1" fmla="*/ 6195943 h 6195943"/>
              <a:gd name="connsiteX2" fmla="*/ 9663785 w 9664161"/>
              <a:gd name="connsiteY2" fmla="*/ 6139429 h 6195943"/>
              <a:gd name="connsiteX3" fmla="*/ 1273513 w 9664161"/>
              <a:gd name="connsiteY3" fmla="*/ 6147004 h 6195943"/>
              <a:gd name="connsiteX4" fmla="*/ 913836 w 9664161"/>
              <a:gd name="connsiteY4" fmla="*/ 5809921 h 6195943"/>
              <a:gd name="connsiteX5" fmla="*/ 839153 w 9664161"/>
              <a:gd name="connsiteY5" fmla="*/ 0 h 6195943"/>
              <a:gd name="connsiteX6" fmla="*/ 608671 w 9664161"/>
              <a:gd name="connsiteY6" fmla="*/ 6194510 h 6195943"/>
              <a:gd name="connsiteX0" fmla="*/ 608671 w 9664161"/>
              <a:gd name="connsiteY0" fmla="*/ 6194510 h 6195943"/>
              <a:gd name="connsiteX1" fmla="*/ 9663787 w 9664161"/>
              <a:gd name="connsiteY1" fmla="*/ 6195943 h 6195943"/>
              <a:gd name="connsiteX2" fmla="*/ 9663785 w 9664161"/>
              <a:gd name="connsiteY2" fmla="*/ 6139429 h 6195943"/>
              <a:gd name="connsiteX3" fmla="*/ 1273513 w 9664161"/>
              <a:gd name="connsiteY3" fmla="*/ 6147004 h 6195943"/>
              <a:gd name="connsiteX4" fmla="*/ 913836 w 9664161"/>
              <a:gd name="connsiteY4" fmla="*/ 5809921 h 6195943"/>
              <a:gd name="connsiteX5" fmla="*/ 839153 w 9664161"/>
              <a:gd name="connsiteY5" fmla="*/ 0 h 6195943"/>
              <a:gd name="connsiteX6" fmla="*/ 608671 w 9664161"/>
              <a:gd name="connsiteY6" fmla="*/ 6194510 h 6195943"/>
              <a:gd name="connsiteX0" fmla="*/ 598197 w 9653687"/>
              <a:gd name="connsiteY0" fmla="*/ 384589 h 386022"/>
              <a:gd name="connsiteX1" fmla="*/ 9653313 w 9653687"/>
              <a:gd name="connsiteY1" fmla="*/ 386022 h 386022"/>
              <a:gd name="connsiteX2" fmla="*/ 9653311 w 9653687"/>
              <a:gd name="connsiteY2" fmla="*/ 329508 h 386022"/>
              <a:gd name="connsiteX3" fmla="*/ 1263039 w 9653687"/>
              <a:gd name="connsiteY3" fmla="*/ 337083 h 386022"/>
              <a:gd name="connsiteX4" fmla="*/ 903362 w 9653687"/>
              <a:gd name="connsiteY4" fmla="*/ 0 h 386022"/>
              <a:gd name="connsiteX5" fmla="*/ 598197 w 9653687"/>
              <a:gd name="connsiteY5" fmla="*/ 384589 h 386022"/>
              <a:gd name="connsiteX0" fmla="*/ 598196 w 9653685"/>
              <a:gd name="connsiteY0" fmla="*/ 384589 h 386022"/>
              <a:gd name="connsiteX1" fmla="*/ 9653311 w 9653685"/>
              <a:gd name="connsiteY1" fmla="*/ 386022 h 386022"/>
              <a:gd name="connsiteX2" fmla="*/ 9653309 w 9653685"/>
              <a:gd name="connsiteY2" fmla="*/ 329508 h 386022"/>
              <a:gd name="connsiteX3" fmla="*/ 1263037 w 9653685"/>
              <a:gd name="connsiteY3" fmla="*/ 337083 h 386022"/>
              <a:gd name="connsiteX4" fmla="*/ 903360 w 9653685"/>
              <a:gd name="connsiteY4" fmla="*/ 0 h 386022"/>
              <a:gd name="connsiteX5" fmla="*/ 598196 w 9653685"/>
              <a:gd name="connsiteY5" fmla="*/ 384589 h 386022"/>
              <a:gd name="connsiteX0" fmla="*/ 0 w 9055489"/>
              <a:gd name="connsiteY0" fmla="*/ 384589 h 386022"/>
              <a:gd name="connsiteX1" fmla="*/ 9055115 w 9055489"/>
              <a:gd name="connsiteY1" fmla="*/ 386022 h 386022"/>
              <a:gd name="connsiteX2" fmla="*/ 9055113 w 9055489"/>
              <a:gd name="connsiteY2" fmla="*/ 329508 h 386022"/>
              <a:gd name="connsiteX3" fmla="*/ 664841 w 9055489"/>
              <a:gd name="connsiteY3" fmla="*/ 337083 h 386022"/>
              <a:gd name="connsiteX4" fmla="*/ 305164 w 9055489"/>
              <a:gd name="connsiteY4" fmla="*/ 0 h 386022"/>
              <a:gd name="connsiteX5" fmla="*/ 0 w 9055489"/>
              <a:gd name="connsiteY5" fmla="*/ 384589 h 386022"/>
              <a:gd name="connsiteX0" fmla="*/ 0 w 9055489"/>
              <a:gd name="connsiteY0" fmla="*/ 384589 h 386022"/>
              <a:gd name="connsiteX1" fmla="*/ 9055115 w 9055489"/>
              <a:gd name="connsiteY1" fmla="*/ 386022 h 386022"/>
              <a:gd name="connsiteX2" fmla="*/ 9055113 w 9055489"/>
              <a:gd name="connsiteY2" fmla="*/ 329508 h 386022"/>
              <a:gd name="connsiteX3" fmla="*/ 664841 w 9055489"/>
              <a:gd name="connsiteY3" fmla="*/ 337083 h 386022"/>
              <a:gd name="connsiteX4" fmla="*/ 305164 w 9055489"/>
              <a:gd name="connsiteY4" fmla="*/ 0 h 386022"/>
              <a:gd name="connsiteX5" fmla="*/ 0 w 9055489"/>
              <a:gd name="connsiteY5" fmla="*/ 384589 h 386022"/>
              <a:gd name="connsiteX0" fmla="*/ 0 w 9055489"/>
              <a:gd name="connsiteY0" fmla="*/ 384589 h 386022"/>
              <a:gd name="connsiteX1" fmla="*/ 9055115 w 9055489"/>
              <a:gd name="connsiteY1" fmla="*/ 386022 h 386022"/>
              <a:gd name="connsiteX2" fmla="*/ 9055113 w 9055489"/>
              <a:gd name="connsiteY2" fmla="*/ 329508 h 386022"/>
              <a:gd name="connsiteX3" fmla="*/ 664841 w 9055489"/>
              <a:gd name="connsiteY3" fmla="*/ 337083 h 386022"/>
              <a:gd name="connsiteX4" fmla="*/ 305164 w 9055489"/>
              <a:gd name="connsiteY4" fmla="*/ 0 h 386022"/>
              <a:gd name="connsiteX5" fmla="*/ 0 w 9055489"/>
              <a:gd name="connsiteY5" fmla="*/ 384589 h 386022"/>
              <a:gd name="connsiteX0" fmla="*/ 0 w 9055489"/>
              <a:gd name="connsiteY0" fmla="*/ 384589 h 386022"/>
              <a:gd name="connsiteX1" fmla="*/ 9055115 w 9055489"/>
              <a:gd name="connsiteY1" fmla="*/ 386022 h 386022"/>
              <a:gd name="connsiteX2" fmla="*/ 9055113 w 9055489"/>
              <a:gd name="connsiteY2" fmla="*/ 329508 h 386022"/>
              <a:gd name="connsiteX3" fmla="*/ 664841 w 9055489"/>
              <a:gd name="connsiteY3" fmla="*/ 337083 h 386022"/>
              <a:gd name="connsiteX4" fmla="*/ 305164 w 9055489"/>
              <a:gd name="connsiteY4" fmla="*/ 0 h 386022"/>
              <a:gd name="connsiteX5" fmla="*/ 0 w 9055489"/>
              <a:gd name="connsiteY5" fmla="*/ 384589 h 386022"/>
              <a:gd name="connsiteX0" fmla="*/ 0 w 9055489"/>
              <a:gd name="connsiteY0" fmla="*/ 1221017 h 1222450"/>
              <a:gd name="connsiteX1" fmla="*/ 9055115 w 9055489"/>
              <a:gd name="connsiteY1" fmla="*/ 1222450 h 1222450"/>
              <a:gd name="connsiteX2" fmla="*/ 9055113 w 9055489"/>
              <a:gd name="connsiteY2" fmla="*/ 1165936 h 1222450"/>
              <a:gd name="connsiteX3" fmla="*/ 664841 w 9055489"/>
              <a:gd name="connsiteY3" fmla="*/ 1173511 h 1222450"/>
              <a:gd name="connsiteX4" fmla="*/ 305164 w 9055489"/>
              <a:gd name="connsiteY4" fmla="*/ 836428 h 1222450"/>
              <a:gd name="connsiteX5" fmla="*/ 1528 w 9055489"/>
              <a:gd name="connsiteY5" fmla="*/ 4004 h 1222450"/>
              <a:gd name="connsiteX6" fmla="*/ 0 w 9055489"/>
              <a:gd name="connsiteY6" fmla="*/ 1221017 h 1222450"/>
              <a:gd name="connsiteX0" fmla="*/ 0 w 9055489"/>
              <a:gd name="connsiteY0" fmla="*/ 1217012 h 1218445"/>
              <a:gd name="connsiteX1" fmla="*/ 9055115 w 9055489"/>
              <a:gd name="connsiteY1" fmla="*/ 1218445 h 1218445"/>
              <a:gd name="connsiteX2" fmla="*/ 9055113 w 9055489"/>
              <a:gd name="connsiteY2" fmla="*/ 1161931 h 1218445"/>
              <a:gd name="connsiteX3" fmla="*/ 664841 w 9055489"/>
              <a:gd name="connsiteY3" fmla="*/ 1169506 h 1218445"/>
              <a:gd name="connsiteX4" fmla="*/ 305164 w 9055489"/>
              <a:gd name="connsiteY4" fmla="*/ 832423 h 1218445"/>
              <a:gd name="connsiteX5" fmla="*/ 1528 w 9055489"/>
              <a:gd name="connsiteY5" fmla="*/ -1 h 1218445"/>
              <a:gd name="connsiteX6" fmla="*/ 0 w 9055489"/>
              <a:gd name="connsiteY6" fmla="*/ 1217012 h 1218445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305164 w 9055489"/>
              <a:gd name="connsiteY4" fmla="*/ 832424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664301 w 9055489"/>
              <a:gd name="connsiteY4" fmla="*/ 20992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664301 w 9055489"/>
              <a:gd name="connsiteY4" fmla="*/ 20992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664301 w 9055489"/>
              <a:gd name="connsiteY4" fmla="*/ 20992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660396 w 9055489"/>
              <a:gd name="connsiteY4" fmla="*/ 1518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664841 w 9055489"/>
              <a:gd name="connsiteY4" fmla="*/ 1169507 h 1218446"/>
              <a:gd name="connsiteX5" fmla="*/ 660396 w 9055489"/>
              <a:gd name="connsiteY5" fmla="*/ 1518 h 1218446"/>
              <a:gd name="connsiteX6" fmla="*/ 1528 w 9055489"/>
              <a:gd name="connsiteY6" fmla="*/ 0 h 1218446"/>
              <a:gd name="connsiteX7" fmla="*/ 0 w 9055489"/>
              <a:gd name="connsiteY7" fmla="*/ 1217013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664841 w 9055489"/>
              <a:gd name="connsiteY4" fmla="*/ 1169507 h 1218446"/>
              <a:gd name="connsiteX5" fmla="*/ 660396 w 9055489"/>
              <a:gd name="connsiteY5" fmla="*/ 1518 h 1218446"/>
              <a:gd name="connsiteX6" fmla="*/ 1528 w 9055489"/>
              <a:gd name="connsiteY6" fmla="*/ 0 h 1218446"/>
              <a:gd name="connsiteX7" fmla="*/ 0 w 9055489"/>
              <a:gd name="connsiteY7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664841 w 9055489"/>
              <a:gd name="connsiteY4" fmla="*/ 1169507 h 1218446"/>
              <a:gd name="connsiteX5" fmla="*/ 660396 w 9055489"/>
              <a:gd name="connsiteY5" fmla="*/ 1518 h 1218446"/>
              <a:gd name="connsiteX6" fmla="*/ 1528 w 9055489"/>
              <a:gd name="connsiteY6" fmla="*/ 0 h 1218446"/>
              <a:gd name="connsiteX7" fmla="*/ 0 w 9055489"/>
              <a:gd name="connsiteY7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438076 w 9055489"/>
              <a:gd name="connsiteY4" fmla="*/ 1161974 h 1218446"/>
              <a:gd name="connsiteX5" fmla="*/ 664841 w 9055489"/>
              <a:gd name="connsiteY5" fmla="*/ 1169507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438076 w 9055489"/>
              <a:gd name="connsiteY4" fmla="*/ 1161974 h 1218446"/>
              <a:gd name="connsiteX5" fmla="*/ 1047400 w 9055489"/>
              <a:gd name="connsiteY5" fmla="*/ 250965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438076 w 9055489"/>
              <a:gd name="connsiteY4" fmla="*/ 1161974 h 1218446"/>
              <a:gd name="connsiteX5" fmla="*/ 1047400 w 9055489"/>
              <a:gd name="connsiteY5" fmla="*/ 250965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438076 w 9055489"/>
              <a:gd name="connsiteY4" fmla="*/ 1161974 h 1218446"/>
              <a:gd name="connsiteX5" fmla="*/ 1047400 w 9055489"/>
              <a:gd name="connsiteY5" fmla="*/ 250965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043806 w 9055489"/>
              <a:gd name="connsiteY4" fmla="*/ 1158729 h 1218446"/>
              <a:gd name="connsiteX5" fmla="*/ 1047400 w 9055489"/>
              <a:gd name="connsiteY5" fmla="*/ 250965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043806 w 9055489"/>
              <a:gd name="connsiteY4" fmla="*/ 1158729 h 1218446"/>
              <a:gd name="connsiteX5" fmla="*/ 1051613 w 9055489"/>
              <a:gd name="connsiteY5" fmla="*/ 493353 h 1218446"/>
              <a:gd name="connsiteX6" fmla="*/ 1047400 w 9055489"/>
              <a:gd name="connsiteY6" fmla="*/ 250965 h 1218446"/>
              <a:gd name="connsiteX7" fmla="*/ 660396 w 9055489"/>
              <a:gd name="connsiteY7" fmla="*/ 1518 h 1218446"/>
              <a:gd name="connsiteX8" fmla="*/ 1528 w 9055489"/>
              <a:gd name="connsiteY8" fmla="*/ 0 h 1218446"/>
              <a:gd name="connsiteX9" fmla="*/ 0 w 9055489"/>
              <a:gd name="connsiteY9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025542 w 9055489"/>
              <a:gd name="connsiteY4" fmla="*/ 470633 h 1218446"/>
              <a:gd name="connsiteX5" fmla="*/ 1051613 w 9055489"/>
              <a:gd name="connsiteY5" fmla="*/ 493353 h 1218446"/>
              <a:gd name="connsiteX6" fmla="*/ 1047400 w 9055489"/>
              <a:gd name="connsiteY6" fmla="*/ 250965 h 1218446"/>
              <a:gd name="connsiteX7" fmla="*/ 660396 w 9055489"/>
              <a:gd name="connsiteY7" fmla="*/ 1518 h 1218446"/>
              <a:gd name="connsiteX8" fmla="*/ 1528 w 9055489"/>
              <a:gd name="connsiteY8" fmla="*/ 0 h 1218446"/>
              <a:gd name="connsiteX9" fmla="*/ 0 w 9055489"/>
              <a:gd name="connsiteY9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1256 w 9055489"/>
              <a:gd name="connsiteY4" fmla="*/ 714062 h 1218446"/>
              <a:gd name="connsiteX5" fmla="*/ 5025542 w 9055489"/>
              <a:gd name="connsiteY5" fmla="*/ 470633 h 1218446"/>
              <a:gd name="connsiteX6" fmla="*/ 1051613 w 9055489"/>
              <a:gd name="connsiteY6" fmla="*/ 493353 h 1218446"/>
              <a:gd name="connsiteX7" fmla="*/ 1047400 w 9055489"/>
              <a:gd name="connsiteY7" fmla="*/ 250965 h 1218446"/>
              <a:gd name="connsiteX8" fmla="*/ 660396 w 9055489"/>
              <a:gd name="connsiteY8" fmla="*/ 1518 h 1218446"/>
              <a:gd name="connsiteX9" fmla="*/ 1528 w 9055489"/>
              <a:gd name="connsiteY9" fmla="*/ 0 h 1218446"/>
              <a:gd name="connsiteX10" fmla="*/ 0 w 9055489"/>
              <a:gd name="connsiteY10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129516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29516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29516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59810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64137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68465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81448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68465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77120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68465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59810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46827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5548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64137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51154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47909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47909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47909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70628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6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3858 w 9055115"/>
              <a:gd name="connsiteY4" fmla="*/ 1164137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77120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7383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1210 w 9055115"/>
              <a:gd name="connsiteY3" fmla="*/ 1165177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332735"/>
              <a:gd name="connsiteX1" fmla="*/ 263072 w 9055115"/>
              <a:gd name="connsiteY1" fmla="*/ 1217151 h 1332735"/>
              <a:gd name="connsiteX2" fmla="*/ 9055115 w 9055115"/>
              <a:gd name="connsiteY2" fmla="*/ 1218446 h 1332735"/>
              <a:gd name="connsiteX3" fmla="*/ 9055113 w 9055115"/>
              <a:gd name="connsiteY3" fmla="*/ 1161932 h 1332735"/>
              <a:gd name="connsiteX4" fmla="*/ 5367761 w 9055115"/>
              <a:gd name="connsiteY4" fmla="*/ 1160892 h 1332735"/>
              <a:gd name="connsiteX5" fmla="*/ 5361256 w 9055115"/>
              <a:gd name="connsiteY5" fmla="*/ 714062 h 1332735"/>
              <a:gd name="connsiteX6" fmla="*/ 5025542 w 9055115"/>
              <a:gd name="connsiteY6" fmla="*/ 470633 h 1332735"/>
              <a:gd name="connsiteX7" fmla="*/ 1051613 w 9055115"/>
              <a:gd name="connsiteY7" fmla="*/ 493353 h 1332735"/>
              <a:gd name="connsiteX8" fmla="*/ 1047400 w 9055115"/>
              <a:gd name="connsiteY8" fmla="*/ 250965 h 1332735"/>
              <a:gd name="connsiteX9" fmla="*/ 660396 w 9055115"/>
              <a:gd name="connsiteY9" fmla="*/ 1518 h 1332735"/>
              <a:gd name="connsiteX10" fmla="*/ 1528 w 9055115"/>
              <a:gd name="connsiteY10" fmla="*/ 0 h 1332735"/>
              <a:gd name="connsiteX11" fmla="*/ 0 w 9055115"/>
              <a:gd name="connsiteY11" fmla="*/ 1022270 h 1332735"/>
              <a:gd name="connsiteX0" fmla="*/ 0 w 9055115"/>
              <a:gd name="connsiteY0" fmla="*/ 1022270 h 1332735"/>
              <a:gd name="connsiteX1" fmla="*/ 263072 w 9055115"/>
              <a:gd name="connsiteY1" fmla="*/ 1217151 h 1332735"/>
              <a:gd name="connsiteX2" fmla="*/ 9055115 w 9055115"/>
              <a:gd name="connsiteY2" fmla="*/ 1218446 h 1332735"/>
              <a:gd name="connsiteX3" fmla="*/ 9055113 w 9055115"/>
              <a:gd name="connsiteY3" fmla="*/ 1161932 h 1332735"/>
              <a:gd name="connsiteX4" fmla="*/ 5367761 w 9055115"/>
              <a:gd name="connsiteY4" fmla="*/ 1160892 h 1332735"/>
              <a:gd name="connsiteX5" fmla="*/ 5361256 w 9055115"/>
              <a:gd name="connsiteY5" fmla="*/ 714062 h 1332735"/>
              <a:gd name="connsiteX6" fmla="*/ 5025542 w 9055115"/>
              <a:gd name="connsiteY6" fmla="*/ 470633 h 1332735"/>
              <a:gd name="connsiteX7" fmla="*/ 1051613 w 9055115"/>
              <a:gd name="connsiteY7" fmla="*/ 493353 h 1332735"/>
              <a:gd name="connsiteX8" fmla="*/ 1047400 w 9055115"/>
              <a:gd name="connsiteY8" fmla="*/ 250965 h 1332735"/>
              <a:gd name="connsiteX9" fmla="*/ 660396 w 9055115"/>
              <a:gd name="connsiteY9" fmla="*/ 1518 h 1332735"/>
              <a:gd name="connsiteX10" fmla="*/ 1528 w 9055115"/>
              <a:gd name="connsiteY10" fmla="*/ 0 h 1332735"/>
              <a:gd name="connsiteX11" fmla="*/ 0 w 9055115"/>
              <a:gd name="connsiteY11" fmla="*/ 1022270 h 1332735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2140425 w 9055115"/>
              <a:gd name="connsiteY8" fmla="*/ 259620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2140425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34228 w 9055115"/>
              <a:gd name="connsiteY7" fmla="*/ 476042 h 1218446"/>
              <a:gd name="connsiteX8" fmla="*/ 2140425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26422 w 9055115"/>
              <a:gd name="connsiteY7" fmla="*/ 469550 h 1218446"/>
              <a:gd name="connsiteX8" fmla="*/ 2140425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26422 w 9055115"/>
              <a:gd name="connsiteY7" fmla="*/ 469550 h 1218446"/>
              <a:gd name="connsiteX8" fmla="*/ 2140425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26422 w 9055115"/>
              <a:gd name="connsiteY7" fmla="*/ 469550 h 1218446"/>
              <a:gd name="connsiteX8" fmla="*/ 2132617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26422 w 9055115"/>
              <a:gd name="connsiteY7" fmla="*/ 469550 h 1218446"/>
              <a:gd name="connsiteX8" fmla="*/ 2132617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89111 h 1285287"/>
              <a:gd name="connsiteX1" fmla="*/ 263072 w 9055115"/>
              <a:gd name="connsiteY1" fmla="*/ 1283992 h 1285287"/>
              <a:gd name="connsiteX2" fmla="*/ 9055115 w 9055115"/>
              <a:gd name="connsiteY2" fmla="*/ 1285287 h 1285287"/>
              <a:gd name="connsiteX3" fmla="*/ 9055113 w 9055115"/>
              <a:gd name="connsiteY3" fmla="*/ 1228773 h 1285287"/>
              <a:gd name="connsiteX4" fmla="*/ 5371664 w 9055115"/>
              <a:gd name="connsiteY4" fmla="*/ 1227733 h 1285287"/>
              <a:gd name="connsiteX5" fmla="*/ 5369064 w 9055115"/>
              <a:gd name="connsiteY5" fmla="*/ 787394 h 1285287"/>
              <a:gd name="connsiteX6" fmla="*/ 5025542 w 9055115"/>
              <a:gd name="connsiteY6" fmla="*/ 537474 h 1285287"/>
              <a:gd name="connsiteX7" fmla="*/ 4396976 w 9055115"/>
              <a:gd name="connsiteY7" fmla="*/ 14019 h 1285287"/>
              <a:gd name="connsiteX8" fmla="*/ 2132617 w 9055115"/>
              <a:gd name="connsiteY8" fmla="*/ 326461 h 1285287"/>
              <a:gd name="connsiteX9" fmla="*/ 1815880 w 9055115"/>
              <a:gd name="connsiteY9" fmla="*/ 68359 h 1285287"/>
              <a:gd name="connsiteX10" fmla="*/ 1528 w 9055115"/>
              <a:gd name="connsiteY10" fmla="*/ 66841 h 1285287"/>
              <a:gd name="connsiteX11" fmla="*/ 0 w 9055115"/>
              <a:gd name="connsiteY11" fmla="*/ 1089111 h 1285287"/>
              <a:gd name="connsiteX0" fmla="*/ 0 w 9055115"/>
              <a:gd name="connsiteY0" fmla="*/ 1100877 h 1297053"/>
              <a:gd name="connsiteX1" fmla="*/ 263072 w 9055115"/>
              <a:gd name="connsiteY1" fmla="*/ 1295758 h 1297053"/>
              <a:gd name="connsiteX2" fmla="*/ 9055115 w 9055115"/>
              <a:gd name="connsiteY2" fmla="*/ 1297053 h 1297053"/>
              <a:gd name="connsiteX3" fmla="*/ 9055113 w 9055115"/>
              <a:gd name="connsiteY3" fmla="*/ 1240539 h 1297053"/>
              <a:gd name="connsiteX4" fmla="*/ 5371664 w 9055115"/>
              <a:gd name="connsiteY4" fmla="*/ 1239499 h 1297053"/>
              <a:gd name="connsiteX5" fmla="*/ 5369064 w 9055115"/>
              <a:gd name="connsiteY5" fmla="*/ 799160 h 1297053"/>
              <a:gd name="connsiteX6" fmla="*/ 5025542 w 9055115"/>
              <a:gd name="connsiteY6" fmla="*/ 549240 h 1297053"/>
              <a:gd name="connsiteX7" fmla="*/ 4396976 w 9055115"/>
              <a:gd name="connsiteY7" fmla="*/ 25785 h 1297053"/>
              <a:gd name="connsiteX8" fmla="*/ 1815880 w 9055115"/>
              <a:gd name="connsiteY8" fmla="*/ 80125 h 1297053"/>
              <a:gd name="connsiteX9" fmla="*/ 1528 w 9055115"/>
              <a:gd name="connsiteY9" fmla="*/ 78607 h 1297053"/>
              <a:gd name="connsiteX10" fmla="*/ 0 w 9055115"/>
              <a:gd name="connsiteY10" fmla="*/ 1100877 h 1297053"/>
              <a:gd name="connsiteX0" fmla="*/ 0 w 9055115"/>
              <a:gd name="connsiteY0" fmla="*/ 1100877 h 1297053"/>
              <a:gd name="connsiteX1" fmla="*/ 263072 w 9055115"/>
              <a:gd name="connsiteY1" fmla="*/ 1295758 h 1297053"/>
              <a:gd name="connsiteX2" fmla="*/ 9055115 w 9055115"/>
              <a:gd name="connsiteY2" fmla="*/ 1297053 h 1297053"/>
              <a:gd name="connsiteX3" fmla="*/ 9055113 w 9055115"/>
              <a:gd name="connsiteY3" fmla="*/ 1240539 h 1297053"/>
              <a:gd name="connsiteX4" fmla="*/ 5371664 w 9055115"/>
              <a:gd name="connsiteY4" fmla="*/ 1239499 h 1297053"/>
              <a:gd name="connsiteX5" fmla="*/ 5369064 w 9055115"/>
              <a:gd name="connsiteY5" fmla="*/ 799160 h 1297053"/>
              <a:gd name="connsiteX6" fmla="*/ 5025542 w 9055115"/>
              <a:gd name="connsiteY6" fmla="*/ 549240 h 1297053"/>
              <a:gd name="connsiteX7" fmla="*/ 4396976 w 9055115"/>
              <a:gd name="connsiteY7" fmla="*/ 25785 h 1297053"/>
              <a:gd name="connsiteX8" fmla="*/ 1815880 w 9055115"/>
              <a:gd name="connsiteY8" fmla="*/ 80125 h 1297053"/>
              <a:gd name="connsiteX9" fmla="*/ 1528 w 9055115"/>
              <a:gd name="connsiteY9" fmla="*/ 78607 h 1297053"/>
              <a:gd name="connsiteX10" fmla="*/ 0 w 9055115"/>
              <a:gd name="connsiteY10" fmla="*/ 1100877 h 1297053"/>
              <a:gd name="connsiteX0" fmla="*/ 0 w 9055115"/>
              <a:gd name="connsiteY0" fmla="*/ 1100877 h 1297053"/>
              <a:gd name="connsiteX1" fmla="*/ 263072 w 9055115"/>
              <a:gd name="connsiteY1" fmla="*/ 1295758 h 1297053"/>
              <a:gd name="connsiteX2" fmla="*/ 9055115 w 9055115"/>
              <a:gd name="connsiteY2" fmla="*/ 1297053 h 1297053"/>
              <a:gd name="connsiteX3" fmla="*/ 9055113 w 9055115"/>
              <a:gd name="connsiteY3" fmla="*/ 1240539 h 1297053"/>
              <a:gd name="connsiteX4" fmla="*/ 5371664 w 9055115"/>
              <a:gd name="connsiteY4" fmla="*/ 1239499 h 1297053"/>
              <a:gd name="connsiteX5" fmla="*/ 5369064 w 9055115"/>
              <a:gd name="connsiteY5" fmla="*/ 799160 h 1297053"/>
              <a:gd name="connsiteX6" fmla="*/ 5025542 w 9055115"/>
              <a:gd name="connsiteY6" fmla="*/ 549240 h 1297053"/>
              <a:gd name="connsiteX7" fmla="*/ 4396976 w 9055115"/>
              <a:gd name="connsiteY7" fmla="*/ 25785 h 1297053"/>
              <a:gd name="connsiteX8" fmla="*/ 1815880 w 9055115"/>
              <a:gd name="connsiteY8" fmla="*/ 80125 h 1297053"/>
              <a:gd name="connsiteX9" fmla="*/ 1528 w 9055115"/>
              <a:gd name="connsiteY9" fmla="*/ 78607 h 1297053"/>
              <a:gd name="connsiteX10" fmla="*/ 0 w 9055115"/>
              <a:gd name="connsiteY10" fmla="*/ 1100877 h 1297053"/>
              <a:gd name="connsiteX0" fmla="*/ 0 w 9055115"/>
              <a:gd name="connsiteY0" fmla="*/ 1075092 h 1271268"/>
              <a:gd name="connsiteX1" fmla="*/ 263072 w 9055115"/>
              <a:gd name="connsiteY1" fmla="*/ 1269973 h 1271268"/>
              <a:gd name="connsiteX2" fmla="*/ 9055115 w 9055115"/>
              <a:gd name="connsiteY2" fmla="*/ 1271268 h 1271268"/>
              <a:gd name="connsiteX3" fmla="*/ 9055113 w 9055115"/>
              <a:gd name="connsiteY3" fmla="*/ 1214754 h 1271268"/>
              <a:gd name="connsiteX4" fmla="*/ 5371664 w 9055115"/>
              <a:gd name="connsiteY4" fmla="*/ 1213714 h 1271268"/>
              <a:gd name="connsiteX5" fmla="*/ 5369064 w 9055115"/>
              <a:gd name="connsiteY5" fmla="*/ 773375 h 1271268"/>
              <a:gd name="connsiteX6" fmla="*/ 5025542 w 9055115"/>
              <a:gd name="connsiteY6" fmla="*/ 523455 h 1271268"/>
              <a:gd name="connsiteX7" fmla="*/ 4396976 w 9055115"/>
              <a:gd name="connsiteY7" fmla="*/ 0 h 1271268"/>
              <a:gd name="connsiteX8" fmla="*/ 1815880 w 9055115"/>
              <a:gd name="connsiteY8" fmla="*/ 54340 h 1271268"/>
              <a:gd name="connsiteX9" fmla="*/ 1528 w 9055115"/>
              <a:gd name="connsiteY9" fmla="*/ 52822 h 1271268"/>
              <a:gd name="connsiteX10" fmla="*/ 0 w 9055115"/>
              <a:gd name="connsiteY10" fmla="*/ 1075092 h 1271268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25542 w 9055115"/>
              <a:gd name="connsiteY6" fmla="*/ 477634 h 1225447"/>
              <a:gd name="connsiteX7" fmla="*/ 4705595 w 9055115"/>
              <a:gd name="connsiteY7" fmla="*/ 0 h 1225447"/>
              <a:gd name="connsiteX8" fmla="*/ 1815880 w 9055115"/>
              <a:gd name="connsiteY8" fmla="*/ 8519 h 1225447"/>
              <a:gd name="connsiteX9" fmla="*/ 1528 w 9055115"/>
              <a:gd name="connsiteY9" fmla="*/ 7001 h 1225447"/>
              <a:gd name="connsiteX10" fmla="*/ 0 w 9055115"/>
              <a:gd name="connsiteY10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25542 w 9055115"/>
              <a:gd name="connsiteY6" fmla="*/ 477634 h 1225447"/>
              <a:gd name="connsiteX7" fmla="*/ 4705595 w 9055115"/>
              <a:gd name="connsiteY7" fmla="*/ 0 h 1225447"/>
              <a:gd name="connsiteX8" fmla="*/ 1528 w 9055115"/>
              <a:gd name="connsiteY8" fmla="*/ 7001 h 1225447"/>
              <a:gd name="connsiteX9" fmla="*/ 0 w 9055115"/>
              <a:gd name="connsiteY9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25542 w 9055115"/>
              <a:gd name="connsiteY6" fmla="*/ 477634 h 1225447"/>
              <a:gd name="connsiteX7" fmla="*/ 4705595 w 9055115"/>
              <a:gd name="connsiteY7" fmla="*/ 0 h 1225447"/>
              <a:gd name="connsiteX8" fmla="*/ 1528 w 9055115"/>
              <a:gd name="connsiteY8" fmla="*/ 7001 h 1225447"/>
              <a:gd name="connsiteX9" fmla="*/ 0 w 9055115"/>
              <a:gd name="connsiteY9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25542 w 9055115"/>
              <a:gd name="connsiteY6" fmla="*/ 477634 h 1225447"/>
              <a:gd name="connsiteX7" fmla="*/ 4705595 w 9055115"/>
              <a:gd name="connsiteY7" fmla="*/ 0 h 1225447"/>
              <a:gd name="connsiteX8" fmla="*/ 1528 w 9055115"/>
              <a:gd name="connsiteY8" fmla="*/ 7001 h 1225447"/>
              <a:gd name="connsiteX9" fmla="*/ 0 w 9055115"/>
              <a:gd name="connsiteY9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03496 w 9055115"/>
              <a:gd name="connsiteY6" fmla="*/ 431813 h 1225447"/>
              <a:gd name="connsiteX7" fmla="*/ 4705595 w 9055115"/>
              <a:gd name="connsiteY7" fmla="*/ 0 h 1225447"/>
              <a:gd name="connsiteX8" fmla="*/ 1528 w 9055115"/>
              <a:gd name="connsiteY8" fmla="*/ 7001 h 1225447"/>
              <a:gd name="connsiteX9" fmla="*/ 0 w 9055115"/>
              <a:gd name="connsiteY9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4705595 w 9055115"/>
              <a:gd name="connsiteY6" fmla="*/ 0 h 1225447"/>
              <a:gd name="connsiteX7" fmla="*/ 1528 w 9055115"/>
              <a:gd name="connsiteY7" fmla="*/ 7001 h 1225447"/>
              <a:gd name="connsiteX8" fmla="*/ 0 w 9055115"/>
              <a:gd name="connsiteY8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58041 w 9055115"/>
              <a:gd name="connsiteY5" fmla="*/ 580924 h 1225447"/>
              <a:gd name="connsiteX6" fmla="*/ 4705595 w 9055115"/>
              <a:gd name="connsiteY6" fmla="*/ 0 h 1225447"/>
              <a:gd name="connsiteX7" fmla="*/ 1528 w 9055115"/>
              <a:gd name="connsiteY7" fmla="*/ 7001 h 1225447"/>
              <a:gd name="connsiteX8" fmla="*/ 0 w 9055115"/>
              <a:gd name="connsiteY8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599253 h 1225447"/>
              <a:gd name="connsiteX6" fmla="*/ 4705595 w 9055115"/>
              <a:gd name="connsiteY6" fmla="*/ 0 h 1225447"/>
              <a:gd name="connsiteX7" fmla="*/ 1528 w 9055115"/>
              <a:gd name="connsiteY7" fmla="*/ 7001 h 1225447"/>
              <a:gd name="connsiteX8" fmla="*/ 0 w 9055115"/>
              <a:gd name="connsiteY8" fmla="*/ 1029271 h 1225447"/>
              <a:gd name="connsiteX0" fmla="*/ 0 w 12978982"/>
              <a:gd name="connsiteY0" fmla="*/ 1029271 h 1225447"/>
              <a:gd name="connsiteX1" fmla="*/ 263072 w 12978982"/>
              <a:gd name="connsiteY1" fmla="*/ 1224152 h 1225447"/>
              <a:gd name="connsiteX2" fmla="*/ 9055115 w 12978982"/>
              <a:gd name="connsiteY2" fmla="*/ 1225447 h 1225447"/>
              <a:gd name="connsiteX3" fmla="*/ 12978982 w 12978982"/>
              <a:gd name="connsiteY3" fmla="*/ 1168933 h 1225447"/>
              <a:gd name="connsiteX4" fmla="*/ 5371664 w 12978982"/>
              <a:gd name="connsiteY4" fmla="*/ 1167893 h 1225447"/>
              <a:gd name="connsiteX5" fmla="*/ 5369064 w 12978982"/>
              <a:gd name="connsiteY5" fmla="*/ 599253 h 1225447"/>
              <a:gd name="connsiteX6" fmla="*/ 4705595 w 12978982"/>
              <a:gd name="connsiteY6" fmla="*/ 0 h 1225447"/>
              <a:gd name="connsiteX7" fmla="*/ 1528 w 12978982"/>
              <a:gd name="connsiteY7" fmla="*/ 7001 h 1225447"/>
              <a:gd name="connsiteX8" fmla="*/ 0 w 12978982"/>
              <a:gd name="connsiteY8" fmla="*/ 1029271 h 1225447"/>
              <a:gd name="connsiteX0" fmla="*/ 0 w 12978982"/>
              <a:gd name="connsiteY0" fmla="*/ 1029271 h 1224152"/>
              <a:gd name="connsiteX1" fmla="*/ 263072 w 12978982"/>
              <a:gd name="connsiteY1" fmla="*/ 1224152 h 1224152"/>
              <a:gd name="connsiteX2" fmla="*/ 12945918 w 12978982"/>
              <a:gd name="connsiteY2" fmla="*/ 1197953 h 1224152"/>
              <a:gd name="connsiteX3" fmla="*/ 12978982 w 12978982"/>
              <a:gd name="connsiteY3" fmla="*/ 1168933 h 1224152"/>
              <a:gd name="connsiteX4" fmla="*/ 5371664 w 12978982"/>
              <a:gd name="connsiteY4" fmla="*/ 1167893 h 1224152"/>
              <a:gd name="connsiteX5" fmla="*/ 5369064 w 12978982"/>
              <a:gd name="connsiteY5" fmla="*/ 599253 h 1224152"/>
              <a:gd name="connsiteX6" fmla="*/ 4705595 w 12978982"/>
              <a:gd name="connsiteY6" fmla="*/ 0 h 1224152"/>
              <a:gd name="connsiteX7" fmla="*/ 1528 w 12978982"/>
              <a:gd name="connsiteY7" fmla="*/ 7001 h 1224152"/>
              <a:gd name="connsiteX8" fmla="*/ 0 w 12978982"/>
              <a:gd name="connsiteY8" fmla="*/ 1029271 h 1224152"/>
              <a:gd name="connsiteX0" fmla="*/ 0 w 12978982"/>
              <a:gd name="connsiteY0" fmla="*/ 1029271 h 1224152"/>
              <a:gd name="connsiteX1" fmla="*/ 263072 w 12978982"/>
              <a:gd name="connsiteY1" fmla="*/ 1224152 h 1224152"/>
              <a:gd name="connsiteX2" fmla="*/ 12945918 w 12978982"/>
              <a:gd name="connsiteY2" fmla="*/ 1197953 h 1224152"/>
              <a:gd name="connsiteX3" fmla="*/ 12978982 w 12978982"/>
              <a:gd name="connsiteY3" fmla="*/ 1159768 h 1224152"/>
              <a:gd name="connsiteX4" fmla="*/ 5371664 w 12978982"/>
              <a:gd name="connsiteY4" fmla="*/ 1167893 h 1224152"/>
              <a:gd name="connsiteX5" fmla="*/ 5369064 w 12978982"/>
              <a:gd name="connsiteY5" fmla="*/ 599253 h 1224152"/>
              <a:gd name="connsiteX6" fmla="*/ 4705595 w 12978982"/>
              <a:gd name="connsiteY6" fmla="*/ 0 h 1224152"/>
              <a:gd name="connsiteX7" fmla="*/ 1528 w 12978982"/>
              <a:gd name="connsiteY7" fmla="*/ 7001 h 1224152"/>
              <a:gd name="connsiteX8" fmla="*/ 0 w 12978982"/>
              <a:gd name="connsiteY8" fmla="*/ 1029271 h 1224152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2978982 w 13023072"/>
              <a:gd name="connsiteY3" fmla="*/ 1159768 h 1225447"/>
              <a:gd name="connsiteX4" fmla="*/ 5371664 w 13023072"/>
              <a:gd name="connsiteY4" fmla="*/ 1167893 h 1225447"/>
              <a:gd name="connsiteX5" fmla="*/ 5369064 w 13023072"/>
              <a:gd name="connsiteY5" fmla="*/ 599253 h 1225447"/>
              <a:gd name="connsiteX6" fmla="*/ 4705595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68933 h 1225447"/>
              <a:gd name="connsiteX4" fmla="*/ 5371664 w 13023072"/>
              <a:gd name="connsiteY4" fmla="*/ 1167893 h 1225447"/>
              <a:gd name="connsiteX5" fmla="*/ 5369064 w 13023072"/>
              <a:gd name="connsiteY5" fmla="*/ 599253 h 1225447"/>
              <a:gd name="connsiteX6" fmla="*/ 4705595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59768 h 1225447"/>
              <a:gd name="connsiteX4" fmla="*/ 5371664 w 13023072"/>
              <a:gd name="connsiteY4" fmla="*/ 1167893 h 1225447"/>
              <a:gd name="connsiteX5" fmla="*/ 5369064 w 13023072"/>
              <a:gd name="connsiteY5" fmla="*/ 599253 h 1225447"/>
              <a:gd name="connsiteX6" fmla="*/ 4705595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59768 h 1225447"/>
              <a:gd name="connsiteX4" fmla="*/ 5371664 w 13023072"/>
              <a:gd name="connsiteY4" fmla="*/ 1167893 h 1225447"/>
              <a:gd name="connsiteX5" fmla="*/ 6079530 w 13023072"/>
              <a:gd name="connsiteY5" fmla="*/ 605745 h 1225447"/>
              <a:gd name="connsiteX6" fmla="*/ 4705595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59768 h 1225447"/>
              <a:gd name="connsiteX4" fmla="*/ 5371664 w 13023072"/>
              <a:gd name="connsiteY4" fmla="*/ 1167893 h 1225447"/>
              <a:gd name="connsiteX5" fmla="*/ 6079530 w 13023072"/>
              <a:gd name="connsiteY5" fmla="*/ 605745 h 1225447"/>
              <a:gd name="connsiteX6" fmla="*/ 6103107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59768 h 1225447"/>
              <a:gd name="connsiteX4" fmla="*/ 6066515 w 13023072"/>
              <a:gd name="connsiteY4" fmla="*/ 1167893 h 1225447"/>
              <a:gd name="connsiteX5" fmla="*/ 6079530 w 13023072"/>
              <a:gd name="connsiteY5" fmla="*/ 605745 h 1225447"/>
              <a:gd name="connsiteX6" fmla="*/ 6103107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59768 h 1225447"/>
              <a:gd name="connsiteX4" fmla="*/ 6082130 w 13023072"/>
              <a:gd name="connsiteY4" fmla="*/ 1161402 h 1225447"/>
              <a:gd name="connsiteX5" fmla="*/ 6079530 w 13023072"/>
              <a:gd name="connsiteY5" fmla="*/ 605745 h 1225447"/>
              <a:gd name="connsiteX6" fmla="*/ 6103107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59768 h 1225447"/>
              <a:gd name="connsiteX4" fmla="*/ 6082130 w 13023072"/>
              <a:gd name="connsiteY4" fmla="*/ 1161402 h 1225447"/>
              <a:gd name="connsiteX5" fmla="*/ 6079530 w 13023072"/>
              <a:gd name="connsiteY5" fmla="*/ 605745 h 1225447"/>
              <a:gd name="connsiteX6" fmla="*/ 6087492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59768 h 1225447"/>
              <a:gd name="connsiteX4" fmla="*/ 6082130 w 13023072"/>
              <a:gd name="connsiteY4" fmla="*/ 1161402 h 1225447"/>
              <a:gd name="connsiteX5" fmla="*/ 6079530 w 13023072"/>
              <a:gd name="connsiteY5" fmla="*/ 605745 h 1225447"/>
              <a:gd name="connsiteX6" fmla="*/ 6071877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23072" h="1225447">
                <a:moveTo>
                  <a:pt x="0" y="1029271"/>
                </a:moveTo>
                <a:lnTo>
                  <a:pt x="263072" y="1224152"/>
                </a:lnTo>
                <a:lnTo>
                  <a:pt x="13023072" y="1225447"/>
                </a:lnTo>
                <a:cubicBezTo>
                  <a:pt x="13021770" y="1168742"/>
                  <a:pt x="13012050" y="1188025"/>
                  <a:pt x="13012049" y="1159768"/>
                </a:cubicBezTo>
                <a:cubicBezTo>
                  <a:pt x="12617614" y="1168749"/>
                  <a:pt x="6396777" y="1156658"/>
                  <a:pt x="6082130" y="1161402"/>
                </a:cubicBezTo>
                <a:cubicBezTo>
                  <a:pt x="6079362" y="992630"/>
                  <a:pt x="6083433" y="742608"/>
                  <a:pt x="6079530" y="605745"/>
                </a:cubicBezTo>
                <a:lnTo>
                  <a:pt x="6071877" y="0"/>
                </a:lnTo>
                <a:lnTo>
                  <a:pt x="1528" y="7001"/>
                </a:lnTo>
                <a:cubicBezTo>
                  <a:pt x="1019" y="412672"/>
                  <a:pt x="509" y="623600"/>
                  <a:pt x="0" y="1029271"/>
                </a:cubicBezTo>
                <a:close/>
              </a:path>
            </a:pathLst>
          </a:custGeom>
          <a:solidFill>
            <a:schemeClr val="bg1">
              <a:lumMod val="65000"/>
              <a:alpha val="30000"/>
            </a:schemeClr>
          </a:solidFill>
          <a:ln>
            <a:noFill/>
          </a:ln>
          <a:effectLst>
            <a:glow rad="139700">
              <a:schemeClr val="bg1">
                <a:lumMod val="6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3" name="Agrupar 532">
            <a:extLst>
              <a:ext uri="{FF2B5EF4-FFF2-40B4-BE49-F238E27FC236}">
                <a16:creationId xmlns:a16="http://schemas.microsoft.com/office/drawing/2014/main" id="{C67A20EE-9468-4036-A115-86DD58DB307A}"/>
              </a:ext>
            </a:extLst>
          </p:cNvPr>
          <p:cNvGrpSpPr>
            <a:grpSpLocks noChangeAspect="1"/>
          </p:cNvGrpSpPr>
          <p:nvPr/>
        </p:nvGrpSpPr>
        <p:grpSpPr>
          <a:xfrm>
            <a:off x="8429792" y="6682439"/>
            <a:ext cx="3631730" cy="353045"/>
            <a:chOff x="6860430" y="6139347"/>
            <a:chExt cx="4502864" cy="504350"/>
          </a:xfrm>
        </p:grpSpPr>
        <p:sp>
          <p:nvSpPr>
            <p:cNvPr id="534" name="CaixaDeTexto 533">
              <a:extLst>
                <a:ext uri="{FF2B5EF4-FFF2-40B4-BE49-F238E27FC236}">
                  <a16:creationId xmlns:a16="http://schemas.microsoft.com/office/drawing/2014/main" id="{6E1AEA7C-7285-4832-BCC0-0A6AE691CA2D}"/>
                </a:ext>
              </a:extLst>
            </p:cNvPr>
            <p:cNvSpPr txBox="1"/>
            <p:nvPr/>
          </p:nvSpPr>
          <p:spPr>
            <a:xfrm>
              <a:off x="6860430" y="6139347"/>
              <a:ext cx="420625" cy="2857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86</a:t>
              </a:r>
            </a:p>
          </p:txBody>
        </p:sp>
        <p:grpSp>
          <p:nvGrpSpPr>
            <p:cNvPr id="535" name="Agrupar 534">
              <a:extLst>
                <a:ext uri="{FF2B5EF4-FFF2-40B4-BE49-F238E27FC236}">
                  <a16:creationId xmlns:a16="http://schemas.microsoft.com/office/drawing/2014/main" id="{22A2C83E-6D6A-4C2D-B747-E2C441FB269B}"/>
                </a:ext>
              </a:extLst>
            </p:cNvPr>
            <p:cNvGrpSpPr/>
            <p:nvPr/>
          </p:nvGrpSpPr>
          <p:grpSpPr>
            <a:xfrm>
              <a:off x="7067868" y="6139352"/>
              <a:ext cx="4035985" cy="504345"/>
              <a:chOff x="7067868" y="6139352"/>
              <a:chExt cx="4035985" cy="504345"/>
            </a:xfrm>
          </p:grpSpPr>
          <p:cxnSp>
            <p:nvCxnSpPr>
              <p:cNvPr id="537" name="Conector reto 536">
                <a:extLst>
                  <a:ext uri="{FF2B5EF4-FFF2-40B4-BE49-F238E27FC236}">
                    <a16:creationId xmlns:a16="http://schemas.microsoft.com/office/drawing/2014/main" id="{99868716-80E4-45A8-930E-BF3E82363D98}"/>
                  </a:ext>
                </a:extLst>
              </p:cNvPr>
              <p:cNvCxnSpPr/>
              <p:nvPr/>
            </p:nvCxnSpPr>
            <p:spPr>
              <a:xfrm>
                <a:off x="7067868" y="6400736"/>
                <a:ext cx="0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Conector reto 537">
                <a:extLst>
                  <a:ext uri="{FF2B5EF4-FFF2-40B4-BE49-F238E27FC236}">
                    <a16:creationId xmlns:a16="http://schemas.microsoft.com/office/drawing/2014/main" id="{1489F1EB-409E-4226-86EC-29A7F8A04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469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Conector reto 538">
                <a:extLst>
                  <a:ext uri="{FF2B5EF4-FFF2-40B4-BE49-F238E27FC236}">
                    <a16:creationId xmlns:a16="http://schemas.microsoft.com/office/drawing/2014/main" id="{F0343B53-D1D7-4097-A185-DFB764347D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817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Conector reto 539">
                <a:extLst>
                  <a:ext uri="{FF2B5EF4-FFF2-40B4-BE49-F238E27FC236}">
                    <a16:creationId xmlns:a16="http://schemas.microsoft.com/office/drawing/2014/main" id="{81FCDBF5-C2E0-4AD0-AB7C-2825F3708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643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Conector reto 540">
                <a:extLst>
                  <a:ext uri="{FF2B5EF4-FFF2-40B4-BE49-F238E27FC236}">
                    <a16:creationId xmlns:a16="http://schemas.microsoft.com/office/drawing/2014/main" id="{220E6649-BD32-4143-A1B2-57011D06F48B}"/>
                  </a:ext>
                </a:extLst>
              </p:cNvPr>
              <p:cNvCxnSpPr/>
              <p:nvPr/>
            </p:nvCxnSpPr>
            <p:spPr>
              <a:xfrm>
                <a:off x="8078980" y="6400736"/>
                <a:ext cx="0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Conector reto 541">
                <a:extLst>
                  <a:ext uri="{FF2B5EF4-FFF2-40B4-BE49-F238E27FC236}">
                    <a16:creationId xmlns:a16="http://schemas.microsoft.com/office/drawing/2014/main" id="{198BCA98-4357-48FA-A10A-CD4ACB4E7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295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Conector reto 542">
                <a:extLst>
                  <a:ext uri="{FF2B5EF4-FFF2-40B4-BE49-F238E27FC236}">
                    <a16:creationId xmlns:a16="http://schemas.microsoft.com/office/drawing/2014/main" id="{5C47CBCE-CAF0-4B8C-AB66-45280C3DA2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121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Conector reto 543">
                <a:extLst>
                  <a:ext uri="{FF2B5EF4-FFF2-40B4-BE49-F238E27FC236}">
                    <a16:creationId xmlns:a16="http://schemas.microsoft.com/office/drawing/2014/main" id="{87F683F9-ED0F-4F98-A8A7-0CA897153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724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Conector reto 544">
                <a:extLst>
                  <a:ext uri="{FF2B5EF4-FFF2-40B4-BE49-F238E27FC236}">
                    <a16:creationId xmlns:a16="http://schemas.microsoft.com/office/drawing/2014/main" id="{76191733-E81D-4894-B2F4-DD183E3BC1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549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Conector reto 545">
                <a:extLst>
                  <a:ext uri="{FF2B5EF4-FFF2-40B4-BE49-F238E27FC236}">
                    <a16:creationId xmlns:a16="http://schemas.microsoft.com/office/drawing/2014/main" id="{FCD41F6C-A5A6-415E-9F17-7703E2F5EE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375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Conector reto 546">
                <a:extLst>
                  <a:ext uri="{FF2B5EF4-FFF2-40B4-BE49-F238E27FC236}">
                    <a16:creationId xmlns:a16="http://schemas.microsoft.com/office/drawing/2014/main" id="{D3BF02FB-BC22-4A25-8388-445749D3EB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201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Conector reto 547">
                <a:extLst>
                  <a:ext uri="{FF2B5EF4-FFF2-40B4-BE49-F238E27FC236}">
                    <a16:creationId xmlns:a16="http://schemas.microsoft.com/office/drawing/2014/main" id="{5ABA8E03-7DE3-44B8-9A0F-382756B19EC3}"/>
                  </a:ext>
                </a:extLst>
              </p:cNvPr>
              <p:cNvCxnSpPr/>
              <p:nvPr/>
            </p:nvCxnSpPr>
            <p:spPr>
              <a:xfrm>
                <a:off x="9083490" y="6400736"/>
                <a:ext cx="0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Conector reto 548">
                <a:extLst>
                  <a:ext uri="{FF2B5EF4-FFF2-40B4-BE49-F238E27FC236}">
                    <a16:creationId xmlns:a16="http://schemas.microsoft.com/office/drawing/2014/main" id="{69737299-05E5-417C-B932-4FB82CA739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9016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Conector reto 549">
                <a:extLst>
                  <a:ext uri="{FF2B5EF4-FFF2-40B4-BE49-F238E27FC236}">
                    <a16:creationId xmlns:a16="http://schemas.microsoft.com/office/drawing/2014/main" id="{D9EFD9B7-9017-4984-A1E5-CC7DCE072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478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Conector reto 550">
                <a:extLst>
                  <a:ext uri="{FF2B5EF4-FFF2-40B4-BE49-F238E27FC236}">
                    <a16:creationId xmlns:a16="http://schemas.microsoft.com/office/drawing/2014/main" id="{47F809FD-1ACA-47DD-A79E-AE7C9CD48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174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Conector reto 551">
                <a:extLst>
                  <a:ext uri="{FF2B5EF4-FFF2-40B4-BE49-F238E27FC236}">
                    <a16:creationId xmlns:a16="http://schemas.microsoft.com/office/drawing/2014/main" id="{67D39C8F-724E-4032-8471-1E40222667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000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Conector reto 552">
                <a:extLst>
                  <a:ext uri="{FF2B5EF4-FFF2-40B4-BE49-F238E27FC236}">
                    <a16:creationId xmlns:a16="http://schemas.microsoft.com/office/drawing/2014/main" id="{57671AC3-7586-4B79-8967-08DB81084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826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Conector reto 553">
                <a:extLst>
                  <a:ext uri="{FF2B5EF4-FFF2-40B4-BE49-F238E27FC236}">
                    <a16:creationId xmlns:a16="http://schemas.microsoft.com/office/drawing/2014/main" id="{DD711DFB-5FF7-4861-A15E-95B548C9C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652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Conector reto 554">
                <a:extLst>
                  <a:ext uri="{FF2B5EF4-FFF2-40B4-BE49-F238E27FC236}">
                    <a16:creationId xmlns:a16="http://schemas.microsoft.com/office/drawing/2014/main" id="{DAC18868-5798-450E-B2A9-6A0843B19A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6088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Conector reto 555">
                <a:extLst>
                  <a:ext uri="{FF2B5EF4-FFF2-40B4-BE49-F238E27FC236}">
                    <a16:creationId xmlns:a16="http://schemas.microsoft.com/office/drawing/2014/main" id="{01293CD1-1387-491E-9427-1F6B7B881A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3049" y="6400736"/>
                <a:ext cx="0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Conector reto 556">
                <a:extLst>
                  <a:ext uri="{FF2B5EF4-FFF2-40B4-BE49-F238E27FC236}">
                    <a16:creationId xmlns:a16="http://schemas.microsoft.com/office/drawing/2014/main" id="{C1F9BE4C-1D6C-41A0-9612-6F2F13437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130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Conector reto 557">
                <a:extLst>
                  <a:ext uri="{FF2B5EF4-FFF2-40B4-BE49-F238E27FC236}">
                    <a16:creationId xmlns:a16="http://schemas.microsoft.com/office/drawing/2014/main" id="{AC70D75D-502C-4EF5-B7DF-0424C76D8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956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ector reto 558">
                <a:extLst>
                  <a:ext uri="{FF2B5EF4-FFF2-40B4-BE49-F238E27FC236}">
                    <a16:creationId xmlns:a16="http://schemas.microsoft.com/office/drawing/2014/main" id="{268D3740-C776-427E-9D9F-F90E5AC5A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782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Conector reto 559">
                <a:extLst>
                  <a:ext uri="{FF2B5EF4-FFF2-40B4-BE49-F238E27FC236}">
                    <a16:creationId xmlns:a16="http://schemas.microsoft.com/office/drawing/2014/main" id="{4F688995-8CCE-4475-A1BA-DFCF125006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34348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ector reto 560">
                <a:extLst>
                  <a:ext uri="{FF2B5EF4-FFF2-40B4-BE49-F238E27FC236}">
                    <a16:creationId xmlns:a16="http://schemas.microsoft.com/office/drawing/2014/main" id="{89EA27E0-75B6-4199-9736-FAAB0FBF44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02608" y="6400736"/>
                <a:ext cx="1245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2" name="CaixaDeTexto 561">
                <a:extLst>
                  <a:ext uri="{FF2B5EF4-FFF2-40B4-BE49-F238E27FC236}">
                    <a16:creationId xmlns:a16="http://schemas.microsoft.com/office/drawing/2014/main" id="{6FEB8AB6-AD28-4202-896B-8C734DA50788}"/>
                  </a:ext>
                </a:extLst>
              </p:cNvPr>
              <p:cNvSpPr txBox="1"/>
              <p:nvPr/>
            </p:nvSpPr>
            <p:spPr>
              <a:xfrm>
                <a:off x="7862903" y="6140875"/>
                <a:ext cx="433050" cy="285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92</a:t>
                </a:r>
              </a:p>
            </p:txBody>
          </p:sp>
          <p:sp>
            <p:nvSpPr>
              <p:cNvPr id="563" name="CaixaDeTexto 562">
                <a:extLst>
                  <a:ext uri="{FF2B5EF4-FFF2-40B4-BE49-F238E27FC236}">
                    <a16:creationId xmlns:a16="http://schemas.microsoft.com/office/drawing/2014/main" id="{E7F80876-483F-45B5-8F89-2C68E7E66B18}"/>
                  </a:ext>
                </a:extLst>
              </p:cNvPr>
              <p:cNvSpPr txBox="1"/>
              <p:nvPr/>
            </p:nvSpPr>
            <p:spPr>
              <a:xfrm>
                <a:off x="8911991" y="6139353"/>
                <a:ext cx="426341" cy="285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7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98</a:t>
                </a:r>
              </a:p>
            </p:txBody>
          </p:sp>
          <p:sp>
            <p:nvSpPr>
              <p:cNvPr id="564" name="CaixaDeTexto 563">
                <a:extLst>
                  <a:ext uri="{FF2B5EF4-FFF2-40B4-BE49-F238E27FC236}">
                    <a16:creationId xmlns:a16="http://schemas.microsoft.com/office/drawing/2014/main" id="{63CF2CA0-29FE-4E8A-ACE2-87E58F0404B5}"/>
                  </a:ext>
                </a:extLst>
              </p:cNvPr>
              <p:cNvSpPr txBox="1"/>
              <p:nvPr/>
            </p:nvSpPr>
            <p:spPr>
              <a:xfrm>
                <a:off x="9823377" y="6139352"/>
                <a:ext cx="545665" cy="285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104</a:t>
                </a:r>
              </a:p>
            </p:txBody>
          </p:sp>
        </p:grpSp>
        <p:sp>
          <p:nvSpPr>
            <p:cNvPr id="536" name="CaixaDeTexto 535">
              <a:extLst>
                <a:ext uri="{FF2B5EF4-FFF2-40B4-BE49-F238E27FC236}">
                  <a16:creationId xmlns:a16="http://schemas.microsoft.com/office/drawing/2014/main" id="{3E7BAD41-69BC-4199-8E0C-5ABCCBC6070A}"/>
                </a:ext>
              </a:extLst>
            </p:cNvPr>
            <p:cNvSpPr txBox="1"/>
            <p:nvPr/>
          </p:nvSpPr>
          <p:spPr>
            <a:xfrm>
              <a:off x="10855232" y="6151150"/>
              <a:ext cx="508062" cy="2857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110</a:t>
              </a:r>
            </a:p>
          </p:txBody>
        </p:sp>
      </p:grpSp>
      <p:sp>
        <p:nvSpPr>
          <p:cNvPr id="565" name="CaixaDeTexto 564">
            <a:extLst>
              <a:ext uri="{FF2B5EF4-FFF2-40B4-BE49-F238E27FC236}">
                <a16:creationId xmlns:a16="http://schemas.microsoft.com/office/drawing/2014/main" id="{0CAF5BC5-0F08-4154-8F3B-93D43E70250B}"/>
              </a:ext>
            </a:extLst>
          </p:cNvPr>
          <p:cNvSpPr txBox="1"/>
          <p:nvPr/>
        </p:nvSpPr>
        <p:spPr>
          <a:xfrm>
            <a:off x="10780082" y="6215592"/>
            <a:ext cx="13743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B0F0"/>
                </a:solidFill>
              </a:rPr>
              <a:t>           </a:t>
            </a:r>
            <a:r>
              <a:rPr lang="pt-BR" sz="1050" b="1" dirty="0">
                <a:solidFill>
                  <a:srgbClr val="00B0F0"/>
                </a:solidFill>
              </a:rPr>
              <a:t>MHz</a:t>
            </a:r>
            <a:endParaRPr lang="pt-BR" sz="1200" b="1" dirty="0">
              <a:solidFill>
                <a:srgbClr val="00B0F0"/>
              </a:solidFill>
            </a:endParaRPr>
          </a:p>
        </p:txBody>
      </p:sp>
      <p:cxnSp>
        <p:nvCxnSpPr>
          <p:cNvPr id="566" name="Conector reto 565">
            <a:extLst>
              <a:ext uri="{FF2B5EF4-FFF2-40B4-BE49-F238E27FC236}">
                <a16:creationId xmlns:a16="http://schemas.microsoft.com/office/drawing/2014/main" id="{DEC647CE-33AF-4191-A46E-914469987B4C}"/>
              </a:ext>
            </a:extLst>
          </p:cNvPr>
          <p:cNvCxnSpPr/>
          <p:nvPr/>
        </p:nvCxnSpPr>
        <p:spPr>
          <a:xfrm flipH="1">
            <a:off x="10885252" y="6641099"/>
            <a:ext cx="119076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Agrupar 566">
            <a:extLst>
              <a:ext uri="{FF2B5EF4-FFF2-40B4-BE49-F238E27FC236}">
                <a16:creationId xmlns:a16="http://schemas.microsoft.com/office/drawing/2014/main" id="{142B4E29-0F3E-43C3-866B-B3AACC741701}"/>
              </a:ext>
            </a:extLst>
          </p:cNvPr>
          <p:cNvGrpSpPr/>
          <p:nvPr/>
        </p:nvGrpSpPr>
        <p:grpSpPr>
          <a:xfrm>
            <a:off x="8494654" y="6339453"/>
            <a:ext cx="2274278" cy="267846"/>
            <a:chOff x="8987007" y="5908342"/>
            <a:chExt cx="1553812" cy="267846"/>
          </a:xfrm>
        </p:grpSpPr>
        <p:pic>
          <p:nvPicPr>
            <p:cNvPr id="568" name="Imagem 567">
              <a:extLst>
                <a:ext uri="{FF2B5EF4-FFF2-40B4-BE49-F238E27FC236}">
                  <a16:creationId xmlns:a16="http://schemas.microsoft.com/office/drawing/2014/main" id="{DB220790-18DA-43B0-AC91-599755FAF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18787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569" name="Imagem 568">
              <a:extLst>
                <a:ext uri="{FF2B5EF4-FFF2-40B4-BE49-F238E27FC236}">
                  <a16:creationId xmlns:a16="http://schemas.microsoft.com/office/drawing/2014/main" id="{129C9FDC-8773-403F-84A4-61A1E6272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63438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570" name="Imagem 569">
              <a:extLst>
                <a:ext uri="{FF2B5EF4-FFF2-40B4-BE49-F238E27FC236}">
                  <a16:creationId xmlns:a16="http://schemas.microsoft.com/office/drawing/2014/main" id="{62D464BF-2AAF-4AAE-8B68-CA4712D26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08089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571" name="Imagem 570">
              <a:extLst>
                <a:ext uri="{FF2B5EF4-FFF2-40B4-BE49-F238E27FC236}">
                  <a16:creationId xmlns:a16="http://schemas.microsoft.com/office/drawing/2014/main" id="{7B5FB55A-648F-4DA7-B9C9-28AFE3007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52741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572" name="Imagem 571">
              <a:extLst>
                <a:ext uri="{FF2B5EF4-FFF2-40B4-BE49-F238E27FC236}">
                  <a16:creationId xmlns:a16="http://schemas.microsoft.com/office/drawing/2014/main" id="{87227135-06FB-42CF-9DA9-5B24BA4EC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042043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573" name="Imagem 572">
              <a:extLst>
                <a:ext uri="{FF2B5EF4-FFF2-40B4-BE49-F238E27FC236}">
                  <a16:creationId xmlns:a16="http://schemas.microsoft.com/office/drawing/2014/main" id="{61796D37-2ED5-4298-A120-29766B0FC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297392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574" name="Retângulo: Cantos Arredondados 573">
              <a:extLst>
                <a:ext uri="{FF2B5EF4-FFF2-40B4-BE49-F238E27FC236}">
                  <a16:creationId xmlns:a16="http://schemas.microsoft.com/office/drawing/2014/main" id="{FFC26BA6-70DB-4B53-B24B-9785349FB02E}"/>
                </a:ext>
              </a:extLst>
            </p:cNvPr>
            <p:cNvSpPr/>
            <p:nvPr/>
          </p:nvSpPr>
          <p:spPr>
            <a:xfrm>
              <a:off x="8987007" y="5908342"/>
              <a:ext cx="1553812" cy="267846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  <a:effectLst>
              <a:glow rad="12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75" name="Agrupar 574">
            <a:extLst>
              <a:ext uri="{FF2B5EF4-FFF2-40B4-BE49-F238E27FC236}">
                <a16:creationId xmlns:a16="http://schemas.microsoft.com/office/drawing/2014/main" id="{4123897A-5A4E-4CC8-86FD-CCFD06DAD3AE}"/>
              </a:ext>
            </a:extLst>
          </p:cNvPr>
          <p:cNvGrpSpPr/>
          <p:nvPr/>
        </p:nvGrpSpPr>
        <p:grpSpPr>
          <a:xfrm>
            <a:off x="5136404" y="6566636"/>
            <a:ext cx="900000" cy="360000"/>
            <a:chOff x="14035857" y="2476286"/>
            <a:chExt cx="900000" cy="360000"/>
          </a:xfrm>
        </p:grpSpPr>
        <p:grpSp>
          <p:nvGrpSpPr>
            <p:cNvPr id="576" name="Agrupar 575">
              <a:extLst>
                <a:ext uri="{FF2B5EF4-FFF2-40B4-BE49-F238E27FC236}">
                  <a16:creationId xmlns:a16="http://schemas.microsoft.com/office/drawing/2014/main" id="{AAF20F53-29F9-4FFD-867B-A63CD8FC5872}"/>
                </a:ext>
              </a:extLst>
            </p:cNvPr>
            <p:cNvGrpSpPr/>
            <p:nvPr/>
          </p:nvGrpSpPr>
          <p:grpSpPr>
            <a:xfrm>
              <a:off x="14035857" y="2476286"/>
              <a:ext cx="900000" cy="360000"/>
              <a:chOff x="7712870" y="674484"/>
              <a:chExt cx="631029" cy="211341"/>
            </a:xfrm>
          </p:grpSpPr>
          <p:grpSp>
            <p:nvGrpSpPr>
              <p:cNvPr id="578" name="Agrupar 577">
                <a:extLst>
                  <a:ext uri="{FF2B5EF4-FFF2-40B4-BE49-F238E27FC236}">
                    <a16:creationId xmlns:a16="http://schemas.microsoft.com/office/drawing/2014/main" id="{46064F62-C3B8-4EB5-8C18-3199D7701FDF}"/>
                  </a:ext>
                </a:extLst>
              </p:cNvPr>
              <p:cNvGrpSpPr/>
              <p:nvPr/>
            </p:nvGrpSpPr>
            <p:grpSpPr>
              <a:xfrm>
                <a:off x="7745372" y="674484"/>
                <a:ext cx="598527" cy="211341"/>
                <a:chOff x="7171491" y="619715"/>
                <a:chExt cx="598527" cy="211341"/>
              </a:xfrm>
            </p:grpSpPr>
            <p:sp>
              <p:nvSpPr>
                <p:cNvPr id="580" name="Forma Livre: Forma 579">
                  <a:extLst>
                    <a:ext uri="{FF2B5EF4-FFF2-40B4-BE49-F238E27FC236}">
                      <a16:creationId xmlns:a16="http://schemas.microsoft.com/office/drawing/2014/main" id="{B9646677-70CB-41B0-8972-CF78EB7B83B5}"/>
                    </a:ext>
                  </a:extLst>
                </p:cNvPr>
                <p:cNvSpPr/>
                <p:nvPr/>
              </p:nvSpPr>
              <p:spPr>
                <a:xfrm>
                  <a:off x="7171491" y="619715"/>
                  <a:ext cx="596146" cy="208960"/>
                </a:xfrm>
                <a:custGeom>
                  <a:avLst/>
                  <a:gdLst>
                    <a:gd name="connsiteX0" fmla="*/ 0 w 1147762"/>
                    <a:gd name="connsiteY0" fmla="*/ 2381 h 423863"/>
                    <a:gd name="connsiteX1" fmla="*/ 611981 w 1147762"/>
                    <a:gd name="connsiteY1" fmla="*/ 0 h 423863"/>
                    <a:gd name="connsiteX2" fmla="*/ 697706 w 1147762"/>
                    <a:gd name="connsiteY2" fmla="*/ 85725 h 423863"/>
                    <a:gd name="connsiteX3" fmla="*/ 892968 w 1147762"/>
                    <a:gd name="connsiteY3" fmla="*/ 85725 h 423863"/>
                    <a:gd name="connsiteX4" fmla="*/ 1140618 w 1147762"/>
                    <a:gd name="connsiteY4" fmla="*/ 333375 h 423863"/>
                    <a:gd name="connsiteX5" fmla="*/ 1147762 w 1147762"/>
                    <a:gd name="connsiteY5" fmla="*/ 423863 h 423863"/>
                    <a:gd name="connsiteX6" fmla="*/ 731043 w 1147762"/>
                    <a:gd name="connsiteY6" fmla="*/ 423863 h 423863"/>
                    <a:gd name="connsiteX7" fmla="*/ 652462 w 1147762"/>
                    <a:gd name="connsiteY7" fmla="*/ 350044 h 423863"/>
                    <a:gd name="connsiteX8" fmla="*/ 140493 w 1147762"/>
                    <a:gd name="connsiteY8" fmla="*/ 345281 h 423863"/>
                    <a:gd name="connsiteX9" fmla="*/ 2381 w 1147762"/>
                    <a:gd name="connsiteY9" fmla="*/ 214313 h 423863"/>
                    <a:gd name="connsiteX10" fmla="*/ 0 w 1147762"/>
                    <a:gd name="connsiteY10" fmla="*/ 2381 h 423863"/>
                    <a:gd name="connsiteX0" fmla="*/ 0 w 1140618"/>
                    <a:gd name="connsiteY0" fmla="*/ 2381 h 423863"/>
                    <a:gd name="connsiteX1" fmla="*/ 611981 w 1140618"/>
                    <a:gd name="connsiteY1" fmla="*/ 0 h 423863"/>
                    <a:gd name="connsiteX2" fmla="*/ 697706 w 1140618"/>
                    <a:gd name="connsiteY2" fmla="*/ 85725 h 423863"/>
                    <a:gd name="connsiteX3" fmla="*/ 892968 w 1140618"/>
                    <a:gd name="connsiteY3" fmla="*/ 85725 h 423863"/>
                    <a:gd name="connsiteX4" fmla="*/ 1140618 w 1140618"/>
                    <a:gd name="connsiteY4" fmla="*/ 333375 h 423863"/>
                    <a:gd name="connsiteX5" fmla="*/ 1138237 w 1140618"/>
                    <a:gd name="connsiteY5" fmla="*/ 423863 h 423863"/>
                    <a:gd name="connsiteX6" fmla="*/ 731043 w 1140618"/>
                    <a:gd name="connsiteY6" fmla="*/ 423863 h 423863"/>
                    <a:gd name="connsiteX7" fmla="*/ 652462 w 1140618"/>
                    <a:gd name="connsiteY7" fmla="*/ 350044 h 423863"/>
                    <a:gd name="connsiteX8" fmla="*/ 140493 w 1140618"/>
                    <a:gd name="connsiteY8" fmla="*/ 345281 h 423863"/>
                    <a:gd name="connsiteX9" fmla="*/ 2381 w 1140618"/>
                    <a:gd name="connsiteY9" fmla="*/ 214313 h 423863"/>
                    <a:gd name="connsiteX10" fmla="*/ 0 w 1140618"/>
                    <a:gd name="connsiteY10" fmla="*/ 2381 h 423863"/>
                    <a:gd name="connsiteX0" fmla="*/ 0 w 1138277"/>
                    <a:gd name="connsiteY0" fmla="*/ 2381 h 423863"/>
                    <a:gd name="connsiteX1" fmla="*/ 611981 w 1138277"/>
                    <a:gd name="connsiteY1" fmla="*/ 0 h 423863"/>
                    <a:gd name="connsiteX2" fmla="*/ 697706 w 1138277"/>
                    <a:gd name="connsiteY2" fmla="*/ 85725 h 423863"/>
                    <a:gd name="connsiteX3" fmla="*/ 892968 w 1138277"/>
                    <a:gd name="connsiteY3" fmla="*/ 85725 h 423863"/>
                    <a:gd name="connsiteX4" fmla="*/ 1128712 w 1138277"/>
                    <a:gd name="connsiteY4" fmla="*/ 333375 h 423863"/>
                    <a:gd name="connsiteX5" fmla="*/ 1138237 w 1138277"/>
                    <a:gd name="connsiteY5" fmla="*/ 423863 h 423863"/>
                    <a:gd name="connsiteX6" fmla="*/ 731043 w 1138277"/>
                    <a:gd name="connsiteY6" fmla="*/ 423863 h 423863"/>
                    <a:gd name="connsiteX7" fmla="*/ 652462 w 1138277"/>
                    <a:gd name="connsiteY7" fmla="*/ 350044 h 423863"/>
                    <a:gd name="connsiteX8" fmla="*/ 140493 w 1138277"/>
                    <a:gd name="connsiteY8" fmla="*/ 345281 h 423863"/>
                    <a:gd name="connsiteX9" fmla="*/ 2381 w 1138277"/>
                    <a:gd name="connsiteY9" fmla="*/ 214313 h 423863"/>
                    <a:gd name="connsiteX10" fmla="*/ 0 w 1138277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38237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50212"/>
                    <a:gd name="connsiteY0" fmla="*/ 2381 h 423863"/>
                    <a:gd name="connsiteX1" fmla="*/ 611981 w 1150212"/>
                    <a:gd name="connsiteY1" fmla="*/ 0 h 423863"/>
                    <a:gd name="connsiteX2" fmla="*/ 697706 w 1150212"/>
                    <a:gd name="connsiteY2" fmla="*/ 85725 h 423863"/>
                    <a:gd name="connsiteX3" fmla="*/ 892968 w 1150212"/>
                    <a:gd name="connsiteY3" fmla="*/ 85725 h 423863"/>
                    <a:gd name="connsiteX4" fmla="*/ 1145380 w 1150212"/>
                    <a:gd name="connsiteY4" fmla="*/ 330994 h 423863"/>
                    <a:gd name="connsiteX5" fmla="*/ 1150144 w 1150212"/>
                    <a:gd name="connsiteY5" fmla="*/ 423863 h 423863"/>
                    <a:gd name="connsiteX6" fmla="*/ 731043 w 1150212"/>
                    <a:gd name="connsiteY6" fmla="*/ 423863 h 423863"/>
                    <a:gd name="connsiteX7" fmla="*/ 652462 w 1150212"/>
                    <a:gd name="connsiteY7" fmla="*/ 350044 h 423863"/>
                    <a:gd name="connsiteX8" fmla="*/ 140493 w 1150212"/>
                    <a:gd name="connsiteY8" fmla="*/ 345281 h 423863"/>
                    <a:gd name="connsiteX9" fmla="*/ 2381 w 1150212"/>
                    <a:gd name="connsiteY9" fmla="*/ 214313 h 423863"/>
                    <a:gd name="connsiteX10" fmla="*/ 0 w 1150212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43000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45610"/>
                    <a:gd name="connsiteY0" fmla="*/ 2381 h 423863"/>
                    <a:gd name="connsiteX1" fmla="*/ 611981 w 1145610"/>
                    <a:gd name="connsiteY1" fmla="*/ 0 h 423863"/>
                    <a:gd name="connsiteX2" fmla="*/ 697706 w 1145610"/>
                    <a:gd name="connsiteY2" fmla="*/ 85725 h 423863"/>
                    <a:gd name="connsiteX3" fmla="*/ 892968 w 1145610"/>
                    <a:gd name="connsiteY3" fmla="*/ 85725 h 423863"/>
                    <a:gd name="connsiteX4" fmla="*/ 1145380 w 1145610"/>
                    <a:gd name="connsiteY4" fmla="*/ 330994 h 423863"/>
                    <a:gd name="connsiteX5" fmla="*/ 1145382 w 1145610"/>
                    <a:gd name="connsiteY5" fmla="*/ 423863 h 423863"/>
                    <a:gd name="connsiteX6" fmla="*/ 731043 w 1145610"/>
                    <a:gd name="connsiteY6" fmla="*/ 423863 h 423863"/>
                    <a:gd name="connsiteX7" fmla="*/ 652462 w 1145610"/>
                    <a:gd name="connsiteY7" fmla="*/ 350044 h 423863"/>
                    <a:gd name="connsiteX8" fmla="*/ 140493 w 1145610"/>
                    <a:gd name="connsiteY8" fmla="*/ 345281 h 423863"/>
                    <a:gd name="connsiteX9" fmla="*/ 2381 w 1145610"/>
                    <a:gd name="connsiteY9" fmla="*/ 214313 h 423863"/>
                    <a:gd name="connsiteX10" fmla="*/ 0 w 1145610"/>
                    <a:gd name="connsiteY10" fmla="*/ 2381 h 42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45610" h="423863">
                      <a:moveTo>
                        <a:pt x="0" y="2381"/>
                      </a:moveTo>
                      <a:lnTo>
                        <a:pt x="611981" y="0"/>
                      </a:lnTo>
                      <a:lnTo>
                        <a:pt x="697706" y="85725"/>
                      </a:lnTo>
                      <a:lnTo>
                        <a:pt x="892968" y="85725"/>
                      </a:lnTo>
                      <a:lnTo>
                        <a:pt x="1145380" y="330994"/>
                      </a:lnTo>
                      <a:cubicBezTo>
                        <a:pt x="1144586" y="361157"/>
                        <a:pt x="1146176" y="393700"/>
                        <a:pt x="1145382" y="423863"/>
                      </a:cubicBezTo>
                      <a:lnTo>
                        <a:pt x="731043" y="423863"/>
                      </a:lnTo>
                      <a:lnTo>
                        <a:pt x="652462" y="350044"/>
                      </a:lnTo>
                      <a:lnTo>
                        <a:pt x="140493" y="345281"/>
                      </a:lnTo>
                      <a:lnTo>
                        <a:pt x="2381" y="214313"/>
                      </a:lnTo>
                      <a:cubicBezTo>
                        <a:pt x="1587" y="143669"/>
                        <a:pt x="794" y="73025"/>
                        <a:pt x="0" y="238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pt-BR" sz="1100" dirty="0"/>
                </a:p>
              </p:txBody>
            </p:sp>
            <p:sp>
              <p:nvSpPr>
                <p:cNvPr id="581" name="Forma Livre: Forma 580">
                  <a:extLst>
                    <a:ext uri="{FF2B5EF4-FFF2-40B4-BE49-F238E27FC236}">
                      <a16:creationId xmlns:a16="http://schemas.microsoft.com/office/drawing/2014/main" id="{6B2A23EA-9EB3-4E1E-8776-5FB3E7BD80ED}"/>
                    </a:ext>
                  </a:extLst>
                </p:cNvPr>
                <p:cNvSpPr/>
                <p:nvPr/>
              </p:nvSpPr>
              <p:spPr>
                <a:xfrm>
                  <a:off x="7554018" y="791456"/>
                  <a:ext cx="216000" cy="39600"/>
                </a:xfrm>
                <a:custGeom>
                  <a:avLst/>
                  <a:gdLst>
                    <a:gd name="connsiteX0" fmla="*/ 38100 w 381000"/>
                    <a:gd name="connsiteY0" fmla="*/ 2381 h 50006"/>
                    <a:gd name="connsiteX1" fmla="*/ 381000 w 381000"/>
                    <a:gd name="connsiteY1" fmla="*/ 0 h 50006"/>
                    <a:gd name="connsiteX2" fmla="*/ 378618 w 381000"/>
                    <a:gd name="connsiteY2" fmla="*/ 50006 h 50006"/>
                    <a:gd name="connsiteX3" fmla="*/ 0 w 381000"/>
                    <a:gd name="connsiteY3" fmla="*/ 50006 h 50006"/>
                    <a:gd name="connsiteX4" fmla="*/ 38100 w 381000"/>
                    <a:gd name="connsiteY4" fmla="*/ 2381 h 5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0" h="50006">
                      <a:moveTo>
                        <a:pt x="38100" y="2381"/>
                      </a:moveTo>
                      <a:lnTo>
                        <a:pt x="381000" y="0"/>
                      </a:lnTo>
                      <a:lnTo>
                        <a:pt x="378618" y="50006"/>
                      </a:lnTo>
                      <a:lnTo>
                        <a:pt x="0" y="50006"/>
                      </a:lnTo>
                      <a:lnTo>
                        <a:pt x="38100" y="2381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79" name="Retângulo 578">
                <a:extLst>
                  <a:ext uri="{FF2B5EF4-FFF2-40B4-BE49-F238E27FC236}">
                    <a16:creationId xmlns:a16="http://schemas.microsoft.com/office/drawing/2014/main" id="{E45EDAA2-D440-4D2B-B73A-EE1508107DD7}"/>
                  </a:ext>
                </a:extLst>
              </p:cNvPr>
              <p:cNvSpPr/>
              <p:nvPr/>
            </p:nvSpPr>
            <p:spPr>
              <a:xfrm>
                <a:off x="7712870" y="676865"/>
                <a:ext cx="5048" cy="3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7" name="CaixaDeTexto 576">
              <a:extLst>
                <a:ext uri="{FF2B5EF4-FFF2-40B4-BE49-F238E27FC236}">
                  <a16:creationId xmlns:a16="http://schemas.microsoft.com/office/drawing/2014/main" id="{23657F2E-F3D9-428C-9896-6E4D2215DEDD}"/>
                </a:ext>
              </a:extLst>
            </p:cNvPr>
            <p:cNvSpPr txBox="1"/>
            <p:nvPr/>
          </p:nvSpPr>
          <p:spPr>
            <a:xfrm>
              <a:off x="14077716" y="2485828"/>
              <a:ext cx="854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SD</a:t>
              </a:r>
            </a:p>
          </p:txBody>
        </p:sp>
      </p:grpSp>
      <p:grpSp>
        <p:nvGrpSpPr>
          <p:cNvPr id="582" name="Agrupar 581">
            <a:extLst>
              <a:ext uri="{FF2B5EF4-FFF2-40B4-BE49-F238E27FC236}">
                <a16:creationId xmlns:a16="http://schemas.microsoft.com/office/drawing/2014/main" id="{5BD67A8F-4AB3-4FD1-883C-048036B1EEDD}"/>
              </a:ext>
            </a:extLst>
          </p:cNvPr>
          <p:cNvGrpSpPr/>
          <p:nvPr/>
        </p:nvGrpSpPr>
        <p:grpSpPr>
          <a:xfrm>
            <a:off x="6075624" y="6566636"/>
            <a:ext cx="900000" cy="360000"/>
            <a:chOff x="15019889" y="2477197"/>
            <a:chExt cx="900000" cy="360000"/>
          </a:xfrm>
        </p:grpSpPr>
        <p:grpSp>
          <p:nvGrpSpPr>
            <p:cNvPr id="583" name="Agrupar 582">
              <a:extLst>
                <a:ext uri="{FF2B5EF4-FFF2-40B4-BE49-F238E27FC236}">
                  <a16:creationId xmlns:a16="http://schemas.microsoft.com/office/drawing/2014/main" id="{AD1A4E9C-9FFA-4DFA-BA1B-014327BE0DE9}"/>
                </a:ext>
              </a:extLst>
            </p:cNvPr>
            <p:cNvGrpSpPr/>
            <p:nvPr/>
          </p:nvGrpSpPr>
          <p:grpSpPr>
            <a:xfrm>
              <a:off x="15019889" y="2477197"/>
              <a:ext cx="900000" cy="360000"/>
              <a:chOff x="7712870" y="674484"/>
              <a:chExt cx="631029" cy="211341"/>
            </a:xfrm>
          </p:grpSpPr>
          <p:grpSp>
            <p:nvGrpSpPr>
              <p:cNvPr id="585" name="Agrupar 584">
                <a:extLst>
                  <a:ext uri="{FF2B5EF4-FFF2-40B4-BE49-F238E27FC236}">
                    <a16:creationId xmlns:a16="http://schemas.microsoft.com/office/drawing/2014/main" id="{ADEA150B-3A5D-45E6-9DA7-B1C0252FA924}"/>
                  </a:ext>
                </a:extLst>
              </p:cNvPr>
              <p:cNvGrpSpPr/>
              <p:nvPr/>
            </p:nvGrpSpPr>
            <p:grpSpPr>
              <a:xfrm>
                <a:off x="7745372" y="674484"/>
                <a:ext cx="598527" cy="211341"/>
                <a:chOff x="7171491" y="619715"/>
                <a:chExt cx="598527" cy="211341"/>
              </a:xfrm>
            </p:grpSpPr>
            <p:sp>
              <p:nvSpPr>
                <p:cNvPr id="587" name="Forma Livre: Forma 586">
                  <a:extLst>
                    <a:ext uri="{FF2B5EF4-FFF2-40B4-BE49-F238E27FC236}">
                      <a16:creationId xmlns:a16="http://schemas.microsoft.com/office/drawing/2014/main" id="{6A76D681-FAD5-450C-B75C-DE8C5BFA3068}"/>
                    </a:ext>
                  </a:extLst>
                </p:cNvPr>
                <p:cNvSpPr/>
                <p:nvPr/>
              </p:nvSpPr>
              <p:spPr>
                <a:xfrm>
                  <a:off x="7171491" y="619715"/>
                  <a:ext cx="596146" cy="208960"/>
                </a:xfrm>
                <a:custGeom>
                  <a:avLst/>
                  <a:gdLst>
                    <a:gd name="connsiteX0" fmla="*/ 0 w 1147762"/>
                    <a:gd name="connsiteY0" fmla="*/ 2381 h 423863"/>
                    <a:gd name="connsiteX1" fmla="*/ 611981 w 1147762"/>
                    <a:gd name="connsiteY1" fmla="*/ 0 h 423863"/>
                    <a:gd name="connsiteX2" fmla="*/ 697706 w 1147762"/>
                    <a:gd name="connsiteY2" fmla="*/ 85725 h 423863"/>
                    <a:gd name="connsiteX3" fmla="*/ 892968 w 1147762"/>
                    <a:gd name="connsiteY3" fmla="*/ 85725 h 423863"/>
                    <a:gd name="connsiteX4" fmla="*/ 1140618 w 1147762"/>
                    <a:gd name="connsiteY4" fmla="*/ 333375 h 423863"/>
                    <a:gd name="connsiteX5" fmla="*/ 1147762 w 1147762"/>
                    <a:gd name="connsiteY5" fmla="*/ 423863 h 423863"/>
                    <a:gd name="connsiteX6" fmla="*/ 731043 w 1147762"/>
                    <a:gd name="connsiteY6" fmla="*/ 423863 h 423863"/>
                    <a:gd name="connsiteX7" fmla="*/ 652462 w 1147762"/>
                    <a:gd name="connsiteY7" fmla="*/ 350044 h 423863"/>
                    <a:gd name="connsiteX8" fmla="*/ 140493 w 1147762"/>
                    <a:gd name="connsiteY8" fmla="*/ 345281 h 423863"/>
                    <a:gd name="connsiteX9" fmla="*/ 2381 w 1147762"/>
                    <a:gd name="connsiteY9" fmla="*/ 214313 h 423863"/>
                    <a:gd name="connsiteX10" fmla="*/ 0 w 1147762"/>
                    <a:gd name="connsiteY10" fmla="*/ 2381 h 423863"/>
                    <a:gd name="connsiteX0" fmla="*/ 0 w 1140618"/>
                    <a:gd name="connsiteY0" fmla="*/ 2381 h 423863"/>
                    <a:gd name="connsiteX1" fmla="*/ 611981 w 1140618"/>
                    <a:gd name="connsiteY1" fmla="*/ 0 h 423863"/>
                    <a:gd name="connsiteX2" fmla="*/ 697706 w 1140618"/>
                    <a:gd name="connsiteY2" fmla="*/ 85725 h 423863"/>
                    <a:gd name="connsiteX3" fmla="*/ 892968 w 1140618"/>
                    <a:gd name="connsiteY3" fmla="*/ 85725 h 423863"/>
                    <a:gd name="connsiteX4" fmla="*/ 1140618 w 1140618"/>
                    <a:gd name="connsiteY4" fmla="*/ 333375 h 423863"/>
                    <a:gd name="connsiteX5" fmla="*/ 1138237 w 1140618"/>
                    <a:gd name="connsiteY5" fmla="*/ 423863 h 423863"/>
                    <a:gd name="connsiteX6" fmla="*/ 731043 w 1140618"/>
                    <a:gd name="connsiteY6" fmla="*/ 423863 h 423863"/>
                    <a:gd name="connsiteX7" fmla="*/ 652462 w 1140618"/>
                    <a:gd name="connsiteY7" fmla="*/ 350044 h 423863"/>
                    <a:gd name="connsiteX8" fmla="*/ 140493 w 1140618"/>
                    <a:gd name="connsiteY8" fmla="*/ 345281 h 423863"/>
                    <a:gd name="connsiteX9" fmla="*/ 2381 w 1140618"/>
                    <a:gd name="connsiteY9" fmla="*/ 214313 h 423863"/>
                    <a:gd name="connsiteX10" fmla="*/ 0 w 1140618"/>
                    <a:gd name="connsiteY10" fmla="*/ 2381 h 423863"/>
                    <a:gd name="connsiteX0" fmla="*/ 0 w 1138277"/>
                    <a:gd name="connsiteY0" fmla="*/ 2381 h 423863"/>
                    <a:gd name="connsiteX1" fmla="*/ 611981 w 1138277"/>
                    <a:gd name="connsiteY1" fmla="*/ 0 h 423863"/>
                    <a:gd name="connsiteX2" fmla="*/ 697706 w 1138277"/>
                    <a:gd name="connsiteY2" fmla="*/ 85725 h 423863"/>
                    <a:gd name="connsiteX3" fmla="*/ 892968 w 1138277"/>
                    <a:gd name="connsiteY3" fmla="*/ 85725 h 423863"/>
                    <a:gd name="connsiteX4" fmla="*/ 1128712 w 1138277"/>
                    <a:gd name="connsiteY4" fmla="*/ 333375 h 423863"/>
                    <a:gd name="connsiteX5" fmla="*/ 1138237 w 1138277"/>
                    <a:gd name="connsiteY5" fmla="*/ 423863 h 423863"/>
                    <a:gd name="connsiteX6" fmla="*/ 731043 w 1138277"/>
                    <a:gd name="connsiteY6" fmla="*/ 423863 h 423863"/>
                    <a:gd name="connsiteX7" fmla="*/ 652462 w 1138277"/>
                    <a:gd name="connsiteY7" fmla="*/ 350044 h 423863"/>
                    <a:gd name="connsiteX8" fmla="*/ 140493 w 1138277"/>
                    <a:gd name="connsiteY8" fmla="*/ 345281 h 423863"/>
                    <a:gd name="connsiteX9" fmla="*/ 2381 w 1138277"/>
                    <a:gd name="connsiteY9" fmla="*/ 214313 h 423863"/>
                    <a:gd name="connsiteX10" fmla="*/ 0 w 1138277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38237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50212"/>
                    <a:gd name="connsiteY0" fmla="*/ 2381 h 423863"/>
                    <a:gd name="connsiteX1" fmla="*/ 611981 w 1150212"/>
                    <a:gd name="connsiteY1" fmla="*/ 0 h 423863"/>
                    <a:gd name="connsiteX2" fmla="*/ 697706 w 1150212"/>
                    <a:gd name="connsiteY2" fmla="*/ 85725 h 423863"/>
                    <a:gd name="connsiteX3" fmla="*/ 892968 w 1150212"/>
                    <a:gd name="connsiteY3" fmla="*/ 85725 h 423863"/>
                    <a:gd name="connsiteX4" fmla="*/ 1145380 w 1150212"/>
                    <a:gd name="connsiteY4" fmla="*/ 330994 h 423863"/>
                    <a:gd name="connsiteX5" fmla="*/ 1150144 w 1150212"/>
                    <a:gd name="connsiteY5" fmla="*/ 423863 h 423863"/>
                    <a:gd name="connsiteX6" fmla="*/ 731043 w 1150212"/>
                    <a:gd name="connsiteY6" fmla="*/ 423863 h 423863"/>
                    <a:gd name="connsiteX7" fmla="*/ 652462 w 1150212"/>
                    <a:gd name="connsiteY7" fmla="*/ 350044 h 423863"/>
                    <a:gd name="connsiteX8" fmla="*/ 140493 w 1150212"/>
                    <a:gd name="connsiteY8" fmla="*/ 345281 h 423863"/>
                    <a:gd name="connsiteX9" fmla="*/ 2381 w 1150212"/>
                    <a:gd name="connsiteY9" fmla="*/ 214313 h 423863"/>
                    <a:gd name="connsiteX10" fmla="*/ 0 w 1150212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43000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45610"/>
                    <a:gd name="connsiteY0" fmla="*/ 2381 h 423863"/>
                    <a:gd name="connsiteX1" fmla="*/ 611981 w 1145610"/>
                    <a:gd name="connsiteY1" fmla="*/ 0 h 423863"/>
                    <a:gd name="connsiteX2" fmla="*/ 697706 w 1145610"/>
                    <a:gd name="connsiteY2" fmla="*/ 85725 h 423863"/>
                    <a:gd name="connsiteX3" fmla="*/ 892968 w 1145610"/>
                    <a:gd name="connsiteY3" fmla="*/ 85725 h 423863"/>
                    <a:gd name="connsiteX4" fmla="*/ 1145380 w 1145610"/>
                    <a:gd name="connsiteY4" fmla="*/ 330994 h 423863"/>
                    <a:gd name="connsiteX5" fmla="*/ 1145382 w 1145610"/>
                    <a:gd name="connsiteY5" fmla="*/ 423863 h 423863"/>
                    <a:gd name="connsiteX6" fmla="*/ 731043 w 1145610"/>
                    <a:gd name="connsiteY6" fmla="*/ 423863 h 423863"/>
                    <a:gd name="connsiteX7" fmla="*/ 652462 w 1145610"/>
                    <a:gd name="connsiteY7" fmla="*/ 350044 h 423863"/>
                    <a:gd name="connsiteX8" fmla="*/ 140493 w 1145610"/>
                    <a:gd name="connsiteY8" fmla="*/ 345281 h 423863"/>
                    <a:gd name="connsiteX9" fmla="*/ 2381 w 1145610"/>
                    <a:gd name="connsiteY9" fmla="*/ 214313 h 423863"/>
                    <a:gd name="connsiteX10" fmla="*/ 0 w 1145610"/>
                    <a:gd name="connsiteY10" fmla="*/ 2381 h 42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45610" h="423863">
                      <a:moveTo>
                        <a:pt x="0" y="2381"/>
                      </a:moveTo>
                      <a:lnTo>
                        <a:pt x="611981" y="0"/>
                      </a:lnTo>
                      <a:lnTo>
                        <a:pt x="697706" y="85725"/>
                      </a:lnTo>
                      <a:lnTo>
                        <a:pt x="892968" y="85725"/>
                      </a:lnTo>
                      <a:lnTo>
                        <a:pt x="1145380" y="330994"/>
                      </a:lnTo>
                      <a:cubicBezTo>
                        <a:pt x="1144586" y="361157"/>
                        <a:pt x="1146176" y="393700"/>
                        <a:pt x="1145382" y="423863"/>
                      </a:cubicBezTo>
                      <a:lnTo>
                        <a:pt x="731043" y="423863"/>
                      </a:lnTo>
                      <a:lnTo>
                        <a:pt x="652462" y="350044"/>
                      </a:lnTo>
                      <a:lnTo>
                        <a:pt x="140493" y="345281"/>
                      </a:lnTo>
                      <a:lnTo>
                        <a:pt x="2381" y="214313"/>
                      </a:lnTo>
                      <a:cubicBezTo>
                        <a:pt x="1587" y="143669"/>
                        <a:pt x="794" y="73025"/>
                        <a:pt x="0" y="238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pt-BR" sz="1100" dirty="0"/>
                </a:p>
              </p:txBody>
            </p:sp>
            <p:sp>
              <p:nvSpPr>
                <p:cNvPr id="588" name="Forma Livre: Forma 587">
                  <a:extLst>
                    <a:ext uri="{FF2B5EF4-FFF2-40B4-BE49-F238E27FC236}">
                      <a16:creationId xmlns:a16="http://schemas.microsoft.com/office/drawing/2014/main" id="{1053C867-58A3-460A-AC8B-34BAC92E288F}"/>
                    </a:ext>
                  </a:extLst>
                </p:cNvPr>
                <p:cNvSpPr/>
                <p:nvPr/>
              </p:nvSpPr>
              <p:spPr>
                <a:xfrm>
                  <a:off x="7554018" y="791456"/>
                  <a:ext cx="216000" cy="39600"/>
                </a:xfrm>
                <a:custGeom>
                  <a:avLst/>
                  <a:gdLst>
                    <a:gd name="connsiteX0" fmla="*/ 38100 w 381000"/>
                    <a:gd name="connsiteY0" fmla="*/ 2381 h 50006"/>
                    <a:gd name="connsiteX1" fmla="*/ 381000 w 381000"/>
                    <a:gd name="connsiteY1" fmla="*/ 0 h 50006"/>
                    <a:gd name="connsiteX2" fmla="*/ 378618 w 381000"/>
                    <a:gd name="connsiteY2" fmla="*/ 50006 h 50006"/>
                    <a:gd name="connsiteX3" fmla="*/ 0 w 381000"/>
                    <a:gd name="connsiteY3" fmla="*/ 50006 h 50006"/>
                    <a:gd name="connsiteX4" fmla="*/ 38100 w 381000"/>
                    <a:gd name="connsiteY4" fmla="*/ 2381 h 5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0" h="50006">
                      <a:moveTo>
                        <a:pt x="38100" y="2381"/>
                      </a:moveTo>
                      <a:lnTo>
                        <a:pt x="381000" y="0"/>
                      </a:lnTo>
                      <a:lnTo>
                        <a:pt x="378618" y="50006"/>
                      </a:lnTo>
                      <a:lnTo>
                        <a:pt x="0" y="50006"/>
                      </a:lnTo>
                      <a:lnTo>
                        <a:pt x="38100" y="2381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6" name="Retângulo 585">
                <a:extLst>
                  <a:ext uri="{FF2B5EF4-FFF2-40B4-BE49-F238E27FC236}">
                    <a16:creationId xmlns:a16="http://schemas.microsoft.com/office/drawing/2014/main" id="{FB9C23FE-83D2-4A8E-A34A-83DAAC7B3E98}"/>
                  </a:ext>
                </a:extLst>
              </p:cNvPr>
              <p:cNvSpPr/>
              <p:nvPr/>
            </p:nvSpPr>
            <p:spPr>
              <a:xfrm>
                <a:off x="7712870" y="676865"/>
                <a:ext cx="5048" cy="3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84" name="CaixaDeTexto 583">
              <a:extLst>
                <a:ext uri="{FF2B5EF4-FFF2-40B4-BE49-F238E27FC236}">
                  <a16:creationId xmlns:a16="http://schemas.microsoft.com/office/drawing/2014/main" id="{F5AEF4D4-429C-4FB8-A45F-82B303BF07A4}"/>
                </a:ext>
              </a:extLst>
            </p:cNvPr>
            <p:cNvSpPr txBox="1"/>
            <p:nvPr/>
          </p:nvSpPr>
          <p:spPr>
            <a:xfrm>
              <a:off x="15061748" y="2486739"/>
              <a:ext cx="854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USB</a:t>
              </a:r>
            </a:p>
          </p:txBody>
        </p:sp>
      </p:grpSp>
      <p:grpSp>
        <p:nvGrpSpPr>
          <p:cNvPr id="589" name="Agrupar 588">
            <a:extLst>
              <a:ext uri="{FF2B5EF4-FFF2-40B4-BE49-F238E27FC236}">
                <a16:creationId xmlns:a16="http://schemas.microsoft.com/office/drawing/2014/main" id="{C449055B-60B9-4125-8919-635BBDB6E45C}"/>
              </a:ext>
            </a:extLst>
          </p:cNvPr>
          <p:cNvGrpSpPr/>
          <p:nvPr/>
        </p:nvGrpSpPr>
        <p:grpSpPr>
          <a:xfrm>
            <a:off x="7014843" y="6566636"/>
            <a:ext cx="900000" cy="360000"/>
            <a:chOff x="16011521" y="2472746"/>
            <a:chExt cx="900000" cy="360000"/>
          </a:xfrm>
        </p:grpSpPr>
        <p:grpSp>
          <p:nvGrpSpPr>
            <p:cNvPr id="590" name="Agrupar 589">
              <a:extLst>
                <a:ext uri="{FF2B5EF4-FFF2-40B4-BE49-F238E27FC236}">
                  <a16:creationId xmlns:a16="http://schemas.microsoft.com/office/drawing/2014/main" id="{EC87469A-1ECB-454F-93DC-838DCEA9658D}"/>
                </a:ext>
              </a:extLst>
            </p:cNvPr>
            <p:cNvGrpSpPr/>
            <p:nvPr/>
          </p:nvGrpSpPr>
          <p:grpSpPr>
            <a:xfrm>
              <a:off x="16011521" y="2472746"/>
              <a:ext cx="900000" cy="360000"/>
              <a:chOff x="7712870" y="674484"/>
              <a:chExt cx="631029" cy="211341"/>
            </a:xfrm>
          </p:grpSpPr>
          <p:grpSp>
            <p:nvGrpSpPr>
              <p:cNvPr id="592" name="Agrupar 591">
                <a:extLst>
                  <a:ext uri="{FF2B5EF4-FFF2-40B4-BE49-F238E27FC236}">
                    <a16:creationId xmlns:a16="http://schemas.microsoft.com/office/drawing/2014/main" id="{D239B14F-5086-4526-A61C-74B412B226BF}"/>
                  </a:ext>
                </a:extLst>
              </p:cNvPr>
              <p:cNvGrpSpPr/>
              <p:nvPr/>
            </p:nvGrpSpPr>
            <p:grpSpPr>
              <a:xfrm>
                <a:off x="7745372" y="674484"/>
                <a:ext cx="598527" cy="211341"/>
                <a:chOff x="7171491" y="619715"/>
                <a:chExt cx="598527" cy="211341"/>
              </a:xfrm>
            </p:grpSpPr>
            <p:sp>
              <p:nvSpPr>
                <p:cNvPr id="594" name="Forma Livre: Forma 593">
                  <a:extLst>
                    <a:ext uri="{FF2B5EF4-FFF2-40B4-BE49-F238E27FC236}">
                      <a16:creationId xmlns:a16="http://schemas.microsoft.com/office/drawing/2014/main" id="{482DC023-905F-44D6-9816-70EFBFB8FA9D}"/>
                    </a:ext>
                  </a:extLst>
                </p:cNvPr>
                <p:cNvSpPr/>
                <p:nvPr/>
              </p:nvSpPr>
              <p:spPr>
                <a:xfrm>
                  <a:off x="7171491" y="619715"/>
                  <a:ext cx="596146" cy="208960"/>
                </a:xfrm>
                <a:custGeom>
                  <a:avLst/>
                  <a:gdLst>
                    <a:gd name="connsiteX0" fmla="*/ 0 w 1147762"/>
                    <a:gd name="connsiteY0" fmla="*/ 2381 h 423863"/>
                    <a:gd name="connsiteX1" fmla="*/ 611981 w 1147762"/>
                    <a:gd name="connsiteY1" fmla="*/ 0 h 423863"/>
                    <a:gd name="connsiteX2" fmla="*/ 697706 w 1147762"/>
                    <a:gd name="connsiteY2" fmla="*/ 85725 h 423863"/>
                    <a:gd name="connsiteX3" fmla="*/ 892968 w 1147762"/>
                    <a:gd name="connsiteY3" fmla="*/ 85725 h 423863"/>
                    <a:gd name="connsiteX4" fmla="*/ 1140618 w 1147762"/>
                    <a:gd name="connsiteY4" fmla="*/ 333375 h 423863"/>
                    <a:gd name="connsiteX5" fmla="*/ 1147762 w 1147762"/>
                    <a:gd name="connsiteY5" fmla="*/ 423863 h 423863"/>
                    <a:gd name="connsiteX6" fmla="*/ 731043 w 1147762"/>
                    <a:gd name="connsiteY6" fmla="*/ 423863 h 423863"/>
                    <a:gd name="connsiteX7" fmla="*/ 652462 w 1147762"/>
                    <a:gd name="connsiteY7" fmla="*/ 350044 h 423863"/>
                    <a:gd name="connsiteX8" fmla="*/ 140493 w 1147762"/>
                    <a:gd name="connsiteY8" fmla="*/ 345281 h 423863"/>
                    <a:gd name="connsiteX9" fmla="*/ 2381 w 1147762"/>
                    <a:gd name="connsiteY9" fmla="*/ 214313 h 423863"/>
                    <a:gd name="connsiteX10" fmla="*/ 0 w 1147762"/>
                    <a:gd name="connsiteY10" fmla="*/ 2381 h 423863"/>
                    <a:gd name="connsiteX0" fmla="*/ 0 w 1140618"/>
                    <a:gd name="connsiteY0" fmla="*/ 2381 h 423863"/>
                    <a:gd name="connsiteX1" fmla="*/ 611981 w 1140618"/>
                    <a:gd name="connsiteY1" fmla="*/ 0 h 423863"/>
                    <a:gd name="connsiteX2" fmla="*/ 697706 w 1140618"/>
                    <a:gd name="connsiteY2" fmla="*/ 85725 h 423863"/>
                    <a:gd name="connsiteX3" fmla="*/ 892968 w 1140618"/>
                    <a:gd name="connsiteY3" fmla="*/ 85725 h 423863"/>
                    <a:gd name="connsiteX4" fmla="*/ 1140618 w 1140618"/>
                    <a:gd name="connsiteY4" fmla="*/ 333375 h 423863"/>
                    <a:gd name="connsiteX5" fmla="*/ 1138237 w 1140618"/>
                    <a:gd name="connsiteY5" fmla="*/ 423863 h 423863"/>
                    <a:gd name="connsiteX6" fmla="*/ 731043 w 1140618"/>
                    <a:gd name="connsiteY6" fmla="*/ 423863 h 423863"/>
                    <a:gd name="connsiteX7" fmla="*/ 652462 w 1140618"/>
                    <a:gd name="connsiteY7" fmla="*/ 350044 h 423863"/>
                    <a:gd name="connsiteX8" fmla="*/ 140493 w 1140618"/>
                    <a:gd name="connsiteY8" fmla="*/ 345281 h 423863"/>
                    <a:gd name="connsiteX9" fmla="*/ 2381 w 1140618"/>
                    <a:gd name="connsiteY9" fmla="*/ 214313 h 423863"/>
                    <a:gd name="connsiteX10" fmla="*/ 0 w 1140618"/>
                    <a:gd name="connsiteY10" fmla="*/ 2381 h 423863"/>
                    <a:gd name="connsiteX0" fmla="*/ 0 w 1138277"/>
                    <a:gd name="connsiteY0" fmla="*/ 2381 h 423863"/>
                    <a:gd name="connsiteX1" fmla="*/ 611981 w 1138277"/>
                    <a:gd name="connsiteY1" fmla="*/ 0 h 423863"/>
                    <a:gd name="connsiteX2" fmla="*/ 697706 w 1138277"/>
                    <a:gd name="connsiteY2" fmla="*/ 85725 h 423863"/>
                    <a:gd name="connsiteX3" fmla="*/ 892968 w 1138277"/>
                    <a:gd name="connsiteY3" fmla="*/ 85725 h 423863"/>
                    <a:gd name="connsiteX4" fmla="*/ 1128712 w 1138277"/>
                    <a:gd name="connsiteY4" fmla="*/ 333375 h 423863"/>
                    <a:gd name="connsiteX5" fmla="*/ 1138237 w 1138277"/>
                    <a:gd name="connsiteY5" fmla="*/ 423863 h 423863"/>
                    <a:gd name="connsiteX6" fmla="*/ 731043 w 1138277"/>
                    <a:gd name="connsiteY6" fmla="*/ 423863 h 423863"/>
                    <a:gd name="connsiteX7" fmla="*/ 652462 w 1138277"/>
                    <a:gd name="connsiteY7" fmla="*/ 350044 h 423863"/>
                    <a:gd name="connsiteX8" fmla="*/ 140493 w 1138277"/>
                    <a:gd name="connsiteY8" fmla="*/ 345281 h 423863"/>
                    <a:gd name="connsiteX9" fmla="*/ 2381 w 1138277"/>
                    <a:gd name="connsiteY9" fmla="*/ 214313 h 423863"/>
                    <a:gd name="connsiteX10" fmla="*/ 0 w 1138277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38237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50212"/>
                    <a:gd name="connsiteY0" fmla="*/ 2381 h 423863"/>
                    <a:gd name="connsiteX1" fmla="*/ 611981 w 1150212"/>
                    <a:gd name="connsiteY1" fmla="*/ 0 h 423863"/>
                    <a:gd name="connsiteX2" fmla="*/ 697706 w 1150212"/>
                    <a:gd name="connsiteY2" fmla="*/ 85725 h 423863"/>
                    <a:gd name="connsiteX3" fmla="*/ 892968 w 1150212"/>
                    <a:gd name="connsiteY3" fmla="*/ 85725 h 423863"/>
                    <a:gd name="connsiteX4" fmla="*/ 1145380 w 1150212"/>
                    <a:gd name="connsiteY4" fmla="*/ 330994 h 423863"/>
                    <a:gd name="connsiteX5" fmla="*/ 1150144 w 1150212"/>
                    <a:gd name="connsiteY5" fmla="*/ 423863 h 423863"/>
                    <a:gd name="connsiteX6" fmla="*/ 731043 w 1150212"/>
                    <a:gd name="connsiteY6" fmla="*/ 423863 h 423863"/>
                    <a:gd name="connsiteX7" fmla="*/ 652462 w 1150212"/>
                    <a:gd name="connsiteY7" fmla="*/ 350044 h 423863"/>
                    <a:gd name="connsiteX8" fmla="*/ 140493 w 1150212"/>
                    <a:gd name="connsiteY8" fmla="*/ 345281 h 423863"/>
                    <a:gd name="connsiteX9" fmla="*/ 2381 w 1150212"/>
                    <a:gd name="connsiteY9" fmla="*/ 214313 h 423863"/>
                    <a:gd name="connsiteX10" fmla="*/ 0 w 1150212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43000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45610"/>
                    <a:gd name="connsiteY0" fmla="*/ 2381 h 423863"/>
                    <a:gd name="connsiteX1" fmla="*/ 611981 w 1145610"/>
                    <a:gd name="connsiteY1" fmla="*/ 0 h 423863"/>
                    <a:gd name="connsiteX2" fmla="*/ 697706 w 1145610"/>
                    <a:gd name="connsiteY2" fmla="*/ 85725 h 423863"/>
                    <a:gd name="connsiteX3" fmla="*/ 892968 w 1145610"/>
                    <a:gd name="connsiteY3" fmla="*/ 85725 h 423863"/>
                    <a:gd name="connsiteX4" fmla="*/ 1145380 w 1145610"/>
                    <a:gd name="connsiteY4" fmla="*/ 330994 h 423863"/>
                    <a:gd name="connsiteX5" fmla="*/ 1145382 w 1145610"/>
                    <a:gd name="connsiteY5" fmla="*/ 423863 h 423863"/>
                    <a:gd name="connsiteX6" fmla="*/ 731043 w 1145610"/>
                    <a:gd name="connsiteY6" fmla="*/ 423863 h 423863"/>
                    <a:gd name="connsiteX7" fmla="*/ 652462 w 1145610"/>
                    <a:gd name="connsiteY7" fmla="*/ 350044 h 423863"/>
                    <a:gd name="connsiteX8" fmla="*/ 140493 w 1145610"/>
                    <a:gd name="connsiteY8" fmla="*/ 345281 h 423863"/>
                    <a:gd name="connsiteX9" fmla="*/ 2381 w 1145610"/>
                    <a:gd name="connsiteY9" fmla="*/ 214313 h 423863"/>
                    <a:gd name="connsiteX10" fmla="*/ 0 w 1145610"/>
                    <a:gd name="connsiteY10" fmla="*/ 2381 h 42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45610" h="423863">
                      <a:moveTo>
                        <a:pt x="0" y="2381"/>
                      </a:moveTo>
                      <a:lnTo>
                        <a:pt x="611981" y="0"/>
                      </a:lnTo>
                      <a:lnTo>
                        <a:pt x="697706" y="85725"/>
                      </a:lnTo>
                      <a:lnTo>
                        <a:pt x="892968" y="85725"/>
                      </a:lnTo>
                      <a:lnTo>
                        <a:pt x="1145380" y="330994"/>
                      </a:lnTo>
                      <a:cubicBezTo>
                        <a:pt x="1144586" y="361157"/>
                        <a:pt x="1146176" y="393700"/>
                        <a:pt x="1145382" y="423863"/>
                      </a:cubicBezTo>
                      <a:lnTo>
                        <a:pt x="731043" y="423863"/>
                      </a:lnTo>
                      <a:lnTo>
                        <a:pt x="652462" y="350044"/>
                      </a:lnTo>
                      <a:lnTo>
                        <a:pt x="140493" y="345281"/>
                      </a:lnTo>
                      <a:lnTo>
                        <a:pt x="2381" y="214313"/>
                      </a:lnTo>
                      <a:cubicBezTo>
                        <a:pt x="1587" y="143669"/>
                        <a:pt x="794" y="73025"/>
                        <a:pt x="0" y="238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pt-BR" sz="1100" dirty="0"/>
                </a:p>
              </p:txBody>
            </p:sp>
            <p:sp>
              <p:nvSpPr>
                <p:cNvPr id="595" name="Forma Livre: Forma 594">
                  <a:extLst>
                    <a:ext uri="{FF2B5EF4-FFF2-40B4-BE49-F238E27FC236}">
                      <a16:creationId xmlns:a16="http://schemas.microsoft.com/office/drawing/2014/main" id="{10AF8B44-9FB2-441C-A253-F53D64646AB4}"/>
                    </a:ext>
                  </a:extLst>
                </p:cNvPr>
                <p:cNvSpPr/>
                <p:nvPr/>
              </p:nvSpPr>
              <p:spPr>
                <a:xfrm>
                  <a:off x="7554018" y="791456"/>
                  <a:ext cx="216000" cy="39600"/>
                </a:xfrm>
                <a:custGeom>
                  <a:avLst/>
                  <a:gdLst>
                    <a:gd name="connsiteX0" fmla="*/ 38100 w 381000"/>
                    <a:gd name="connsiteY0" fmla="*/ 2381 h 50006"/>
                    <a:gd name="connsiteX1" fmla="*/ 381000 w 381000"/>
                    <a:gd name="connsiteY1" fmla="*/ 0 h 50006"/>
                    <a:gd name="connsiteX2" fmla="*/ 378618 w 381000"/>
                    <a:gd name="connsiteY2" fmla="*/ 50006 h 50006"/>
                    <a:gd name="connsiteX3" fmla="*/ 0 w 381000"/>
                    <a:gd name="connsiteY3" fmla="*/ 50006 h 50006"/>
                    <a:gd name="connsiteX4" fmla="*/ 38100 w 381000"/>
                    <a:gd name="connsiteY4" fmla="*/ 2381 h 5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0" h="50006">
                      <a:moveTo>
                        <a:pt x="38100" y="2381"/>
                      </a:moveTo>
                      <a:lnTo>
                        <a:pt x="381000" y="0"/>
                      </a:lnTo>
                      <a:lnTo>
                        <a:pt x="378618" y="50006"/>
                      </a:lnTo>
                      <a:lnTo>
                        <a:pt x="0" y="50006"/>
                      </a:lnTo>
                      <a:lnTo>
                        <a:pt x="38100" y="2381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93" name="Retângulo 592">
                <a:extLst>
                  <a:ext uri="{FF2B5EF4-FFF2-40B4-BE49-F238E27FC236}">
                    <a16:creationId xmlns:a16="http://schemas.microsoft.com/office/drawing/2014/main" id="{C72BEDAA-7951-480C-9ECB-6635100352ED}"/>
                  </a:ext>
                </a:extLst>
              </p:cNvPr>
              <p:cNvSpPr/>
              <p:nvPr/>
            </p:nvSpPr>
            <p:spPr>
              <a:xfrm>
                <a:off x="7712870" y="676865"/>
                <a:ext cx="5048" cy="3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1" name="CaixaDeTexto 590">
              <a:extLst>
                <a:ext uri="{FF2B5EF4-FFF2-40B4-BE49-F238E27FC236}">
                  <a16:creationId xmlns:a16="http://schemas.microsoft.com/office/drawing/2014/main" id="{B61F8998-1DED-4D91-BCA2-33CFACB9D25F}"/>
                </a:ext>
              </a:extLst>
            </p:cNvPr>
            <p:cNvSpPr txBox="1"/>
            <p:nvPr/>
          </p:nvSpPr>
          <p:spPr>
            <a:xfrm>
              <a:off x="16053380" y="2482288"/>
              <a:ext cx="854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Auxiliar</a:t>
              </a:r>
            </a:p>
          </p:txBody>
        </p:sp>
      </p:grpSp>
      <p:grpSp>
        <p:nvGrpSpPr>
          <p:cNvPr id="596" name="Agrupar 595">
            <a:extLst>
              <a:ext uri="{FF2B5EF4-FFF2-40B4-BE49-F238E27FC236}">
                <a16:creationId xmlns:a16="http://schemas.microsoft.com/office/drawing/2014/main" id="{6C228492-D99C-4B9D-84E0-F17026E69666}"/>
              </a:ext>
            </a:extLst>
          </p:cNvPr>
          <p:cNvGrpSpPr/>
          <p:nvPr/>
        </p:nvGrpSpPr>
        <p:grpSpPr>
          <a:xfrm>
            <a:off x="4201947" y="6566636"/>
            <a:ext cx="900000" cy="360000"/>
            <a:chOff x="13050972" y="2472746"/>
            <a:chExt cx="900000" cy="360000"/>
          </a:xfrm>
        </p:grpSpPr>
        <p:grpSp>
          <p:nvGrpSpPr>
            <p:cNvPr id="597" name="Agrupar 596">
              <a:extLst>
                <a:ext uri="{FF2B5EF4-FFF2-40B4-BE49-F238E27FC236}">
                  <a16:creationId xmlns:a16="http://schemas.microsoft.com/office/drawing/2014/main" id="{C9137C7A-6C90-464F-97C8-6282DD2C7E63}"/>
                </a:ext>
              </a:extLst>
            </p:cNvPr>
            <p:cNvGrpSpPr/>
            <p:nvPr/>
          </p:nvGrpSpPr>
          <p:grpSpPr>
            <a:xfrm>
              <a:off x="13050972" y="2472746"/>
              <a:ext cx="900000" cy="360000"/>
              <a:chOff x="7712870" y="674484"/>
              <a:chExt cx="631029" cy="211341"/>
            </a:xfrm>
          </p:grpSpPr>
          <p:grpSp>
            <p:nvGrpSpPr>
              <p:cNvPr id="599" name="Agrupar 598">
                <a:extLst>
                  <a:ext uri="{FF2B5EF4-FFF2-40B4-BE49-F238E27FC236}">
                    <a16:creationId xmlns:a16="http://schemas.microsoft.com/office/drawing/2014/main" id="{D6733C0B-865B-4597-B132-9C37960E8F96}"/>
                  </a:ext>
                </a:extLst>
              </p:cNvPr>
              <p:cNvGrpSpPr/>
              <p:nvPr/>
            </p:nvGrpSpPr>
            <p:grpSpPr>
              <a:xfrm>
                <a:off x="7745372" y="674484"/>
                <a:ext cx="598527" cy="211341"/>
                <a:chOff x="7171491" y="619715"/>
                <a:chExt cx="598527" cy="211341"/>
              </a:xfrm>
            </p:grpSpPr>
            <p:sp>
              <p:nvSpPr>
                <p:cNvPr id="601" name="Forma Livre: Forma 600">
                  <a:extLst>
                    <a:ext uri="{FF2B5EF4-FFF2-40B4-BE49-F238E27FC236}">
                      <a16:creationId xmlns:a16="http://schemas.microsoft.com/office/drawing/2014/main" id="{29C4130C-374D-49C4-A1EB-FEF063365C1E}"/>
                    </a:ext>
                  </a:extLst>
                </p:cNvPr>
                <p:cNvSpPr/>
                <p:nvPr/>
              </p:nvSpPr>
              <p:spPr>
                <a:xfrm>
                  <a:off x="7171491" y="619715"/>
                  <a:ext cx="596146" cy="208960"/>
                </a:xfrm>
                <a:custGeom>
                  <a:avLst/>
                  <a:gdLst>
                    <a:gd name="connsiteX0" fmla="*/ 0 w 1147762"/>
                    <a:gd name="connsiteY0" fmla="*/ 2381 h 423863"/>
                    <a:gd name="connsiteX1" fmla="*/ 611981 w 1147762"/>
                    <a:gd name="connsiteY1" fmla="*/ 0 h 423863"/>
                    <a:gd name="connsiteX2" fmla="*/ 697706 w 1147762"/>
                    <a:gd name="connsiteY2" fmla="*/ 85725 h 423863"/>
                    <a:gd name="connsiteX3" fmla="*/ 892968 w 1147762"/>
                    <a:gd name="connsiteY3" fmla="*/ 85725 h 423863"/>
                    <a:gd name="connsiteX4" fmla="*/ 1140618 w 1147762"/>
                    <a:gd name="connsiteY4" fmla="*/ 333375 h 423863"/>
                    <a:gd name="connsiteX5" fmla="*/ 1147762 w 1147762"/>
                    <a:gd name="connsiteY5" fmla="*/ 423863 h 423863"/>
                    <a:gd name="connsiteX6" fmla="*/ 731043 w 1147762"/>
                    <a:gd name="connsiteY6" fmla="*/ 423863 h 423863"/>
                    <a:gd name="connsiteX7" fmla="*/ 652462 w 1147762"/>
                    <a:gd name="connsiteY7" fmla="*/ 350044 h 423863"/>
                    <a:gd name="connsiteX8" fmla="*/ 140493 w 1147762"/>
                    <a:gd name="connsiteY8" fmla="*/ 345281 h 423863"/>
                    <a:gd name="connsiteX9" fmla="*/ 2381 w 1147762"/>
                    <a:gd name="connsiteY9" fmla="*/ 214313 h 423863"/>
                    <a:gd name="connsiteX10" fmla="*/ 0 w 1147762"/>
                    <a:gd name="connsiteY10" fmla="*/ 2381 h 423863"/>
                    <a:gd name="connsiteX0" fmla="*/ 0 w 1140618"/>
                    <a:gd name="connsiteY0" fmla="*/ 2381 h 423863"/>
                    <a:gd name="connsiteX1" fmla="*/ 611981 w 1140618"/>
                    <a:gd name="connsiteY1" fmla="*/ 0 h 423863"/>
                    <a:gd name="connsiteX2" fmla="*/ 697706 w 1140618"/>
                    <a:gd name="connsiteY2" fmla="*/ 85725 h 423863"/>
                    <a:gd name="connsiteX3" fmla="*/ 892968 w 1140618"/>
                    <a:gd name="connsiteY3" fmla="*/ 85725 h 423863"/>
                    <a:gd name="connsiteX4" fmla="*/ 1140618 w 1140618"/>
                    <a:gd name="connsiteY4" fmla="*/ 333375 h 423863"/>
                    <a:gd name="connsiteX5" fmla="*/ 1138237 w 1140618"/>
                    <a:gd name="connsiteY5" fmla="*/ 423863 h 423863"/>
                    <a:gd name="connsiteX6" fmla="*/ 731043 w 1140618"/>
                    <a:gd name="connsiteY6" fmla="*/ 423863 h 423863"/>
                    <a:gd name="connsiteX7" fmla="*/ 652462 w 1140618"/>
                    <a:gd name="connsiteY7" fmla="*/ 350044 h 423863"/>
                    <a:gd name="connsiteX8" fmla="*/ 140493 w 1140618"/>
                    <a:gd name="connsiteY8" fmla="*/ 345281 h 423863"/>
                    <a:gd name="connsiteX9" fmla="*/ 2381 w 1140618"/>
                    <a:gd name="connsiteY9" fmla="*/ 214313 h 423863"/>
                    <a:gd name="connsiteX10" fmla="*/ 0 w 1140618"/>
                    <a:gd name="connsiteY10" fmla="*/ 2381 h 423863"/>
                    <a:gd name="connsiteX0" fmla="*/ 0 w 1138277"/>
                    <a:gd name="connsiteY0" fmla="*/ 2381 h 423863"/>
                    <a:gd name="connsiteX1" fmla="*/ 611981 w 1138277"/>
                    <a:gd name="connsiteY1" fmla="*/ 0 h 423863"/>
                    <a:gd name="connsiteX2" fmla="*/ 697706 w 1138277"/>
                    <a:gd name="connsiteY2" fmla="*/ 85725 h 423863"/>
                    <a:gd name="connsiteX3" fmla="*/ 892968 w 1138277"/>
                    <a:gd name="connsiteY3" fmla="*/ 85725 h 423863"/>
                    <a:gd name="connsiteX4" fmla="*/ 1128712 w 1138277"/>
                    <a:gd name="connsiteY4" fmla="*/ 333375 h 423863"/>
                    <a:gd name="connsiteX5" fmla="*/ 1138237 w 1138277"/>
                    <a:gd name="connsiteY5" fmla="*/ 423863 h 423863"/>
                    <a:gd name="connsiteX6" fmla="*/ 731043 w 1138277"/>
                    <a:gd name="connsiteY6" fmla="*/ 423863 h 423863"/>
                    <a:gd name="connsiteX7" fmla="*/ 652462 w 1138277"/>
                    <a:gd name="connsiteY7" fmla="*/ 350044 h 423863"/>
                    <a:gd name="connsiteX8" fmla="*/ 140493 w 1138277"/>
                    <a:gd name="connsiteY8" fmla="*/ 345281 h 423863"/>
                    <a:gd name="connsiteX9" fmla="*/ 2381 w 1138277"/>
                    <a:gd name="connsiteY9" fmla="*/ 214313 h 423863"/>
                    <a:gd name="connsiteX10" fmla="*/ 0 w 1138277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38237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50212"/>
                    <a:gd name="connsiteY0" fmla="*/ 2381 h 423863"/>
                    <a:gd name="connsiteX1" fmla="*/ 611981 w 1150212"/>
                    <a:gd name="connsiteY1" fmla="*/ 0 h 423863"/>
                    <a:gd name="connsiteX2" fmla="*/ 697706 w 1150212"/>
                    <a:gd name="connsiteY2" fmla="*/ 85725 h 423863"/>
                    <a:gd name="connsiteX3" fmla="*/ 892968 w 1150212"/>
                    <a:gd name="connsiteY3" fmla="*/ 85725 h 423863"/>
                    <a:gd name="connsiteX4" fmla="*/ 1145380 w 1150212"/>
                    <a:gd name="connsiteY4" fmla="*/ 330994 h 423863"/>
                    <a:gd name="connsiteX5" fmla="*/ 1150144 w 1150212"/>
                    <a:gd name="connsiteY5" fmla="*/ 423863 h 423863"/>
                    <a:gd name="connsiteX6" fmla="*/ 731043 w 1150212"/>
                    <a:gd name="connsiteY6" fmla="*/ 423863 h 423863"/>
                    <a:gd name="connsiteX7" fmla="*/ 652462 w 1150212"/>
                    <a:gd name="connsiteY7" fmla="*/ 350044 h 423863"/>
                    <a:gd name="connsiteX8" fmla="*/ 140493 w 1150212"/>
                    <a:gd name="connsiteY8" fmla="*/ 345281 h 423863"/>
                    <a:gd name="connsiteX9" fmla="*/ 2381 w 1150212"/>
                    <a:gd name="connsiteY9" fmla="*/ 214313 h 423863"/>
                    <a:gd name="connsiteX10" fmla="*/ 0 w 1150212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43000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45610"/>
                    <a:gd name="connsiteY0" fmla="*/ 2381 h 423863"/>
                    <a:gd name="connsiteX1" fmla="*/ 611981 w 1145610"/>
                    <a:gd name="connsiteY1" fmla="*/ 0 h 423863"/>
                    <a:gd name="connsiteX2" fmla="*/ 697706 w 1145610"/>
                    <a:gd name="connsiteY2" fmla="*/ 85725 h 423863"/>
                    <a:gd name="connsiteX3" fmla="*/ 892968 w 1145610"/>
                    <a:gd name="connsiteY3" fmla="*/ 85725 h 423863"/>
                    <a:gd name="connsiteX4" fmla="*/ 1145380 w 1145610"/>
                    <a:gd name="connsiteY4" fmla="*/ 330994 h 423863"/>
                    <a:gd name="connsiteX5" fmla="*/ 1145382 w 1145610"/>
                    <a:gd name="connsiteY5" fmla="*/ 423863 h 423863"/>
                    <a:gd name="connsiteX6" fmla="*/ 731043 w 1145610"/>
                    <a:gd name="connsiteY6" fmla="*/ 423863 h 423863"/>
                    <a:gd name="connsiteX7" fmla="*/ 652462 w 1145610"/>
                    <a:gd name="connsiteY7" fmla="*/ 350044 h 423863"/>
                    <a:gd name="connsiteX8" fmla="*/ 140493 w 1145610"/>
                    <a:gd name="connsiteY8" fmla="*/ 345281 h 423863"/>
                    <a:gd name="connsiteX9" fmla="*/ 2381 w 1145610"/>
                    <a:gd name="connsiteY9" fmla="*/ 214313 h 423863"/>
                    <a:gd name="connsiteX10" fmla="*/ 0 w 1145610"/>
                    <a:gd name="connsiteY10" fmla="*/ 2381 h 42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45610" h="423863">
                      <a:moveTo>
                        <a:pt x="0" y="2381"/>
                      </a:moveTo>
                      <a:lnTo>
                        <a:pt x="611981" y="0"/>
                      </a:lnTo>
                      <a:lnTo>
                        <a:pt x="697706" y="85725"/>
                      </a:lnTo>
                      <a:lnTo>
                        <a:pt x="892968" y="85725"/>
                      </a:lnTo>
                      <a:lnTo>
                        <a:pt x="1145380" y="330994"/>
                      </a:lnTo>
                      <a:cubicBezTo>
                        <a:pt x="1144586" y="361157"/>
                        <a:pt x="1146176" y="393700"/>
                        <a:pt x="1145382" y="423863"/>
                      </a:cubicBezTo>
                      <a:lnTo>
                        <a:pt x="731043" y="423863"/>
                      </a:lnTo>
                      <a:lnTo>
                        <a:pt x="652462" y="350044"/>
                      </a:lnTo>
                      <a:lnTo>
                        <a:pt x="140493" y="345281"/>
                      </a:lnTo>
                      <a:lnTo>
                        <a:pt x="2381" y="214313"/>
                      </a:lnTo>
                      <a:cubicBezTo>
                        <a:pt x="1587" y="143669"/>
                        <a:pt x="794" y="73025"/>
                        <a:pt x="0" y="238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pt-BR" sz="1100" dirty="0"/>
                </a:p>
              </p:txBody>
            </p:sp>
            <p:sp>
              <p:nvSpPr>
                <p:cNvPr id="602" name="Forma Livre: Forma 601">
                  <a:extLst>
                    <a:ext uri="{FF2B5EF4-FFF2-40B4-BE49-F238E27FC236}">
                      <a16:creationId xmlns:a16="http://schemas.microsoft.com/office/drawing/2014/main" id="{4A6AFE5B-F122-4B59-9438-9CEBF63E872B}"/>
                    </a:ext>
                  </a:extLst>
                </p:cNvPr>
                <p:cNvSpPr/>
                <p:nvPr/>
              </p:nvSpPr>
              <p:spPr>
                <a:xfrm>
                  <a:off x="7554018" y="791456"/>
                  <a:ext cx="216000" cy="39600"/>
                </a:xfrm>
                <a:custGeom>
                  <a:avLst/>
                  <a:gdLst>
                    <a:gd name="connsiteX0" fmla="*/ 38100 w 381000"/>
                    <a:gd name="connsiteY0" fmla="*/ 2381 h 50006"/>
                    <a:gd name="connsiteX1" fmla="*/ 381000 w 381000"/>
                    <a:gd name="connsiteY1" fmla="*/ 0 h 50006"/>
                    <a:gd name="connsiteX2" fmla="*/ 378618 w 381000"/>
                    <a:gd name="connsiteY2" fmla="*/ 50006 h 50006"/>
                    <a:gd name="connsiteX3" fmla="*/ 0 w 381000"/>
                    <a:gd name="connsiteY3" fmla="*/ 50006 h 50006"/>
                    <a:gd name="connsiteX4" fmla="*/ 38100 w 381000"/>
                    <a:gd name="connsiteY4" fmla="*/ 2381 h 5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0" h="50006">
                      <a:moveTo>
                        <a:pt x="38100" y="2381"/>
                      </a:moveTo>
                      <a:lnTo>
                        <a:pt x="381000" y="0"/>
                      </a:lnTo>
                      <a:lnTo>
                        <a:pt x="378618" y="50006"/>
                      </a:lnTo>
                      <a:lnTo>
                        <a:pt x="0" y="50006"/>
                      </a:lnTo>
                      <a:lnTo>
                        <a:pt x="38100" y="2381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00" name="Retângulo 599">
                <a:extLst>
                  <a:ext uri="{FF2B5EF4-FFF2-40B4-BE49-F238E27FC236}">
                    <a16:creationId xmlns:a16="http://schemas.microsoft.com/office/drawing/2014/main" id="{FB67B61A-5C5C-4AD5-A347-5C915473C380}"/>
                  </a:ext>
                </a:extLst>
              </p:cNvPr>
              <p:cNvSpPr/>
              <p:nvPr/>
            </p:nvSpPr>
            <p:spPr>
              <a:xfrm>
                <a:off x="7712870" y="676865"/>
                <a:ext cx="5048" cy="3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8" name="CaixaDeTexto 597">
              <a:extLst>
                <a:ext uri="{FF2B5EF4-FFF2-40B4-BE49-F238E27FC236}">
                  <a16:creationId xmlns:a16="http://schemas.microsoft.com/office/drawing/2014/main" id="{5D858369-0221-4AB3-85D1-2ADB40C9B487}"/>
                </a:ext>
              </a:extLst>
            </p:cNvPr>
            <p:cNvSpPr txBox="1"/>
            <p:nvPr/>
          </p:nvSpPr>
          <p:spPr>
            <a:xfrm>
              <a:off x="13092831" y="2482288"/>
              <a:ext cx="854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Rádio</a:t>
              </a:r>
            </a:p>
          </p:txBody>
        </p:sp>
      </p:grpSp>
      <p:sp>
        <p:nvSpPr>
          <p:cNvPr id="604" name="Forma Livre: Forma 603">
            <a:extLst>
              <a:ext uri="{FF2B5EF4-FFF2-40B4-BE49-F238E27FC236}">
                <a16:creationId xmlns:a16="http://schemas.microsoft.com/office/drawing/2014/main" id="{FB6B262E-6D84-45EB-8E2F-FD31E5B68DE9}"/>
              </a:ext>
            </a:extLst>
          </p:cNvPr>
          <p:cNvSpPr/>
          <p:nvPr/>
        </p:nvSpPr>
        <p:spPr>
          <a:xfrm>
            <a:off x="105620" y="2458003"/>
            <a:ext cx="3669457" cy="4666187"/>
          </a:xfrm>
          <a:custGeom>
            <a:avLst/>
            <a:gdLst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28135 w 534572"/>
              <a:gd name="connsiteY9" fmla="*/ 14068 h 5950634"/>
              <a:gd name="connsiteX10" fmla="*/ 0 w 534572"/>
              <a:gd name="connsiteY10" fmla="*/ 5936566 h 5950634"/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18610 w 534572"/>
              <a:gd name="connsiteY9" fmla="*/ 1368 h 5950634"/>
              <a:gd name="connsiteX10" fmla="*/ 0 w 534572"/>
              <a:gd name="connsiteY10" fmla="*/ 5936566 h 5950634"/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12260 w 534572"/>
              <a:gd name="connsiteY9" fmla="*/ 7718 h 5950634"/>
              <a:gd name="connsiteX10" fmla="*/ 0 w 534572"/>
              <a:gd name="connsiteY10" fmla="*/ 5936566 h 5950634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37625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3975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25047"/>
              <a:gd name="connsiteY0" fmla="*/ 5938373 h 5952441"/>
              <a:gd name="connsiteX1" fmla="*/ 407963 w 525047"/>
              <a:gd name="connsiteY1" fmla="*/ 5952441 h 5952441"/>
              <a:gd name="connsiteX2" fmla="*/ 436099 w 525047"/>
              <a:gd name="connsiteY2" fmla="*/ 5713290 h 5952441"/>
              <a:gd name="connsiteX3" fmla="*/ 281354 w 525047"/>
              <a:gd name="connsiteY3" fmla="*/ 5558546 h 5952441"/>
              <a:gd name="connsiteX4" fmla="*/ 309489 w 525047"/>
              <a:gd name="connsiteY4" fmla="*/ 3856355 h 5952441"/>
              <a:gd name="connsiteX5" fmla="*/ 520505 w 525047"/>
              <a:gd name="connsiteY5" fmla="*/ 3687543 h 5952441"/>
              <a:gd name="connsiteX6" fmla="*/ 525047 w 525047"/>
              <a:gd name="connsiteY6" fmla="*/ 913826 h 5952441"/>
              <a:gd name="connsiteX7" fmla="*/ 347150 w 525047"/>
              <a:gd name="connsiteY7" fmla="*/ 733327 h 5952441"/>
              <a:gd name="connsiteX8" fmla="*/ 351692 w 525047"/>
              <a:gd name="connsiteY8" fmla="*/ 1807 h 5952441"/>
              <a:gd name="connsiteX9" fmla="*/ 15435 w 525047"/>
              <a:gd name="connsiteY9" fmla="*/ 0 h 5952441"/>
              <a:gd name="connsiteX10" fmla="*/ 0 w 525047"/>
              <a:gd name="connsiteY10" fmla="*/ 5938373 h 5952441"/>
              <a:gd name="connsiteX0" fmla="*/ 0 w 525267"/>
              <a:gd name="connsiteY0" fmla="*/ 5938373 h 5952441"/>
              <a:gd name="connsiteX1" fmla="*/ 407963 w 525267"/>
              <a:gd name="connsiteY1" fmla="*/ 5952441 h 5952441"/>
              <a:gd name="connsiteX2" fmla="*/ 436099 w 525267"/>
              <a:gd name="connsiteY2" fmla="*/ 5713290 h 5952441"/>
              <a:gd name="connsiteX3" fmla="*/ 281354 w 525267"/>
              <a:gd name="connsiteY3" fmla="*/ 5558546 h 5952441"/>
              <a:gd name="connsiteX4" fmla="*/ 309489 w 525267"/>
              <a:gd name="connsiteY4" fmla="*/ 3856355 h 5952441"/>
              <a:gd name="connsiteX5" fmla="*/ 525267 w 525267"/>
              <a:gd name="connsiteY5" fmla="*/ 3687543 h 5952441"/>
              <a:gd name="connsiteX6" fmla="*/ 525047 w 525267"/>
              <a:gd name="connsiteY6" fmla="*/ 913826 h 5952441"/>
              <a:gd name="connsiteX7" fmla="*/ 347150 w 525267"/>
              <a:gd name="connsiteY7" fmla="*/ 733327 h 5952441"/>
              <a:gd name="connsiteX8" fmla="*/ 351692 w 525267"/>
              <a:gd name="connsiteY8" fmla="*/ 1807 h 5952441"/>
              <a:gd name="connsiteX9" fmla="*/ 15435 w 525267"/>
              <a:gd name="connsiteY9" fmla="*/ 0 h 5952441"/>
              <a:gd name="connsiteX10" fmla="*/ 0 w 525267"/>
              <a:gd name="connsiteY10" fmla="*/ 5938373 h 5952441"/>
              <a:gd name="connsiteX0" fmla="*/ 0 w 525267"/>
              <a:gd name="connsiteY0" fmla="*/ 5938373 h 5952441"/>
              <a:gd name="connsiteX1" fmla="*/ 407963 w 525267"/>
              <a:gd name="connsiteY1" fmla="*/ 5952441 h 5952441"/>
              <a:gd name="connsiteX2" fmla="*/ 436099 w 525267"/>
              <a:gd name="connsiteY2" fmla="*/ 5713290 h 5952441"/>
              <a:gd name="connsiteX3" fmla="*/ 281354 w 525267"/>
              <a:gd name="connsiteY3" fmla="*/ 5558546 h 5952441"/>
              <a:gd name="connsiteX4" fmla="*/ 309489 w 525267"/>
              <a:gd name="connsiteY4" fmla="*/ 3856355 h 5952441"/>
              <a:gd name="connsiteX5" fmla="*/ 525267 w 525267"/>
              <a:gd name="connsiteY5" fmla="*/ 3687543 h 5952441"/>
              <a:gd name="connsiteX6" fmla="*/ 525047 w 525267"/>
              <a:gd name="connsiteY6" fmla="*/ 913826 h 5952441"/>
              <a:gd name="connsiteX7" fmla="*/ 347150 w 525267"/>
              <a:gd name="connsiteY7" fmla="*/ 733327 h 5952441"/>
              <a:gd name="connsiteX8" fmla="*/ 346929 w 525267"/>
              <a:gd name="connsiteY8" fmla="*/ 1807 h 5952441"/>
              <a:gd name="connsiteX9" fmla="*/ 15435 w 525267"/>
              <a:gd name="connsiteY9" fmla="*/ 0 h 5952441"/>
              <a:gd name="connsiteX10" fmla="*/ 0 w 525267"/>
              <a:gd name="connsiteY10" fmla="*/ 5938373 h 5952441"/>
              <a:gd name="connsiteX0" fmla="*/ 0 w 518123"/>
              <a:gd name="connsiteY0" fmla="*/ 5957423 h 5957423"/>
              <a:gd name="connsiteX1" fmla="*/ 400819 w 518123"/>
              <a:gd name="connsiteY1" fmla="*/ 5952441 h 5957423"/>
              <a:gd name="connsiteX2" fmla="*/ 428955 w 518123"/>
              <a:gd name="connsiteY2" fmla="*/ 5713290 h 5957423"/>
              <a:gd name="connsiteX3" fmla="*/ 274210 w 518123"/>
              <a:gd name="connsiteY3" fmla="*/ 5558546 h 5957423"/>
              <a:gd name="connsiteX4" fmla="*/ 302345 w 518123"/>
              <a:gd name="connsiteY4" fmla="*/ 3856355 h 5957423"/>
              <a:gd name="connsiteX5" fmla="*/ 518123 w 518123"/>
              <a:gd name="connsiteY5" fmla="*/ 3687543 h 5957423"/>
              <a:gd name="connsiteX6" fmla="*/ 517903 w 518123"/>
              <a:gd name="connsiteY6" fmla="*/ 913826 h 5957423"/>
              <a:gd name="connsiteX7" fmla="*/ 340006 w 518123"/>
              <a:gd name="connsiteY7" fmla="*/ 733327 h 5957423"/>
              <a:gd name="connsiteX8" fmla="*/ 339785 w 518123"/>
              <a:gd name="connsiteY8" fmla="*/ 1807 h 5957423"/>
              <a:gd name="connsiteX9" fmla="*/ 8291 w 518123"/>
              <a:gd name="connsiteY9" fmla="*/ 0 h 5957423"/>
              <a:gd name="connsiteX10" fmla="*/ 0 w 518123"/>
              <a:gd name="connsiteY10" fmla="*/ 5957423 h 5957423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74210 w 518123"/>
              <a:gd name="connsiteY3" fmla="*/ 5558546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564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302784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05142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300402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305165 w 518123"/>
              <a:gd name="connsiteY3" fmla="*/ 5568071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00380 w 518123"/>
              <a:gd name="connsiteY2" fmla="*/ 5713290 h 5952660"/>
              <a:gd name="connsiteX3" fmla="*/ 305165 w 518123"/>
              <a:gd name="connsiteY3" fmla="*/ 5568071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4189 w 518123"/>
              <a:gd name="connsiteY2" fmla="*/ 5867667 h 5952660"/>
              <a:gd name="connsiteX3" fmla="*/ 400380 w 518123"/>
              <a:gd name="connsiteY3" fmla="*/ 5713290 h 5952660"/>
              <a:gd name="connsiteX4" fmla="*/ 305165 w 518123"/>
              <a:gd name="connsiteY4" fmla="*/ 5568071 h 5952660"/>
              <a:gd name="connsiteX5" fmla="*/ 302345 w 518123"/>
              <a:gd name="connsiteY5" fmla="*/ 3856355 h 5952660"/>
              <a:gd name="connsiteX6" fmla="*/ 518123 w 518123"/>
              <a:gd name="connsiteY6" fmla="*/ 3687543 h 5952660"/>
              <a:gd name="connsiteX7" fmla="*/ 517903 w 518123"/>
              <a:gd name="connsiteY7" fmla="*/ 913826 h 5952660"/>
              <a:gd name="connsiteX8" fmla="*/ 340006 w 518123"/>
              <a:gd name="connsiteY8" fmla="*/ 733327 h 5952660"/>
              <a:gd name="connsiteX9" fmla="*/ 339785 w 518123"/>
              <a:gd name="connsiteY9" fmla="*/ 1807 h 5952660"/>
              <a:gd name="connsiteX10" fmla="*/ 8291 w 518123"/>
              <a:gd name="connsiteY10" fmla="*/ 0 h 5952660"/>
              <a:gd name="connsiteX11" fmla="*/ 0 w 518123"/>
              <a:gd name="connsiteY11" fmla="*/ 5952660 h 5952660"/>
              <a:gd name="connsiteX0" fmla="*/ 0 w 2398070"/>
              <a:gd name="connsiteY0" fmla="*/ 5952660 h 5953841"/>
              <a:gd name="connsiteX1" fmla="*/ 400819 w 2398070"/>
              <a:gd name="connsiteY1" fmla="*/ 5952441 h 5953841"/>
              <a:gd name="connsiteX2" fmla="*/ 2398070 w 2398070"/>
              <a:gd name="connsiteY2" fmla="*/ 5934309 h 5953841"/>
              <a:gd name="connsiteX3" fmla="*/ 400380 w 2398070"/>
              <a:gd name="connsiteY3" fmla="*/ 5713290 h 5953841"/>
              <a:gd name="connsiteX4" fmla="*/ 305165 w 2398070"/>
              <a:gd name="connsiteY4" fmla="*/ 5568071 h 5953841"/>
              <a:gd name="connsiteX5" fmla="*/ 302345 w 2398070"/>
              <a:gd name="connsiteY5" fmla="*/ 3856355 h 5953841"/>
              <a:gd name="connsiteX6" fmla="*/ 518123 w 2398070"/>
              <a:gd name="connsiteY6" fmla="*/ 3687543 h 5953841"/>
              <a:gd name="connsiteX7" fmla="*/ 517903 w 2398070"/>
              <a:gd name="connsiteY7" fmla="*/ 913826 h 5953841"/>
              <a:gd name="connsiteX8" fmla="*/ 340006 w 2398070"/>
              <a:gd name="connsiteY8" fmla="*/ 733327 h 5953841"/>
              <a:gd name="connsiteX9" fmla="*/ 339785 w 2398070"/>
              <a:gd name="connsiteY9" fmla="*/ 1807 h 5953841"/>
              <a:gd name="connsiteX10" fmla="*/ 8291 w 2398070"/>
              <a:gd name="connsiteY10" fmla="*/ 0 h 5953841"/>
              <a:gd name="connsiteX11" fmla="*/ 0 w 2398070"/>
              <a:gd name="connsiteY11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80162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4"/>
              <a:gd name="connsiteY0" fmla="*/ 5952660 h 5953841"/>
              <a:gd name="connsiteX1" fmla="*/ 400819 w 2398344"/>
              <a:gd name="connsiteY1" fmla="*/ 5952441 h 5953841"/>
              <a:gd name="connsiteX2" fmla="*/ 2398070 w 2398344"/>
              <a:gd name="connsiteY2" fmla="*/ 5934309 h 5953841"/>
              <a:gd name="connsiteX3" fmla="*/ 399393 w 2398344"/>
              <a:gd name="connsiteY3" fmla="*/ 5892657 h 5953841"/>
              <a:gd name="connsiteX4" fmla="*/ 400380 w 2398344"/>
              <a:gd name="connsiteY4" fmla="*/ 5713290 h 5953841"/>
              <a:gd name="connsiteX5" fmla="*/ 305165 w 2398344"/>
              <a:gd name="connsiteY5" fmla="*/ 5568071 h 5953841"/>
              <a:gd name="connsiteX6" fmla="*/ 302345 w 2398344"/>
              <a:gd name="connsiteY6" fmla="*/ 3856355 h 5953841"/>
              <a:gd name="connsiteX7" fmla="*/ 518123 w 2398344"/>
              <a:gd name="connsiteY7" fmla="*/ 3687543 h 5953841"/>
              <a:gd name="connsiteX8" fmla="*/ 517903 w 2398344"/>
              <a:gd name="connsiteY8" fmla="*/ 913826 h 5953841"/>
              <a:gd name="connsiteX9" fmla="*/ 340006 w 2398344"/>
              <a:gd name="connsiteY9" fmla="*/ 733327 h 5953841"/>
              <a:gd name="connsiteX10" fmla="*/ 339785 w 2398344"/>
              <a:gd name="connsiteY10" fmla="*/ 1807 h 5953841"/>
              <a:gd name="connsiteX11" fmla="*/ 8291 w 2398344"/>
              <a:gd name="connsiteY11" fmla="*/ 0 h 5953841"/>
              <a:gd name="connsiteX12" fmla="*/ 0 w 2398344"/>
              <a:gd name="connsiteY12" fmla="*/ 5952660 h 5953841"/>
              <a:gd name="connsiteX0" fmla="*/ 0 w 2636770"/>
              <a:gd name="connsiteY0" fmla="*/ 5952660 h 5953841"/>
              <a:gd name="connsiteX1" fmla="*/ 400819 w 2636770"/>
              <a:gd name="connsiteY1" fmla="*/ 5952441 h 5953841"/>
              <a:gd name="connsiteX2" fmla="*/ 2398070 w 2636770"/>
              <a:gd name="connsiteY2" fmla="*/ 5934309 h 5953841"/>
              <a:gd name="connsiteX3" fmla="*/ 2403273 w 2636770"/>
              <a:gd name="connsiteY3" fmla="*/ 5888492 h 5953841"/>
              <a:gd name="connsiteX4" fmla="*/ 399393 w 2636770"/>
              <a:gd name="connsiteY4" fmla="*/ 5892657 h 5953841"/>
              <a:gd name="connsiteX5" fmla="*/ 400380 w 2636770"/>
              <a:gd name="connsiteY5" fmla="*/ 5713290 h 5953841"/>
              <a:gd name="connsiteX6" fmla="*/ 305165 w 2636770"/>
              <a:gd name="connsiteY6" fmla="*/ 5568071 h 5953841"/>
              <a:gd name="connsiteX7" fmla="*/ 302345 w 2636770"/>
              <a:gd name="connsiteY7" fmla="*/ 3856355 h 5953841"/>
              <a:gd name="connsiteX8" fmla="*/ 518123 w 2636770"/>
              <a:gd name="connsiteY8" fmla="*/ 3687543 h 5953841"/>
              <a:gd name="connsiteX9" fmla="*/ 517903 w 2636770"/>
              <a:gd name="connsiteY9" fmla="*/ 913826 h 5953841"/>
              <a:gd name="connsiteX10" fmla="*/ 340006 w 2636770"/>
              <a:gd name="connsiteY10" fmla="*/ 733327 h 5953841"/>
              <a:gd name="connsiteX11" fmla="*/ 339785 w 2636770"/>
              <a:gd name="connsiteY11" fmla="*/ 1807 h 5953841"/>
              <a:gd name="connsiteX12" fmla="*/ 8291 w 2636770"/>
              <a:gd name="connsiteY12" fmla="*/ 0 h 5953841"/>
              <a:gd name="connsiteX13" fmla="*/ 0 w 2636770"/>
              <a:gd name="connsiteY13" fmla="*/ 5952660 h 5953841"/>
              <a:gd name="connsiteX0" fmla="*/ 0 w 2528474"/>
              <a:gd name="connsiteY0" fmla="*/ 5952660 h 5953841"/>
              <a:gd name="connsiteX1" fmla="*/ 400819 w 2528474"/>
              <a:gd name="connsiteY1" fmla="*/ 5952441 h 5953841"/>
              <a:gd name="connsiteX2" fmla="*/ 2398070 w 2528474"/>
              <a:gd name="connsiteY2" fmla="*/ 5934309 h 5953841"/>
              <a:gd name="connsiteX3" fmla="*/ 2403273 w 2528474"/>
              <a:gd name="connsiteY3" fmla="*/ 5888492 h 5953841"/>
              <a:gd name="connsiteX4" fmla="*/ 399393 w 2528474"/>
              <a:gd name="connsiteY4" fmla="*/ 5892657 h 5953841"/>
              <a:gd name="connsiteX5" fmla="*/ 400380 w 2528474"/>
              <a:gd name="connsiteY5" fmla="*/ 5713290 h 5953841"/>
              <a:gd name="connsiteX6" fmla="*/ 305165 w 2528474"/>
              <a:gd name="connsiteY6" fmla="*/ 5568071 h 5953841"/>
              <a:gd name="connsiteX7" fmla="*/ 302345 w 2528474"/>
              <a:gd name="connsiteY7" fmla="*/ 3856355 h 5953841"/>
              <a:gd name="connsiteX8" fmla="*/ 518123 w 2528474"/>
              <a:gd name="connsiteY8" fmla="*/ 3687543 h 5953841"/>
              <a:gd name="connsiteX9" fmla="*/ 517903 w 2528474"/>
              <a:gd name="connsiteY9" fmla="*/ 913826 h 5953841"/>
              <a:gd name="connsiteX10" fmla="*/ 340006 w 2528474"/>
              <a:gd name="connsiteY10" fmla="*/ 733327 h 5953841"/>
              <a:gd name="connsiteX11" fmla="*/ 339785 w 2528474"/>
              <a:gd name="connsiteY11" fmla="*/ 1807 h 5953841"/>
              <a:gd name="connsiteX12" fmla="*/ 8291 w 2528474"/>
              <a:gd name="connsiteY12" fmla="*/ 0 h 5953841"/>
              <a:gd name="connsiteX13" fmla="*/ 0 w 2528474"/>
              <a:gd name="connsiteY13" fmla="*/ 5952660 h 5953841"/>
              <a:gd name="connsiteX0" fmla="*/ 0 w 2403273"/>
              <a:gd name="connsiteY0" fmla="*/ 5952660 h 5953841"/>
              <a:gd name="connsiteX1" fmla="*/ 400819 w 2403273"/>
              <a:gd name="connsiteY1" fmla="*/ 5952441 h 5953841"/>
              <a:gd name="connsiteX2" fmla="*/ 2398070 w 2403273"/>
              <a:gd name="connsiteY2" fmla="*/ 5934309 h 5953841"/>
              <a:gd name="connsiteX3" fmla="*/ 2403273 w 2403273"/>
              <a:gd name="connsiteY3" fmla="*/ 5888492 h 5953841"/>
              <a:gd name="connsiteX4" fmla="*/ 399393 w 2403273"/>
              <a:gd name="connsiteY4" fmla="*/ 5892657 h 5953841"/>
              <a:gd name="connsiteX5" fmla="*/ 400380 w 2403273"/>
              <a:gd name="connsiteY5" fmla="*/ 5713290 h 5953841"/>
              <a:gd name="connsiteX6" fmla="*/ 305165 w 2403273"/>
              <a:gd name="connsiteY6" fmla="*/ 5568071 h 5953841"/>
              <a:gd name="connsiteX7" fmla="*/ 302345 w 2403273"/>
              <a:gd name="connsiteY7" fmla="*/ 3856355 h 5953841"/>
              <a:gd name="connsiteX8" fmla="*/ 518123 w 2403273"/>
              <a:gd name="connsiteY8" fmla="*/ 3687543 h 5953841"/>
              <a:gd name="connsiteX9" fmla="*/ 517903 w 2403273"/>
              <a:gd name="connsiteY9" fmla="*/ 913826 h 5953841"/>
              <a:gd name="connsiteX10" fmla="*/ 340006 w 2403273"/>
              <a:gd name="connsiteY10" fmla="*/ 733327 h 5953841"/>
              <a:gd name="connsiteX11" fmla="*/ 339785 w 2403273"/>
              <a:gd name="connsiteY11" fmla="*/ 1807 h 5953841"/>
              <a:gd name="connsiteX12" fmla="*/ 8291 w 2403273"/>
              <a:gd name="connsiteY12" fmla="*/ 0 h 5953841"/>
              <a:gd name="connsiteX13" fmla="*/ 0 w 2403273"/>
              <a:gd name="connsiteY13" fmla="*/ 5952660 h 5953841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384765 w 2403273"/>
              <a:gd name="connsiteY5" fmla="*/ 5721621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384765 w 2403273"/>
              <a:gd name="connsiteY5" fmla="*/ 5721621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4313467"/>
              <a:gd name="connsiteY0" fmla="*/ 5952660 h 5953258"/>
              <a:gd name="connsiteX1" fmla="*/ 400819 w 4313467"/>
              <a:gd name="connsiteY1" fmla="*/ 5952441 h 5953258"/>
              <a:gd name="connsiteX2" fmla="*/ 4313467 w 4313467"/>
              <a:gd name="connsiteY2" fmla="*/ 5950969 h 5953258"/>
              <a:gd name="connsiteX3" fmla="*/ 2403273 w 4313467"/>
              <a:gd name="connsiteY3" fmla="*/ 5888492 h 5953258"/>
              <a:gd name="connsiteX4" fmla="*/ 399393 w 4313467"/>
              <a:gd name="connsiteY4" fmla="*/ 5892657 h 5953258"/>
              <a:gd name="connsiteX5" fmla="*/ 384765 w 4313467"/>
              <a:gd name="connsiteY5" fmla="*/ 5721621 h 5953258"/>
              <a:gd name="connsiteX6" fmla="*/ 305165 w 4313467"/>
              <a:gd name="connsiteY6" fmla="*/ 5568071 h 5953258"/>
              <a:gd name="connsiteX7" fmla="*/ 302345 w 4313467"/>
              <a:gd name="connsiteY7" fmla="*/ 3856355 h 5953258"/>
              <a:gd name="connsiteX8" fmla="*/ 518123 w 4313467"/>
              <a:gd name="connsiteY8" fmla="*/ 3687543 h 5953258"/>
              <a:gd name="connsiteX9" fmla="*/ 517903 w 4313467"/>
              <a:gd name="connsiteY9" fmla="*/ 913826 h 5953258"/>
              <a:gd name="connsiteX10" fmla="*/ 340006 w 4313467"/>
              <a:gd name="connsiteY10" fmla="*/ 733327 h 5953258"/>
              <a:gd name="connsiteX11" fmla="*/ 339785 w 4313467"/>
              <a:gd name="connsiteY11" fmla="*/ 1807 h 5953258"/>
              <a:gd name="connsiteX12" fmla="*/ 8291 w 4313467"/>
              <a:gd name="connsiteY12" fmla="*/ 0 h 5953258"/>
              <a:gd name="connsiteX13" fmla="*/ 0 w 4313467"/>
              <a:gd name="connsiteY13" fmla="*/ 5952660 h 5953258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2403273 w 4313467"/>
              <a:gd name="connsiteY2" fmla="*/ 5888492 h 5952660"/>
              <a:gd name="connsiteX3" fmla="*/ 399393 w 4313467"/>
              <a:gd name="connsiteY3" fmla="*/ 5892657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9393 w 4313467"/>
              <a:gd name="connsiteY3" fmla="*/ 5892657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0365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6015462"/>
              <a:gd name="connsiteY0" fmla="*/ 5952660 h 5952660"/>
              <a:gd name="connsiteX1" fmla="*/ 4313467 w 6015462"/>
              <a:gd name="connsiteY1" fmla="*/ 5950969 h 5952660"/>
              <a:gd name="connsiteX2" fmla="*/ 6015462 w 6015462"/>
              <a:gd name="connsiteY2" fmla="*/ 5902027 h 5952660"/>
              <a:gd name="connsiteX3" fmla="*/ 375971 w 6015462"/>
              <a:gd name="connsiteY3" fmla="*/ 5905152 h 5952660"/>
              <a:gd name="connsiteX4" fmla="*/ 376957 w 6015462"/>
              <a:gd name="connsiteY4" fmla="*/ 5743489 h 5952660"/>
              <a:gd name="connsiteX5" fmla="*/ 305165 w 6015462"/>
              <a:gd name="connsiteY5" fmla="*/ 5568071 h 5952660"/>
              <a:gd name="connsiteX6" fmla="*/ 302345 w 6015462"/>
              <a:gd name="connsiteY6" fmla="*/ 3856355 h 5952660"/>
              <a:gd name="connsiteX7" fmla="*/ 518123 w 6015462"/>
              <a:gd name="connsiteY7" fmla="*/ 3687543 h 5952660"/>
              <a:gd name="connsiteX8" fmla="*/ 517903 w 6015462"/>
              <a:gd name="connsiteY8" fmla="*/ 913826 h 5952660"/>
              <a:gd name="connsiteX9" fmla="*/ 340006 w 6015462"/>
              <a:gd name="connsiteY9" fmla="*/ 733327 h 5952660"/>
              <a:gd name="connsiteX10" fmla="*/ 339785 w 6015462"/>
              <a:gd name="connsiteY10" fmla="*/ 1807 h 5952660"/>
              <a:gd name="connsiteX11" fmla="*/ 8291 w 6015462"/>
              <a:gd name="connsiteY11" fmla="*/ 0 h 5952660"/>
              <a:gd name="connsiteX12" fmla="*/ 0 w 6015462"/>
              <a:gd name="connsiteY12" fmla="*/ 5952660 h 5952660"/>
              <a:gd name="connsiteX0" fmla="*/ 0 w 6019367"/>
              <a:gd name="connsiteY0" fmla="*/ 5952660 h 5952660"/>
              <a:gd name="connsiteX1" fmla="*/ 6019367 w 6019367"/>
              <a:gd name="connsiteY1" fmla="*/ 5950969 h 5952660"/>
              <a:gd name="connsiteX2" fmla="*/ 6015462 w 6019367"/>
              <a:gd name="connsiteY2" fmla="*/ 5902027 h 5952660"/>
              <a:gd name="connsiteX3" fmla="*/ 375971 w 6019367"/>
              <a:gd name="connsiteY3" fmla="*/ 5905152 h 5952660"/>
              <a:gd name="connsiteX4" fmla="*/ 376957 w 6019367"/>
              <a:gd name="connsiteY4" fmla="*/ 5743489 h 5952660"/>
              <a:gd name="connsiteX5" fmla="*/ 305165 w 6019367"/>
              <a:gd name="connsiteY5" fmla="*/ 5568071 h 5952660"/>
              <a:gd name="connsiteX6" fmla="*/ 302345 w 6019367"/>
              <a:gd name="connsiteY6" fmla="*/ 3856355 h 5952660"/>
              <a:gd name="connsiteX7" fmla="*/ 518123 w 6019367"/>
              <a:gd name="connsiteY7" fmla="*/ 3687543 h 5952660"/>
              <a:gd name="connsiteX8" fmla="*/ 517903 w 6019367"/>
              <a:gd name="connsiteY8" fmla="*/ 913826 h 5952660"/>
              <a:gd name="connsiteX9" fmla="*/ 340006 w 6019367"/>
              <a:gd name="connsiteY9" fmla="*/ 733327 h 5952660"/>
              <a:gd name="connsiteX10" fmla="*/ 339785 w 6019367"/>
              <a:gd name="connsiteY10" fmla="*/ 1807 h 5952660"/>
              <a:gd name="connsiteX11" fmla="*/ 8291 w 6019367"/>
              <a:gd name="connsiteY11" fmla="*/ 0 h 5952660"/>
              <a:gd name="connsiteX12" fmla="*/ 0 w 6019367"/>
              <a:gd name="connsiteY12" fmla="*/ 5952660 h 5952660"/>
              <a:gd name="connsiteX0" fmla="*/ 0 w 6019367"/>
              <a:gd name="connsiteY0" fmla="*/ 5952660 h 5952660"/>
              <a:gd name="connsiteX1" fmla="*/ 6019367 w 6019367"/>
              <a:gd name="connsiteY1" fmla="*/ 5950969 h 5952660"/>
              <a:gd name="connsiteX2" fmla="*/ 6011559 w 6019367"/>
              <a:gd name="connsiteY2" fmla="*/ 5905151 h 5952660"/>
              <a:gd name="connsiteX3" fmla="*/ 375971 w 6019367"/>
              <a:gd name="connsiteY3" fmla="*/ 5905152 h 5952660"/>
              <a:gd name="connsiteX4" fmla="*/ 376957 w 6019367"/>
              <a:gd name="connsiteY4" fmla="*/ 5743489 h 5952660"/>
              <a:gd name="connsiteX5" fmla="*/ 305165 w 6019367"/>
              <a:gd name="connsiteY5" fmla="*/ 5568071 h 5952660"/>
              <a:gd name="connsiteX6" fmla="*/ 302345 w 6019367"/>
              <a:gd name="connsiteY6" fmla="*/ 3856355 h 5952660"/>
              <a:gd name="connsiteX7" fmla="*/ 518123 w 6019367"/>
              <a:gd name="connsiteY7" fmla="*/ 3687543 h 5952660"/>
              <a:gd name="connsiteX8" fmla="*/ 517903 w 6019367"/>
              <a:gd name="connsiteY8" fmla="*/ 913826 h 5952660"/>
              <a:gd name="connsiteX9" fmla="*/ 340006 w 6019367"/>
              <a:gd name="connsiteY9" fmla="*/ 733327 h 5952660"/>
              <a:gd name="connsiteX10" fmla="*/ 339785 w 6019367"/>
              <a:gd name="connsiteY10" fmla="*/ 1807 h 5952660"/>
              <a:gd name="connsiteX11" fmla="*/ 8291 w 6019367"/>
              <a:gd name="connsiteY11" fmla="*/ 0 h 5952660"/>
              <a:gd name="connsiteX12" fmla="*/ 0 w 6019367"/>
              <a:gd name="connsiteY12" fmla="*/ 5952660 h 5952660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375971 w 6015464"/>
              <a:gd name="connsiteY3" fmla="*/ 5905152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375971 w 6015464"/>
              <a:gd name="connsiteY3" fmla="*/ 5905153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339785 w 6015464"/>
              <a:gd name="connsiteY9" fmla="*/ 592205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339785 w 6015464"/>
              <a:gd name="connsiteY9" fmla="*/ 592205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215089 w 6015464"/>
              <a:gd name="connsiteY8" fmla="*/ 1123803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27516 h 6328949"/>
              <a:gd name="connsiteX1" fmla="*/ 6015464 w 6015464"/>
              <a:gd name="connsiteY1" fmla="*/ 6328949 h 6328949"/>
              <a:gd name="connsiteX2" fmla="*/ 6011559 w 6015464"/>
              <a:gd name="connsiteY2" fmla="*/ 6280007 h 6328949"/>
              <a:gd name="connsiteX3" fmla="*/ 664842 w 6015464"/>
              <a:gd name="connsiteY3" fmla="*/ 6280010 h 6328949"/>
              <a:gd name="connsiteX4" fmla="*/ 305165 w 6015464"/>
              <a:gd name="connsiteY4" fmla="*/ 5942927 h 6328949"/>
              <a:gd name="connsiteX5" fmla="*/ 302345 w 6015464"/>
              <a:gd name="connsiteY5" fmla="*/ 4231211 h 6328949"/>
              <a:gd name="connsiteX6" fmla="*/ 518123 w 6015464"/>
              <a:gd name="connsiteY6" fmla="*/ 4062399 h 6328949"/>
              <a:gd name="connsiteX7" fmla="*/ 517903 w 6015464"/>
              <a:gd name="connsiteY7" fmla="*/ 1288682 h 6328949"/>
              <a:gd name="connsiteX8" fmla="*/ 199474 w 6015464"/>
              <a:gd name="connsiteY8" fmla="*/ 1095688 h 6328949"/>
              <a:gd name="connsiteX9" fmla="*/ 199253 w 6015464"/>
              <a:gd name="connsiteY9" fmla="*/ 157997 h 6328949"/>
              <a:gd name="connsiteX10" fmla="*/ 4387 w 6015464"/>
              <a:gd name="connsiteY10" fmla="*/ 0 h 6328949"/>
              <a:gd name="connsiteX11" fmla="*/ 0 w 6015464"/>
              <a:gd name="connsiteY11" fmla="*/ 6327516 h 6328949"/>
              <a:gd name="connsiteX0" fmla="*/ 0 w 6015464"/>
              <a:gd name="connsiteY0" fmla="*/ 6327516 h 6328949"/>
              <a:gd name="connsiteX1" fmla="*/ 6015464 w 6015464"/>
              <a:gd name="connsiteY1" fmla="*/ 6328949 h 6328949"/>
              <a:gd name="connsiteX2" fmla="*/ 6011559 w 6015464"/>
              <a:gd name="connsiteY2" fmla="*/ 6280007 h 6328949"/>
              <a:gd name="connsiteX3" fmla="*/ 664842 w 6015464"/>
              <a:gd name="connsiteY3" fmla="*/ 6280010 h 6328949"/>
              <a:gd name="connsiteX4" fmla="*/ 305165 w 6015464"/>
              <a:gd name="connsiteY4" fmla="*/ 5942927 h 6328949"/>
              <a:gd name="connsiteX5" fmla="*/ 302345 w 6015464"/>
              <a:gd name="connsiteY5" fmla="*/ 4231211 h 6328949"/>
              <a:gd name="connsiteX6" fmla="*/ 518123 w 6015464"/>
              <a:gd name="connsiteY6" fmla="*/ 4062399 h 6328949"/>
              <a:gd name="connsiteX7" fmla="*/ 517903 w 6015464"/>
              <a:gd name="connsiteY7" fmla="*/ 1288682 h 6328949"/>
              <a:gd name="connsiteX8" fmla="*/ 199474 w 6015464"/>
              <a:gd name="connsiteY8" fmla="*/ 1095688 h 6328949"/>
              <a:gd name="connsiteX9" fmla="*/ 230482 w 6015464"/>
              <a:gd name="connsiteY9" fmla="*/ 133006 h 6328949"/>
              <a:gd name="connsiteX10" fmla="*/ 4387 w 6015464"/>
              <a:gd name="connsiteY10" fmla="*/ 0 h 6328949"/>
              <a:gd name="connsiteX11" fmla="*/ 0 w 6015464"/>
              <a:gd name="connsiteY11" fmla="*/ 6327516 h 6328949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199474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199474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22897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6 w 6015464"/>
              <a:gd name="connsiteY5" fmla="*/ 4464404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6 w 6015464"/>
              <a:gd name="connsiteY5" fmla="*/ 4464404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6 w 6015464"/>
              <a:gd name="connsiteY5" fmla="*/ 4464404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6 w 6015464"/>
              <a:gd name="connsiteY5" fmla="*/ 4464404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15464" h="6360186">
                <a:moveTo>
                  <a:pt x="0" y="6358753"/>
                </a:moveTo>
                <a:lnTo>
                  <a:pt x="6015464" y="6360186"/>
                </a:lnTo>
                <a:lnTo>
                  <a:pt x="6011559" y="6311244"/>
                </a:lnTo>
                <a:lnTo>
                  <a:pt x="664842" y="6311247"/>
                </a:lnTo>
                <a:lnTo>
                  <a:pt x="305165" y="5974164"/>
                </a:lnTo>
                <a:cubicBezTo>
                  <a:pt x="307400" y="5405180"/>
                  <a:pt x="303755" y="5219284"/>
                  <a:pt x="302346" y="4464404"/>
                </a:cubicBezTo>
                <a:cubicBezTo>
                  <a:pt x="381212" y="4361971"/>
                  <a:pt x="425378" y="4242229"/>
                  <a:pt x="518123" y="4093636"/>
                </a:cubicBezTo>
                <a:cubicBezTo>
                  <a:pt x="518050" y="3169064"/>
                  <a:pt x="517976" y="2244491"/>
                  <a:pt x="517903" y="1319919"/>
                </a:cubicBezTo>
                <a:lnTo>
                  <a:pt x="230703" y="1130048"/>
                </a:lnTo>
                <a:cubicBezTo>
                  <a:pt x="233275" y="887266"/>
                  <a:pt x="230592" y="633088"/>
                  <a:pt x="230482" y="164243"/>
                </a:cubicBezTo>
                <a:cubicBezTo>
                  <a:pt x="73139" y="57432"/>
                  <a:pt x="122693" y="91192"/>
                  <a:pt x="4387" y="0"/>
                </a:cubicBezTo>
                <a:cubicBezTo>
                  <a:pt x="-1816" y="1978399"/>
                  <a:pt x="6203" y="4380354"/>
                  <a:pt x="0" y="6358753"/>
                </a:cubicBezTo>
                <a:close/>
              </a:path>
            </a:pathLst>
          </a:custGeom>
          <a:solidFill>
            <a:schemeClr val="bg1">
              <a:lumMod val="65000"/>
              <a:alpha val="30000"/>
            </a:schemeClr>
          </a:solidFill>
          <a:ln>
            <a:noFill/>
          </a:ln>
          <a:effectLst>
            <a:glow rad="139700">
              <a:schemeClr val="bg1">
                <a:lumMod val="6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57" name="Agrupar 456">
            <a:extLst>
              <a:ext uri="{FF2B5EF4-FFF2-40B4-BE49-F238E27FC236}">
                <a16:creationId xmlns:a16="http://schemas.microsoft.com/office/drawing/2014/main" id="{520FD461-D4CC-4626-A006-F297B76EBDF1}"/>
              </a:ext>
            </a:extLst>
          </p:cNvPr>
          <p:cNvGrpSpPr/>
          <p:nvPr/>
        </p:nvGrpSpPr>
        <p:grpSpPr>
          <a:xfrm>
            <a:off x="6008494" y="1153129"/>
            <a:ext cx="3711725" cy="2049845"/>
            <a:chOff x="7890731" y="172274"/>
            <a:chExt cx="3636228" cy="2009748"/>
          </a:xfrm>
        </p:grpSpPr>
        <p:grpSp>
          <p:nvGrpSpPr>
            <p:cNvPr id="458" name="Agrupar 457">
              <a:extLst>
                <a:ext uri="{FF2B5EF4-FFF2-40B4-BE49-F238E27FC236}">
                  <a16:creationId xmlns:a16="http://schemas.microsoft.com/office/drawing/2014/main" id="{1BC29679-E20D-43E7-B9F7-7E45560A8752}"/>
                </a:ext>
              </a:extLst>
            </p:cNvPr>
            <p:cNvGrpSpPr/>
            <p:nvPr/>
          </p:nvGrpSpPr>
          <p:grpSpPr>
            <a:xfrm>
              <a:off x="7890731" y="172274"/>
              <a:ext cx="3636228" cy="2009748"/>
              <a:chOff x="4297641" y="1023466"/>
              <a:chExt cx="4780369" cy="2417078"/>
            </a:xfrm>
          </p:grpSpPr>
          <p:sp>
            <p:nvSpPr>
              <p:cNvPr id="461" name="Retângulo 460">
                <a:extLst>
                  <a:ext uri="{FF2B5EF4-FFF2-40B4-BE49-F238E27FC236}">
                    <a16:creationId xmlns:a16="http://schemas.microsoft.com/office/drawing/2014/main" id="{BEBFBB65-23A9-4D89-8EA1-828C98B802F5}"/>
                  </a:ext>
                </a:extLst>
              </p:cNvPr>
              <p:cNvSpPr/>
              <p:nvPr/>
            </p:nvSpPr>
            <p:spPr>
              <a:xfrm>
                <a:off x="4297641" y="1023466"/>
                <a:ext cx="3755364" cy="5498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cxnSp>
            <p:nvCxnSpPr>
              <p:cNvPr id="462" name="Conector reto 461">
                <a:extLst>
                  <a:ext uri="{FF2B5EF4-FFF2-40B4-BE49-F238E27FC236}">
                    <a16:creationId xmlns:a16="http://schemas.microsoft.com/office/drawing/2014/main" id="{7442B261-BEED-42A8-9570-3CBC25BFBF62}"/>
                  </a:ext>
                </a:extLst>
              </p:cNvPr>
              <p:cNvCxnSpPr/>
              <p:nvPr/>
            </p:nvCxnSpPr>
            <p:spPr>
              <a:xfrm>
                <a:off x="5554941" y="1126462"/>
                <a:ext cx="1367163" cy="0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Conector reto 462">
                <a:extLst>
                  <a:ext uri="{FF2B5EF4-FFF2-40B4-BE49-F238E27FC236}">
                    <a16:creationId xmlns:a16="http://schemas.microsoft.com/office/drawing/2014/main" id="{DD60DF6D-576D-4730-B5EF-12F07F1D55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98323" y="1085185"/>
                <a:ext cx="16409" cy="2355359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4" name="Triângulo isósceles 463">
                <a:extLst>
                  <a:ext uri="{FF2B5EF4-FFF2-40B4-BE49-F238E27FC236}">
                    <a16:creationId xmlns:a16="http://schemas.microsoft.com/office/drawing/2014/main" id="{BBAFBA78-C2E0-42B4-9B9E-7DA85C239F93}"/>
                  </a:ext>
                </a:extLst>
              </p:cNvPr>
              <p:cNvSpPr/>
              <p:nvPr/>
            </p:nvSpPr>
            <p:spPr>
              <a:xfrm rot="5400000">
                <a:off x="4378031" y="1347955"/>
                <a:ext cx="91215" cy="8267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65" name="Triângulo isósceles 464">
                <a:extLst>
                  <a:ext uri="{FF2B5EF4-FFF2-40B4-BE49-F238E27FC236}">
                    <a16:creationId xmlns:a16="http://schemas.microsoft.com/office/drawing/2014/main" id="{6C2485A2-8718-4FD2-93DF-ABDFB5BFA26F}"/>
                  </a:ext>
                </a:extLst>
              </p:cNvPr>
              <p:cNvSpPr/>
              <p:nvPr/>
            </p:nvSpPr>
            <p:spPr>
              <a:xfrm rot="5400000">
                <a:off x="4378031" y="1478655"/>
                <a:ext cx="91215" cy="8267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66" name="Triângulo isósceles 465">
                <a:extLst>
                  <a:ext uri="{FF2B5EF4-FFF2-40B4-BE49-F238E27FC236}">
                    <a16:creationId xmlns:a16="http://schemas.microsoft.com/office/drawing/2014/main" id="{CA4FB5F1-8584-44DB-B715-AF3005FBE767}"/>
                  </a:ext>
                </a:extLst>
              </p:cNvPr>
              <p:cNvSpPr/>
              <p:nvPr/>
            </p:nvSpPr>
            <p:spPr>
              <a:xfrm rot="5400000">
                <a:off x="4378031" y="1609355"/>
                <a:ext cx="91215" cy="82672"/>
              </a:xfrm>
              <a:prstGeom prst="triangl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67" name="Triângulo isósceles 466">
                <a:extLst>
                  <a:ext uri="{FF2B5EF4-FFF2-40B4-BE49-F238E27FC236}">
                    <a16:creationId xmlns:a16="http://schemas.microsoft.com/office/drawing/2014/main" id="{2051C67D-928B-4FD7-9EAA-3CDEA39D96D9}"/>
                  </a:ext>
                </a:extLst>
              </p:cNvPr>
              <p:cNvSpPr/>
              <p:nvPr/>
            </p:nvSpPr>
            <p:spPr>
              <a:xfrm rot="5400000">
                <a:off x="4378031" y="1740056"/>
                <a:ext cx="91215" cy="8267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468" name="Agrupar 467">
                <a:extLst>
                  <a:ext uri="{FF2B5EF4-FFF2-40B4-BE49-F238E27FC236}">
                    <a16:creationId xmlns:a16="http://schemas.microsoft.com/office/drawing/2014/main" id="{FB0D1A68-FD3B-400F-9420-AE2D9B06361D}"/>
                  </a:ext>
                </a:extLst>
              </p:cNvPr>
              <p:cNvGrpSpPr/>
              <p:nvPr/>
            </p:nvGrpSpPr>
            <p:grpSpPr>
              <a:xfrm>
                <a:off x="4488912" y="1223939"/>
                <a:ext cx="4511456" cy="2142147"/>
                <a:chOff x="3715329" y="1097692"/>
                <a:chExt cx="4511456" cy="2142147"/>
              </a:xfrm>
            </p:grpSpPr>
            <p:sp>
              <p:nvSpPr>
                <p:cNvPr id="470" name="Retângulo 469">
                  <a:extLst>
                    <a:ext uri="{FF2B5EF4-FFF2-40B4-BE49-F238E27FC236}">
                      <a16:creationId xmlns:a16="http://schemas.microsoft.com/office/drawing/2014/main" id="{9D345486-DB4E-41DD-B7AD-166DF7AF8AD5}"/>
                    </a:ext>
                  </a:extLst>
                </p:cNvPr>
                <p:cNvSpPr/>
                <p:nvPr/>
              </p:nvSpPr>
              <p:spPr>
                <a:xfrm>
                  <a:off x="3715329" y="1116683"/>
                  <a:ext cx="4511456" cy="2123156"/>
                </a:xfrm>
                <a:prstGeom prst="rect">
                  <a:avLst/>
                </a:prstGeom>
                <a:solidFill>
                  <a:srgbClr val="4971B7">
                    <a:alpha val="25000"/>
                  </a:srgb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cxnSp>
              <p:nvCxnSpPr>
                <p:cNvPr id="471" name="Conector de Seta Reta 470">
                  <a:extLst>
                    <a:ext uri="{FF2B5EF4-FFF2-40B4-BE49-F238E27FC236}">
                      <a16:creationId xmlns:a16="http://schemas.microsoft.com/office/drawing/2014/main" id="{96F64F52-3359-4702-9DAE-F735E672BF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16339" y="1451854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CaixaDeTexto 471">
                  <a:extLst>
                    <a:ext uri="{FF2B5EF4-FFF2-40B4-BE49-F238E27FC236}">
                      <a16:creationId xmlns:a16="http://schemas.microsoft.com/office/drawing/2014/main" id="{FCB73FFE-61FA-4B27-B056-788097651D1A}"/>
                    </a:ext>
                  </a:extLst>
                </p:cNvPr>
                <p:cNvSpPr txBox="1"/>
                <p:nvPr/>
              </p:nvSpPr>
              <p:spPr>
                <a:xfrm>
                  <a:off x="4575914" y="1281030"/>
                  <a:ext cx="754788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combustível</a:t>
                  </a:r>
                </a:p>
              </p:txBody>
            </p:sp>
            <p:cxnSp>
              <p:nvCxnSpPr>
                <p:cNvPr id="473" name="Conector de Seta Reta 472">
                  <a:extLst>
                    <a:ext uri="{FF2B5EF4-FFF2-40B4-BE49-F238E27FC236}">
                      <a16:creationId xmlns:a16="http://schemas.microsoft.com/office/drawing/2014/main" id="{0F0B2D22-91DC-4F7F-AA14-14AB0A9E19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8739" y="1604254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4" name="CaixaDeTexto 473">
                  <a:extLst>
                    <a:ext uri="{FF2B5EF4-FFF2-40B4-BE49-F238E27FC236}">
                      <a16:creationId xmlns:a16="http://schemas.microsoft.com/office/drawing/2014/main" id="{AC24646A-DE00-40DE-A1A7-E2B308F0CC9A}"/>
                    </a:ext>
                  </a:extLst>
                </p:cNvPr>
                <p:cNvSpPr txBox="1"/>
                <p:nvPr/>
              </p:nvSpPr>
              <p:spPr>
                <a:xfrm>
                  <a:off x="4732338" y="1439092"/>
                  <a:ext cx="690441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°C  externa</a:t>
                  </a:r>
                </a:p>
              </p:txBody>
            </p:sp>
            <p:cxnSp>
              <p:nvCxnSpPr>
                <p:cNvPr id="475" name="Conector de Seta Reta 474">
                  <a:extLst>
                    <a:ext uri="{FF2B5EF4-FFF2-40B4-BE49-F238E27FC236}">
                      <a16:creationId xmlns:a16="http://schemas.microsoft.com/office/drawing/2014/main" id="{9579086C-0947-4499-AEA3-BDF547147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50483" y="1747916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6" name="CaixaDeTexto 475">
                  <a:extLst>
                    <a:ext uri="{FF2B5EF4-FFF2-40B4-BE49-F238E27FC236}">
                      <a16:creationId xmlns:a16="http://schemas.microsoft.com/office/drawing/2014/main" id="{4AC73C9E-5B73-4389-8379-C304C9F8D891}"/>
                    </a:ext>
                  </a:extLst>
                </p:cNvPr>
                <p:cNvSpPr txBox="1"/>
                <p:nvPr/>
              </p:nvSpPr>
              <p:spPr>
                <a:xfrm>
                  <a:off x="5018723" y="1582789"/>
                  <a:ext cx="867868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°C  interna</a:t>
                  </a:r>
                </a:p>
              </p:txBody>
            </p:sp>
            <p:grpSp>
              <p:nvGrpSpPr>
                <p:cNvPr id="477" name="Agrupar 476">
                  <a:extLst>
                    <a:ext uri="{FF2B5EF4-FFF2-40B4-BE49-F238E27FC236}">
                      <a16:creationId xmlns:a16="http://schemas.microsoft.com/office/drawing/2014/main" id="{2F0571E3-77D5-45E4-9480-337FDF73376B}"/>
                    </a:ext>
                  </a:extLst>
                </p:cNvPr>
                <p:cNvGrpSpPr/>
                <p:nvPr/>
              </p:nvGrpSpPr>
              <p:grpSpPr>
                <a:xfrm>
                  <a:off x="6821031" y="1699391"/>
                  <a:ext cx="240291" cy="965424"/>
                  <a:chOff x="6958675" y="2080894"/>
                  <a:chExt cx="521570" cy="965424"/>
                </a:xfrm>
              </p:grpSpPr>
              <p:cxnSp>
                <p:nvCxnSpPr>
                  <p:cNvPr id="496" name="Conector de Seta Reta 495">
                    <a:extLst>
                      <a:ext uri="{FF2B5EF4-FFF2-40B4-BE49-F238E27FC236}">
                        <a16:creationId xmlns:a16="http://schemas.microsoft.com/office/drawing/2014/main" id="{6F495DEC-66E3-4BE7-A978-FDC9E40BF0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476446" y="2080894"/>
                    <a:ext cx="0" cy="965423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Conector de Seta Reta 496">
                    <a:extLst>
                      <a:ext uri="{FF2B5EF4-FFF2-40B4-BE49-F238E27FC236}">
                        <a16:creationId xmlns:a16="http://schemas.microsoft.com/office/drawing/2014/main" id="{758D5670-B47E-44DD-9115-67168492A6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958675" y="3046317"/>
                    <a:ext cx="521570" cy="1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8" name="CaixaDeTexto 477">
                  <a:extLst>
                    <a:ext uri="{FF2B5EF4-FFF2-40B4-BE49-F238E27FC236}">
                      <a16:creationId xmlns:a16="http://schemas.microsoft.com/office/drawing/2014/main" id="{B0F970BE-E2A0-4AF4-87AB-636981A23417}"/>
                    </a:ext>
                  </a:extLst>
                </p:cNvPr>
                <p:cNvSpPr txBox="1"/>
                <p:nvPr/>
              </p:nvSpPr>
              <p:spPr>
                <a:xfrm>
                  <a:off x="6992890" y="1619887"/>
                  <a:ext cx="1172982" cy="7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temperatura óleo</a:t>
                  </a:r>
                </a:p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pressão óleo</a:t>
                  </a:r>
                </a:p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pressão combustível *</a:t>
                  </a:r>
                </a:p>
                <a:p>
                  <a:r>
                    <a:rPr lang="pt-BR" sz="600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hallmeter</a:t>
                  </a:r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 *</a:t>
                  </a:r>
                </a:p>
                <a:p>
                  <a:r>
                    <a:rPr lang="pt-BR" sz="600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odometro</a:t>
                  </a:r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 *</a:t>
                  </a:r>
                </a:p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câmera de ré</a:t>
                  </a:r>
                </a:p>
              </p:txBody>
            </p:sp>
            <p:cxnSp>
              <p:nvCxnSpPr>
                <p:cNvPr id="479" name="Conector reto 478">
                  <a:extLst>
                    <a:ext uri="{FF2B5EF4-FFF2-40B4-BE49-F238E27FC236}">
                      <a16:creationId xmlns:a16="http://schemas.microsoft.com/office/drawing/2014/main" id="{64EE828C-34B8-452D-BF2D-91F64E5EA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1780771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Conector reto 479">
                  <a:extLst>
                    <a:ext uri="{FF2B5EF4-FFF2-40B4-BE49-F238E27FC236}">
                      <a16:creationId xmlns:a16="http://schemas.microsoft.com/office/drawing/2014/main" id="{86175EAE-F108-4706-9254-27F35AEAA2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1888720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Conector reto 480">
                  <a:extLst>
                    <a:ext uri="{FF2B5EF4-FFF2-40B4-BE49-F238E27FC236}">
                      <a16:creationId xmlns:a16="http://schemas.microsoft.com/office/drawing/2014/main" id="{0C60011A-2E30-49F9-81DC-D31C4524B2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1996670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Conector reto 481">
                  <a:extLst>
                    <a:ext uri="{FF2B5EF4-FFF2-40B4-BE49-F238E27FC236}">
                      <a16:creationId xmlns:a16="http://schemas.microsoft.com/office/drawing/2014/main" id="{DACCD17F-CF39-4BEB-8589-6B6140EEF5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2104620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Conector reto 482">
                  <a:extLst>
                    <a:ext uri="{FF2B5EF4-FFF2-40B4-BE49-F238E27FC236}">
                      <a16:creationId xmlns:a16="http://schemas.microsoft.com/office/drawing/2014/main" id="{5FFC61E7-90A3-452A-81BE-7F4595384D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2212570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Conector reto 483">
                  <a:extLst>
                    <a:ext uri="{FF2B5EF4-FFF2-40B4-BE49-F238E27FC236}">
                      <a16:creationId xmlns:a16="http://schemas.microsoft.com/office/drawing/2014/main" id="{A4CC3654-AB24-4397-81C6-53E4F95AB9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2320519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Conector de Seta Reta 484">
                  <a:extLst>
                    <a:ext uri="{FF2B5EF4-FFF2-40B4-BE49-F238E27FC236}">
                      <a16:creationId xmlns:a16="http://schemas.microsoft.com/office/drawing/2014/main" id="{C0800618-0B34-4CAD-91CC-C93363A5A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66177" y="1260556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6" name="CaixaDeTexto 485">
                  <a:extLst>
                    <a:ext uri="{FF2B5EF4-FFF2-40B4-BE49-F238E27FC236}">
                      <a16:creationId xmlns:a16="http://schemas.microsoft.com/office/drawing/2014/main" id="{C04A23D6-59F3-4D05-9142-14D7CCE323C2}"/>
                    </a:ext>
                  </a:extLst>
                </p:cNvPr>
                <p:cNvSpPr txBox="1"/>
                <p:nvPr/>
              </p:nvSpPr>
              <p:spPr>
                <a:xfrm>
                  <a:off x="6227870" y="1097692"/>
                  <a:ext cx="667931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GPS</a:t>
                  </a:r>
                </a:p>
              </p:txBody>
            </p:sp>
            <p:cxnSp>
              <p:nvCxnSpPr>
                <p:cNvPr id="487" name="Conector de Seta Reta 486">
                  <a:extLst>
                    <a:ext uri="{FF2B5EF4-FFF2-40B4-BE49-F238E27FC236}">
                      <a16:creationId xmlns:a16="http://schemas.microsoft.com/office/drawing/2014/main" id="{F89B5A1B-62E6-4FFE-8F2F-1387552CCD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52273" y="1597635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8" name="CaixaDeTexto 487">
                  <a:extLst>
                    <a:ext uri="{FF2B5EF4-FFF2-40B4-BE49-F238E27FC236}">
                      <a16:creationId xmlns:a16="http://schemas.microsoft.com/office/drawing/2014/main" id="{967C0730-0F4B-4329-BF7F-546C9862AACA}"/>
                    </a:ext>
                  </a:extLst>
                </p:cNvPr>
                <p:cNvSpPr txBox="1"/>
                <p:nvPr/>
              </p:nvSpPr>
              <p:spPr>
                <a:xfrm>
                  <a:off x="6714369" y="1430338"/>
                  <a:ext cx="730723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GSM</a:t>
                  </a:r>
                </a:p>
              </p:txBody>
            </p:sp>
            <p:cxnSp>
              <p:nvCxnSpPr>
                <p:cNvPr id="489" name="Conector de Seta Reta 488">
                  <a:extLst>
                    <a:ext uri="{FF2B5EF4-FFF2-40B4-BE49-F238E27FC236}">
                      <a16:creationId xmlns:a16="http://schemas.microsoft.com/office/drawing/2014/main" id="{F903C7D7-B82F-4851-A67B-3F8827AFA2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45520" y="1687354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0" name="CaixaDeTexto 489">
                  <a:extLst>
                    <a:ext uri="{FF2B5EF4-FFF2-40B4-BE49-F238E27FC236}">
                      <a16:creationId xmlns:a16="http://schemas.microsoft.com/office/drawing/2014/main" id="{472791D6-4BEC-4D67-99D6-0B6C4042CBB8}"/>
                    </a:ext>
                  </a:extLst>
                </p:cNvPr>
                <p:cNvSpPr txBox="1"/>
                <p:nvPr/>
              </p:nvSpPr>
              <p:spPr>
                <a:xfrm>
                  <a:off x="4175870" y="1434247"/>
                  <a:ext cx="554579" cy="222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mídias</a:t>
                  </a:r>
                </a:p>
              </p:txBody>
            </p:sp>
            <p:cxnSp>
              <p:nvCxnSpPr>
                <p:cNvPr id="491" name="Conector de Seta Reta 490">
                  <a:extLst>
                    <a:ext uri="{FF2B5EF4-FFF2-40B4-BE49-F238E27FC236}">
                      <a16:creationId xmlns:a16="http://schemas.microsoft.com/office/drawing/2014/main" id="{C30F2BD6-8862-43B2-8682-F91DA26BA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18680" y="1457780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2" name="CaixaDeTexto 491">
                  <a:extLst>
                    <a:ext uri="{FF2B5EF4-FFF2-40B4-BE49-F238E27FC236}">
                      <a16:creationId xmlns:a16="http://schemas.microsoft.com/office/drawing/2014/main" id="{67EA0465-03D1-445A-B80A-6030D8F67E2D}"/>
                    </a:ext>
                  </a:extLst>
                </p:cNvPr>
                <p:cNvSpPr txBox="1"/>
                <p:nvPr/>
              </p:nvSpPr>
              <p:spPr>
                <a:xfrm>
                  <a:off x="5645106" y="1300072"/>
                  <a:ext cx="749313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bateria</a:t>
                  </a:r>
                </a:p>
              </p:txBody>
            </p:sp>
            <p:cxnSp>
              <p:nvCxnSpPr>
                <p:cNvPr id="493" name="Conector de Seta Reta 492">
                  <a:extLst>
                    <a:ext uri="{FF2B5EF4-FFF2-40B4-BE49-F238E27FC236}">
                      <a16:creationId xmlns:a16="http://schemas.microsoft.com/office/drawing/2014/main" id="{FE0F5DCE-BD82-42D4-878E-D37FE1EEDE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70762" y="1266467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4" name="CaixaDeTexto 493">
                  <a:extLst>
                    <a:ext uri="{FF2B5EF4-FFF2-40B4-BE49-F238E27FC236}">
                      <a16:creationId xmlns:a16="http://schemas.microsoft.com/office/drawing/2014/main" id="{46D3A4EB-CC0D-417B-B8F3-DA517293D145}"/>
                    </a:ext>
                  </a:extLst>
                </p:cNvPr>
                <p:cNvSpPr txBox="1"/>
                <p:nvPr/>
              </p:nvSpPr>
              <p:spPr>
                <a:xfrm>
                  <a:off x="5205764" y="1128401"/>
                  <a:ext cx="764755" cy="3331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vidro elétrico</a:t>
                  </a:r>
                </a:p>
              </p:txBody>
            </p:sp>
            <p:pic>
              <p:nvPicPr>
                <p:cNvPr id="495" name="Imagem 494">
                  <a:extLst>
                    <a:ext uri="{FF2B5EF4-FFF2-40B4-BE49-F238E27FC236}">
                      <a16:creationId xmlns:a16="http://schemas.microsoft.com/office/drawing/2014/main" id="{09F51576-42E1-480F-B8A5-CA6E43BFD3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59348" y="1809402"/>
                  <a:ext cx="3572311" cy="1394156"/>
                </a:xfrm>
                <a:prstGeom prst="rect">
                  <a:avLst/>
                </a:prstGeom>
              </p:spPr>
            </p:pic>
          </p:grpSp>
          <p:sp>
            <p:nvSpPr>
              <p:cNvPr id="469" name="Elipse 468">
                <a:extLst>
                  <a:ext uri="{FF2B5EF4-FFF2-40B4-BE49-F238E27FC236}">
                    <a16:creationId xmlns:a16="http://schemas.microsoft.com/office/drawing/2014/main" id="{F9FCFBA2-6D89-4797-9F08-B6929CFC339B}"/>
                  </a:ext>
                </a:extLst>
              </p:cNvPr>
              <p:cNvSpPr/>
              <p:nvPr/>
            </p:nvSpPr>
            <p:spPr>
              <a:xfrm>
                <a:off x="8921093" y="1157424"/>
                <a:ext cx="156917" cy="15810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459" name="Conector de Seta Reta 458">
              <a:extLst>
                <a:ext uri="{FF2B5EF4-FFF2-40B4-BE49-F238E27FC236}">
                  <a16:creationId xmlns:a16="http://schemas.microsoft.com/office/drawing/2014/main" id="{7364B654-557C-4182-89D4-FC73866F4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7956" y="720043"/>
              <a:ext cx="0" cy="80272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" name="CaixaDeTexto 459">
              <a:extLst>
                <a:ext uri="{FF2B5EF4-FFF2-40B4-BE49-F238E27FC236}">
                  <a16:creationId xmlns:a16="http://schemas.microsoft.com/office/drawing/2014/main" id="{138E9CE4-C5F0-49DB-8C9B-95F15B7A548C}"/>
                </a:ext>
              </a:extLst>
            </p:cNvPr>
            <p:cNvSpPr txBox="1"/>
            <p:nvPr/>
          </p:nvSpPr>
          <p:spPr>
            <a:xfrm>
              <a:off x="8194419" y="481973"/>
              <a:ext cx="5650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iluminação</a:t>
              </a:r>
            </a:p>
          </p:txBody>
        </p:sp>
      </p:grpSp>
      <p:pic>
        <p:nvPicPr>
          <p:cNvPr id="362" name="Imagem 361" descr="Uma imagem contendo texto, livro&#10;&#10;Descrição gerada com muito alta confiança">
            <a:extLst>
              <a:ext uri="{FF2B5EF4-FFF2-40B4-BE49-F238E27FC236}">
                <a16:creationId xmlns:a16="http://schemas.microsoft.com/office/drawing/2014/main" id="{657426D9-6158-440B-9900-B8403D08AD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69" y="1210791"/>
            <a:ext cx="2194088" cy="1262156"/>
          </a:xfrm>
          <a:prstGeom prst="rect">
            <a:avLst/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grpSp>
        <p:nvGrpSpPr>
          <p:cNvPr id="363" name="Agrupar 362">
            <a:extLst>
              <a:ext uri="{FF2B5EF4-FFF2-40B4-BE49-F238E27FC236}">
                <a16:creationId xmlns:a16="http://schemas.microsoft.com/office/drawing/2014/main" id="{C1821A75-8B4C-4B4E-B83F-A4BB38C0FCB2}"/>
              </a:ext>
            </a:extLst>
          </p:cNvPr>
          <p:cNvGrpSpPr/>
          <p:nvPr/>
        </p:nvGrpSpPr>
        <p:grpSpPr>
          <a:xfrm>
            <a:off x="1731651" y="1144921"/>
            <a:ext cx="1080000" cy="1080000"/>
            <a:chOff x="9726316" y="2158506"/>
            <a:chExt cx="1080000" cy="1080000"/>
          </a:xfrm>
        </p:grpSpPr>
        <p:cxnSp>
          <p:nvCxnSpPr>
            <p:cNvPr id="364" name="Conector reto 363">
              <a:extLst>
                <a:ext uri="{FF2B5EF4-FFF2-40B4-BE49-F238E27FC236}">
                  <a16:creationId xmlns:a16="http://schemas.microsoft.com/office/drawing/2014/main" id="{47DA64EF-5550-48A4-A946-88C9D3B68548}"/>
                </a:ext>
              </a:extLst>
            </p:cNvPr>
            <p:cNvCxnSpPr>
              <a:cxnSpLocks/>
            </p:cNvCxnSpPr>
            <p:nvPr/>
          </p:nvCxnSpPr>
          <p:spPr>
            <a:xfrm>
              <a:off x="9780316" y="2688435"/>
              <a:ext cx="10828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5" name="Conector reto 364">
              <a:extLst>
                <a:ext uri="{FF2B5EF4-FFF2-40B4-BE49-F238E27FC236}">
                  <a16:creationId xmlns:a16="http://schemas.microsoft.com/office/drawing/2014/main" id="{815C1714-8935-4948-856A-C7DB8E2A0CD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4033" y="2687912"/>
              <a:ext cx="10828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6" name="Conector reto 365">
              <a:extLst>
                <a:ext uri="{FF2B5EF4-FFF2-40B4-BE49-F238E27FC236}">
                  <a16:creationId xmlns:a16="http://schemas.microsoft.com/office/drawing/2014/main" id="{49729987-4701-48AC-8FD0-32BE4698D0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68337" y="2203089"/>
              <a:ext cx="0" cy="10800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7" name="Conector reto 366">
              <a:extLst>
                <a:ext uri="{FF2B5EF4-FFF2-40B4-BE49-F238E27FC236}">
                  <a16:creationId xmlns:a16="http://schemas.microsoft.com/office/drawing/2014/main" id="{A63A7D4B-E0D0-49C6-B5DF-344A42FBF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8767" y="2334636"/>
              <a:ext cx="72000" cy="7200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8" name="Conector reto 367">
              <a:extLst>
                <a:ext uri="{FF2B5EF4-FFF2-40B4-BE49-F238E27FC236}">
                  <a16:creationId xmlns:a16="http://schemas.microsoft.com/office/drawing/2014/main" id="{0EA5DFDC-1AEA-466C-8CFA-863FB5C527EB}"/>
                </a:ext>
              </a:extLst>
            </p:cNvPr>
            <p:cNvCxnSpPr>
              <a:cxnSpLocks/>
            </p:cNvCxnSpPr>
            <p:nvPr/>
          </p:nvCxnSpPr>
          <p:spPr>
            <a:xfrm>
              <a:off x="9928373" y="2341305"/>
              <a:ext cx="72000" cy="7200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69" name="Agrupar 368">
              <a:extLst>
                <a:ext uri="{FF2B5EF4-FFF2-40B4-BE49-F238E27FC236}">
                  <a16:creationId xmlns:a16="http://schemas.microsoft.com/office/drawing/2014/main" id="{3FC13D34-82FF-4EDE-9B20-BF84918DFCD6}"/>
                </a:ext>
              </a:extLst>
            </p:cNvPr>
            <p:cNvGrpSpPr/>
            <p:nvPr/>
          </p:nvGrpSpPr>
          <p:grpSpPr>
            <a:xfrm>
              <a:off x="9726316" y="2158506"/>
              <a:ext cx="1080000" cy="1080000"/>
              <a:chOff x="9303914" y="2573235"/>
              <a:chExt cx="1080000" cy="1080000"/>
            </a:xfrm>
          </p:grpSpPr>
          <p:grpSp>
            <p:nvGrpSpPr>
              <p:cNvPr id="370" name="Agrupar 369">
                <a:extLst>
                  <a:ext uri="{FF2B5EF4-FFF2-40B4-BE49-F238E27FC236}">
                    <a16:creationId xmlns:a16="http://schemas.microsoft.com/office/drawing/2014/main" id="{4242CCA0-6BE5-404D-BFF5-A0ED978E3BA9}"/>
                  </a:ext>
                </a:extLst>
              </p:cNvPr>
              <p:cNvGrpSpPr/>
              <p:nvPr/>
            </p:nvGrpSpPr>
            <p:grpSpPr>
              <a:xfrm>
                <a:off x="9303914" y="2573235"/>
                <a:ext cx="1080000" cy="1080000"/>
                <a:chOff x="889615" y="1247507"/>
                <a:chExt cx="1440000" cy="1440000"/>
              </a:xfrm>
            </p:grpSpPr>
            <p:sp>
              <p:nvSpPr>
                <p:cNvPr id="683" name="Elipse 682">
                  <a:extLst>
                    <a:ext uri="{FF2B5EF4-FFF2-40B4-BE49-F238E27FC236}">
                      <a16:creationId xmlns:a16="http://schemas.microsoft.com/office/drawing/2014/main" id="{788D08D0-1714-44C5-BC2A-0FAD158DD825}"/>
                    </a:ext>
                  </a:extLst>
                </p:cNvPr>
                <p:cNvSpPr/>
                <p:nvPr/>
              </p:nvSpPr>
              <p:spPr>
                <a:xfrm>
                  <a:off x="889615" y="1247507"/>
                  <a:ext cx="1440000" cy="1440000"/>
                </a:xfrm>
                <a:prstGeom prst="ellipse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84" name="Elipse 683">
                  <a:extLst>
                    <a:ext uri="{FF2B5EF4-FFF2-40B4-BE49-F238E27FC236}">
                      <a16:creationId xmlns:a16="http://schemas.microsoft.com/office/drawing/2014/main" id="{BFEFFAFF-37BF-4066-BB6C-A0091FF8FAFB}"/>
                    </a:ext>
                  </a:extLst>
                </p:cNvPr>
                <p:cNvSpPr/>
                <p:nvPr/>
              </p:nvSpPr>
              <p:spPr>
                <a:xfrm>
                  <a:off x="961615" y="1319507"/>
                  <a:ext cx="1296000" cy="1296000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5" name="Semicírculo 684">
                  <a:extLst>
                    <a:ext uri="{FF2B5EF4-FFF2-40B4-BE49-F238E27FC236}">
                      <a16:creationId xmlns:a16="http://schemas.microsoft.com/office/drawing/2014/main" id="{1B5F2703-B674-465E-B455-6083E2E4E4BB}"/>
                    </a:ext>
                  </a:extLst>
                </p:cNvPr>
                <p:cNvSpPr/>
                <p:nvPr/>
              </p:nvSpPr>
              <p:spPr>
                <a:xfrm>
                  <a:off x="963016" y="1309254"/>
                  <a:ext cx="1296000" cy="1296000"/>
                </a:xfrm>
                <a:prstGeom prst="blockArc">
                  <a:avLst>
                    <a:gd name="adj1" fmla="val 10800000"/>
                    <a:gd name="adj2" fmla="val 8"/>
                    <a:gd name="adj3" fmla="val 7606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05" name="Agrupar 604">
                <a:extLst>
                  <a:ext uri="{FF2B5EF4-FFF2-40B4-BE49-F238E27FC236}">
                    <a16:creationId xmlns:a16="http://schemas.microsoft.com/office/drawing/2014/main" id="{F75F1B16-EE46-4068-812B-093D4515CAAA}"/>
                  </a:ext>
                </a:extLst>
              </p:cNvPr>
              <p:cNvGrpSpPr/>
              <p:nvPr/>
            </p:nvGrpSpPr>
            <p:grpSpPr>
              <a:xfrm>
                <a:off x="9383755" y="2669435"/>
                <a:ext cx="909250" cy="908825"/>
                <a:chOff x="9383755" y="2669435"/>
                <a:chExt cx="909250" cy="908825"/>
              </a:xfrm>
            </p:grpSpPr>
            <p:sp>
              <p:nvSpPr>
                <p:cNvPr id="606" name="CaixaDeTexto 605">
                  <a:extLst>
                    <a:ext uri="{FF2B5EF4-FFF2-40B4-BE49-F238E27FC236}">
                      <a16:creationId xmlns:a16="http://schemas.microsoft.com/office/drawing/2014/main" id="{A6F9158D-097F-4E34-BD44-0065E138ED3C}"/>
                    </a:ext>
                  </a:extLst>
                </p:cNvPr>
                <p:cNvSpPr txBox="1"/>
                <p:nvPr/>
              </p:nvSpPr>
              <p:spPr>
                <a:xfrm>
                  <a:off x="9383755" y="2976130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V</a:t>
                  </a:r>
                </a:p>
              </p:txBody>
            </p:sp>
            <p:sp>
              <p:nvSpPr>
                <p:cNvPr id="607" name="CaixaDeTexto 606">
                  <a:extLst>
                    <a:ext uri="{FF2B5EF4-FFF2-40B4-BE49-F238E27FC236}">
                      <a16:creationId xmlns:a16="http://schemas.microsoft.com/office/drawing/2014/main" id="{5E6493FE-8649-4591-A8B0-7F7CEFC2E062}"/>
                    </a:ext>
                  </a:extLst>
                </p:cNvPr>
                <p:cNvSpPr txBox="1"/>
                <p:nvPr/>
              </p:nvSpPr>
              <p:spPr>
                <a:xfrm>
                  <a:off x="10056021" y="2980384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C</a:t>
                  </a:r>
                </a:p>
              </p:txBody>
            </p:sp>
            <p:sp>
              <p:nvSpPr>
                <p:cNvPr id="608" name="CaixaDeTexto 607">
                  <a:extLst>
                    <a:ext uri="{FF2B5EF4-FFF2-40B4-BE49-F238E27FC236}">
                      <a16:creationId xmlns:a16="http://schemas.microsoft.com/office/drawing/2014/main" id="{DD1B8768-55C4-458C-8CE6-6FFC224991D9}"/>
                    </a:ext>
                  </a:extLst>
                </p:cNvPr>
                <p:cNvSpPr txBox="1"/>
                <p:nvPr/>
              </p:nvSpPr>
              <p:spPr>
                <a:xfrm>
                  <a:off x="9726844" y="2669435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½</a:t>
                  </a:r>
                </a:p>
              </p:txBody>
            </p:sp>
            <p:sp>
              <p:nvSpPr>
                <p:cNvPr id="674" name="CaixaDeTexto 673">
                  <a:extLst>
                    <a:ext uri="{FF2B5EF4-FFF2-40B4-BE49-F238E27FC236}">
                      <a16:creationId xmlns:a16="http://schemas.microsoft.com/office/drawing/2014/main" id="{E5CF49FE-8367-4588-A9EF-9FAC5C8A39D0}"/>
                    </a:ext>
                  </a:extLst>
                </p:cNvPr>
                <p:cNvSpPr txBox="1"/>
                <p:nvPr/>
              </p:nvSpPr>
              <p:spPr>
                <a:xfrm>
                  <a:off x="9499757" y="2758039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¼</a:t>
                  </a:r>
                </a:p>
              </p:txBody>
            </p:sp>
            <p:sp>
              <p:nvSpPr>
                <p:cNvPr id="675" name="CaixaDeTexto 674">
                  <a:extLst>
                    <a:ext uri="{FF2B5EF4-FFF2-40B4-BE49-F238E27FC236}">
                      <a16:creationId xmlns:a16="http://schemas.microsoft.com/office/drawing/2014/main" id="{64A1CD3C-6B36-4821-8128-9266B68B99BD}"/>
                    </a:ext>
                  </a:extLst>
                </p:cNvPr>
                <p:cNvSpPr txBox="1"/>
                <p:nvPr/>
              </p:nvSpPr>
              <p:spPr>
                <a:xfrm>
                  <a:off x="9947818" y="2755658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¾</a:t>
                  </a:r>
                </a:p>
              </p:txBody>
            </p:sp>
            <p:sp>
              <p:nvSpPr>
                <p:cNvPr id="676" name="Elipse 675">
                  <a:extLst>
                    <a:ext uri="{FF2B5EF4-FFF2-40B4-BE49-F238E27FC236}">
                      <a16:creationId xmlns:a16="http://schemas.microsoft.com/office/drawing/2014/main" id="{FB81B220-3A89-437C-9CF0-AEFD26401BE3}"/>
                    </a:ext>
                  </a:extLst>
                </p:cNvPr>
                <p:cNvSpPr/>
                <p:nvPr/>
              </p:nvSpPr>
              <p:spPr>
                <a:xfrm>
                  <a:off x="9593811" y="2902578"/>
                  <a:ext cx="504000" cy="504000"/>
                </a:xfrm>
                <a:prstGeom prst="ellipse">
                  <a:avLst/>
                </a:prstGeom>
                <a:noFill/>
                <a:ln w="63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77" name="Elipse 676">
                  <a:extLst>
                    <a:ext uri="{FF2B5EF4-FFF2-40B4-BE49-F238E27FC236}">
                      <a16:creationId xmlns:a16="http://schemas.microsoft.com/office/drawing/2014/main" id="{56EA31E1-FCC3-4AAC-95C0-A0074CD1AB06}"/>
                    </a:ext>
                  </a:extLst>
                </p:cNvPr>
                <p:cNvSpPr/>
                <p:nvPr/>
              </p:nvSpPr>
              <p:spPr>
                <a:xfrm>
                  <a:off x="9632403" y="2937969"/>
                  <a:ext cx="432000" cy="432000"/>
                </a:xfrm>
                <a:prstGeom prst="ellipse">
                  <a:avLst/>
                </a:prstGeom>
                <a:noFill/>
                <a:ln w="63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78" name="Elipse 677">
                  <a:extLst>
                    <a:ext uri="{FF2B5EF4-FFF2-40B4-BE49-F238E27FC236}">
                      <a16:creationId xmlns:a16="http://schemas.microsoft.com/office/drawing/2014/main" id="{3E672298-1094-464B-8F31-E6687497B974}"/>
                    </a:ext>
                  </a:extLst>
                </p:cNvPr>
                <p:cNvSpPr/>
                <p:nvPr/>
              </p:nvSpPr>
              <p:spPr>
                <a:xfrm>
                  <a:off x="9669906" y="2971622"/>
                  <a:ext cx="360000" cy="360000"/>
                </a:xfrm>
                <a:prstGeom prst="ellipse">
                  <a:avLst/>
                </a:prstGeom>
                <a:noFill/>
                <a:ln w="63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79" name="Elipse 678">
                  <a:extLst>
                    <a:ext uri="{FF2B5EF4-FFF2-40B4-BE49-F238E27FC236}">
                      <a16:creationId xmlns:a16="http://schemas.microsoft.com/office/drawing/2014/main" id="{A3D51FCC-A6B7-4C32-B156-329DF773AEA8}"/>
                    </a:ext>
                  </a:extLst>
                </p:cNvPr>
                <p:cNvSpPr/>
                <p:nvPr/>
              </p:nvSpPr>
              <p:spPr>
                <a:xfrm>
                  <a:off x="9705737" y="3007622"/>
                  <a:ext cx="288000" cy="288000"/>
                </a:xfrm>
                <a:prstGeom prst="ellipse">
                  <a:avLst/>
                </a:prstGeom>
                <a:noFill/>
                <a:ln w="63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81" name="Elipse 680">
                  <a:extLst>
                    <a:ext uri="{FF2B5EF4-FFF2-40B4-BE49-F238E27FC236}">
                      <a16:creationId xmlns:a16="http://schemas.microsoft.com/office/drawing/2014/main" id="{1E525645-2115-45FB-8AD5-5D5BC0D164FF}"/>
                    </a:ext>
                  </a:extLst>
                </p:cNvPr>
                <p:cNvSpPr/>
                <p:nvPr/>
              </p:nvSpPr>
              <p:spPr>
                <a:xfrm>
                  <a:off x="9807085" y="3110195"/>
                  <a:ext cx="81173" cy="78805"/>
                </a:xfrm>
                <a:prstGeom prst="ellipse">
                  <a:avLst/>
                </a:prstGeom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682" name="Picture 2" descr="Resultado de imagem para bomba  combustivel icon">
                  <a:extLst>
                    <a:ext uri="{FF2B5EF4-FFF2-40B4-BE49-F238E27FC236}">
                      <a16:creationId xmlns:a16="http://schemas.microsoft.com/office/drawing/2014/main" id="{4E17FD9C-2585-49BF-8D9A-E5E2648573A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94237" y="3429688"/>
                  <a:ext cx="138981" cy="1485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686" name="Agrupar 685">
            <a:extLst>
              <a:ext uri="{FF2B5EF4-FFF2-40B4-BE49-F238E27FC236}">
                <a16:creationId xmlns:a16="http://schemas.microsoft.com/office/drawing/2014/main" id="{DDECCB23-199D-4D38-8968-8EA9F33193FE}"/>
              </a:ext>
            </a:extLst>
          </p:cNvPr>
          <p:cNvGrpSpPr/>
          <p:nvPr/>
        </p:nvGrpSpPr>
        <p:grpSpPr>
          <a:xfrm>
            <a:off x="6391901" y="3464414"/>
            <a:ext cx="999586" cy="2279884"/>
            <a:chOff x="10982900" y="2133245"/>
            <a:chExt cx="1334868" cy="2547991"/>
          </a:xfrm>
        </p:grpSpPr>
        <p:grpSp>
          <p:nvGrpSpPr>
            <p:cNvPr id="687" name="Agrupar 686">
              <a:extLst>
                <a:ext uri="{FF2B5EF4-FFF2-40B4-BE49-F238E27FC236}">
                  <a16:creationId xmlns:a16="http://schemas.microsoft.com/office/drawing/2014/main" id="{562CD8FC-EFE1-4AF6-A937-DEF069651932}"/>
                </a:ext>
              </a:extLst>
            </p:cNvPr>
            <p:cNvGrpSpPr/>
            <p:nvPr/>
          </p:nvGrpSpPr>
          <p:grpSpPr>
            <a:xfrm>
              <a:off x="10982900" y="2133245"/>
              <a:ext cx="1334868" cy="2547991"/>
              <a:chOff x="10982900" y="2133245"/>
              <a:chExt cx="1334868" cy="2547991"/>
            </a:xfrm>
          </p:grpSpPr>
          <p:cxnSp>
            <p:nvCxnSpPr>
              <p:cNvPr id="689" name="Conector reto 688">
                <a:extLst>
                  <a:ext uri="{FF2B5EF4-FFF2-40B4-BE49-F238E27FC236}">
                    <a16:creationId xmlns:a16="http://schemas.microsoft.com/office/drawing/2014/main" id="{B9A6DE47-162E-4D3C-920A-4939874BF1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24656" y="2133245"/>
                <a:ext cx="171007" cy="115320"/>
              </a:xfrm>
              <a:prstGeom prst="line">
                <a:avLst/>
              </a:prstGeom>
              <a:ln w="5715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Conector reto 689">
                <a:extLst>
                  <a:ext uri="{FF2B5EF4-FFF2-40B4-BE49-F238E27FC236}">
                    <a16:creationId xmlns:a16="http://schemas.microsoft.com/office/drawing/2014/main" id="{DE6BE6C4-C332-4FB6-9419-89F2328C9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45174" y="2253002"/>
                <a:ext cx="98176" cy="5682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Conector reto 690">
                <a:extLst>
                  <a:ext uri="{FF2B5EF4-FFF2-40B4-BE49-F238E27FC236}">
                    <a16:creationId xmlns:a16="http://schemas.microsoft.com/office/drawing/2014/main" id="{BC7F152F-E219-476B-BBED-8C821B0245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87156" y="2400753"/>
                <a:ext cx="163626" cy="74848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Conector reto 691">
                <a:extLst>
                  <a:ext uri="{FF2B5EF4-FFF2-40B4-BE49-F238E27FC236}">
                    <a16:creationId xmlns:a16="http://schemas.microsoft.com/office/drawing/2014/main" id="{1891B4C0-0759-4223-B86E-B171135DF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9847" y="2712493"/>
                <a:ext cx="163626" cy="56978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Conector reto 692">
                <a:extLst>
                  <a:ext uri="{FF2B5EF4-FFF2-40B4-BE49-F238E27FC236}">
                    <a16:creationId xmlns:a16="http://schemas.microsoft.com/office/drawing/2014/main" id="{41A085A8-40BB-410E-A8A6-30A175B8FB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61162" y="2553012"/>
                <a:ext cx="98176" cy="433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Conector reto 693">
                <a:extLst>
                  <a:ext uri="{FF2B5EF4-FFF2-40B4-BE49-F238E27FC236}">
                    <a16:creationId xmlns:a16="http://schemas.microsoft.com/office/drawing/2014/main" id="{8F82965C-A71A-41D9-BE9C-DA527D0782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21164" y="3063939"/>
                <a:ext cx="163626" cy="25821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Conector reto 694">
                <a:extLst>
                  <a:ext uri="{FF2B5EF4-FFF2-40B4-BE49-F238E27FC236}">
                    <a16:creationId xmlns:a16="http://schemas.microsoft.com/office/drawing/2014/main" id="{52EFF305-444C-4A7F-81BE-CE8F58C1A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82900" y="3407173"/>
                <a:ext cx="163626" cy="0"/>
              </a:xfrm>
              <a:prstGeom prst="line">
                <a:avLst/>
              </a:prstGeom>
              <a:ln w="3810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Conector reto 695">
                <a:extLst>
                  <a:ext uri="{FF2B5EF4-FFF2-40B4-BE49-F238E27FC236}">
                    <a16:creationId xmlns:a16="http://schemas.microsoft.com/office/drawing/2014/main" id="{1FD7E093-F336-47A8-AD33-D3308704DD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8754" y="2882338"/>
                <a:ext cx="98176" cy="216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Conector reto 696">
                <a:extLst>
                  <a:ext uri="{FF2B5EF4-FFF2-40B4-BE49-F238E27FC236}">
                    <a16:creationId xmlns:a16="http://schemas.microsoft.com/office/drawing/2014/main" id="{9E4D9AAE-430E-406F-AAD9-212137C1C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3979" y="3241331"/>
                <a:ext cx="9817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8" name="CaixaDeTexto 697">
                <a:extLst>
                  <a:ext uri="{FF2B5EF4-FFF2-40B4-BE49-F238E27FC236}">
                    <a16:creationId xmlns:a16="http://schemas.microsoft.com/office/drawing/2014/main" id="{5A1F69EF-7BD9-40F3-8098-089C59640931}"/>
                  </a:ext>
                </a:extLst>
              </p:cNvPr>
              <p:cNvSpPr txBox="1"/>
              <p:nvPr/>
            </p:nvSpPr>
            <p:spPr>
              <a:xfrm>
                <a:off x="11698336" y="2194910"/>
                <a:ext cx="483481" cy="30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4971B7"/>
                    </a:solidFill>
                  </a:rPr>
                  <a:t>16</a:t>
                </a:r>
              </a:p>
            </p:txBody>
          </p:sp>
          <p:sp>
            <p:nvSpPr>
              <p:cNvPr id="699" name="CaixaDeTexto 698">
                <a:extLst>
                  <a:ext uri="{FF2B5EF4-FFF2-40B4-BE49-F238E27FC236}">
                    <a16:creationId xmlns:a16="http://schemas.microsoft.com/office/drawing/2014/main" id="{73BE8FC0-57E8-426B-83E8-F3E3501B2A04}"/>
                  </a:ext>
                </a:extLst>
              </p:cNvPr>
              <p:cNvSpPr txBox="1"/>
              <p:nvPr/>
            </p:nvSpPr>
            <p:spPr>
              <a:xfrm>
                <a:off x="11090576" y="3137750"/>
                <a:ext cx="552772" cy="30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4971B7"/>
                    </a:solidFill>
                  </a:rPr>
                  <a:t>12</a:t>
                </a:r>
              </a:p>
            </p:txBody>
          </p:sp>
          <p:sp>
            <p:nvSpPr>
              <p:cNvPr id="700" name="CaixaDeTexto 699">
                <a:extLst>
                  <a:ext uri="{FF2B5EF4-FFF2-40B4-BE49-F238E27FC236}">
                    <a16:creationId xmlns:a16="http://schemas.microsoft.com/office/drawing/2014/main" id="{33D2A2C8-C357-46C8-9AF3-8B6B29DD99FB}"/>
                  </a:ext>
                </a:extLst>
              </p:cNvPr>
              <p:cNvSpPr txBox="1"/>
              <p:nvPr/>
            </p:nvSpPr>
            <p:spPr>
              <a:xfrm>
                <a:off x="11715999" y="4251207"/>
                <a:ext cx="601769" cy="30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4971B7"/>
                    </a:solidFill>
                  </a:rPr>
                  <a:t>8</a:t>
                </a:r>
              </a:p>
            </p:txBody>
          </p:sp>
          <p:grpSp>
            <p:nvGrpSpPr>
              <p:cNvPr id="701" name="Agrupar 700">
                <a:extLst>
                  <a:ext uri="{FF2B5EF4-FFF2-40B4-BE49-F238E27FC236}">
                    <a16:creationId xmlns:a16="http://schemas.microsoft.com/office/drawing/2014/main" id="{EA25B383-BD89-4116-A71C-7A1291C5CEA7}"/>
                  </a:ext>
                </a:extLst>
              </p:cNvPr>
              <p:cNvGrpSpPr/>
              <p:nvPr/>
            </p:nvGrpSpPr>
            <p:grpSpPr>
              <a:xfrm>
                <a:off x="11557138" y="3666970"/>
                <a:ext cx="619274" cy="416252"/>
                <a:chOff x="11557138" y="3666970"/>
                <a:chExt cx="619274" cy="416252"/>
              </a:xfrm>
            </p:grpSpPr>
            <p:sp>
              <p:nvSpPr>
                <p:cNvPr id="711" name="CaixaDeTexto 710">
                  <a:extLst>
                    <a:ext uri="{FF2B5EF4-FFF2-40B4-BE49-F238E27FC236}">
                      <a16:creationId xmlns:a16="http://schemas.microsoft.com/office/drawing/2014/main" id="{60BB7342-944E-435F-9B7F-3F3E6219C00C}"/>
                    </a:ext>
                  </a:extLst>
                </p:cNvPr>
                <p:cNvSpPr txBox="1"/>
                <p:nvPr/>
              </p:nvSpPr>
              <p:spPr>
                <a:xfrm>
                  <a:off x="11557138" y="3825245"/>
                  <a:ext cx="601769" cy="257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dirty="0">
                      <a:solidFill>
                        <a:srgbClr val="4971B7"/>
                      </a:solidFill>
                    </a:rPr>
                    <a:t>volts</a:t>
                  </a:r>
                </a:p>
              </p:txBody>
            </p:sp>
            <p:sp>
              <p:nvSpPr>
                <p:cNvPr id="712" name="Retângulo 711">
                  <a:extLst>
                    <a:ext uri="{FF2B5EF4-FFF2-40B4-BE49-F238E27FC236}">
                      <a16:creationId xmlns:a16="http://schemas.microsoft.com/office/drawing/2014/main" id="{EE234504-FC46-45D2-A915-20D8412387BF}"/>
                    </a:ext>
                  </a:extLst>
                </p:cNvPr>
                <p:cNvSpPr/>
                <p:nvPr/>
              </p:nvSpPr>
              <p:spPr>
                <a:xfrm>
                  <a:off x="11715999" y="3725245"/>
                  <a:ext cx="277075" cy="131476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4971B7"/>
                    </a:solidFill>
                  </a:endParaRPr>
                </a:p>
              </p:txBody>
            </p:sp>
            <p:sp>
              <p:nvSpPr>
                <p:cNvPr id="713" name="CaixaDeTexto 712">
                  <a:extLst>
                    <a:ext uri="{FF2B5EF4-FFF2-40B4-BE49-F238E27FC236}">
                      <a16:creationId xmlns:a16="http://schemas.microsoft.com/office/drawing/2014/main" id="{0F9D1667-7F6C-4A10-BE41-27E6453CCC40}"/>
                    </a:ext>
                  </a:extLst>
                </p:cNvPr>
                <p:cNvSpPr txBox="1"/>
                <p:nvPr/>
              </p:nvSpPr>
              <p:spPr>
                <a:xfrm>
                  <a:off x="11636295" y="3666970"/>
                  <a:ext cx="540117" cy="223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700" b="1" dirty="0">
                      <a:solidFill>
                        <a:srgbClr val="4971B7"/>
                      </a:solidFill>
                    </a:rPr>
                    <a:t>+    -</a:t>
                  </a:r>
                </a:p>
              </p:txBody>
            </p:sp>
            <p:sp>
              <p:nvSpPr>
                <p:cNvPr id="714" name="Fluxograma: Atraso 713">
                  <a:extLst>
                    <a:ext uri="{FF2B5EF4-FFF2-40B4-BE49-F238E27FC236}">
                      <a16:creationId xmlns:a16="http://schemas.microsoft.com/office/drawing/2014/main" id="{E31DA9E5-C446-4843-B1BA-18935EB1B344}"/>
                    </a:ext>
                  </a:extLst>
                </p:cNvPr>
                <p:cNvSpPr/>
                <p:nvPr/>
              </p:nvSpPr>
              <p:spPr>
                <a:xfrm rot="16200000">
                  <a:off x="11915164" y="3673615"/>
                  <a:ext cx="34595" cy="73597"/>
                </a:xfrm>
                <a:prstGeom prst="flowChartDelay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4971B7"/>
                    </a:solidFill>
                  </a:endParaRPr>
                </a:p>
              </p:txBody>
            </p:sp>
            <p:sp>
              <p:nvSpPr>
                <p:cNvPr id="715" name="Fluxograma: Atraso 714">
                  <a:extLst>
                    <a:ext uri="{FF2B5EF4-FFF2-40B4-BE49-F238E27FC236}">
                      <a16:creationId xmlns:a16="http://schemas.microsoft.com/office/drawing/2014/main" id="{90D29E63-4531-4251-97F9-672B42CE3E57}"/>
                    </a:ext>
                  </a:extLst>
                </p:cNvPr>
                <p:cNvSpPr/>
                <p:nvPr/>
              </p:nvSpPr>
              <p:spPr>
                <a:xfrm rot="16200000">
                  <a:off x="11758230" y="3676305"/>
                  <a:ext cx="34595" cy="73597"/>
                </a:xfrm>
                <a:prstGeom prst="flowChartDelay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4971B7"/>
                    </a:solidFill>
                  </a:endParaRPr>
                </a:p>
              </p:txBody>
            </p:sp>
          </p:grpSp>
          <p:cxnSp>
            <p:nvCxnSpPr>
              <p:cNvPr id="702" name="Conector reto 701">
                <a:extLst>
                  <a:ext uri="{FF2B5EF4-FFF2-40B4-BE49-F238E27FC236}">
                    <a16:creationId xmlns:a16="http://schemas.microsoft.com/office/drawing/2014/main" id="{A2FACBB1-7E9B-4AC6-953F-07AA67B59F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89763" y="4347156"/>
                <a:ext cx="163626" cy="74848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Conector reto 702">
                <a:extLst>
                  <a:ext uri="{FF2B5EF4-FFF2-40B4-BE49-F238E27FC236}">
                    <a16:creationId xmlns:a16="http://schemas.microsoft.com/office/drawing/2014/main" id="{A46F2496-C3CA-46B3-8588-AB7B1F298F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74334" y="4229556"/>
                <a:ext cx="98176" cy="433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Conector reto 703">
                <a:extLst>
                  <a:ext uri="{FF2B5EF4-FFF2-40B4-BE49-F238E27FC236}">
                    <a16:creationId xmlns:a16="http://schemas.microsoft.com/office/drawing/2014/main" id="{636B3EA1-6825-4DA3-B85C-1C43D7E26E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24372" y="3742155"/>
                <a:ext cx="163626" cy="25821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Conector reto 704">
                <a:extLst>
                  <a:ext uri="{FF2B5EF4-FFF2-40B4-BE49-F238E27FC236}">
                    <a16:creationId xmlns:a16="http://schemas.microsoft.com/office/drawing/2014/main" id="{AB52731A-CD72-438A-8C6C-176D7BB3A1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62644" y="4062444"/>
                <a:ext cx="163626" cy="52035"/>
              </a:xfrm>
              <a:prstGeom prst="line">
                <a:avLst/>
              </a:prstGeom>
              <a:ln w="3810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Conector reto 705">
                <a:extLst>
                  <a:ext uri="{FF2B5EF4-FFF2-40B4-BE49-F238E27FC236}">
                    <a16:creationId xmlns:a16="http://schemas.microsoft.com/office/drawing/2014/main" id="{AA30B418-E047-49CA-8AD4-A002317413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79103" y="3907919"/>
                <a:ext cx="98176" cy="216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Conector reto 706">
                <a:extLst>
                  <a:ext uri="{FF2B5EF4-FFF2-40B4-BE49-F238E27FC236}">
                    <a16:creationId xmlns:a16="http://schemas.microsoft.com/office/drawing/2014/main" id="{A7EBB3DA-57AE-47D5-9C5C-3A4D8B3BCB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93979" y="3602211"/>
                <a:ext cx="9817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Conector reto 707">
                <a:extLst>
                  <a:ext uri="{FF2B5EF4-FFF2-40B4-BE49-F238E27FC236}">
                    <a16:creationId xmlns:a16="http://schemas.microsoft.com/office/drawing/2014/main" id="{33F25B0F-D1CE-4124-A8D4-35F9ECD28F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42441" y="4576138"/>
                <a:ext cx="169460" cy="105098"/>
              </a:xfrm>
              <a:prstGeom prst="line">
                <a:avLst/>
              </a:prstGeom>
              <a:ln w="5715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Conector reto 708">
                <a:extLst>
                  <a:ext uri="{FF2B5EF4-FFF2-40B4-BE49-F238E27FC236}">
                    <a16:creationId xmlns:a16="http://schemas.microsoft.com/office/drawing/2014/main" id="{672DE1C2-7807-430A-9A6E-F0BC252602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55978" y="4514644"/>
                <a:ext cx="98176" cy="433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8" name="Elipse 687">
              <a:extLst>
                <a:ext uri="{FF2B5EF4-FFF2-40B4-BE49-F238E27FC236}">
                  <a16:creationId xmlns:a16="http://schemas.microsoft.com/office/drawing/2014/main" id="{F882B781-2E9A-4F20-A378-53AC5ACCFE64}"/>
                </a:ext>
              </a:extLst>
            </p:cNvPr>
            <p:cNvSpPr/>
            <p:nvPr/>
          </p:nvSpPr>
          <p:spPr>
            <a:xfrm>
              <a:off x="11966081" y="3354278"/>
              <a:ext cx="144225" cy="120700"/>
            </a:xfrm>
            <a:prstGeom prst="ellipse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4971B7"/>
                </a:solidFill>
              </a:endParaRPr>
            </a:p>
          </p:txBody>
        </p:sp>
      </p:grpSp>
      <p:grpSp>
        <p:nvGrpSpPr>
          <p:cNvPr id="716" name="Agrupar 715">
            <a:extLst>
              <a:ext uri="{FF2B5EF4-FFF2-40B4-BE49-F238E27FC236}">
                <a16:creationId xmlns:a16="http://schemas.microsoft.com/office/drawing/2014/main" id="{EDCF9652-E299-45F0-89F3-971A9B311AFB}"/>
              </a:ext>
            </a:extLst>
          </p:cNvPr>
          <p:cNvGrpSpPr/>
          <p:nvPr/>
        </p:nvGrpSpPr>
        <p:grpSpPr>
          <a:xfrm>
            <a:off x="7749429" y="3570989"/>
            <a:ext cx="2693008" cy="2085675"/>
            <a:chOff x="7996807" y="3516427"/>
            <a:chExt cx="2693008" cy="2085675"/>
          </a:xfrm>
        </p:grpSpPr>
        <p:grpSp>
          <p:nvGrpSpPr>
            <p:cNvPr id="717" name="Agrupar 716">
              <a:extLst>
                <a:ext uri="{FF2B5EF4-FFF2-40B4-BE49-F238E27FC236}">
                  <a16:creationId xmlns:a16="http://schemas.microsoft.com/office/drawing/2014/main" id="{BCCB6F95-198F-4C5D-B987-70C78E49FDED}"/>
                </a:ext>
              </a:extLst>
            </p:cNvPr>
            <p:cNvGrpSpPr/>
            <p:nvPr/>
          </p:nvGrpSpPr>
          <p:grpSpPr>
            <a:xfrm>
              <a:off x="7997144" y="3873390"/>
              <a:ext cx="2691458" cy="1374827"/>
              <a:chOff x="4144100" y="4637834"/>
              <a:chExt cx="2691458" cy="1374827"/>
            </a:xfrm>
          </p:grpSpPr>
          <p:grpSp>
            <p:nvGrpSpPr>
              <p:cNvPr id="720" name="Agrupar 719">
                <a:extLst>
                  <a:ext uri="{FF2B5EF4-FFF2-40B4-BE49-F238E27FC236}">
                    <a16:creationId xmlns:a16="http://schemas.microsoft.com/office/drawing/2014/main" id="{34CEF9C8-92BA-4D3D-8DE2-45083452CFD9}"/>
                  </a:ext>
                </a:extLst>
              </p:cNvPr>
              <p:cNvGrpSpPr/>
              <p:nvPr/>
            </p:nvGrpSpPr>
            <p:grpSpPr>
              <a:xfrm>
                <a:off x="4144100" y="4637834"/>
                <a:ext cx="2691458" cy="1374827"/>
                <a:chOff x="4144100" y="4637834"/>
                <a:chExt cx="2691458" cy="1374827"/>
              </a:xfrm>
            </p:grpSpPr>
            <p:grpSp>
              <p:nvGrpSpPr>
                <p:cNvPr id="722" name="Agrupar 721">
                  <a:extLst>
                    <a:ext uri="{FF2B5EF4-FFF2-40B4-BE49-F238E27FC236}">
                      <a16:creationId xmlns:a16="http://schemas.microsoft.com/office/drawing/2014/main" id="{C1C05DF6-657B-4262-A1BF-DA28BE87071A}"/>
                    </a:ext>
                  </a:extLst>
                </p:cNvPr>
                <p:cNvGrpSpPr/>
                <p:nvPr/>
              </p:nvGrpSpPr>
              <p:grpSpPr>
                <a:xfrm>
                  <a:off x="4144100" y="4637834"/>
                  <a:ext cx="2691458" cy="1374827"/>
                  <a:chOff x="4091802" y="4413409"/>
                  <a:chExt cx="2691458" cy="1374827"/>
                </a:xfrm>
              </p:grpSpPr>
              <p:sp>
                <p:nvSpPr>
                  <p:cNvPr id="724" name="Hexágono 723">
                    <a:extLst>
                      <a:ext uri="{FF2B5EF4-FFF2-40B4-BE49-F238E27FC236}">
                        <a16:creationId xmlns:a16="http://schemas.microsoft.com/office/drawing/2014/main" id="{DD10DB9E-AE83-44D0-94DF-D86587522E3D}"/>
                      </a:ext>
                    </a:extLst>
                  </p:cNvPr>
                  <p:cNvSpPr/>
                  <p:nvPr/>
                </p:nvSpPr>
                <p:spPr>
                  <a:xfrm>
                    <a:off x="4614056" y="4413409"/>
                    <a:ext cx="571712" cy="652268"/>
                  </a:xfrm>
                  <a:prstGeom prst="hexagon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  <a:scene3d>
                    <a:camera prst="perspectiveRelaxedModerately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5" name="Hexágono 724">
                    <a:extLst>
                      <a:ext uri="{FF2B5EF4-FFF2-40B4-BE49-F238E27FC236}">
                        <a16:creationId xmlns:a16="http://schemas.microsoft.com/office/drawing/2014/main" id="{FE8C0290-A8A2-41CA-88E2-0BF1B2C6BD86}"/>
                      </a:ext>
                    </a:extLst>
                  </p:cNvPr>
                  <p:cNvSpPr/>
                  <p:nvPr/>
                </p:nvSpPr>
                <p:spPr>
                  <a:xfrm>
                    <a:off x="4091802" y="4781514"/>
                    <a:ext cx="571712" cy="652268"/>
                  </a:xfrm>
                  <a:prstGeom prst="hexagon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  <a:scene3d>
                    <a:camera prst="perspectiveRelaxedModerately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6" name="Hexágono 725">
                    <a:extLst>
                      <a:ext uri="{FF2B5EF4-FFF2-40B4-BE49-F238E27FC236}">
                        <a16:creationId xmlns:a16="http://schemas.microsoft.com/office/drawing/2014/main" id="{F95D4126-C181-4B52-B6BF-55D60FDAB71A}"/>
                      </a:ext>
                    </a:extLst>
                  </p:cNvPr>
                  <p:cNvSpPr/>
                  <p:nvPr/>
                </p:nvSpPr>
                <p:spPr>
                  <a:xfrm>
                    <a:off x="5687943" y="4413409"/>
                    <a:ext cx="571712" cy="652268"/>
                  </a:xfrm>
                  <a:prstGeom prst="hexagon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  <a:scene3d>
                    <a:camera prst="perspectiveRelaxedModerately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7" name="Hexágono 726">
                    <a:extLst>
                      <a:ext uri="{FF2B5EF4-FFF2-40B4-BE49-F238E27FC236}">
                        <a16:creationId xmlns:a16="http://schemas.microsoft.com/office/drawing/2014/main" id="{E2A65EBB-6C4A-42FD-AB91-D621184A5112}"/>
                      </a:ext>
                    </a:extLst>
                  </p:cNvPr>
                  <p:cNvSpPr/>
                  <p:nvPr/>
                </p:nvSpPr>
                <p:spPr>
                  <a:xfrm>
                    <a:off x="5687943" y="5135968"/>
                    <a:ext cx="571712" cy="652268"/>
                  </a:xfrm>
                  <a:prstGeom prst="hexagon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  <a:scene3d>
                    <a:camera prst="perspectiveRelaxedModerately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8" name="Hexágono 727">
                    <a:extLst>
                      <a:ext uri="{FF2B5EF4-FFF2-40B4-BE49-F238E27FC236}">
                        <a16:creationId xmlns:a16="http://schemas.microsoft.com/office/drawing/2014/main" id="{60D13F7D-FA63-4561-A36A-A359A1445A0F}"/>
                      </a:ext>
                    </a:extLst>
                  </p:cNvPr>
                  <p:cNvSpPr/>
                  <p:nvPr/>
                </p:nvSpPr>
                <p:spPr>
                  <a:xfrm>
                    <a:off x="6211548" y="4781514"/>
                    <a:ext cx="571712" cy="652268"/>
                  </a:xfrm>
                  <a:prstGeom prst="hexagon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  <a:scene3d>
                    <a:camera prst="perspectiveRelaxedModerately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9" name="Hexágono 728">
                    <a:extLst>
                      <a:ext uri="{FF2B5EF4-FFF2-40B4-BE49-F238E27FC236}">
                        <a16:creationId xmlns:a16="http://schemas.microsoft.com/office/drawing/2014/main" id="{A214252F-38E0-45D6-A157-AE912103BB0C}"/>
                      </a:ext>
                    </a:extLst>
                  </p:cNvPr>
                  <p:cNvSpPr/>
                  <p:nvPr/>
                </p:nvSpPr>
                <p:spPr>
                  <a:xfrm>
                    <a:off x="5148006" y="4781514"/>
                    <a:ext cx="571712" cy="652268"/>
                  </a:xfrm>
                  <a:prstGeom prst="hexagon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  <a:scene3d>
                    <a:camera prst="perspectiveRelaxedModerately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0" name="Hexágono 729">
                    <a:extLst>
                      <a:ext uri="{FF2B5EF4-FFF2-40B4-BE49-F238E27FC236}">
                        <a16:creationId xmlns:a16="http://schemas.microsoft.com/office/drawing/2014/main" id="{228BBE0E-1B2C-443F-AD09-9780AB3D3352}"/>
                      </a:ext>
                    </a:extLst>
                  </p:cNvPr>
                  <p:cNvSpPr/>
                  <p:nvPr/>
                </p:nvSpPr>
                <p:spPr>
                  <a:xfrm>
                    <a:off x="4623151" y="5126533"/>
                    <a:ext cx="571712" cy="652268"/>
                  </a:xfrm>
                  <a:prstGeom prst="hexagon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  <a:scene3d>
                    <a:camera prst="perspectiveRelaxedModerately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pic>
                <p:nvPicPr>
                  <p:cNvPr id="731" name="Picture 2" descr="Imagem relacionada">
                    <a:extLst>
                      <a:ext uri="{FF2B5EF4-FFF2-40B4-BE49-F238E27FC236}">
                        <a16:creationId xmlns:a16="http://schemas.microsoft.com/office/drawing/2014/main" id="{464F99DA-46A9-42B8-B11B-8F61FF1027D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5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22847" y="4476763"/>
                    <a:ext cx="535889" cy="53588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32" name="Picture 4" descr="TPMS system failure icon">
                    <a:extLst>
                      <a:ext uri="{FF2B5EF4-FFF2-40B4-BE49-F238E27FC236}">
                        <a16:creationId xmlns:a16="http://schemas.microsoft.com/office/drawing/2014/main" id="{D287C78B-E8AD-492E-8224-49FB05863B6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6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98517" y="4968269"/>
                    <a:ext cx="397951" cy="29581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33" name="Picture 16" descr="Resultado de imagem para icone gps">
                    <a:extLst>
                      <a:ext uri="{FF2B5EF4-FFF2-40B4-BE49-F238E27FC236}">
                        <a16:creationId xmlns:a16="http://schemas.microsoft.com/office/drawing/2014/main" id="{FF173777-B344-424E-B4AA-82AE107C52F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7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58538" y="4933932"/>
                    <a:ext cx="350649" cy="360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34" name="Imagem 733">
                    <a:extLst>
                      <a:ext uri="{FF2B5EF4-FFF2-40B4-BE49-F238E27FC236}">
                        <a16:creationId xmlns:a16="http://schemas.microsoft.com/office/drawing/2014/main" id="{B2DD9C88-296B-401E-B3E0-A102325F04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duotone>
                      <a:prstClr val="black"/>
                      <a:schemeClr val="bg2">
                        <a:lumMod val="25000"/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19">
                            <a14:imgEffect>
                              <a14:colorTemperature colorTemp="7200"/>
                            </a14:imgEffect>
                            <a14:imgEffect>
                              <a14:saturation sat="4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66640" y="5219461"/>
                    <a:ext cx="424231" cy="4852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23" name="Picture 6" descr="Imagem relacionada">
                  <a:extLst>
                    <a:ext uri="{FF2B5EF4-FFF2-40B4-BE49-F238E27FC236}">
                      <a16:creationId xmlns:a16="http://schemas.microsoft.com/office/drawing/2014/main" id="{7984376F-F4BF-4C78-A4D2-24EAAC7556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02277" y="4750227"/>
                  <a:ext cx="439723" cy="4397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721" name="Picture 8" descr="Resultado de imagem para icon ar condicionado painel">
                <a:extLst>
                  <a:ext uri="{FF2B5EF4-FFF2-40B4-BE49-F238E27FC236}">
                    <a16:creationId xmlns:a16="http://schemas.microsoft.com/office/drawing/2014/main" id="{AE31B227-4322-46AD-80E6-EFC10579A7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4440" y="5066013"/>
                <a:ext cx="535889" cy="5358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18" name="Hexágono 717">
              <a:extLst>
                <a:ext uri="{FF2B5EF4-FFF2-40B4-BE49-F238E27FC236}">
                  <a16:creationId xmlns:a16="http://schemas.microsoft.com/office/drawing/2014/main" id="{6CF74CE0-3450-4CFE-8693-0B2019B75508}"/>
                </a:ext>
              </a:extLst>
            </p:cNvPr>
            <p:cNvSpPr/>
            <p:nvPr/>
          </p:nvSpPr>
          <p:spPr>
            <a:xfrm>
              <a:off x="7996807" y="4949834"/>
              <a:ext cx="571712" cy="652268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9" name="Hexágono 718">
              <a:extLst>
                <a:ext uri="{FF2B5EF4-FFF2-40B4-BE49-F238E27FC236}">
                  <a16:creationId xmlns:a16="http://schemas.microsoft.com/office/drawing/2014/main" id="{DEE11A7B-2234-4A4F-9441-E285E170AD1D}"/>
                </a:ext>
              </a:extLst>
            </p:cNvPr>
            <p:cNvSpPr/>
            <p:nvPr/>
          </p:nvSpPr>
          <p:spPr>
            <a:xfrm>
              <a:off x="10118103" y="3516427"/>
              <a:ext cx="571712" cy="652268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35" name="Agrupar 734">
            <a:extLst>
              <a:ext uri="{FF2B5EF4-FFF2-40B4-BE49-F238E27FC236}">
                <a16:creationId xmlns:a16="http://schemas.microsoft.com/office/drawing/2014/main" id="{D700BBD8-2BA5-43FB-8F4E-C94AF374AA2A}"/>
              </a:ext>
            </a:extLst>
          </p:cNvPr>
          <p:cNvGrpSpPr/>
          <p:nvPr/>
        </p:nvGrpSpPr>
        <p:grpSpPr>
          <a:xfrm>
            <a:off x="10813800" y="2425732"/>
            <a:ext cx="1150143" cy="1846622"/>
            <a:chOff x="3273115" y="1573405"/>
            <a:chExt cx="1150143" cy="1990717"/>
          </a:xfrm>
        </p:grpSpPr>
        <p:grpSp>
          <p:nvGrpSpPr>
            <p:cNvPr id="736" name="Agrupar 735">
              <a:extLst>
                <a:ext uri="{FF2B5EF4-FFF2-40B4-BE49-F238E27FC236}">
                  <a16:creationId xmlns:a16="http://schemas.microsoft.com/office/drawing/2014/main" id="{5EADE428-5D1F-4D59-9C1D-EB9AD587487D}"/>
                </a:ext>
              </a:extLst>
            </p:cNvPr>
            <p:cNvGrpSpPr/>
            <p:nvPr/>
          </p:nvGrpSpPr>
          <p:grpSpPr>
            <a:xfrm>
              <a:off x="3273115" y="1573405"/>
              <a:ext cx="1150143" cy="428204"/>
              <a:chOff x="1141526" y="1366707"/>
              <a:chExt cx="1150143" cy="428204"/>
            </a:xfrm>
          </p:grpSpPr>
          <p:sp>
            <p:nvSpPr>
              <p:cNvPr id="752" name="Forma Livre: Forma 751">
                <a:extLst>
                  <a:ext uri="{FF2B5EF4-FFF2-40B4-BE49-F238E27FC236}">
                    <a16:creationId xmlns:a16="http://schemas.microsoft.com/office/drawing/2014/main" id="{DB5E4E90-7546-4C00-AD47-5A377F9BB340}"/>
                  </a:ext>
                </a:extLst>
              </p:cNvPr>
              <p:cNvSpPr/>
              <p:nvPr/>
            </p:nvSpPr>
            <p:spPr>
              <a:xfrm>
                <a:off x="1141526" y="1366708"/>
                <a:ext cx="1145610" cy="423863"/>
              </a:xfrm>
              <a:custGeom>
                <a:avLst/>
                <a:gdLst>
                  <a:gd name="connsiteX0" fmla="*/ 0 w 1147762"/>
                  <a:gd name="connsiteY0" fmla="*/ 2381 h 423863"/>
                  <a:gd name="connsiteX1" fmla="*/ 611981 w 1147762"/>
                  <a:gd name="connsiteY1" fmla="*/ 0 h 423863"/>
                  <a:gd name="connsiteX2" fmla="*/ 697706 w 1147762"/>
                  <a:gd name="connsiteY2" fmla="*/ 85725 h 423863"/>
                  <a:gd name="connsiteX3" fmla="*/ 892968 w 1147762"/>
                  <a:gd name="connsiteY3" fmla="*/ 85725 h 423863"/>
                  <a:gd name="connsiteX4" fmla="*/ 1140618 w 1147762"/>
                  <a:gd name="connsiteY4" fmla="*/ 333375 h 423863"/>
                  <a:gd name="connsiteX5" fmla="*/ 1147762 w 1147762"/>
                  <a:gd name="connsiteY5" fmla="*/ 423863 h 423863"/>
                  <a:gd name="connsiteX6" fmla="*/ 731043 w 1147762"/>
                  <a:gd name="connsiteY6" fmla="*/ 423863 h 423863"/>
                  <a:gd name="connsiteX7" fmla="*/ 652462 w 1147762"/>
                  <a:gd name="connsiteY7" fmla="*/ 350044 h 423863"/>
                  <a:gd name="connsiteX8" fmla="*/ 140493 w 1147762"/>
                  <a:gd name="connsiteY8" fmla="*/ 345281 h 423863"/>
                  <a:gd name="connsiteX9" fmla="*/ 2381 w 1147762"/>
                  <a:gd name="connsiteY9" fmla="*/ 214313 h 423863"/>
                  <a:gd name="connsiteX10" fmla="*/ 0 w 1147762"/>
                  <a:gd name="connsiteY10" fmla="*/ 2381 h 423863"/>
                  <a:gd name="connsiteX0" fmla="*/ 0 w 1140618"/>
                  <a:gd name="connsiteY0" fmla="*/ 2381 h 423863"/>
                  <a:gd name="connsiteX1" fmla="*/ 611981 w 1140618"/>
                  <a:gd name="connsiteY1" fmla="*/ 0 h 423863"/>
                  <a:gd name="connsiteX2" fmla="*/ 697706 w 1140618"/>
                  <a:gd name="connsiteY2" fmla="*/ 85725 h 423863"/>
                  <a:gd name="connsiteX3" fmla="*/ 892968 w 1140618"/>
                  <a:gd name="connsiteY3" fmla="*/ 85725 h 423863"/>
                  <a:gd name="connsiteX4" fmla="*/ 1140618 w 1140618"/>
                  <a:gd name="connsiteY4" fmla="*/ 333375 h 423863"/>
                  <a:gd name="connsiteX5" fmla="*/ 1138237 w 1140618"/>
                  <a:gd name="connsiteY5" fmla="*/ 423863 h 423863"/>
                  <a:gd name="connsiteX6" fmla="*/ 731043 w 1140618"/>
                  <a:gd name="connsiteY6" fmla="*/ 423863 h 423863"/>
                  <a:gd name="connsiteX7" fmla="*/ 652462 w 1140618"/>
                  <a:gd name="connsiteY7" fmla="*/ 350044 h 423863"/>
                  <a:gd name="connsiteX8" fmla="*/ 140493 w 1140618"/>
                  <a:gd name="connsiteY8" fmla="*/ 345281 h 423863"/>
                  <a:gd name="connsiteX9" fmla="*/ 2381 w 1140618"/>
                  <a:gd name="connsiteY9" fmla="*/ 214313 h 423863"/>
                  <a:gd name="connsiteX10" fmla="*/ 0 w 1140618"/>
                  <a:gd name="connsiteY10" fmla="*/ 2381 h 423863"/>
                  <a:gd name="connsiteX0" fmla="*/ 0 w 1138277"/>
                  <a:gd name="connsiteY0" fmla="*/ 2381 h 423863"/>
                  <a:gd name="connsiteX1" fmla="*/ 611981 w 1138277"/>
                  <a:gd name="connsiteY1" fmla="*/ 0 h 423863"/>
                  <a:gd name="connsiteX2" fmla="*/ 697706 w 1138277"/>
                  <a:gd name="connsiteY2" fmla="*/ 85725 h 423863"/>
                  <a:gd name="connsiteX3" fmla="*/ 892968 w 1138277"/>
                  <a:gd name="connsiteY3" fmla="*/ 85725 h 423863"/>
                  <a:gd name="connsiteX4" fmla="*/ 1128712 w 1138277"/>
                  <a:gd name="connsiteY4" fmla="*/ 333375 h 423863"/>
                  <a:gd name="connsiteX5" fmla="*/ 1138237 w 1138277"/>
                  <a:gd name="connsiteY5" fmla="*/ 423863 h 423863"/>
                  <a:gd name="connsiteX6" fmla="*/ 731043 w 1138277"/>
                  <a:gd name="connsiteY6" fmla="*/ 423863 h 423863"/>
                  <a:gd name="connsiteX7" fmla="*/ 652462 w 1138277"/>
                  <a:gd name="connsiteY7" fmla="*/ 350044 h 423863"/>
                  <a:gd name="connsiteX8" fmla="*/ 140493 w 1138277"/>
                  <a:gd name="connsiteY8" fmla="*/ 345281 h 423863"/>
                  <a:gd name="connsiteX9" fmla="*/ 2381 w 1138277"/>
                  <a:gd name="connsiteY9" fmla="*/ 214313 h 423863"/>
                  <a:gd name="connsiteX10" fmla="*/ 0 w 1138277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38237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50212"/>
                  <a:gd name="connsiteY0" fmla="*/ 2381 h 423863"/>
                  <a:gd name="connsiteX1" fmla="*/ 611981 w 1150212"/>
                  <a:gd name="connsiteY1" fmla="*/ 0 h 423863"/>
                  <a:gd name="connsiteX2" fmla="*/ 697706 w 1150212"/>
                  <a:gd name="connsiteY2" fmla="*/ 85725 h 423863"/>
                  <a:gd name="connsiteX3" fmla="*/ 892968 w 1150212"/>
                  <a:gd name="connsiteY3" fmla="*/ 85725 h 423863"/>
                  <a:gd name="connsiteX4" fmla="*/ 1145380 w 1150212"/>
                  <a:gd name="connsiteY4" fmla="*/ 330994 h 423863"/>
                  <a:gd name="connsiteX5" fmla="*/ 1150144 w 1150212"/>
                  <a:gd name="connsiteY5" fmla="*/ 423863 h 423863"/>
                  <a:gd name="connsiteX6" fmla="*/ 731043 w 1150212"/>
                  <a:gd name="connsiteY6" fmla="*/ 423863 h 423863"/>
                  <a:gd name="connsiteX7" fmla="*/ 652462 w 1150212"/>
                  <a:gd name="connsiteY7" fmla="*/ 350044 h 423863"/>
                  <a:gd name="connsiteX8" fmla="*/ 140493 w 1150212"/>
                  <a:gd name="connsiteY8" fmla="*/ 345281 h 423863"/>
                  <a:gd name="connsiteX9" fmla="*/ 2381 w 1150212"/>
                  <a:gd name="connsiteY9" fmla="*/ 214313 h 423863"/>
                  <a:gd name="connsiteX10" fmla="*/ 0 w 1150212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43000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45610"/>
                  <a:gd name="connsiteY0" fmla="*/ 2381 h 423863"/>
                  <a:gd name="connsiteX1" fmla="*/ 611981 w 1145610"/>
                  <a:gd name="connsiteY1" fmla="*/ 0 h 423863"/>
                  <a:gd name="connsiteX2" fmla="*/ 697706 w 1145610"/>
                  <a:gd name="connsiteY2" fmla="*/ 85725 h 423863"/>
                  <a:gd name="connsiteX3" fmla="*/ 892968 w 1145610"/>
                  <a:gd name="connsiteY3" fmla="*/ 85725 h 423863"/>
                  <a:gd name="connsiteX4" fmla="*/ 1145380 w 1145610"/>
                  <a:gd name="connsiteY4" fmla="*/ 330994 h 423863"/>
                  <a:gd name="connsiteX5" fmla="*/ 1145382 w 1145610"/>
                  <a:gd name="connsiteY5" fmla="*/ 423863 h 423863"/>
                  <a:gd name="connsiteX6" fmla="*/ 731043 w 1145610"/>
                  <a:gd name="connsiteY6" fmla="*/ 423863 h 423863"/>
                  <a:gd name="connsiteX7" fmla="*/ 652462 w 1145610"/>
                  <a:gd name="connsiteY7" fmla="*/ 350044 h 423863"/>
                  <a:gd name="connsiteX8" fmla="*/ 140493 w 1145610"/>
                  <a:gd name="connsiteY8" fmla="*/ 345281 h 423863"/>
                  <a:gd name="connsiteX9" fmla="*/ 2381 w 1145610"/>
                  <a:gd name="connsiteY9" fmla="*/ 214313 h 423863"/>
                  <a:gd name="connsiteX10" fmla="*/ 0 w 1145610"/>
                  <a:gd name="connsiteY10" fmla="*/ 2381 h 42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5610" h="423863">
                    <a:moveTo>
                      <a:pt x="0" y="2381"/>
                    </a:moveTo>
                    <a:lnTo>
                      <a:pt x="611981" y="0"/>
                    </a:lnTo>
                    <a:lnTo>
                      <a:pt x="697706" y="85725"/>
                    </a:lnTo>
                    <a:lnTo>
                      <a:pt x="892968" y="85725"/>
                    </a:lnTo>
                    <a:lnTo>
                      <a:pt x="1145380" y="330994"/>
                    </a:lnTo>
                    <a:cubicBezTo>
                      <a:pt x="1144586" y="361157"/>
                      <a:pt x="1146176" y="393700"/>
                      <a:pt x="1145382" y="423863"/>
                    </a:cubicBezTo>
                    <a:lnTo>
                      <a:pt x="731043" y="423863"/>
                    </a:lnTo>
                    <a:lnTo>
                      <a:pt x="652462" y="350044"/>
                    </a:lnTo>
                    <a:lnTo>
                      <a:pt x="140493" y="345281"/>
                    </a:lnTo>
                    <a:lnTo>
                      <a:pt x="2381" y="214313"/>
                    </a:lnTo>
                    <a:cubicBezTo>
                      <a:pt x="1587" y="143669"/>
                      <a:pt x="794" y="73025"/>
                      <a:pt x="0" y="238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3" name="Forma Livre: Forma 752">
                <a:extLst>
                  <a:ext uri="{FF2B5EF4-FFF2-40B4-BE49-F238E27FC236}">
                    <a16:creationId xmlns:a16="http://schemas.microsoft.com/office/drawing/2014/main" id="{B50B9FD8-4B86-4E5C-84F3-879724B2A2AD}"/>
                  </a:ext>
                </a:extLst>
              </p:cNvPr>
              <p:cNvSpPr/>
              <p:nvPr/>
            </p:nvSpPr>
            <p:spPr>
              <a:xfrm>
                <a:off x="1237965" y="1672488"/>
                <a:ext cx="964407" cy="73819"/>
              </a:xfrm>
              <a:custGeom>
                <a:avLst/>
                <a:gdLst>
                  <a:gd name="connsiteX0" fmla="*/ 0 w 971550"/>
                  <a:gd name="connsiteY0" fmla="*/ 2382 h 104775"/>
                  <a:gd name="connsiteX1" fmla="*/ 595313 w 971550"/>
                  <a:gd name="connsiteY1" fmla="*/ 0 h 104775"/>
                  <a:gd name="connsiteX2" fmla="*/ 657225 w 971550"/>
                  <a:gd name="connsiteY2" fmla="*/ 52388 h 104775"/>
                  <a:gd name="connsiteX3" fmla="*/ 952500 w 971550"/>
                  <a:gd name="connsiteY3" fmla="*/ 54769 h 104775"/>
                  <a:gd name="connsiteX4" fmla="*/ 964407 w 971550"/>
                  <a:gd name="connsiteY4" fmla="*/ 73819 h 104775"/>
                  <a:gd name="connsiteX5" fmla="*/ 971550 w 971550"/>
                  <a:gd name="connsiteY5" fmla="*/ 104775 h 104775"/>
                  <a:gd name="connsiteX0" fmla="*/ 0 w 964407"/>
                  <a:gd name="connsiteY0" fmla="*/ 2382 h 73819"/>
                  <a:gd name="connsiteX1" fmla="*/ 595313 w 964407"/>
                  <a:gd name="connsiteY1" fmla="*/ 0 h 73819"/>
                  <a:gd name="connsiteX2" fmla="*/ 657225 w 964407"/>
                  <a:gd name="connsiteY2" fmla="*/ 52388 h 73819"/>
                  <a:gd name="connsiteX3" fmla="*/ 952500 w 964407"/>
                  <a:gd name="connsiteY3" fmla="*/ 54769 h 73819"/>
                  <a:gd name="connsiteX4" fmla="*/ 964407 w 964407"/>
                  <a:gd name="connsiteY4" fmla="*/ 73819 h 7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407" h="73819">
                    <a:moveTo>
                      <a:pt x="0" y="2382"/>
                    </a:moveTo>
                    <a:lnTo>
                      <a:pt x="595313" y="0"/>
                    </a:lnTo>
                    <a:lnTo>
                      <a:pt x="657225" y="52388"/>
                    </a:lnTo>
                    <a:lnTo>
                      <a:pt x="952500" y="54769"/>
                    </a:lnTo>
                    <a:lnTo>
                      <a:pt x="964407" y="73819"/>
                    </a:ln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4" name="Forma Livre: Forma 753">
                <a:extLst>
                  <a:ext uri="{FF2B5EF4-FFF2-40B4-BE49-F238E27FC236}">
                    <a16:creationId xmlns:a16="http://schemas.microsoft.com/office/drawing/2014/main" id="{A0C28C70-0882-491B-9113-368C309D58FE}"/>
                  </a:ext>
                </a:extLst>
              </p:cNvPr>
              <p:cNvSpPr/>
              <p:nvPr/>
            </p:nvSpPr>
            <p:spPr>
              <a:xfrm>
                <a:off x="1910669" y="1744905"/>
                <a:ext cx="381000" cy="50006"/>
              </a:xfrm>
              <a:custGeom>
                <a:avLst/>
                <a:gdLst>
                  <a:gd name="connsiteX0" fmla="*/ 38100 w 381000"/>
                  <a:gd name="connsiteY0" fmla="*/ 2381 h 50006"/>
                  <a:gd name="connsiteX1" fmla="*/ 381000 w 381000"/>
                  <a:gd name="connsiteY1" fmla="*/ 0 h 50006"/>
                  <a:gd name="connsiteX2" fmla="*/ 378618 w 381000"/>
                  <a:gd name="connsiteY2" fmla="*/ 50006 h 50006"/>
                  <a:gd name="connsiteX3" fmla="*/ 0 w 381000"/>
                  <a:gd name="connsiteY3" fmla="*/ 50006 h 50006"/>
                  <a:gd name="connsiteX4" fmla="*/ 38100 w 381000"/>
                  <a:gd name="connsiteY4" fmla="*/ 2381 h 5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50006">
                    <a:moveTo>
                      <a:pt x="38100" y="2381"/>
                    </a:moveTo>
                    <a:lnTo>
                      <a:pt x="381000" y="0"/>
                    </a:lnTo>
                    <a:lnTo>
                      <a:pt x="378618" y="50006"/>
                    </a:lnTo>
                    <a:lnTo>
                      <a:pt x="0" y="50006"/>
                    </a:lnTo>
                    <a:lnTo>
                      <a:pt x="38100" y="2381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5" name="Forma Livre: Forma 754">
                <a:extLst>
                  <a:ext uri="{FF2B5EF4-FFF2-40B4-BE49-F238E27FC236}">
                    <a16:creationId xmlns:a16="http://schemas.microsoft.com/office/drawing/2014/main" id="{F81D996A-FCF8-4E13-B94B-131C60DDA726}"/>
                  </a:ext>
                </a:extLst>
              </p:cNvPr>
              <p:cNvSpPr/>
              <p:nvPr/>
            </p:nvSpPr>
            <p:spPr>
              <a:xfrm>
                <a:off x="1528762" y="1366707"/>
                <a:ext cx="538163" cy="173831"/>
              </a:xfrm>
              <a:custGeom>
                <a:avLst/>
                <a:gdLst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83394 w 538163"/>
                  <a:gd name="connsiteY6" fmla="*/ 71438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14325 w 538163"/>
                  <a:gd name="connsiteY3" fmla="*/ 166687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0 h 171450"/>
                  <a:gd name="connsiteX1" fmla="*/ 0 w 538163"/>
                  <a:gd name="connsiteY1" fmla="*/ 104775 h 171450"/>
                  <a:gd name="connsiteX2" fmla="*/ 73819 w 538163"/>
                  <a:gd name="connsiteY2" fmla="*/ 171450 h 171450"/>
                  <a:gd name="connsiteX3" fmla="*/ 314325 w 538163"/>
                  <a:gd name="connsiteY3" fmla="*/ 169068 h 171450"/>
                  <a:gd name="connsiteX4" fmla="*/ 354806 w 538163"/>
                  <a:gd name="connsiteY4" fmla="*/ 126206 h 171450"/>
                  <a:gd name="connsiteX5" fmla="*/ 538163 w 538163"/>
                  <a:gd name="connsiteY5" fmla="*/ 123825 h 171450"/>
                  <a:gd name="connsiteX6" fmla="*/ 497682 w 538163"/>
                  <a:gd name="connsiteY6" fmla="*/ 78582 h 171450"/>
                  <a:gd name="connsiteX7" fmla="*/ 309563 w 538163"/>
                  <a:gd name="connsiteY7" fmla="*/ 78581 h 171450"/>
                  <a:gd name="connsiteX8" fmla="*/ 223838 w 538163"/>
                  <a:gd name="connsiteY8" fmla="*/ 2381 h 171450"/>
                  <a:gd name="connsiteX9" fmla="*/ 2381 w 538163"/>
                  <a:gd name="connsiteY9" fmla="*/ 0 h 171450"/>
                  <a:gd name="connsiteX0" fmla="*/ 2381 w 538163"/>
                  <a:gd name="connsiteY0" fmla="*/ 2381 h 173831"/>
                  <a:gd name="connsiteX1" fmla="*/ 0 w 538163"/>
                  <a:gd name="connsiteY1" fmla="*/ 107156 h 173831"/>
                  <a:gd name="connsiteX2" fmla="*/ 73819 w 538163"/>
                  <a:gd name="connsiteY2" fmla="*/ 173831 h 173831"/>
                  <a:gd name="connsiteX3" fmla="*/ 314325 w 538163"/>
                  <a:gd name="connsiteY3" fmla="*/ 171449 h 173831"/>
                  <a:gd name="connsiteX4" fmla="*/ 354806 w 538163"/>
                  <a:gd name="connsiteY4" fmla="*/ 128587 h 173831"/>
                  <a:gd name="connsiteX5" fmla="*/ 538163 w 538163"/>
                  <a:gd name="connsiteY5" fmla="*/ 126206 h 173831"/>
                  <a:gd name="connsiteX6" fmla="*/ 497682 w 538163"/>
                  <a:gd name="connsiteY6" fmla="*/ 80963 h 173831"/>
                  <a:gd name="connsiteX7" fmla="*/ 309563 w 538163"/>
                  <a:gd name="connsiteY7" fmla="*/ 80962 h 173831"/>
                  <a:gd name="connsiteX8" fmla="*/ 223838 w 538163"/>
                  <a:gd name="connsiteY8" fmla="*/ 0 h 173831"/>
                  <a:gd name="connsiteX9" fmla="*/ 2381 w 538163"/>
                  <a:gd name="connsiteY9" fmla="*/ 2381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163" h="173831">
                    <a:moveTo>
                      <a:pt x="2381" y="2381"/>
                    </a:moveTo>
                    <a:cubicBezTo>
                      <a:pt x="1587" y="34925"/>
                      <a:pt x="794" y="74612"/>
                      <a:pt x="0" y="107156"/>
                    </a:cubicBezTo>
                    <a:lnTo>
                      <a:pt x="73819" y="173831"/>
                    </a:lnTo>
                    <a:lnTo>
                      <a:pt x="314325" y="171449"/>
                    </a:lnTo>
                    <a:lnTo>
                      <a:pt x="354806" y="128587"/>
                    </a:lnTo>
                    <a:lnTo>
                      <a:pt x="538163" y="126206"/>
                    </a:lnTo>
                    <a:lnTo>
                      <a:pt x="497682" y="80963"/>
                    </a:lnTo>
                    <a:lnTo>
                      <a:pt x="309563" y="80962"/>
                    </a:lnTo>
                    <a:lnTo>
                      <a:pt x="223838" y="0"/>
                    </a:lnTo>
                    <a:lnTo>
                      <a:pt x="2381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7" name="Agrupar 736">
              <a:extLst>
                <a:ext uri="{FF2B5EF4-FFF2-40B4-BE49-F238E27FC236}">
                  <a16:creationId xmlns:a16="http://schemas.microsoft.com/office/drawing/2014/main" id="{D7EC10D8-A704-407C-AC2F-510ABD0FEDDF}"/>
                </a:ext>
              </a:extLst>
            </p:cNvPr>
            <p:cNvGrpSpPr/>
            <p:nvPr/>
          </p:nvGrpSpPr>
          <p:grpSpPr>
            <a:xfrm>
              <a:off x="3273115" y="2094243"/>
              <a:ext cx="1150143" cy="428204"/>
              <a:chOff x="1141526" y="1366707"/>
              <a:chExt cx="1150143" cy="428204"/>
            </a:xfrm>
          </p:grpSpPr>
          <p:sp>
            <p:nvSpPr>
              <p:cNvPr id="748" name="Forma Livre: Forma 747">
                <a:extLst>
                  <a:ext uri="{FF2B5EF4-FFF2-40B4-BE49-F238E27FC236}">
                    <a16:creationId xmlns:a16="http://schemas.microsoft.com/office/drawing/2014/main" id="{F76BA036-63B9-49A7-B479-CAEC510B1BF2}"/>
                  </a:ext>
                </a:extLst>
              </p:cNvPr>
              <p:cNvSpPr/>
              <p:nvPr/>
            </p:nvSpPr>
            <p:spPr>
              <a:xfrm>
                <a:off x="1141526" y="1366708"/>
                <a:ext cx="1145610" cy="423863"/>
              </a:xfrm>
              <a:custGeom>
                <a:avLst/>
                <a:gdLst>
                  <a:gd name="connsiteX0" fmla="*/ 0 w 1147762"/>
                  <a:gd name="connsiteY0" fmla="*/ 2381 h 423863"/>
                  <a:gd name="connsiteX1" fmla="*/ 611981 w 1147762"/>
                  <a:gd name="connsiteY1" fmla="*/ 0 h 423863"/>
                  <a:gd name="connsiteX2" fmla="*/ 697706 w 1147762"/>
                  <a:gd name="connsiteY2" fmla="*/ 85725 h 423863"/>
                  <a:gd name="connsiteX3" fmla="*/ 892968 w 1147762"/>
                  <a:gd name="connsiteY3" fmla="*/ 85725 h 423863"/>
                  <a:gd name="connsiteX4" fmla="*/ 1140618 w 1147762"/>
                  <a:gd name="connsiteY4" fmla="*/ 333375 h 423863"/>
                  <a:gd name="connsiteX5" fmla="*/ 1147762 w 1147762"/>
                  <a:gd name="connsiteY5" fmla="*/ 423863 h 423863"/>
                  <a:gd name="connsiteX6" fmla="*/ 731043 w 1147762"/>
                  <a:gd name="connsiteY6" fmla="*/ 423863 h 423863"/>
                  <a:gd name="connsiteX7" fmla="*/ 652462 w 1147762"/>
                  <a:gd name="connsiteY7" fmla="*/ 350044 h 423863"/>
                  <a:gd name="connsiteX8" fmla="*/ 140493 w 1147762"/>
                  <a:gd name="connsiteY8" fmla="*/ 345281 h 423863"/>
                  <a:gd name="connsiteX9" fmla="*/ 2381 w 1147762"/>
                  <a:gd name="connsiteY9" fmla="*/ 214313 h 423863"/>
                  <a:gd name="connsiteX10" fmla="*/ 0 w 1147762"/>
                  <a:gd name="connsiteY10" fmla="*/ 2381 h 423863"/>
                  <a:gd name="connsiteX0" fmla="*/ 0 w 1140618"/>
                  <a:gd name="connsiteY0" fmla="*/ 2381 h 423863"/>
                  <a:gd name="connsiteX1" fmla="*/ 611981 w 1140618"/>
                  <a:gd name="connsiteY1" fmla="*/ 0 h 423863"/>
                  <a:gd name="connsiteX2" fmla="*/ 697706 w 1140618"/>
                  <a:gd name="connsiteY2" fmla="*/ 85725 h 423863"/>
                  <a:gd name="connsiteX3" fmla="*/ 892968 w 1140618"/>
                  <a:gd name="connsiteY3" fmla="*/ 85725 h 423863"/>
                  <a:gd name="connsiteX4" fmla="*/ 1140618 w 1140618"/>
                  <a:gd name="connsiteY4" fmla="*/ 333375 h 423863"/>
                  <a:gd name="connsiteX5" fmla="*/ 1138237 w 1140618"/>
                  <a:gd name="connsiteY5" fmla="*/ 423863 h 423863"/>
                  <a:gd name="connsiteX6" fmla="*/ 731043 w 1140618"/>
                  <a:gd name="connsiteY6" fmla="*/ 423863 h 423863"/>
                  <a:gd name="connsiteX7" fmla="*/ 652462 w 1140618"/>
                  <a:gd name="connsiteY7" fmla="*/ 350044 h 423863"/>
                  <a:gd name="connsiteX8" fmla="*/ 140493 w 1140618"/>
                  <a:gd name="connsiteY8" fmla="*/ 345281 h 423863"/>
                  <a:gd name="connsiteX9" fmla="*/ 2381 w 1140618"/>
                  <a:gd name="connsiteY9" fmla="*/ 214313 h 423863"/>
                  <a:gd name="connsiteX10" fmla="*/ 0 w 1140618"/>
                  <a:gd name="connsiteY10" fmla="*/ 2381 h 423863"/>
                  <a:gd name="connsiteX0" fmla="*/ 0 w 1138277"/>
                  <a:gd name="connsiteY0" fmla="*/ 2381 h 423863"/>
                  <a:gd name="connsiteX1" fmla="*/ 611981 w 1138277"/>
                  <a:gd name="connsiteY1" fmla="*/ 0 h 423863"/>
                  <a:gd name="connsiteX2" fmla="*/ 697706 w 1138277"/>
                  <a:gd name="connsiteY2" fmla="*/ 85725 h 423863"/>
                  <a:gd name="connsiteX3" fmla="*/ 892968 w 1138277"/>
                  <a:gd name="connsiteY3" fmla="*/ 85725 h 423863"/>
                  <a:gd name="connsiteX4" fmla="*/ 1128712 w 1138277"/>
                  <a:gd name="connsiteY4" fmla="*/ 333375 h 423863"/>
                  <a:gd name="connsiteX5" fmla="*/ 1138237 w 1138277"/>
                  <a:gd name="connsiteY5" fmla="*/ 423863 h 423863"/>
                  <a:gd name="connsiteX6" fmla="*/ 731043 w 1138277"/>
                  <a:gd name="connsiteY6" fmla="*/ 423863 h 423863"/>
                  <a:gd name="connsiteX7" fmla="*/ 652462 w 1138277"/>
                  <a:gd name="connsiteY7" fmla="*/ 350044 h 423863"/>
                  <a:gd name="connsiteX8" fmla="*/ 140493 w 1138277"/>
                  <a:gd name="connsiteY8" fmla="*/ 345281 h 423863"/>
                  <a:gd name="connsiteX9" fmla="*/ 2381 w 1138277"/>
                  <a:gd name="connsiteY9" fmla="*/ 214313 h 423863"/>
                  <a:gd name="connsiteX10" fmla="*/ 0 w 1138277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38237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50212"/>
                  <a:gd name="connsiteY0" fmla="*/ 2381 h 423863"/>
                  <a:gd name="connsiteX1" fmla="*/ 611981 w 1150212"/>
                  <a:gd name="connsiteY1" fmla="*/ 0 h 423863"/>
                  <a:gd name="connsiteX2" fmla="*/ 697706 w 1150212"/>
                  <a:gd name="connsiteY2" fmla="*/ 85725 h 423863"/>
                  <a:gd name="connsiteX3" fmla="*/ 892968 w 1150212"/>
                  <a:gd name="connsiteY3" fmla="*/ 85725 h 423863"/>
                  <a:gd name="connsiteX4" fmla="*/ 1145380 w 1150212"/>
                  <a:gd name="connsiteY4" fmla="*/ 330994 h 423863"/>
                  <a:gd name="connsiteX5" fmla="*/ 1150144 w 1150212"/>
                  <a:gd name="connsiteY5" fmla="*/ 423863 h 423863"/>
                  <a:gd name="connsiteX6" fmla="*/ 731043 w 1150212"/>
                  <a:gd name="connsiteY6" fmla="*/ 423863 h 423863"/>
                  <a:gd name="connsiteX7" fmla="*/ 652462 w 1150212"/>
                  <a:gd name="connsiteY7" fmla="*/ 350044 h 423863"/>
                  <a:gd name="connsiteX8" fmla="*/ 140493 w 1150212"/>
                  <a:gd name="connsiteY8" fmla="*/ 345281 h 423863"/>
                  <a:gd name="connsiteX9" fmla="*/ 2381 w 1150212"/>
                  <a:gd name="connsiteY9" fmla="*/ 214313 h 423863"/>
                  <a:gd name="connsiteX10" fmla="*/ 0 w 1150212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43000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45610"/>
                  <a:gd name="connsiteY0" fmla="*/ 2381 h 423863"/>
                  <a:gd name="connsiteX1" fmla="*/ 611981 w 1145610"/>
                  <a:gd name="connsiteY1" fmla="*/ 0 h 423863"/>
                  <a:gd name="connsiteX2" fmla="*/ 697706 w 1145610"/>
                  <a:gd name="connsiteY2" fmla="*/ 85725 h 423863"/>
                  <a:gd name="connsiteX3" fmla="*/ 892968 w 1145610"/>
                  <a:gd name="connsiteY3" fmla="*/ 85725 h 423863"/>
                  <a:gd name="connsiteX4" fmla="*/ 1145380 w 1145610"/>
                  <a:gd name="connsiteY4" fmla="*/ 330994 h 423863"/>
                  <a:gd name="connsiteX5" fmla="*/ 1145382 w 1145610"/>
                  <a:gd name="connsiteY5" fmla="*/ 423863 h 423863"/>
                  <a:gd name="connsiteX6" fmla="*/ 731043 w 1145610"/>
                  <a:gd name="connsiteY6" fmla="*/ 423863 h 423863"/>
                  <a:gd name="connsiteX7" fmla="*/ 652462 w 1145610"/>
                  <a:gd name="connsiteY7" fmla="*/ 350044 h 423863"/>
                  <a:gd name="connsiteX8" fmla="*/ 140493 w 1145610"/>
                  <a:gd name="connsiteY8" fmla="*/ 345281 h 423863"/>
                  <a:gd name="connsiteX9" fmla="*/ 2381 w 1145610"/>
                  <a:gd name="connsiteY9" fmla="*/ 214313 h 423863"/>
                  <a:gd name="connsiteX10" fmla="*/ 0 w 1145610"/>
                  <a:gd name="connsiteY10" fmla="*/ 2381 h 42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5610" h="423863">
                    <a:moveTo>
                      <a:pt x="0" y="2381"/>
                    </a:moveTo>
                    <a:lnTo>
                      <a:pt x="611981" y="0"/>
                    </a:lnTo>
                    <a:lnTo>
                      <a:pt x="697706" y="85725"/>
                    </a:lnTo>
                    <a:lnTo>
                      <a:pt x="892968" y="85725"/>
                    </a:lnTo>
                    <a:lnTo>
                      <a:pt x="1145380" y="330994"/>
                    </a:lnTo>
                    <a:cubicBezTo>
                      <a:pt x="1144586" y="361157"/>
                      <a:pt x="1146176" y="393700"/>
                      <a:pt x="1145382" y="423863"/>
                    </a:cubicBezTo>
                    <a:lnTo>
                      <a:pt x="731043" y="423863"/>
                    </a:lnTo>
                    <a:lnTo>
                      <a:pt x="652462" y="350044"/>
                    </a:lnTo>
                    <a:lnTo>
                      <a:pt x="140493" y="345281"/>
                    </a:lnTo>
                    <a:lnTo>
                      <a:pt x="2381" y="214313"/>
                    </a:lnTo>
                    <a:cubicBezTo>
                      <a:pt x="1587" y="143669"/>
                      <a:pt x="794" y="73025"/>
                      <a:pt x="0" y="238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9" name="Forma Livre: Forma 748">
                <a:extLst>
                  <a:ext uri="{FF2B5EF4-FFF2-40B4-BE49-F238E27FC236}">
                    <a16:creationId xmlns:a16="http://schemas.microsoft.com/office/drawing/2014/main" id="{EB488AB3-7186-44DA-859A-4E39D4F0223B}"/>
                  </a:ext>
                </a:extLst>
              </p:cNvPr>
              <p:cNvSpPr/>
              <p:nvPr/>
            </p:nvSpPr>
            <p:spPr>
              <a:xfrm>
                <a:off x="1237965" y="1672488"/>
                <a:ext cx="964407" cy="73819"/>
              </a:xfrm>
              <a:custGeom>
                <a:avLst/>
                <a:gdLst>
                  <a:gd name="connsiteX0" fmla="*/ 0 w 971550"/>
                  <a:gd name="connsiteY0" fmla="*/ 2382 h 104775"/>
                  <a:gd name="connsiteX1" fmla="*/ 595313 w 971550"/>
                  <a:gd name="connsiteY1" fmla="*/ 0 h 104775"/>
                  <a:gd name="connsiteX2" fmla="*/ 657225 w 971550"/>
                  <a:gd name="connsiteY2" fmla="*/ 52388 h 104775"/>
                  <a:gd name="connsiteX3" fmla="*/ 952500 w 971550"/>
                  <a:gd name="connsiteY3" fmla="*/ 54769 h 104775"/>
                  <a:gd name="connsiteX4" fmla="*/ 964407 w 971550"/>
                  <a:gd name="connsiteY4" fmla="*/ 73819 h 104775"/>
                  <a:gd name="connsiteX5" fmla="*/ 971550 w 971550"/>
                  <a:gd name="connsiteY5" fmla="*/ 104775 h 104775"/>
                  <a:gd name="connsiteX0" fmla="*/ 0 w 964407"/>
                  <a:gd name="connsiteY0" fmla="*/ 2382 h 73819"/>
                  <a:gd name="connsiteX1" fmla="*/ 595313 w 964407"/>
                  <a:gd name="connsiteY1" fmla="*/ 0 h 73819"/>
                  <a:gd name="connsiteX2" fmla="*/ 657225 w 964407"/>
                  <a:gd name="connsiteY2" fmla="*/ 52388 h 73819"/>
                  <a:gd name="connsiteX3" fmla="*/ 952500 w 964407"/>
                  <a:gd name="connsiteY3" fmla="*/ 54769 h 73819"/>
                  <a:gd name="connsiteX4" fmla="*/ 964407 w 964407"/>
                  <a:gd name="connsiteY4" fmla="*/ 73819 h 7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407" h="73819">
                    <a:moveTo>
                      <a:pt x="0" y="2382"/>
                    </a:moveTo>
                    <a:lnTo>
                      <a:pt x="595313" y="0"/>
                    </a:lnTo>
                    <a:lnTo>
                      <a:pt x="657225" y="52388"/>
                    </a:lnTo>
                    <a:lnTo>
                      <a:pt x="952500" y="54769"/>
                    </a:lnTo>
                    <a:lnTo>
                      <a:pt x="964407" y="73819"/>
                    </a:ln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0" name="Forma Livre: Forma 749">
                <a:extLst>
                  <a:ext uri="{FF2B5EF4-FFF2-40B4-BE49-F238E27FC236}">
                    <a16:creationId xmlns:a16="http://schemas.microsoft.com/office/drawing/2014/main" id="{E0FF26FB-58E2-4C31-A8FB-10272F93D43A}"/>
                  </a:ext>
                </a:extLst>
              </p:cNvPr>
              <p:cNvSpPr/>
              <p:nvPr/>
            </p:nvSpPr>
            <p:spPr>
              <a:xfrm>
                <a:off x="1910669" y="1744905"/>
                <a:ext cx="381000" cy="50006"/>
              </a:xfrm>
              <a:custGeom>
                <a:avLst/>
                <a:gdLst>
                  <a:gd name="connsiteX0" fmla="*/ 38100 w 381000"/>
                  <a:gd name="connsiteY0" fmla="*/ 2381 h 50006"/>
                  <a:gd name="connsiteX1" fmla="*/ 381000 w 381000"/>
                  <a:gd name="connsiteY1" fmla="*/ 0 h 50006"/>
                  <a:gd name="connsiteX2" fmla="*/ 378618 w 381000"/>
                  <a:gd name="connsiteY2" fmla="*/ 50006 h 50006"/>
                  <a:gd name="connsiteX3" fmla="*/ 0 w 381000"/>
                  <a:gd name="connsiteY3" fmla="*/ 50006 h 50006"/>
                  <a:gd name="connsiteX4" fmla="*/ 38100 w 381000"/>
                  <a:gd name="connsiteY4" fmla="*/ 2381 h 5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50006">
                    <a:moveTo>
                      <a:pt x="38100" y="2381"/>
                    </a:moveTo>
                    <a:lnTo>
                      <a:pt x="381000" y="0"/>
                    </a:lnTo>
                    <a:lnTo>
                      <a:pt x="378618" y="50006"/>
                    </a:lnTo>
                    <a:lnTo>
                      <a:pt x="0" y="50006"/>
                    </a:lnTo>
                    <a:lnTo>
                      <a:pt x="38100" y="2381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1" name="Forma Livre: Forma 750">
                <a:extLst>
                  <a:ext uri="{FF2B5EF4-FFF2-40B4-BE49-F238E27FC236}">
                    <a16:creationId xmlns:a16="http://schemas.microsoft.com/office/drawing/2014/main" id="{F89A40AF-48A0-4DE2-A3AA-F755D781F83E}"/>
                  </a:ext>
                </a:extLst>
              </p:cNvPr>
              <p:cNvSpPr/>
              <p:nvPr/>
            </p:nvSpPr>
            <p:spPr>
              <a:xfrm>
                <a:off x="1528762" y="1366707"/>
                <a:ext cx="538163" cy="173831"/>
              </a:xfrm>
              <a:custGeom>
                <a:avLst/>
                <a:gdLst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83394 w 538163"/>
                  <a:gd name="connsiteY6" fmla="*/ 71438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14325 w 538163"/>
                  <a:gd name="connsiteY3" fmla="*/ 166687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0 h 171450"/>
                  <a:gd name="connsiteX1" fmla="*/ 0 w 538163"/>
                  <a:gd name="connsiteY1" fmla="*/ 104775 h 171450"/>
                  <a:gd name="connsiteX2" fmla="*/ 73819 w 538163"/>
                  <a:gd name="connsiteY2" fmla="*/ 171450 h 171450"/>
                  <a:gd name="connsiteX3" fmla="*/ 314325 w 538163"/>
                  <a:gd name="connsiteY3" fmla="*/ 169068 h 171450"/>
                  <a:gd name="connsiteX4" fmla="*/ 354806 w 538163"/>
                  <a:gd name="connsiteY4" fmla="*/ 126206 h 171450"/>
                  <a:gd name="connsiteX5" fmla="*/ 538163 w 538163"/>
                  <a:gd name="connsiteY5" fmla="*/ 123825 h 171450"/>
                  <a:gd name="connsiteX6" fmla="*/ 497682 w 538163"/>
                  <a:gd name="connsiteY6" fmla="*/ 78582 h 171450"/>
                  <a:gd name="connsiteX7" fmla="*/ 309563 w 538163"/>
                  <a:gd name="connsiteY7" fmla="*/ 78581 h 171450"/>
                  <a:gd name="connsiteX8" fmla="*/ 223838 w 538163"/>
                  <a:gd name="connsiteY8" fmla="*/ 2381 h 171450"/>
                  <a:gd name="connsiteX9" fmla="*/ 2381 w 538163"/>
                  <a:gd name="connsiteY9" fmla="*/ 0 h 171450"/>
                  <a:gd name="connsiteX0" fmla="*/ 2381 w 538163"/>
                  <a:gd name="connsiteY0" fmla="*/ 2381 h 173831"/>
                  <a:gd name="connsiteX1" fmla="*/ 0 w 538163"/>
                  <a:gd name="connsiteY1" fmla="*/ 107156 h 173831"/>
                  <a:gd name="connsiteX2" fmla="*/ 73819 w 538163"/>
                  <a:gd name="connsiteY2" fmla="*/ 173831 h 173831"/>
                  <a:gd name="connsiteX3" fmla="*/ 314325 w 538163"/>
                  <a:gd name="connsiteY3" fmla="*/ 171449 h 173831"/>
                  <a:gd name="connsiteX4" fmla="*/ 354806 w 538163"/>
                  <a:gd name="connsiteY4" fmla="*/ 128587 h 173831"/>
                  <a:gd name="connsiteX5" fmla="*/ 538163 w 538163"/>
                  <a:gd name="connsiteY5" fmla="*/ 126206 h 173831"/>
                  <a:gd name="connsiteX6" fmla="*/ 497682 w 538163"/>
                  <a:gd name="connsiteY6" fmla="*/ 80963 h 173831"/>
                  <a:gd name="connsiteX7" fmla="*/ 309563 w 538163"/>
                  <a:gd name="connsiteY7" fmla="*/ 80962 h 173831"/>
                  <a:gd name="connsiteX8" fmla="*/ 223838 w 538163"/>
                  <a:gd name="connsiteY8" fmla="*/ 0 h 173831"/>
                  <a:gd name="connsiteX9" fmla="*/ 2381 w 538163"/>
                  <a:gd name="connsiteY9" fmla="*/ 2381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163" h="173831">
                    <a:moveTo>
                      <a:pt x="2381" y="2381"/>
                    </a:moveTo>
                    <a:cubicBezTo>
                      <a:pt x="1587" y="34925"/>
                      <a:pt x="794" y="74612"/>
                      <a:pt x="0" y="107156"/>
                    </a:cubicBezTo>
                    <a:lnTo>
                      <a:pt x="73819" y="173831"/>
                    </a:lnTo>
                    <a:lnTo>
                      <a:pt x="314325" y="171449"/>
                    </a:lnTo>
                    <a:lnTo>
                      <a:pt x="354806" y="128587"/>
                    </a:lnTo>
                    <a:lnTo>
                      <a:pt x="538163" y="126206"/>
                    </a:lnTo>
                    <a:lnTo>
                      <a:pt x="497682" y="80963"/>
                    </a:lnTo>
                    <a:lnTo>
                      <a:pt x="309563" y="80962"/>
                    </a:lnTo>
                    <a:lnTo>
                      <a:pt x="223838" y="0"/>
                    </a:lnTo>
                    <a:lnTo>
                      <a:pt x="2381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8" name="Agrupar 737">
              <a:extLst>
                <a:ext uri="{FF2B5EF4-FFF2-40B4-BE49-F238E27FC236}">
                  <a16:creationId xmlns:a16="http://schemas.microsoft.com/office/drawing/2014/main" id="{ED4DB636-3758-42D5-8C44-F2A589E7F142}"/>
                </a:ext>
              </a:extLst>
            </p:cNvPr>
            <p:cNvGrpSpPr/>
            <p:nvPr/>
          </p:nvGrpSpPr>
          <p:grpSpPr>
            <a:xfrm>
              <a:off x="3273115" y="2615081"/>
              <a:ext cx="1150143" cy="428204"/>
              <a:chOff x="1141526" y="1366707"/>
              <a:chExt cx="1150143" cy="428204"/>
            </a:xfrm>
          </p:grpSpPr>
          <p:sp>
            <p:nvSpPr>
              <p:cNvPr id="744" name="Forma Livre: Forma 743">
                <a:extLst>
                  <a:ext uri="{FF2B5EF4-FFF2-40B4-BE49-F238E27FC236}">
                    <a16:creationId xmlns:a16="http://schemas.microsoft.com/office/drawing/2014/main" id="{D52BCBC6-1085-4C72-8F49-DC1472236490}"/>
                  </a:ext>
                </a:extLst>
              </p:cNvPr>
              <p:cNvSpPr/>
              <p:nvPr/>
            </p:nvSpPr>
            <p:spPr>
              <a:xfrm>
                <a:off x="1141526" y="1366708"/>
                <a:ext cx="1145610" cy="423863"/>
              </a:xfrm>
              <a:custGeom>
                <a:avLst/>
                <a:gdLst>
                  <a:gd name="connsiteX0" fmla="*/ 0 w 1147762"/>
                  <a:gd name="connsiteY0" fmla="*/ 2381 h 423863"/>
                  <a:gd name="connsiteX1" fmla="*/ 611981 w 1147762"/>
                  <a:gd name="connsiteY1" fmla="*/ 0 h 423863"/>
                  <a:gd name="connsiteX2" fmla="*/ 697706 w 1147762"/>
                  <a:gd name="connsiteY2" fmla="*/ 85725 h 423863"/>
                  <a:gd name="connsiteX3" fmla="*/ 892968 w 1147762"/>
                  <a:gd name="connsiteY3" fmla="*/ 85725 h 423863"/>
                  <a:gd name="connsiteX4" fmla="*/ 1140618 w 1147762"/>
                  <a:gd name="connsiteY4" fmla="*/ 333375 h 423863"/>
                  <a:gd name="connsiteX5" fmla="*/ 1147762 w 1147762"/>
                  <a:gd name="connsiteY5" fmla="*/ 423863 h 423863"/>
                  <a:gd name="connsiteX6" fmla="*/ 731043 w 1147762"/>
                  <a:gd name="connsiteY6" fmla="*/ 423863 h 423863"/>
                  <a:gd name="connsiteX7" fmla="*/ 652462 w 1147762"/>
                  <a:gd name="connsiteY7" fmla="*/ 350044 h 423863"/>
                  <a:gd name="connsiteX8" fmla="*/ 140493 w 1147762"/>
                  <a:gd name="connsiteY8" fmla="*/ 345281 h 423863"/>
                  <a:gd name="connsiteX9" fmla="*/ 2381 w 1147762"/>
                  <a:gd name="connsiteY9" fmla="*/ 214313 h 423863"/>
                  <a:gd name="connsiteX10" fmla="*/ 0 w 1147762"/>
                  <a:gd name="connsiteY10" fmla="*/ 2381 h 423863"/>
                  <a:gd name="connsiteX0" fmla="*/ 0 w 1140618"/>
                  <a:gd name="connsiteY0" fmla="*/ 2381 h 423863"/>
                  <a:gd name="connsiteX1" fmla="*/ 611981 w 1140618"/>
                  <a:gd name="connsiteY1" fmla="*/ 0 h 423863"/>
                  <a:gd name="connsiteX2" fmla="*/ 697706 w 1140618"/>
                  <a:gd name="connsiteY2" fmla="*/ 85725 h 423863"/>
                  <a:gd name="connsiteX3" fmla="*/ 892968 w 1140618"/>
                  <a:gd name="connsiteY3" fmla="*/ 85725 h 423863"/>
                  <a:gd name="connsiteX4" fmla="*/ 1140618 w 1140618"/>
                  <a:gd name="connsiteY4" fmla="*/ 333375 h 423863"/>
                  <a:gd name="connsiteX5" fmla="*/ 1138237 w 1140618"/>
                  <a:gd name="connsiteY5" fmla="*/ 423863 h 423863"/>
                  <a:gd name="connsiteX6" fmla="*/ 731043 w 1140618"/>
                  <a:gd name="connsiteY6" fmla="*/ 423863 h 423863"/>
                  <a:gd name="connsiteX7" fmla="*/ 652462 w 1140618"/>
                  <a:gd name="connsiteY7" fmla="*/ 350044 h 423863"/>
                  <a:gd name="connsiteX8" fmla="*/ 140493 w 1140618"/>
                  <a:gd name="connsiteY8" fmla="*/ 345281 h 423863"/>
                  <a:gd name="connsiteX9" fmla="*/ 2381 w 1140618"/>
                  <a:gd name="connsiteY9" fmla="*/ 214313 h 423863"/>
                  <a:gd name="connsiteX10" fmla="*/ 0 w 1140618"/>
                  <a:gd name="connsiteY10" fmla="*/ 2381 h 423863"/>
                  <a:gd name="connsiteX0" fmla="*/ 0 w 1138277"/>
                  <a:gd name="connsiteY0" fmla="*/ 2381 h 423863"/>
                  <a:gd name="connsiteX1" fmla="*/ 611981 w 1138277"/>
                  <a:gd name="connsiteY1" fmla="*/ 0 h 423863"/>
                  <a:gd name="connsiteX2" fmla="*/ 697706 w 1138277"/>
                  <a:gd name="connsiteY2" fmla="*/ 85725 h 423863"/>
                  <a:gd name="connsiteX3" fmla="*/ 892968 w 1138277"/>
                  <a:gd name="connsiteY3" fmla="*/ 85725 h 423863"/>
                  <a:gd name="connsiteX4" fmla="*/ 1128712 w 1138277"/>
                  <a:gd name="connsiteY4" fmla="*/ 333375 h 423863"/>
                  <a:gd name="connsiteX5" fmla="*/ 1138237 w 1138277"/>
                  <a:gd name="connsiteY5" fmla="*/ 423863 h 423863"/>
                  <a:gd name="connsiteX6" fmla="*/ 731043 w 1138277"/>
                  <a:gd name="connsiteY6" fmla="*/ 423863 h 423863"/>
                  <a:gd name="connsiteX7" fmla="*/ 652462 w 1138277"/>
                  <a:gd name="connsiteY7" fmla="*/ 350044 h 423863"/>
                  <a:gd name="connsiteX8" fmla="*/ 140493 w 1138277"/>
                  <a:gd name="connsiteY8" fmla="*/ 345281 h 423863"/>
                  <a:gd name="connsiteX9" fmla="*/ 2381 w 1138277"/>
                  <a:gd name="connsiteY9" fmla="*/ 214313 h 423863"/>
                  <a:gd name="connsiteX10" fmla="*/ 0 w 1138277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38237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50212"/>
                  <a:gd name="connsiteY0" fmla="*/ 2381 h 423863"/>
                  <a:gd name="connsiteX1" fmla="*/ 611981 w 1150212"/>
                  <a:gd name="connsiteY1" fmla="*/ 0 h 423863"/>
                  <a:gd name="connsiteX2" fmla="*/ 697706 w 1150212"/>
                  <a:gd name="connsiteY2" fmla="*/ 85725 h 423863"/>
                  <a:gd name="connsiteX3" fmla="*/ 892968 w 1150212"/>
                  <a:gd name="connsiteY3" fmla="*/ 85725 h 423863"/>
                  <a:gd name="connsiteX4" fmla="*/ 1145380 w 1150212"/>
                  <a:gd name="connsiteY4" fmla="*/ 330994 h 423863"/>
                  <a:gd name="connsiteX5" fmla="*/ 1150144 w 1150212"/>
                  <a:gd name="connsiteY5" fmla="*/ 423863 h 423863"/>
                  <a:gd name="connsiteX6" fmla="*/ 731043 w 1150212"/>
                  <a:gd name="connsiteY6" fmla="*/ 423863 h 423863"/>
                  <a:gd name="connsiteX7" fmla="*/ 652462 w 1150212"/>
                  <a:gd name="connsiteY7" fmla="*/ 350044 h 423863"/>
                  <a:gd name="connsiteX8" fmla="*/ 140493 w 1150212"/>
                  <a:gd name="connsiteY8" fmla="*/ 345281 h 423863"/>
                  <a:gd name="connsiteX9" fmla="*/ 2381 w 1150212"/>
                  <a:gd name="connsiteY9" fmla="*/ 214313 h 423863"/>
                  <a:gd name="connsiteX10" fmla="*/ 0 w 1150212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43000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45610"/>
                  <a:gd name="connsiteY0" fmla="*/ 2381 h 423863"/>
                  <a:gd name="connsiteX1" fmla="*/ 611981 w 1145610"/>
                  <a:gd name="connsiteY1" fmla="*/ 0 h 423863"/>
                  <a:gd name="connsiteX2" fmla="*/ 697706 w 1145610"/>
                  <a:gd name="connsiteY2" fmla="*/ 85725 h 423863"/>
                  <a:gd name="connsiteX3" fmla="*/ 892968 w 1145610"/>
                  <a:gd name="connsiteY3" fmla="*/ 85725 h 423863"/>
                  <a:gd name="connsiteX4" fmla="*/ 1145380 w 1145610"/>
                  <a:gd name="connsiteY4" fmla="*/ 330994 h 423863"/>
                  <a:gd name="connsiteX5" fmla="*/ 1145382 w 1145610"/>
                  <a:gd name="connsiteY5" fmla="*/ 423863 h 423863"/>
                  <a:gd name="connsiteX6" fmla="*/ 731043 w 1145610"/>
                  <a:gd name="connsiteY6" fmla="*/ 423863 h 423863"/>
                  <a:gd name="connsiteX7" fmla="*/ 652462 w 1145610"/>
                  <a:gd name="connsiteY7" fmla="*/ 350044 h 423863"/>
                  <a:gd name="connsiteX8" fmla="*/ 140493 w 1145610"/>
                  <a:gd name="connsiteY8" fmla="*/ 345281 h 423863"/>
                  <a:gd name="connsiteX9" fmla="*/ 2381 w 1145610"/>
                  <a:gd name="connsiteY9" fmla="*/ 214313 h 423863"/>
                  <a:gd name="connsiteX10" fmla="*/ 0 w 1145610"/>
                  <a:gd name="connsiteY10" fmla="*/ 2381 h 42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5610" h="423863">
                    <a:moveTo>
                      <a:pt x="0" y="2381"/>
                    </a:moveTo>
                    <a:lnTo>
                      <a:pt x="611981" y="0"/>
                    </a:lnTo>
                    <a:lnTo>
                      <a:pt x="697706" y="85725"/>
                    </a:lnTo>
                    <a:lnTo>
                      <a:pt x="892968" y="85725"/>
                    </a:lnTo>
                    <a:lnTo>
                      <a:pt x="1145380" y="330994"/>
                    </a:lnTo>
                    <a:cubicBezTo>
                      <a:pt x="1144586" y="361157"/>
                      <a:pt x="1146176" y="393700"/>
                      <a:pt x="1145382" y="423863"/>
                    </a:cubicBezTo>
                    <a:lnTo>
                      <a:pt x="731043" y="423863"/>
                    </a:lnTo>
                    <a:lnTo>
                      <a:pt x="652462" y="350044"/>
                    </a:lnTo>
                    <a:lnTo>
                      <a:pt x="140493" y="345281"/>
                    </a:lnTo>
                    <a:lnTo>
                      <a:pt x="2381" y="214313"/>
                    </a:lnTo>
                    <a:cubicBezTo>
                      <a:pt x="1587" y="143669"/>
                      <a:pt x="794" y="73025"/>
                      <a:pt x="0" y="238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5" name="Forma Livre: Forma 744">
                <a:extLst>
                  <a:ext uri="{FF2B5EF4-FFF2-40B4-BE49-F238E27FC236}">
                    <a16:creationId xmlns:a16="http://schemas.microsoft.com/office/drawing/2014/main" id="{A749E382-F744-4A8D-BFD0-9ADD6194CEFD}"/>
                  </a:ext>
                </a:extLst>
              </p:cNvPr>
              <p:cNvSpPr/>
              <p:nvPr/>
            </p:nvSpPr>
            <p:spPr>
              <a:xfrm>
                <a:off x="1237965" y="1672488"/>
                <a:ext cx="964407" cy="73819"/>
              </a:xfrm>
              <a:custGeom>
                <a:avLst/>
                <a:gdLst>
                  <a:gd name="connsiteX0" fmla="*/ 0 w 971550"/>
                  <a:gd name="connsiteY0" fmla="*/ 2382 h 104775"/>
                  <a:gd name="connsiteX1" fmla="*/ 595313 w 971550"/>
                  <a:gd name="connsiteY1" fmla="*/ 0 h 104775"/>
                  <a:gd name="connsiteX2" fmla="*/ 657225 w 971550"/>
                  <a:gd name="connsiteY2" fmla="*/ 52388 h 104775"/>
                  <a:gd name="connsiteX3" fmla="*/ 952500 w 971550"/>
                  <a:gd name="connsiteY3" fmla="*/ 54769 h 104775"/>
                  <a:gd name="connsiteX4" fmla="*/ 964407 w 971550"/>
                  <a:gd name="connsiteY4" fmla="*/ 73819 h 104775"/>
                  <a:gd name="connsiteX5" fmla="*/ 971550 w 971550"/>
                  <a:gd name="connsiteY5" fmla="*/ 104775 h 104775"/>
                  <a:gd name="connsiteX0" fmla="*/ 0 w 964407"/>
                  <a:gd name="connsiteY0" fmla="*/ 2382 h 73819"/>
                  <a:gd name="connsiteX1" fmla="*/ 595313 w 964407"/>
                  <a:gd name="connsiteY1" fmla="*/ 0 h 73819"/>
                  <a:gd name="connsiteX2" fmla="*/ 657225 w 964407"/>
                  <a:gd name="connsiteY2" fmla="*/ 52388 h 73819"/>
                  <a:gd name="connsiteX3" fmla="*/ 952500 w 964407"/>
                  <a:gd name="connsiteY3" fmla="*/ 54769 h 73819"/>
                  <a:gd name="connsiteX4" fmla="*/ 964407 w 964407"/>
                  <a:gd name="connsiteY4" fmla="*/ 73819 h 7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407" h="73819">
                    <a:moveTo>
                      <a:pt x="0" y="2382"/>
                    </a:moveTo>
                    <a:lnTo>
                      <a:pt x="595313" y="0"/>
                    </a:lnTo>
                    <a:lnTo>
                      <a:pt x="657225" y="52388"/>
                    </a:lnTo>
                    <a:lnTo>
                      <a:pt x="952500" y="54769"/>
                    </a:lnTo>
                    <a:lnTo>
                      <a:pt x="964407" y="73819"/>
                    </a:ln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6" name="Forma Livre: Forma 745">
                <a:extLst>
                  <a:ext uri="{FF2B5EF4-FFF2-40B4-BE49-F238E27FC236}">
                    <a16:creationId xmlns:a16="http://schemas.microsoft.com/office/drawing/2014/main" id="{7750D308-96AE-42D4-967C-148122E8309B}"/>
                  </a:ext>
                </a:extLst>
              </p:cNvPr>
              <p:cNvSpPr/>
              <p:nvPr/>
            </p:nvSpPr>
            <p:spPr>
              <a:xfrm>
                <a:off x="1910669" y="1744905"/>
                <a:ext cx="381000" cy="50006"/>
              </a:xfrm>
              <a:custGeom>
                <a:avLst/>
                <a:gdLst>
                  <a:gd name="connsiteX0" fmla="*/ 38100 w 381000"/>
                  <a:gd name="connsiteY0" fmla="*/ 2381 h 50006"/>
                  <a:gd name="connsiteX1" fmla="*/ 381000 w 381000"/>
                  <a:gd name="connsiteY1" fmla="*/ 0 h 50006"/>
                  <a:gd name="connsiteX2" fmla="*/ 378618 w 381000"/>
                  <a:gd name="connsiteY2" fmla="*/ 50006 h 50006"/>
                  <a:gd name="connsiteX3" fmla="*/ 0 w 381000"/>
                  <a:gd name="connsiteY3" fmla="*/ 50006 h 50006"/>
                  <a:gd name="connsiteX4" fmla="*/ 38100 w 381000"/>
                  <a:gd name="connsiteY4" fmla="*/ 2381 h 5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50006">
                    <a:moveTo>
                      <a:pt x="38100" y="2381"/>
                    </a:moveTo>
                    <a:lnTo>
                      <a:pt x="381000" y="0"/>
                    </a:lnTo>
                    <a:lnTo>
                      <a:pt x="378618" y="50006"/>
                    </a:lnTo>
                    <a:lnTo>
                      <a:pt x="0" y="50006"/>
                    </a:lnTo>
                    <a:lnTo>
                      <a:pt x="38100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7" name="Forma Livre: Forma 746">
                <a:extLst>
                  <a:ext uri="{FF2B5EF4-FFF2-40B4-BE49-F238E27FC236}">
                    <a16:creationId xmlns:a16="http://schemas.microsoft.com/office/drawing/2014/main" id="{89C7A136-5DB8-4E60-8702-0C540EC72961}"/>
                  </a:ext>
                </a:extLst>
              </p:cNvPr>
              <p:cNvSpPr/>
              <p:nvPr/>
            </p:nvSpPr>
            <p:spPr>
              <a:xfrm>
                <a:off x="1528762" y="1366707"/>
                <a:ext cx="538163" cy="173831"/>
              </a:xfrm>
              <a:custGeom>
                <a:avLst/>
                <a:gdLst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83394 w 538163"/>
                  <a:gd name="connsiteY6" fmla="*/ 71438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14325 w 538163"/>
                  <a:gd name="connsiteY3" fmla="*/ 166687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0 h 171450"/>
                  <a:gd name="connsiteX1" fmla="*/ 0 w 538163"/>
                  <a:gd name="connsiteY1" fmla="*/ 104775 h 171450"/>
                  <a:gd name="connsiteX2" fmla="*/ 73819 w 538163"/>
                  <a:gd name="connsiteY2" fmla="*/ 171450 h 171450"/>
                  <a:gd name="connsiteX3" fmla="*/ 314325 w 538163"/>
                  <a:gd name="connsiteY3" fmla="*/ 169068 h 171450"/>
                  <a:gd name="connsiteX4" fmla="*/ 354806 w 538163"/>
                  <a:gd name="connsiteY4" fmla="*/ 126206 h 171450"/>
                  <a:gd name="connsiteX5" fmla="*/ 538163 w 538163"/>
                  <a:gd name="connsiteY5" fmla="*/ 123825 h 171450"/>
                  <a:gd name="connsiteX6" fmla="*/ 497682 w 538163"/>
                  <a:gd name="connsiteY6" fmla="*/ 78582 h 171450"/>
                  <a:gd name="connsiteX7" fmla="*/ 309563 w 538163"/>
                  <a:gd name="connsiteY7" fmla="*/ 78581 h 171450"/>
                  <a:gd name="connsiteX8" fmla="*/ 223838 w 538163"/>
                  <a:gd name="connsiteY8" fmla="*/ 2381 h 171450"/>
                  <a:gd name="connsiteX9" fmla="*/ 2381 w 538163"/>
                  <a:gd name="connsiteY9" fmla="*/ 0 h 171450"/>
                  <a:gd name="connsiteX0" fmla="*/ 2381 w 538163"/>
                  <a:gd name="connsiteY0" fmla="*/ 2381 h 173831"/>
                  <a:gd name="connsiteX1" fmla="*/ 0 w 538163"/>
                  <a:gd name="connsiteY1" fmla="*/ 107156 h 173831"/>
                  <a:gd name="connsiteX2" fmla="*/ 73819 w 538163"/>
                  <a:gd name="connsiteY2" fmla="*/ 173831 h 173831"/>
                  <a:gd name="connsiteX3" fmla="*/ 314325 w 538163"/>
                  <a:gd name="connsiteY3" fmla="*/ 171449 h 173831"/>
                  <a:gd name="connsiteX4" fmla="*/ 354806 w 538163"/>
                  <a:gd name="connsiteY4" fmla="*/ 128587 h 173831"/>
                  <a:gd name="connsiteX5" fmla="*/ 538163 w 538163"/>
                  <a:gd name="connsiteY5" fmla="*/ 126206 h 173831"/>
                  <a:gd name="connsiteX6" fmla="*/ 497682 w 538163"/>
                  <a:gd name="connsiteY6" fmla="*/ 80963 h 173831"/>
                  <a:gd name="connsiteX7" fmla="*/ 309563 w 538163"/>
                  <a:gd name="connsiteY7" fmla="*/ 80962 h 173831"/>
                  <a:gd name="connsiteX8" fmla="*/ 223838 w 538163"/>
                  <a:gd name="connsiteY8" fmla="*/ 0 h 173831"/>
                  <a:gd name="connsiteX9" fmla="*/ 2381 w 538163"/>
                  <a:gd name="connsiteY9" fmla="*/ 2381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163" h="173831">
                    <a:moveTo>
                      <a:pt x="2381" y="2381"/>
                    </a:moveTo>
                    <a:cubicBezTo>
                      <a:pt x="1587" y="34925"/>
                      <a:pt x="794" y="74612"/>
                      <a:pt x="0" y="107156"/>
                    </a:cubicBezTo>
                    <a:lnTo>
                      <a:pt x="73819" y="173831"/>
                    </a:lnTo>
                    <a:lnTo>
                      <a:pt x="314325" y="171449"/>
                    </a:lnTo>
                    <a:lnTo>
                      <a:pt x="354806" y="128587"/>
                    </a:lnTo>
                    <a:lnTo>
                      <a:pt x="538163" y="126206"/>
                    </a:lnTo>
                    <a:lnTo>
                      <a:pt x="497682" y="80963"/>
                    </a:lnTo>
                    <a:lnTo>
                      <a:pt x="309563" y="80962"/>
                    </a:lnTo>
                    <a:lnTo>
                      <a:pt x="223838" y="0"/>
                    </a:lnTo>
                    <a:lnTo>
                      <a:pt x="2381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9" name="Agrupar 738">
              <a:extLst>
                <a:ext uri="{FF2B5EF4-FFF2-40B4-BE49-F238E27FC236}">
                  <a16:creationId xmlns:a16="http://schemas.microsoft.com/office/drawing/2014/main" id="{703F798D-5021-4A6C-B4AB-C23F84CF4317}"/>
                </a:ext>
              </a:extLst>
            </p:cNvPr>
            <p:cNvGrpSpPr/>
            <p:nvPr/>
          </p:nvGrpSpPr>
          <p:grpSpPr>
            <a:xfrm>
              <a:off x="3273115" y="3135918"/>
              <a:ext cx="1150143" cy="428204"/>
              <a:chOff x="1141526" y="1366707"/>
              <a:chExt cx="1150143" cy="428204"/>
            </a:xfrm>
          </p:grpSpPr>
          <p:sp>
            <p:nvSpPr>
              <p:cNvPr id="740" name="Forma Livre: Forma 739">
                <a:extLst>
                  <a:ext uri="{FF2B5EF4-FFF2-40B4-BE49-F238E27FC236}">
                    <a16:creationId xmlns:a16="http://schemas.microsoft.com/office/drawing/2014/main" id="{BDB3B563-2A16-4013-AC49-821F47423034}"/>
                  </a:ext>
                </a:extLst>
              </p:cNvPr>
              <p:cNvSpPr/>
              <p:nvPr/>
            </p:nvSpPr>
            <p:spPr>
              <a:xfrm>
                <a:off x="1141526" y="1366708"/>
                <a:ext cx="1145610" cy="423863"/>
              </a:xfrm>
              <a:custGeom>
                <a:avLst/>
                <a:gdLst>
                  <a:gd name="connsiteX0" fmla="*/ 0 w 1147762"/>
                  <a:gd name="connsiteY0" fmla="*/ 2381 h 423863"/>
                  <a:gd name="connsiteX1" fmla="*/ 611981 w 1147762"/>
                  <a:gd name="connsiteY1" fmla="*/ 0 h 423863"/>
                  <a:gd name="connsiteX2" fmla="*/ 697706 w 1147762"/>
                  <a:gd name="connsiteY2" fmla="*/ 85725 h 423863"/>
                  <a:gd name="connsiteX3" fmla="*/ 892968 w 1147762"/>
                  <a:gd name="connsiteY3" fmla="*/ 85725 h 423863"/>
                  <a:gd name="connsiteX4" fmla="*/ 1140618 w 1147762"/>
                  <a:gd name="connsiteY4" fmla="*/ 333375 h 423863"/>
                  <a:gd name="connsiteX5" fmla="*/ 1147762 w 1147762"/>
                  <a:gd name="connsiteY5" fmla="*/ 423863 h 423863"/>
                  <a:gd name="connsiteX6" fmla="*/ 731043 w 1147762"/>
                  <a:gd name="connsiteY6" fmla="*/ 423863 h 423863"/>
                  <a:gd name="connsiteX7" fmla="*/ 652462 w 1147762"/>
                  <a:gd name="connsiteY7" fmla="*/ 350044 h 423863"/>
                  <a:gd name="connsiteX8" fmla="*/ 140493 w 1147762"/>
                  <a:gd name="connsiteY8" fmla="*/ 345281 h 423863"/>
                  <a:gd name="connsiteX9" fmla="*/ 2381 w 1147762"/>
                  <a:gd name="connsiteY9" fmla="*/ 214313 h 423863"/>
                  <a:gd name="connsiteX10" fmla="*/ 0 w 1147762"/>
                  <a:gd name="connsiteY10" fmla="*/ 2381 h 423863"/>
                  <a:gd name="connsiteX0" fmla="*/ 0 w 1140618"/>
                  <a:gd name="connsiteY0" fmla="*/ 2381 h 423863"/>
                  <a:gd name="connsiteX1" fmla="*/ 611981 w 1140618"/>
                  <a:gd name="connsiteY1" fmla="*/ 0 h 423863"/>
                  <a:gd name="connsiteX2" fmla="*/ 697706 w 1140618"/>
                  <a:gd name="connsiteY2" fmla="*/ 85725 h 423863"/>
                  <a:gd name="connsiteX3" fmla="*/ 892968 w 1140618"/>
                  <a:gd name="connsiteY3" fmla="*/ 85725 h 423863"/>
                  <a:gd name="connsiteX4" fmla="*/ 1140618 w 1140618"/>
                  <a:gd name="connsiteY4" fmla="*/ 333375 h 423863"/>
                  <a:gd name="connsiteX5" fmla="*/ 1138237 w 1140618"/>
                  <a:gd name="connsiteY5" fmla="*/ 423863 h 423863"/>
                  <a:gd name="connsiteX6" fmla="*/ 731043 w 1140618"/>
                  <a:gd name="connsiteY6" fmla="*/ 423863 h 423863"/>
                  <a:gd name="connsiteX7" fmla="*/ 652462 w 1140618"/>
                  <a:gd name="connsiteY7" fmla="*/ 350044 h 423863"/>
                  <a:gd name="connsiteX8" fmla="*/ 140493 w 1140618"/>
                  <a:gd name="connsiteY8" fmla="*/ 345281 h 423863"/>
                  <a:gd name="connsiteX9" fmla="*/ 2381 w 1140618"/>
                  <a:gd name="connsiteY9" fmla="*/ 214313 h 423863"/>
                  <a:gd name="connsiteX10" fmla="*/ 0 w 1140618"/>
                  <a:gd name="connsiteY10" fmla="*/ 2381 h 423863"/>
                  <a:gd name="connsiteX0" fmla="*/ 0 w 1138277"/>
                  <a:gd name="connsiteY0" fmla="*/ 2381 h 423863"/>
                  <a:gd name="connsiteX1" fmla="*/ 611981 w 1138277"/>
                  <a:gd name="connsiteY1" fmla="*/ 0 h 423863"/>
                  <a:gd name="connsiteX2" fmla="*/ 697706 w 1138277"/>
                  <a:gd name="connsiteY2" fmla="*/ 85725 h 423863"/>
                  <a:gd name="connsiteX3" fmla="*/ 892968 w 1138277"/>
                  <a:gd name="connsiteY3" fmla="*/ 85725 h 423863"/>
                  <a:gd name="connsiteX4" fmla="*/ 1128712 w 1138277"/>
                  <a:gd name="connsiteY4" fmla="*/ 333375 h 423863"/>
                  <a:gd name="connsiteX5" fmla="*/ 1138237 w 1138277"/>
                  <a:gd name="connsiteY5" fmla="*/ 423863 h 423863"/>
                  <a:gd name="connsiteX6" fmla="*/ 731043 w 1138277"/>
                  <a:gd name="connsiteY6" fmla="*/ 423863 h 423863"/>
                  <a:gd name="connsiteX7" fmla="*/ 652462 w 1138277"/>
                  <a:gd name="connsiteY7" fmla="*/ 350044 h 423863"/>
                  <a:gd name="connsiteX8" fmla="*/ 140493 w 1138277"/>
                  <a:gd name="connsiteY8" fmla="*/ 345281 h 423863"/>
                  <a:gd name="connsiteX9" fmla="*/ 2381 w 1138277"/>
                  <a:gd name="connsiteY9" fmla="*/ 214313 h 423863"/>
                  <a:gd name="connsiteX10" fmla="*/ 0 w 1138277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38237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50212"/>
                  <a:gd name="connsiteY0" fmla="*/ 2381 h 423863"/>
                  <a:gd name="connsiteX1" fmla="*/ 611981 w 1150212"/>
                  <a:gd name="connsiteY1" fmla="*/ 0 h 423863"/>
                  <a:gd name="connsiteX2" fmla="*/ 697706 w 1150212"/>
                  <a:gd name="connsiteY2" fmla="*/ 85725 h 423863"/>
                  <a:gd name="connsiteX3" fmla="*/ 892968 w 1150212"/>
                  <a:gd name="connsiteY3" fmla="*/ 85725 h 423863"/>
                  <a:gd name="connsiteX4" fmla="*/ 1145380 w 1150212"/>
                  <a:gd name="connsiteY4" fmla="*/ 330994 h 423863"/>
                  <a:gd name="connsiteX5" fmla="*/ 1150144 w 1150212"/>
                  <a:gd name="connsiteY5" fmla="*/ 423863 h 423863"/>
                  <a:gd name="connsiteX6" fmla="*/ 731043 w 1150212"/>
                  <a:gd name="connsiteY6" fmla="*/ 423863 h 423863"/>
                  <a:gd name="connsiteX7" fmla="*/ 652462 w 1150212"/>
                  <a:gd name="connsiteY7" fmla="*/ 350044 h 423863"/>
                  <a:gd name="connsiteX8" fmla="*/ 140493 w 1150212"/>
                  <a:gd name="connsiteY8" fmla="*/ 345281 h 423863"/>
                  <a:gd name="connsiteX9" fmla="*/ 2381 w 1150212"/>
                  <a:gd name="connsiteY9" fmla="*/ 214313 h 423863"/>
                  <a:gd name="connsiteX10" fmla="*/ 0 w 1150212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43000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45610"/>
                  <a:gd name="connsiteY0" fmla="*/ 2381 h 423863"/>
                  <a:gd name="connsiteX1" fmla="*/ 611981 w 1145610"/>
                  <a:gd name="connsiteY1" fmla="*/ 0 h 423863"/>
                  <a:gd name="connsiteX2" fmla="*/ 697706 w 1145610"/>
                  <a:gd name="connsiteY2" fmla="*/ 85725 h 423863"/>
                  <a:gd name="connsiteX3" fmla="*/ 892968 w 1145610"/>
                  <a:gd name="connsiteY3" fmla="*/ 85725 h 423863"/>
                  <a:gd name="connsiteX4" fmla="*/ 1145380 w 1145610"/>
                  <a:gd name="connsiteY4" fmla="*/ 330994 h 423863"/>
                  <a:gd name="connsiteX5" fmla="*/ 1145382 w 1145610"/>
                  <a:gd name="connsiteY5" fmla="*/ 423863 h 423863"/>
                  <a:gd name="connsiteX6" fmla="*/ 731043 w 1145610"/>
                  <a:gd name="connsiteY6" fmla="*/ 423863 h 423863"/>
                  <a:gd name="connsiteX7" fmla="*/ 652462 w 1145610"/>
                  <a:gd name="connsiteY7" fmla="*/ 350044 h 423863"/>
                  <a:gd name="connsiteX8" fmla="*/ 140493 w 1145610"/>
                  <a:gd name="connsiteY8" fmla="*/ 345281 h 423863"/>
                  <a:gd name="connsiteX9" fmla="*/ 2381 w 1145610"/>
                  <a:gd name="connsiteY9" fmla="*/ 214313 h 423863"/>
                  <a:gd name="connsiteX10" fmla="*/ 0 w 1145610"/>
                  <a:gd name="connsiteY10" fmla="*/ 2381 h 42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5610" h="423863">
                    <a:moveTo>
                      <a:pt x="0" y="2381"/>
                    </a:moveTo>
                    <a:lnTo>
                      <a:pt x="611981" y="0"/>
                    </a:lnTo>
                    <a:lnTo>
                      <a:pt x="697706" y="85725"/>
                    </a:lnTo>
                    <a:lnTo>
                      <a:pt x="892968" y="85725"/>
                    </a:lnTo>
                    <a:lnTo>
                      <a:pt x="1145380" y="330994"/>
                    </a:lnTo>
                    <a:cubicBezTo>
                      <a:pt x="1144586" y="361157"/>
                      <a:pt x="1146176" y="393700"/>
                      <a:pt x="1145382" y="423863"/>
                    </a:cubicBezTo>
                    <a:lnTo>
                      <a:pt x="731043" y="423863"/>
                    </a:lnTo>
                    <a:lnTo>
                      <a:pt x="652462" y="350044"/>
                    </a:lnTo>
                    <a:lnTo>
                      <a:pt x="140493" y="345281"/>
                    </a:lnTo>
                    <a:lnTo>
                      <a:pt x="2381" y="214313"/>
                    </a:lnTo>
                    <a:cubicBezTo>
                      <a:pt x="1587" y="143669"/>
                      <a:pt x="794" y="73025"/>
                      <a:pt x="0" y="238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1" name="Forma Livre: Forma 740">
                <a:extLst>
                  <a:ext uri="{FF2B5EF4-FFF2-40B4-BE49-F238E27FC236}">
                    <a16:creationId xmlns:a16="http://schemas.microsoft.com/office/drawing/2014/main" id="{0CE23771-A695-43F9-9B06-7EC984F1208A}"/>
                  </a:ext>
                </a:extLst>
              </p:cNvPr>
              <p:cNvSpPr/>
              <p:nvPr/>
            </p:nvSpPr>
            <p:spPr>
              <a:xfrm>
                <a:off x="1240346" y="1672488"/>
                <a:ext cx="964407" cy="73819"/>
              </a:xfrm>
              <a:custGeom>
                <a:avLst/>
                <a:gdLst>
                  <a:gd name="connsiteX0" fmla="*/ 0 w 971550"/>
                  <a:gd name="connsiteY0" fmla="*/ 2382 h 104775"/>
                  <a:gd name="connsiteX1" fmla="*/ 595313 w 971550"/>
                  <a:gd name="connsiteY1" fmla="*/ 0 h 104775"/>
                  <a:gd name="connsiteX2" fmla="*/ 657225 w 971550"/>
                  <a:gd name="connsiteY2" fmla="*/ 52388 h 104775"/>
                  <a:gd name="connsiteX3" fmla="*/ 952500 w 971550"/>
                  <a:gd name="connsiteY3" fmla="*/ 54769 h 104775"/>
                  <a:gd name="connsiteX4" fmla="*/ 964407 w 971550"/>
                  <a:gd name="connsiteY4" fmla="*/ 73819 h 104775"/>
                  <a:gd name="connsiteX5" fmla="*/ 971550 w 971550"/>
                  <a:gd name="connsiteY5" fmla="*/ 104775 h 104775"/>
                  <a:gd name="connsiteX0" fmla="*/ 0 w 964407"/>
                  <a:gd name="connsiteY0" fmla="*/ 2382 h 73819"/>
                  <a:gd name="connsiteX1" fmla="*/ 595313 w 964407"/>
                  <a:gd name="connsiteY1" fmla="*/ 0 h 73819"/>
                  <a:gd name="connsiteX2" fmla="*/ 657225 w 964407"/>
                  <a:gd name="connsiteY2" fmla="*/ 52388 h 73819"/>
                  <a:gd name="connsiteX3" fmla="*/ 952500 w 964407"/>
                  <a:gd name="connsiteY3" fmla="*/ 54769 h 73819"/>
                  <a:gd name="connsiteX4" fmla="*/ 964407 w 964407"/>
                  <a:gd name="connsiteY4" fmla="*/ 73819 h 7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407" h="73819">
                    <a:moveTo>
                      <a:pt x="0" y="2382"/>
                    </a:moveTo>
                    <a:lnTo>
                      <a:pt x="595313" y="0"/>
                    </a:lnTo>
                    <a:lnTo>
                      <a:pt x="657225" y="52388"/>
                    </a:lnTo>
                    <a:lnTo>
                      <a:pt x="952500" y="54769"/>
                    </a:lnTo>
                    <a:lnTo>
                      <a:pt x="964407" y="73819"/>
                    </a:ln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2" name="Forma Livre: Forma 741">
                <a:extLst>
                  <a:ext uri="{FF2B5EF4-FFF2-40B4-BE49-F238E27FC236}">
                    <a16:creationId xmlns:a16="http://schemas.microsoft.com/office/drawing/2014/main" id="{C15F42B5-35BA-4A8B-B9CC-17A3DBF2B8BE}"/>
                  </a:ext>
                </a:extLst>
              </p:cNvPr>
              <p:cNvSpPr/>
              <p:nvPr/>
            </p:nvSpPr>
            <p:spPr>
              <a:xfrm>
                <a:off x="1910669" y="1744905"/>
                <a:ext cx="381000" cy="50006"/>
              </a:xfrm>
              <a:custGeom>
                <a:avLst/>
                <a:gdLst>
                  <a:gd name="connsiteX0" fmla="*/ 38100 w 381000"/>
                  <a:gd name="connsiteY0" fmla="*/ 2381 h 50006"/>
                  <a:gd name="connsiteX1" fmla="*/ 381000 w 381000"/>
                  <a:gd name="connsiteY1" fmla="*/ 0 h 50006"/>
                  <a:gd name="connsiteX2" fmla="*/ 378618 w 381000"/>
                  <a:gd name="connsiteY2" fmla="*/ 50006 h 50006"/>
                  <a:gd name="connsiteX3" fmla="*/ 0 w 381000"/>
                  <a:gd name="connsiteY3" fmla="*/ 50006 h 50006"/>
                  <a:gd name="connsiteX4" fmla="*/ 38100 w 381000"/>
                  <a:gd name="connsiteY4" fmla="*/ 2381 h 5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50006">
                    <a:moveTo>
                      <a:pt x="38100" y="2381"/>
                    </a:moveTo>
                    <a:lnTo>
                      <a:pt x="381000" y="0"/>
                    </a:lnTo>
                    <a:lnTo>
                      <a:pt x="378618" y="50006"/>
                    </a:lnTo>
                    <a:lnTo>
                      <a:pt x="0" y="50006"/>
                    </a:lnTo>
                    <a:lnTo>
                      <a:pt x="38100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3" name="Forma Livre: Forma 742">
                <a:extLst>
                  <a:ext uri="{FF2B5EF4-FFF2-40B4-BE49-F238E27FC236}">
                    <a16:creationId xmlns:a16="http://schemas.microsoft.com/office/drawing/2014/main" id="{4D68CF6B-C022-49B6-91FA-E666DAC88E0E}"/>
                  </a:ext>
                </a:extLst>
              </p:cNvPr>
              <p:cNvSpPr/>
              <p:nvPr/>
            </p:nvSpPr>
            <p:spPr>
              <a:xfrm>
                <a:off x="1528762" y="1366707"/>
                <a:ext cx="538163" cy="173831"/>
              </a:xfrm>
              <a:custGeom>
                <a:avLst/>
                <a:gdLst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83394 w 538163"/>
                  <a:gd name="connsiteY6" fmla="*/ 71438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14325 w 538163"/>
                  <a:gd name="connsiteY3" fmla="*/ 166687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0 h 171450"/>
                  <a:gd name="connsiteX1" fmla="*/ 0 w 538163"/>
                  <a:gd name="connsiteY1" fmla="*/ 104775 h 171450"/>
                  <a:gd name="connsiteX2" fmla="*/ 73819 w 538163"/>
                  <a:gd name="connsiteY2" fmla="*/ 171450 h 171450"/>
                  <a:gd name="connsiteX3" fmla="*/ 314325 w 538163"/>
                  <a:gd name="connsiteY3" fmla="*/ 169068 h 171450"/>
                  <a:gd name="connsiteX4" fmla="*/ 354806 w 538163"/>
                  <a:gd name="connsiteY4" fmla="*/ 126206 h 171450"/>
                  <a:gd name="connsiteX5" fmla="*/ 538163 w 538163"/>
                  <a:gd name="connsiteY5" fmla="*/ 123825 h 171450"/>
                  <a:gd name="connsiteX6" fmla="*/ 497682 w 538163"/>
                  <a:gd name="connsiteY6" fmla="*/ 78582 h 171450"/>
                  <a:gd name="connsiteX7" fmla="*/ 309563 w 538163"/>
                  <a:gd name="connsiteY7" fmla="*/ 78581 h 171450"/>
                  <a:gd name="connsiteX8" fmla="*/ 223838 w 538163"/>
                  <a:gd name="connsiteY8" fmla="*/ 2381 h 171450"/>
                  <a:gd name="connsiteX9" fmla="*/ 2381 w 538163"/>
                  <a:gd name="connsiteY9" fmla="*/ 0 h 171450"/>
                  <a:gd name="connsiteX0" fmla="*/ 2381 w 538163"/>
                  <a:gd name="connsiteY0" fmla="*/ 2381 h 173831"/>
                  <a:gd name="connsiteX1" fmla="*/ 0 w 538163"/>
                  <a:gd name="connsiteY1" fmla="*/ 107156 h 173831"/>
                  <a:gd name="connsiteX2" fmla="*/ 73819 w 538163"/>
                  <a:gd name="connsiteY2" fmla="*/ 173831 h 173831"/>
                  <a:gd name="connsiteX3" fmla="*/ 314325 w 538163"/>
                  <a:gd name="connsiteY3" fmla="*/ 171449 h 173831"/>
                  <a:gd name="connsiteX4" fmla="*/ 354806 w 538163"/>
                  <a:gd name="connsiteY4" fmla="*/ 128587 h 173831"/>
                  <a:gd name="connsiteX5" fmla="*/ 538163 w 538163"/>
                  <a:gd name="connsiteY5" fmla="*/ 126206 h 173831"/>
                  <a:gd name="connsiteX6" fmla="*/ 497682 w 538163"/>
                  <a:gd name="connsiteY6" fmla="*/ 80963 h 173831"/>
                  <a:gd name="connsiteX7" fmla="*/ 309563 w 538163"/>
                  <a:gd name="connsiteY7" fmla="*/ 80962 h 173831"/>
                  <a:gd name="connsiteX8" fmla="*/ 223838 w 538163"/>
                  <a:gd name="connsiteY8" fmla="*/ 0 h 173831"/>
                  <a:gd name="connsiteX9" fmla="*/ 2381 w 538163"/>
                  <a:gd name="connsiteY9" fmla="*/ 2381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163" h="173831">
                    <a:moveTo>
                      <a:pt x="2381" y="2381"/>
                    </a:moveTo>
                    <a:cubicBezTo>
                      <a:pt x="1587" y="34925"/>
                      <a:pt x="794" y="74612"/>
                      <a:pt x="0" y="107156"/>
                    </a:cubicBezTo>
                    <a:lnTo>
                      <a:pt x="73819" y="173831"/>
                    </a:lnTo>
                    <a:lnTo>
                      <a:pt x="314325" y="171449"/>
                    </a:lnTo>
                    <a:lnTo>
                      <a:pt x="354806" y="128587"/>
                    </a:lnTo>
                    <a:lnTo>
                      <a:pt x="538163" y="126206"/>
                    </a:lnTo>
                    <a:lnTo>
                      <a:pt x="497682" y="80963"/>
                    </a:lnTo>
                    <a:lnTo>
                      <a:pt x="309563" y="80962"/>
                    </a:lnTo>
                    <a:lnTo>
                      <a:pt x="223838" y="0"/>
                    </a:lnTo>
                    <a:lnTo>
                      <a:pt x="2381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756" name="Imagem 755">
            <a:extLst>
              <a:ext uri="{FF2B5EF4-FFF2-40B4-BE49-F238E27FC236}">
                <a16:creationId xmlns:a16="http://schemas.microsoft.com/office/drawing/2014/main" id="{292BC555-E9E2-46D7-9719-017C2ACC9279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74946" y="2929348"/>
            <a:ext cx="248153" cy="248153"/>
          </a:xfrm>
          <a:prstGeom prst="rect">
            <a:avLst/>
          </a:prstGeom>
        </p:spPr>
      </p:pic>
      <p:sp>
        <p:nvSpPr>
          <p:cNvPr id="757" name="CaixaDeTexto 756">
            <a:extLst>
              <a:ext uri="{FF2B5EF4-FFF2-40B4-BE49-F238E27FC236}">
                <a16:creationId xmlns:a16="http://schemas.microsoft.com/office/drawing/2014/main" id="{D7ECE35E-FCA3-4D67-B592-7327CC35F84D}"/>
              </a:ext>
            </a:extLst>
          </p:cNvPr>
          <p:cNvSpPr txBox="1"/>
          <p:nvPr/>
        </p:nvSpPr>
        <p:spPr>
          <a:xfrm>
            <a:off x="11437694" y="3011956"/>
            <a:ext cx="663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setup</a:t>
            </a:r>
          </a:p>
        </p:txBody>
      </p:sp>
      <p:pic>
        <p:nvPicPr>
          <p:cNvPr id="758" name="Picture 4" descr="Resultado de imagem para icon phone">
            <a:extLst>
              <a:ext uri="{FF2B5EF4-FFF2-40B4-BE49-F238E27FC236}">
                <a16:creationId xmlns:a16="http://schemas.microsoft.com/office/drawing/2014/main" id="{B77A3342-DBD7-46B1-8EB9-92151FFCC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6836" b="98828" l="0" r="92969">
                        <a14:foregroundMark x1="195" y1="18750" x2="10547" y2="44336"/>
                        <a14:foregroundMark x1="16602" y1="23047" x2="16602" y2="23047"/>
                        <a14:foregroundMark x1="16602" y1="23047" x2="16602" y2="23047"/>
                        <a14:foregroundMark x1="16992" y1="23047" x2="16992" y2="23047"/>
                        <a14:foregroundMark x1="16992" y1="23047" x2="16992" y2="23047"/>
                        <a14:foregroundMark x1="13477" y1="17188" x2="14844" y2="36328"/>
                        <a14:foregroundMark x1="15234" y1="15820" x2="18555" y2="9961"/>
                        <a14:foregroundMark x1="11914" y1="9180" x2="22461" y2="12891"/>
                        <a14:foregroundMark x1="22461" y1="12891" x2="24414" y2="27539"/>
                        <a14:foregroundMark x1="25781" y1="22070" x2="28711" y2="22656"/>
                        <a14:foregroundMark x1="24805" y1="29688" x2="24805" y2="32227"/>
                        <a14:foregroundMark x1="26953" y1="15430" x2="25781" y2="14258"/>
                        <a14:foregroundMark x1="24805" y1="10352" x2="24805" y2="10742"/>
                        <a14:foregroundMark x1="18555" y1="9180" x2="18555" y2="9180"/>
                        <a14:foregroundMark x1="16602" y1="8789" x2="16602" y2="8789"/>
                        <a14:foregroundMark x1="16016" y1="7422" x2="16016" y2="7422"/>
                        <a14:foregroundMark x1="16016" y1="7031" x2="11914" y2="12109"/>
                        <a14:foregroundMark x1="12695" y1="8398" x2="18555" y2="8398"/>
                        <a14:foregroundMark x1="29883" y1="27539" x2="18555" y2="43555"/>
                        <a14:foregroundMark x1="30664" y1="30859" x2="20703" y2="46875"/>
                        <a14:foregroundMark x1="25781" y1="43555" x2="10547" y2="58594"/>
                        <a14:foregroundMark x1="21484" y1="46484" x2="21484" y2="69531"/>
                        <a14:foregroundMark x1="16602" y1="66992" x2="54102" y2="89648"/>
                        <a14:foregroundMark x1="26563" y1="70313" x2="79297" y2="88672"/>
                        <a14:foregroundMark x1="54102" y1="77930" x2="88867" y2="82422"/>
                        <a14:foregroundMark x1="82617" y1="79492" x2="90234" y2="93750"/>
                        <a14:foregroundMark x1="91016" y1="77930" x2="90625" y2="82031"/>
                        <a14:foregroundMark x1="91406" y1="77930" x2="91406" y2="77930"/>
                        <a14:foregroundMark x1="89844" y1="77344" x2="92773" y2="93750"/>
                        <a14:foregroundMark x1="93164" y1="83203" x2="93164" y2="83203"/>
                        <a14:foregroundMark x1="63477" y1="96289" x2="85547" y2="98828"/>
                        <a14:foregroundMark x1="86914" y1="96680" x2="52539" y2="92578"/>
                        <a14:foregroundMark x1="55078" y1="95898" x2="55078" y2="95898"/>
                        <a14:backgroundMark x1="54102" y1="42188" x2="54102" y2="42188"/>
                        <a14:backgroundMark x1="54102" y1="42578" x2="54102" y2="41406"/>
                        <a14:backgroundMark x1="53711" y1="41797" x2="60547" y2="48047"/>
                        <a14:backgroundMark x1="55859" y1="44336" x2="49609" y2="41406"/>
                        <a14:backgroundMark x1="61328" y1="49023" x2="55859" y2="47656"/>
                        <a14:backgroundMark x1="62500" y1="52344" x2="46680" y2="46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972" y="2432008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9" name="CaixaDeTexto 758">
            <a:extLst>
              <a:ext uri="{FF2B5EF4-FFF2-40B4-BE49-F238E27FC236}">
                <a16:creationId xmlns:a16="http://schemas.microsoft.com/office/drawing/2014/main" id="{785862CA-63F6-43BE-BC10-B0AC0A98CD7E}"/>
              </a:ext>
            </a:extLst>
          </p:cNvPr>
          <p:cNvSpPr txBox="1"/>
          <p:nvPr/>
        </p:nvSpPr>
        <p:spPr>
          <a:xfrm>
            <a:off x="11435011" y="2530338"/>
            <a:ext cx="663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fone</a:t>
            </a:r>
          </a:p>
        </p:txBody>
      </p:sp>
    </p:spTree>
    <p:extLst>
      <p:ext uri="{BB962C8B-B14F-4D97-AF65-F5344CB8AC3E}">
        <p14:creationId xmlns:p14="http://schemas.microsoft.com/office/powerpoint/2010/main" val="410058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F22F6CF4-3568-4D09-BF40-FEE6D4F763A1}"/>
              </a:ext>
            </a:extLst>
          </p:cNvPr>
          <p:cNvSpPr/>
          <p:nvPr/>
        </p:nvSpPr>
        <p:spPr>
          <a:xfrm>
            <a:off x="7085987" y="3004498"/>
            <a:ext cx="2267084" cy="2265281"/>
          </a:xfrm>
          <a:prstGeom prst="ellipse">
            <a:avLst/>
          </a:prstGeom>
          <a:noFill/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291DCD6-DF99-486F-AE3F-C220C277DAEA}"/>
              </a:ext>
            </a:extLst>
          </p:cNvPr>
          <p:cNvSpPr/>
          <p:nvPr/>
        </p:nvSpPr>
        <p:spPr>
          <a:xfrm>
            <a:off x="6806635" y="2766889"/>
            <a:ext cx="2825788" cy="2740499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AE97673-8611-4415-8D73-E175E92EE001}"/>
              </a:ext>
            </a:extLst>
          </p:cNvPr>
          <p:cNvSpPr/>
          <p:nvPr/>
        </p:nvSpPr>
        <p:spPr>
          <a:xfrm>
            <a:off x="6636330" y="2571308"/>
            <a:ext cx="3166403" cy="3131656"/>
          </a:xfrm>
          <a:prstGeom prst="ellipse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8" name="Semicírculo 7">
            <a:extLst>
              <a:ext uri="{FF2B5EF4-FFF2-40B4-BE49-F238E27FC236}">
                <a16:creationId xmlns:a16="http://schemas.microsoft.com/office/drawing/2014/main" id="{D84B906C-547E-481F-A571-9CB1A16631F8}"/>
              </a:ext>
            </a:extLst>
          </p:cNvPr>
          <p:cNvSpPr/>
          <p:nvPr/>
        </p:nvSpPr>
        <p:spPr>
          <a:xfrm>
            <a:off x="6989726" y="2956171"/>
            <a:ext cx="2429017" cy="2427087"/>
          </a:xfrm>
          <a:prstGeom prst="blockArc">
            <a:avLst>
              <a:gd name="adj1" fmla="val 15736519"/>
              <a:gd name="adj2" fmla="val 241104"/>
              <a:gd name="adj3" fmla="val 4365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9" name="Semicírculo 8">
            <a:extLst>
              <a:ext uri="{FF2B5EF4-FFF2-40B4-BE49-F238E27FC236}">
                <a16:creationId xmlns:a16="http://schemas.microsoft.com/office/drawing/2014/main" id="{9036AB60-3160-4747-8A76-B876F26DEDCD}"/>
              </a:ext>
            </a:extLst>
          </p:cNvPr>
          <p:cNvSpPr/>
          <p:nvPr/>
        </p:nvSpPr>
        <p:spPr>
          <a:xfrm rot="20367021">
            <a:off x="7299098" y="3156679"/>
            <a:ext cx="1772235" cy="1747153"/>
          </a:xfrm>
          <a:prstGeom prst="blockArc">
            <a:avLst>
              <a:gd name="adj1" fmla="val 12515296"/>
              <a:gd name="adj2" fmla="val 19730396"/>
              <a:gd name="adj3" fmla="val 828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0" name="Semicírculo 9">
            <a:extLst>
              <a:ext uri="{FF2B5EF4-FFF2-40B4-BE49-F238E27FC236}">
                <a16:creationId xmlns:a16="http://schemas.microsoft.com/office/drawing/2014/main" id="{DEEC4DD5-99D7-44E6-8568-67A736DCD3AA}"/>
              </a:ext>
            </a:extLst>
          </p:cNvPr>
          <p:cNvSpPr/>
          <p:nvPr/>
        </p:nvSpPr>
        <p:spPr>
          <a:xfrm rot="20438146">
            <a:off x="7314896" y="3153138"/>
            <a:ext cx="1750684" cy="1747148"/>
          </a:xfrm>
          <a:prstGeom prst="blockArc">
            <a:avLst>
              <a:gd name="adj1" fmla="val 16291118"/>
              <a:gd name="adj2" fmla="val 19730396"/>
              <a:gd name="adj3" fmla="val 828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1" name="Semicírculo 539">
            <a:extLst>
              <a:ext uri="{FF2B5EF4-FFF2-40B4-BE49-F238E27FC236}">
                <a16:creationId xmlns:a16="http://schemas.microsoft.com/office/drawing/2014/main" id="{EB279661-D770-48CD-9FA1-9E9FD0CB1651}"/>
              </a:ext>
            </a:extLst>
          </p:cNvPr>
          <p:cNvSpPr/>
          <p:nvPr/>
        </p:nvSpPr>
        <p:spPr>
          <a:xfrm rot="4075143">
            <a:off x="8839953" y="4037133"/>
            <a:ext cx="603804" cy="279887"/>
          </a:xfrm>
          <a:custGeom>
            <a:avLst/>
            <a:gdLst>
              <a:gd name="connsiteX0" fmla="*/ 435709 w 830695"/>
              <a:gd name="connsiteY0" fmla="*/ 485 h 807526"/>
              <a:gd name="connsiteX1" fmla="*/ 722557 w 830695"/>
              <a:gd name="connsiteY1" fmla="*/ 132031 h 807526"/>
              <a:gd name="connsiteX2" fmla="*/ 680178 w 830695"/>
              <a:gd name="connsiteY2" fmla="*/ 169516 h 807526"/>
              <a:gd name="connsiteX3" fmla="*/ 432857 w 830695"/>
              <a:gd name="connsiteY3" fmla="*/ 56972 h 807526"/>
              <a:gd name="connsiteX4" fmla="*/ 435709 w 830695"/>
              <a:gd name="connsiteY4" fmla="*/ 485 h 807526"/>
              <a:gd name="connsiteX0" fmla="*/ 2852 w 289700"/>
              <a:gd name="connsiteY0" fmla="*/ 0 h 150293"/>
              <a:gd name="connsiteX1" fmla="*/ 289700 w 289700"/>
              <a:gd name="connsiteY1" fmla="*/ 131546 h 150293"/>
              <a:gd name="connsiteX2" fmla="*/ 219749 w 289700"/>
              <a:gd name="connsiteY2" fmla="*/ 150293 h 150293"/>
              <a:gd name="connsiteX3" fmla="*/ 0 w 289700"/>
              <a:gd name="connsiteY3" fmla="*/ 56487 h 150293"/>
              <a:gd name="connsiteX4" fmla="*/ 2852 w 289700"/>
              <a:gd name="connsiteY4" fmla="*/ 0 h 150293"/>
              <a:gd name="connsiteX0" fmla="*/ 0 w 286848"/>
              <a:gd name="connsiteY0" fmla="*/ 0 h 150293"/>
              <a:gd name="connsiteX1" fmla="*/ 286848 w 286848"/>
              <a:gd name="connsiteY1" fmla="*/ 131546 h 150293"/>
              <a:gd name="connsiteX2" fmla="*/ 216897 w 286848"/>
              <a:gd name="connsiteY2" fmla="*/ 150293 h 150293"/>
              <a:gd name="connsiteX3" fmla="*/ 38737 w 286848"/>
              <a:gd name="connsiteY3" fmla="*/ 58839 h 150293"/>
              <a:gd name="connsiteX4" fmla="*/ 0 w 286848"/>
              <a:gd name="connsiteY4" fmla="*/ 0 h 150293"/>
              <a:gd name="connsiteX0" fmla="*/ 0 w 286848"/>
              <a:gd name="connsiteY0" fmla="*/ 0 h 150293"/>
              <a:gd name="connsiteX1" fmla="*/ 286848 w 286848"/>
              <a:gd name="connsiteY1" fmla="*/ 131546 h 150293"/>
              <a:gd name="connsiteX2" fmla="*/ 216897 w 286848"/>
              <a:gd name="connsiteY2" fmla="*/ 150293 h 150293"/>
              <a:gd name="connsiteX3" fmla="*/ 38737 w 286848"/>
              <a:gd name="connsiteY3" fmla="*/ 58839 h 150293"/>
              <a:gd name="connsiteX4" fmla="*/ 0 w 286848"/>
              <a:gd name="connsiteY4" fmla="*/ 0 h 15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848" h="150293">
                <a:moveTo>
                  <a:pt x="0" y="0"/>
                </a:moveTo>
                <a:cubicBezTo>
                  <a:pt x="109752" y="5237"/>
                  <a:pt x="212896" y="52538"/>
                  <a:pt x="286848" y="131546"/>
                </a:cubicBezTo>
                <a:cubicBezTo>
                  <a:pt x="272722" y="144041"/>
                  <a:pt x="231023" y="137798"/>
                  <a:pt x="216897" y="150293"/>
                </a:cubicBezTo>
                <a:cubicBezTo>
                  <a:pt x="153028" y="82673"/>
                  <a:pt x="129276" y="69218"/>
                  <a:pt x="38737" y="588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2" name="Semicírculo 11">
            <a:extLst>
              <a:ext uri="{FF2B5EF4-FFF2-40B4-BE49-F238E27FC236}">
                <a16:creationId xmlns:a16="http://schemas.microsoft.com/office/drawing/2014/main" id="{8B28BEAE-14D4-42A6-B84B-E369266A19E0}"/>
              </a:ext>
            </a:extLst>
          </p:cNvPr>
          <p:cNvSpPr/>
          <p:nvPr/>
        </p:nvSpPr>
        <p:spPr>
          <a:xfrm rot="20168278">
            <a:off x="7245399" y="2685844"/>
            <a:ext cx="1940030" cy="1772605"/>
          </a:xfrm>
          <a:prstGeom prst="blockArc">
            <a:avLst>
              <a:gd name="adj1" fmla="val 16590969"/>
              <a:gd name="adj2" fmla="val 19704799"/>
              <a:gd name="adj3" fmla="val 607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3" name="Semicírculo 12">
            <a:extLst>
              <a:ext uri="{FF2B5EF4-FFF2-40B4-BE49-F238E27FC236}">
                <a16:creationId xmlns:a16="http://schemas.microsoft.com/office/drawing/2014/main" id="{6A9D8033-316F-42C8-8D5A-E66639EC9552}"/>
              </a:ext>
            </a:extLst>
          </p:cNvPr>
          <p:cNvSpPr/>
          <p:nvPr/>
        </p:nvSpPr>
        <p:spPr>
          <a:xfrm rot="1756166">
            <a:off x="7680134" y="2870349"/>
            <a:ext cx="1940030" cy="1772603"/>
          </a:xfrm>
          <a:prstGeom prst="blockArc">
            <a:avLst>
              <a:gd name="adj1" fmla="val 16590969"/>
              <a:gd name="adj2" fmla="val 18620899"/>
              <a:gd name="adj3" fmla="val 594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4" name="Semicírculo 546">
            <a:extLst>
              <a:ext uri="{FF2B5EF4-FFF2-40B4-BE49-F238E27FC236}">
                <a16:creationId xmlns:a16="http://schemas.microsoft.com/office/drawing/2014/main" id="{39BA0F07-94D8-417D-8814-41D5A9F9215B}"/>
              </a:ext>
            </a:extLst>
          </p:cNvPr>
          <p:cNvSpPr/>
          <p:nvPr/>
        </p:nvSpPr>
        <p:spPr>
          <a:xfrm rot="4120699">
            <a:off x="9041844" y="4186935"/>
            <a:ext cx="854272" cy="814696"/>
          </a:xfrm>
          <a:custGeom>
            <a:avLst/>
            <a:gdLst>
              <a:gd name="connsiteX0" fmla="*/ 359238 w 628772"/>
              <a:gd name="connsiteY0" fmla="*/ 4058 h 793471"/>
              <a:gd name="connsiteX1" fmla="*/ 589656 w 628772"/>
              <a:gd name="connsiteY1" fmla="*/ 205083 h 793471"/>
              <a:gd name="connsiteX2" fmla="*/ 566626 w 628772"/>
              <a:gd name="connsiteY2" fmla="*/ 221116 h 793471"/>
              <a:gd name="connsiteX3" fmla="*/ 356099 w 628772"/>
              <a:gd name="connsiteY3" fmla="*/ 31535 h 793471"/>
              <a:gd name="connsiteX4" fmla="*/ 359238 w 628772"/>
              <a:gd name="connsiteY4" fmla="*/ 4058 h 793471"/>
              <a:gd name="connsiteX0" fmla="*/ 3139 w 233557"/>
              <a:gd name="connsiteY0" fmla="*/ 0 h 217058"/>
              <a:gd name="connsiteX1" fmla="*/ 233557 w 233557"/>
              <a:gd name="connsiteY1" fmla="*/ 201025 h 217058"/>
              <a:gd name="connsiteX2" fmla="*/ 210527 w 233557"/>
              <a:gd name="connsiteY2" fmla="*/ 217058 h 217058"/>
              <a:gd name="connsiteX3" fmla="*/ 0 w 233557"/>
              <a:gd name="connsiteY3" fmla="*/ 27477 h 217058"/>
              <a:gd name="connsiteX4" fmla="*/ 3139 w 233557"/>
              <a:gd name="connsiteY4" fmla="*/ 0 h 217058"/>
              <a:gd name="connsiteX0" fmla="*/ 3139 w 233557"/>
              <a:gd name="connsiteY0" fmla="*/ 0 h 217058"/>
              <a:gd name="connsiteX1" fmla="*/ 233557 w 233557"/>
              <a:gd name="connsiteY1" fmla="*/ 201025 h 217058"/>
              <a:gd name="connsiteX2" fmla="*/ 210527 w 233557"/>
              <a:gd name="connsiteY2" fmla="*/ 217058 h 217058"/>
              <a:gd name="connsiteX3" fmla="*/ 0 w 233557"/>
              <a:gd name="connsiteY3" fmla="*/ 27477 h 217058"/>
              <a:gd name="connsiteX4" fmla="*/ 3139 w 233557"/>
              <a:gd name="connsiteY4" fmla="*/ 0 h 217058"/>
              <a:gd name="connsiteX0" fmla="*/ 3139 w 233557"/>
              <a:gd name="connsiteY0" fmla="*/ 0 h 217058"/>
              <a:gd name="connsiteX1" fmla="*/ 233557 w 233557"/>
              <a:gd name="connsiteY1" fmla="*/ 201025 h 217058"/>
              <a:gd name="connsiteX2" fmla="*/ 210527 w 233557"/>
              <a:gd name="connsiteY2" fmla="*/ 217058 h 217058"/>
              <a:gd name="connsiteX3" fmla="*/ 0 w 233557"/>
              <a:gd name="connsiteY3" fmla="*/ 27477 h 217058"/>
              <a:gd name="connsiteX4" fmla="*/ 3139 w 233557"/>
              <a:gd name="connsiteY4" fmla="*/ 0 h 217058"/>
              <a:gd name="connsiteX0" fmla="*/ 8241 w 238659"/>
              <a:gd name="connsiteY0" fmla="*/ 0 h 217058"/>
              <a:gd name="connsiteX1" fmla="*/ 238659 w 238659"/>
              <a:gd name="connsiteY1" fmla="*/ 201025 h 217058"/>
              <a:gd name="connsiteX2" fmla="*/ 215629 w 238659"/>
              <a:gd name="connsiteY2" fmla="*/ 217058 h 217058"/>
              <a:gd name="connsiteX3" fmla="*/ 0 w 238659"/>
              <a:gd name="connsiteY3" fmla="*/ 31789 h 217058"/>
              <a:gd name="connsiteX4" fmla="*/ 8241 w 238659"/>
              <a:gd name="connsiteY4" fmla="*/ 0 h 217058"/>
              <a:gd name="connsiteX0" fmla="*/ 8241 w 238659"/>
              <a:gd name="connsiteY0" fmla="*/ 0 h 218690"/>
              <a:gd name="connsiteX1" fmla="*/ 238659 w 238659"/>
              <a:gd name="connsiteY1" fmla="*/ 201025 h 218690"/>
              <a:gd name="connsiteX2" fmla="*/ 211647 w 238659"/>
              <a:gd name="connsiteY2" fmla="*/ 218691 h 218690"/>
              <a:gd name="connsiteX3" fmla="*/ 0 w 238659"/>
              <a:gd name="connsiteY3" fmla="*/ 31789 h 218690"/>
              <a:gd name="connsiteX4" fmla="*/ 8241 w 238659"/>
              <a:gd name="connsiteY4" fmla="*/ 0 h 218690"/>
              <a:gd name="connsiteX0" fmla="*/ 8241 w 245508"/>
              <a:gd name="connsiteY0" fmla="*/ 0 h 218691"/>
              <a:gd name="connsiteX1" fmla="*/ 245508 w 245508"/>
              <a:gd name="connsiteY1" fmla="*/ 200438 h 218691"/>
              <a:gd name="connsiteX2" fmla="*/ 211647 w 245508"/>
              <a:gd name="connsiteY2" fmla="*/ 218691 h 218691"/>
              <a:gd name="connsiteX3" fmla="*/ 0 w 245508"/>
              <a:gd name="connsiteY3" fmla="*/ 31789 h 218691"/>
              <a:gd name="connsiteX4" fmla="*/ 8241 w 245508"/>
              <a:gd name="connsiteY4" fmla="*/ 0 h 21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08" h="218691">
                <a:moveTo>
                  <a:pt x="8241" y="0"/>
                </a:moveTo>
                <a:cubicBezTo>
                  <a:pt x="128056" y="39220"/>
                  <a:pt x="191740" y="94271"/>
                  <a:pt x="245508" y="200438"/>
                </a:cubicBezTo>
                <a:lnTo>
                  <a:pt x="211647" y="218691"/>
                </a:lnTo>
                <a:cubicBezTo>
                  <a:pt x="168620" y="116305"/>
                  <a:pt x="89474" y="48721"/>
                  <a:pt x="0" y="31789"/>
                </a:cubicBezTo>
                <a:lnTo>
                  <a:pt x="8241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5" name="Semicírculo 14">
            <a:extLst>
              <a:ext uri="{FF2B5EF4-FFF2-40B4-BE49-F238E27FC236}">
                <a16:creationId xmlns:a16="http://schemas.microsoft.com/office/drawing/2014/main" id="{7B20571D-E54C-4543-8E34-CD08C966FA0E}"/>
              </a:ext>
            </a:extLst>
          </p:cNvPr>
          <p:cNvSpPr/>
          <p:nvPr/>
        </p:nvSpPr>
        <p:spPr>
          <a:xfrm rot="12157402">
            <a:off x="6815069" y="2671317"/>
            <a:ext cx="2335914" cy="2705067"/>
          </a:xfrm>
          <a:prstGeom prst="blockArc">
            <a:avLst>
              <a:gd name="adj1" fmla="val 17167296"/>
              <a:gd name="adj2" fmla="val 18620899"/>
              <a:gd name="adj3" fmla="val 594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6" name="Semicírculo 548">
            <a:extLst>
              <a:ext uri="{FF2B5EF4-FFF2-40B4-BE49-F238E27FC236}">
                <a16:creationId xmlns:a16="http://schemas.microsoft.com/office/drawing/2014/main" id="{42A72B81-D028-4E59-A822-7C8C759C61EB}"/>
              </a:ext>
            </a:extLst>
          </p:cNvPr>
          <p:cNvSpPr/>
          <p:nvPr/>
        </p:nvSpPr>
        <p:spPr>
          <a:xfrm rot="7796802">
            <a:off x="7942134" y="4994359"/>
            <a:ext cx="812686" cy="837031"/>
          </a:xfrm>
          <a:custGeom>
            <a:avLst/>
            <a:gdLst>
              <a:gd name="connsiteX0" fmla="*/ 359238 w 628772"/>
              <a:gd name="connsiteY0" fmla="*/ 4058 h 793471"/>
              <a:gd name="connsiteX1" fmla="*/ 589656 w 628772"/>
              <a:gd name="connsiteY1" fmla="*/ 205083 h 793471"/>
              <a:gd name="connsiteX2" fmla="*/ 566626 w 628772"/>
              <a:gd name="connsiteY2" fmla="*/ 221116 h 793471"/>
              <a:gd name="connsiteX3" fmla="*/ 356099 w 628772"/>
              <a:gd name="connsiteY3" fmla="*/ 31535 h 793471"/>
              <a:gd name="connsiteX4" fmla="*/ 359238 w 628772"/>
              <a:gd name="connsiteY4" fmla="*/ 4058 h 793471"/>
              <a:gd name="connsiteX0" fmla="*/ 2095 w 233557"/>
              <a:gd name="connsiteY0" fmla="*/ 0 h 225580"/>
              <a:gd name="connsiteX1" fmla="*/ 233557 w 233557"/>
              <a:gd name="connsiteY1" fmla="*/ 209547 h 225580"/>
              <a:gd name="connsiteX2" fmla="*/ 210527 w 233557"/>
              <a:gd name="connsiteY2" fmla="*/ 225580 h 225580"/>
              <a:gd name="connsiteX3" fmla="*/ 0 w 233557"/>
              <a:gd name="connsiteY3" fmla="*/ 35999 h 225580"/>
              <a:gd name="connsiteX4" fmla="*/ 2095 w 233557"/>
              <a:gd name="connsiteY4" fmla="*/ 0 h 225580"/>
              <a:gd name="connsiteX0" fmla="*/ 2095 w 233557"/>
              <a:gd name="connsiteY0" fmla="*/ 0 h 231201"/>
              <a:gd name="connsiteX1" fmla="*/ 233557 w 233557"/>
              <a:gd name="connsiteY1" fmla="*/ 209547 h 231201"/>
              <a:gd name="connsiteX2" fmla="*/ 203529 w 233557"/>
              <a:gd name="connsiteY2" fmla="*/ 231201 h 231201"/>
              <a:gd name="connsiteX3" fmla="*/ 0 w 233557"/>
              <a:gd name="connsiteY3" fmla="*/ 35999 h 231201"/>
              <a:gd name="connsiteX4" fmla="*/ 2095 w 233557"/>
              <a:gd name="connsiteY4" fmla="*/ 0 h 231201"/>
              <a:gd name="connsiteX0" fmla="*/ 2095 w 233557"/>
              <a:gd name="connsiteY0" fmla="*/ 0 h 224687"/>
              <a:gd name="connsiteX1" fmla="*/ 233557 w 233557"/>
              <a:gd name="connsiteY1" fmla="*/ 209547 h 224687"/>
              <a:gd name="connsiteX2" fmla="*/ 201145 w 233557"/>
              <a:gd name="connsiteY2" fmla="*/ 224687 h 224687"/>
              <a:gd name="connsiteX3" fmla="*/ 0 w 233557"/>
              <a:gd name="connsiteY3" fmla="*/ 35999 h 224687"/>
              <a:gd name="connsiteX4" fmla="*/ 2095 w 233557"/>
              <a:gd name="connsiteY4" fmla="*/ 0 h 224687"/>
              <a:gd name="connsiteX0" fmla="*/ 2095 w 233557"/>
              <a:gd name="connsiteY0" fmla="*/ 0 h 224687"/>
              <a:gd name="connsiteX1" fmla="*/ 233557 w 233557"/>
              <a:gd name="connsiteY1" fmla="*/ 209547 h 224687"/>
              <a:gd name="connsiteX2" fmla="*/ 201145 w 233557"/>
              <a:gd name="connsiteY2" fmla="*/ 224687 h 224687"/>
              <a:gd name="connsiteX3" fmla="*/ 0 w 233557"/>
              <a:gd name="connsiteY3" fmla="*/ 35999 h 224687"/>
              <a:gd name="connsiteX4" fmla="*/ 2095 w 233557"/>
              <a:gd name="connsiteY4" fmla="*/ 0 h 224687"/>
              <a:gd name="connsiteX0" fmla="*/ 2095 w 233557"/>
              <a:gd name="connsiteY0" fmla="*/ 0 h 224687"/>
              <a:gd name="connsiteX1" fmla="*/ 233557 w 233557"/>
              <a:gd name="connsiteY1" fmla="*/ 209547 h 224687"/>
              <a:gd name="connsiteX2" fmla="*/ 201145 w 233557"/>
              <a:gd name="connsiteY2" fmla="*/ 224687 h 224687"/>
              <a:gd name="connsiteX3" fmla="*/ 0 w 233557"/>
              <a:gd name="connsiteY3" fmla="*/ 35999 h 224687"/>
              <a:gd name="connsiteX4" fmla="*/ 2095 w 233557"/>
              <a:gd name="connsiteY4" fmla="*/ 0 h 224687"/>
              <a:gd name="connsiteX0" fmla="*/ 2095 w 233557"/>
              <a:gd name="connsiteY0" fmla="*/ 0 h 224687"/>
              <a:gd name="connsiteX1" fmla="*/ 233557 w 233557"/>
              <a:gd name="connsiteY1" fmla="*/ 209547 h 224687"/>
              <a:gd name="connsiteX2" fmla="*/ 201145 w 233557"/>
              <a:gd name="connsiteY2" fmla="*/ 224687 h 224687"/>
              <a:gd name="connsiteX3" fmla="*/ 0 w 233557"/>
              <a:gd name="connsiteY3" fmla="*/ 35999 h 224687"/>
              <a:gd name="connsiteX4" fmla="*/ 2095 w 233557"/>
              <a:gd name="connsiteY4" fmla="*/ 0 h 22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557" h="224687">
                <a:moveTo>
                  <a:pt x="2095" y="0"/>
                </a:moveTo>
                <a:cubicBezTo>
                  <a:pt x="99620" y="17739"/>
                  <a:pt x="185958" y="100675"/>
                  <a:pt x="233557" y="209547"/>
                </a:cubicBezTo>
                <a:cubicBezTo>
                  <a:pt x="223548" y="216765"/>
                  <a:pt x="213976" y="218575"/>
                  <a:pt x="201145" y="224687"/>
                </a:cubicBezTo>
                <a:cubicBezTo>
                  <a:pt x="158118" y="122301"/>
                  <a:pt x="89474" y="52931"/>
                  <a:pt x="0" y="35999"/>
                </a:cubicBezTo>
                <a:cubicBezTo>
                  <a:pt x="1046" y="26840"/>
                  <a:pt x="1049" y="9159"/>
                  <a:pt x="209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7" name="Semicírculo 16">
            <a:extLst>
              <a:ext uri="{FF2B5EF4-FFF2-40B4-BE49-F238E27FC236}">
                <a16:creationId xmlns:a16="http://schemas.microsoft.com/office/drawing/2014/main" id="{EED07106-B6C9-48F9-9C36-64E37F6FDF98}"/>
              </a:ext>
            </a:extLst>
          </p:cNvPr>
          <p:cNvSpPr/>
          <p:nvPr/>
        </p:nvSpPr>
        <p:spPr>
          <a:xfrm rot="17156592">
            <a:off x="6781082" y="2944065"/>
            <a:ext cx="1917840" cy="1793113"/>
          </a:xfrm>
          <a:prstGeom prst="blockArc">
            <a:avLst>
              <a:gd name="adj1" fmla="val 16590969"/>
              <a:gd name="adj2" fmla="val 18620899"/>
              <a:gd name="adj3" fmla="val 594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tx1"/>
              </a:solidFill>
            </a:endParaRP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8B9E2535-B786-4BD5-A16C-B3677500D8BD}"/>
              </a:ext>
            </a:extLst>
          </p:cNvPr>
          <p:cNvGrpSpPr/>
          <p:nvPr/>
        </p:nvGrpSpPr>
        <p:grpSpPr>
          <a:xfrm>
            <a:off x="5629378" y="2579262"/>
            <a:ext cx="900000" cy="900000"/>
            <a:chOff x="6751858" y="3387423"/>
            <a:chExt cx="1325587" cy="1339860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FDF261A-406C-4DFE-B1D5-BDD28F8712DC}"/>
                </a:ext>
              </a:extLst>
            </p:cNvPr>
            <p:cNvSpPr txBox="1"/>
            <p:nvPr/>
          </p:nvSpPr>
          <p:spPr>
            <a:xfrm>
              <a:off x="6957091" y="4009722"/>
              <a:ext cx="817385" cy="366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1.6 bar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60639801-1189-40F1-9B1A-110819300E60}"/>
                </a:ext>
              </a:extLst>
            </p:cNvPr>
            <p:cNvSpPr txBox="1"/>
            <p:nvPr/>
          </p:nvSpPr>
          <p:spPr>
            <a:xfrm>
              <a:off x="6993538" y="3759021"/>
              <a:ext cx="817385" cy="366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20.5 °C</a:t>
              </a:r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34D536F5-8D28-49CC-B835-1DC63F02E20E}"/>
                </a:ext>
              </a:extLst>
            </p:cNvPr>
            <p:cNvGrpSpPr/>
            <p:nvPr/>
          </p:nvGrpSpPr>
          <p:grpSpPr>
            <a:xfrm>
              <a:off x="6751858" y="3387423"/>
              <a:ext cx="1325587" cy="1339860"/>
              <a:chOff x="6751858" y="3387423"/>
              <a:chExt cx="1325587" cy="1339860"/>
            </a:xfrm>
          </p:grpSpPr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95FA816C-0D41-403C-9892-6921DA5568C6}"/>
                  </a:ext>
                </a:extLst>
              </p:cNvPr>
              <p:cNvSpPr/>
              <p:nvPr/>
            </p:nvSpPr>
            <p:spPr>
              <a:xfrm>
                <a:off x="6920065" y="3565410"/>
                <a:ext cx="988046" cy="933559"/>
              </a:xfrm>
              <a:prstGeom prst="ellipse">
                <a:avLst/>
              </a:prstGeom>
              <a:noFill/>
              <a:ln w="28575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B93D25E8-3F62-490A-8D61-E2A9E88EF1A8}"/>
                  </a:ext>
                </a:extLst>
              </p:cNvPr>
              <p:cNvSpPr/>
              <p:nvPr/>
            </p:nvSpPr>
            <p:spPr>
              <a:xfrm>
                <a:off x="6827599" y="3462262"/>
                <a:ext cx="1156587" cy="1134657"/>
              </a:xfrm>
              <a:prstGeom prst="ellipse">
                <a:avLst/>
              </a:prstGeom>
              <a:noFill/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1F90DEEA-CC8C-41B1-A1A2-F5223ED451F6}"/>
                  </a:ext>
                </a:extLst>
              </p:cNvPr>
              <p:cNvSpPr/>
              <p:nvPr/>
            </p:nvSpPr>
            <p:spPr>
              <a:xfrm>
                <a:off x="6751858" y="3387423"/>
                <a:ext cx="1296000" cy="129660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25" name="Semicírculo 24">
                <a:extLst>
                  <a:ext uri="{FF2B5EF4-FFF2-40B4-BE49-F238E27FC236}">
                    <a16:creationId xmlns:a16="http://schemas.microsoft.com/office/drawing/2014/main" id="{A2B8615B-C0EE-4FA2-88F9-B241B4191338}"/>
                  </a:ext>
                </a:extLst>
              </p:cNvPr>
              <p:cNvSpPr/>
              <p:nvPr/>
            </p:nvSpPr>
            <p:spPr>
              <a:xfrm>
                <a:off x="6926480" y="3554539"/>
                <a:ext cx="988046" cy="933559"/>
              </a:xfrm>
              <a:prstGeom prst="blockArc">
                <a:avLst>
                  <a:gd name="adj1" fmla="val 15736519"/>
                  <a:gd name="adj2" fmla="val 234319"/>
                  <a:gd name="adj3" fmla="val 3045"/>
                </a:avLst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Semicírculo 25">
                <a:extLst>
                  <a:ext uri="{FF2B5EF4-FFF2-40B4-BE49-F238E27FC236}">
                    <a16:creationId xmlns:a16="http://schemas.microsoft.com/office/drawing/2014/main" id="{54EF304E-B385-4DBA-9A36-6E728659EABB}"/>
                  </a:ext>
                </a:extLst>
              </p:cNvPr>
              <p:cNvSpPr/>
              <p:nvPr/>
            </p:nvSpPr>
            <p:spPr>
              <a:xfrm rot="19833370">
                <a:off x="6989950" y="3622505"/>
                <a:ext cx="840920" cy="807527"/>
              </a:xfrm>
              <a:prstGeom prst="blockArc">
                <a:avLst>
                  <a:gd name="adj1" fmla="val 12515296"/>
                  <a:gd name="adj2" fmla="val 19730396"/>
                  <a:gd name="adj3" fmla="val 8287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Semicírculo 26">
                <a:extLst>
                  <a:ext uri="{FF2B5EF4-FFF2-40B4-BE49-F238E27FC236}">
                    <a16:creationId xmlns:a16="http://schemas.microsoft.com/office/drawing/2014/main" id="{1D6D63E9-F878-44F2-9B42-28EBDBBA0F48}"/>
                  </a:ext>
                </a:extLst>
              </p:cNvPr>
              <p:cNvSpPr/>
              <p:nvPr/>
            </p:nvSpPr>
            <p:spPr>
              <a:xfrm rot="19853894">
                <a:off x="7000567" y="3617560"/>
                <a:ext cx="830694" cy="807527"/>
              </a:xfrm>
              <a:prstGeom prst="blockArc">
                <a:avLst>
                  <a:gd name="adj1" fmla="val 16291118"/>
                  <a:gd name="adj2" fmla="val 19730396"/>
                  <a:gd name="adj3" fmla="val 8287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Semicírculo 539">
                <a:extLst>
                  <a:ext uri="{FF2B5EF4-FFF2-40B4-BE49-F238E27FC236}">
                    <a16:creationId xmlns:a16="http://schemas.microsoft.com/office/drawing/2014/main" id="{F5D83563-AFB1-4DCA-ABE8-735291F9E485}"/>
                  </a:ext>
                </a:extLst>
              </p:cNvPr>
              <p:cNvSpPr/>
              <p:nvPr/>
            </p:nvSpPr>
            <p:spPr>
              <a:xfrm rot="3347929">
                <a:off x="7632728" y="3901629"/>
                <a:ext cx="286848" cy="150293"/>
              </a:xfrm>
              <a:custGeom>
                <a:avLst/>
                <a:gdLst>
                  <a:gd name="connsiteX0" fmla="*/ 435709 w 830695"/>
                  <a:gd name="connsiteY0" fmla="*/ 485 h 807526"/>
                  <a:gd name="connsiteX1" fmla="*/ 722557 w 830695"/>
                  <a:gd name="connsiteY1" fmla="*/ 132031 h 807526"/>
                  <a:gd name="connsiteX2" fmla="*/ 680178 w 830695"/>
                  <a:gd name="connsiteY2" fmla="*/ 169516 h 807526"/>
                  <a:gd name="connsiteX3" fmla="*/ 432857 w 830695"/>
                  <a:gd name="connsiteY3" fmla="*/ 56972 h 807526"/>
                  <a:gd name="connsiteX4" fmla="*/ 435709 w 830695"/>
                  <a:gd name="connsiteY4" fmla="*/ 485 h 807526"/>
                  <a:gd name="connsiteX0" fmla="*/ 2852 w 289700"/>
                  <a:gd name="connsiteY0" fmla="*/ 0 h 150293"/>
                  <a:gd name="connsiteX1" fmla="*/ 289700 w 289700"/>
                  <a:gd name="connsiteY1" fmla="*/ 131546 h 150293"/>
                  <a:gd name="connsiteX2" fmla="*/ 219749 w 289700"/>
                  <a:gd name="connsiteY2" fmla="*/ 150293 h 150293"/>
                  <a:gd name="connsiteX3" fmla="*/ 0 w 289700"/>
                  <a:gd name="connsiteY3" fmla="*/ 56487 h 150293"/>
                  <a:gd name="connsiteX4" fmla="*/ 2852 w 289700"/>
                  <a:gd name="connsiteY4" fmla="*/ 0 h 150293"/>
                  <a:gd name="connsiteX0" fmla="*/ 0 w 286848"/>
                  <a:gd name="connsiteY0" fmla="*/ 0 h 150293"/>
                  <a:gd name="connsiteX1" fmla="*/ 286848 w 286848"/>
                  <a:gd name="connsiteY1" fmla="*/ 131546 h 150293"/>
                  <a:gd name="connsiteX2" fmla="*/ 216897 w 286848"/>
                  <a:gd name="connsiteY2" fmla="*/ 150293 h 150293"/>
                  <a:gd name="connsiteX3" fmla="*/ 38737 w 286848"/>
                  <a:gd name="connsiteY3" fmla="*/ 58839 h 150293"/>
                  <a:gd name="connsiteX4" fmla="*/ 0 w 286848"/>
                  <a:gd name="connsiteY4" fmla="*/ 0 h 150293"/>
                  <a:gd name="connsiteX0" fmla="*/ 0 w 286848"/>
                  <a:gd name="connsiteY0" fmla="*/ 0 h 150293"/>
                  <a:gd name="connsiteX1" fmla="*/ 286848 w 286848"/>
                  <a:gd name="connsiteY1" fmla="*/ 131546 h 150293"/>
                  <a:gd name="connsiteX2" fmla="*/ 216897 w 286848"/>
                  <a:gd name="connsiteY2" fmla="*/ 150293 h 150293"/>
                  <a:gd name="connsiteX3" fmla="*/ 38737 w 286848"/>
                  <a:gd name="connsiteY3" fmla="*/ 58839 h 150293"/>
                  <a:gd name="connsiteX4" fmla="*/ 0 w 286848"/>
                  <a:gd name="connsiteY4" fmla="*/ 0 h 150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848" h="150293">
                    <a:moveTo>
                      <a:pt x="0" y="0"/>
                    </a:moveTo>
                    <a:cubicBezTo>
                      <a:pt x="109752" y="5237"/>
                      <a:pt x="212896" y="52538"/>
                      <a:pt x="286848" y="131546"/>
                    </a:cubicBezTo>
                    <a:cubicBezTo>
                      <a:pt x="272722" y="144041"/>
                      <a:pt x="231023" y="137798"/>
                      <a:pt x="216897" y="150293"/>
                    </a:cubicBezTo>
                    <a:cubicBezTo>
                      <a:pt x="153028" y="82673"/>
                      <a:pt x="129276" y="69218"/>
                      <a:pt x="38737" y="5883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Semicírculo 28">
                <a:extLst>
                  <a:ext uri="{FF2B5EF4-FFF2-40B4-BE49-F238E27FC236}">
                    <a16:creationId xmlns:a16="http://schemas.microsoft.com/office/drawing/2014/main" id="{4A46C413-5097-40A4-A704-9E7F43A26CBA}"/>
                  </a:ext>
                </a:extLst>
              </p:cNvPr>
              <p:cNvSpPr/>
              <p:nvPr/>
            </p:nvSpPr>
            <p:spPr>
              <a:xfrm rot="20168278">
                <a:off x="7001149" y="3434844"/>
                <a:ext cx="794049" cy="733917"/>
              </a:xfrm>
              <a:prstGeom prst="blockArc">
                <a:avLst>
                  <a:gd name="adj1" fmla="val 16590969"/>
                  <a:gd name="adj2" fmla="val 19704799"/>
                  <a:gd name="adj3" fmla="val 6071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Semicírculo 29">
                <a:extLst>
                  <a:ext uri="{FF2B5EF4-FFF2-40B4-BE49-F238E27FC236}">
                    <a16:creationId xmlns:a16="http://schemas.microsoft.com/office/drawing/2014/main" id="{8B705D3A-F1FC-4F3C-8F22-A42361AC9C0D}"/>
                  </a:ext>
                </a:extLst>
              </p:cNvPr>
              <p:cNvSpPr/>
              <p:nvPr/>
            </p:nvSpPr>
            <p:spPr>
              <a:xfrm rot="1756166">
                <a:off x="7179085" y="3511235"/>
                <a:ext cx="794049" cy="733916"/>
              </a:xfrm>
              <a:prstGeom prst="blockArc">
                <a:avLst>
                  <a:gd name="adj1" fmla="val 16590969"/>
                  <a:gd name="adj2" fmla="val 18620899"/>
                  <a:gd name="adj3" fmla="val 5943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Semicírculo 546">
                <a:extLst>
                  <a:ext uri="{FF2B5EF4-FFF2-40B4-BE49-F238E27FC236}">
                    <a16:creationId xmlns:a16="http://schemas.microsoft.com/office/drawing/2014/main" id="{F4C2DF7F-6530-4A5A-8744-B961B88F2A45}"/>
                  </a:ext>
                </a:extLst>
              </p:cNvPr>
              <p:cNvSpPr/>
              <p:nvPr/>
            </p:nvSpPr>
            <p:spPr>
              <a:xfrm rot="4120699">
                <a:off x="7743724" y="4057892"/>
                <a:ext cx="336480" cy="330962"/>
              </a:xfrm>
              <a:custGeom>
                <a:avLst/>
                <a:gdLst>
                  <a:gd name="connsiteX0" fmla="*/ 359238 w 628772"/>
                  <a:gd name="connsiteY0" fmla="*/ 4058 h 793471"/>
                  <a:gd name="connsiteX1" fmla="*/ 589656 w 628772"/>
                  <a:gd name="connsiteY1" fmla="*/ 205083 h 793471"/>
                  <a:gd name="connsiteX2" fmla="*/ 566626 w 628772"/>
                  <a:gd name="connsiteY2" fmla="*/ 221116 h 793471"/>
                  <a:gd name="connsiteX3" fmla="*/ 356099 w 628772"/>
                  <a:gd name="connsiteY3" fmla="*/ 31535 h 793471"/>
                  <a:gd name="connsiteX4" fmla="*/ 359238 w 628772"/>
                  <a:gd name="connsiteY4" fmla="*/ 4058 h 793471"/>
                  <a:gd name="connsiteX0" fmla="*/ 3139 w 233557"/>
                  <a:gd name="connsiteY0" fmla="*/ 0 h 217058"/>
                  <a:gd name="connsiteX1" fmla="*/ 233557 w 233557"/>
                  <a:gd name="connsiteY1" fmla="*/ 201025 h 217058"/>
                  <a:gd name="connsiteX2" fmla="*/ 210527 w 233557"/>
                  <a:gd name="connsiteY2" fmla="*/ 217058 h 217058"/>
                  <a:gd name="connsiteX3" fmla="*/ 0 w 233557"/>
                  <a:gd name="connsiteY3" fmla="*/ 27477 h 217058"/>
                  <a:gd name="connsiteX4" fmla="*/ 3139 w 233557"/>
                  <a:gd name="connsiteY4" fmla="*/ 0 h 217058"/>
                  <a:gd name="connsiteX0" fmla="*/ 3139 w 233557"/>
                  <a:gd name="connsiteY0" fmla="*/ 0 h 217058"/>
                  <a:gd name="connsiteX1" fmla="*/ 233557 w 233557"/>
                  <a:gd name="connsiteY1" fmla="*/ 201025 h 217058"/>
                  <a:gd name="connsiteX2" fmla="*/ 210527 w 233557"/>
                  <a:gd name="connsiteY2" fmla="*/ 217058 h 217058"/>
                  <a:gd name="connsiteX3" fmla="*/ 0 w 233557"/>
                  <a:gd name="connsiteY3" fmla="*/ 27477 h 217058"/>
                  <a:gd name="connsiteX4" fmla="*/ 3139 w 233557"/>
                  <a:gd name="connsiteY4" fmla="*/ 0 h 217058"/>
                  <a:gd name="connsiteX0" fmla="*/ 3139 w 233557"/>
                  <a:gd name="connsiteY0" fmla="*/ 0 h 217058"/>
                  <a:gd name="connsiteX1" fmla="*/ 233557 w 233557"/>
                  <a:gd name="connsiteY1" fmla="*/ 201025 h 217058"/>
                  <a:gd name="connsiteX2" fmla="*/ 210527 w 233557"/>
                  <a:gd name="connsiteY2" fmla="*/ 217058 h 217058"/>
                  <a:gd name="connsiteX3" fmla="*/ 0 w 233557"/>
                  <a:gd name="connsiteY3" fmla="*/ 27477 h 217058"/>
                  <a:gd name="connsiteX4" fmla="*/ 3139 w 233557"/>
                  <a:gd name="connsiteY4" fmla="*/ 0 h 217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557" h="217058">
                    <a:moveTo>
                      <a:pt x="3139" y="0"/>
                    </a:moveTo>
                    <a:cubicBezTo>
                      <a:pt x="122954" y="39220"/>
                      <a:pt x="179789" y="94858"/>
                      <a:pt x="233557" y="201025"/>
                    </a:cubicBezTo>
                    <a:lnTo>
                      <a:pt x="210527" y="217058"/>
                    </a:lnTo>
                    <a:cubicBezTo>
                      <a:pt x="167500" y="114672"/>
                      <a:pt x="89474" y="44409"/>
                      <a:pt x="0" y="27477"/>
                    </a:cubicBezTo>
                    <a:lnTo>
                      <a:pt x="3139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Semicírculo 31">
                <a:extLst>
                  <a:ext uri="{FF2B5EF4-FFF2-40B4-BE49-F238E27FC236}">
                    <a16:creationId xmlns:a16="http://schemas.microsoft.com/office/drawing/2014/main" id="{B4230C10-902D-4BFD-882D-CDB21CB624D7}"/>
                  </a:ext>
                </a:extLst>
              </p:cNvPr>
              <p:cNvSpPr/>
              <p:nvPr/>
            </p:nvSpPr>
            <p:spPr>
              <a:xfrm rot="12157402">
                <a:off x="6825016" y="3428829"/>
                <a:ext cx="956083" cy="1119987"/>
              </a:xfrm>
              <a:prstGeom prst="blockArc">
                <a:avLst>
                  <a:gd name="adj1" fmla="val 17167296"/>
                  <a:gd name="adj2" fmla="val 18620899"/>
                  <a:gd name="adj3" fmla="val 5943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Semicírculo 548">
                <a:extLst>
                  <a:ext uri="{FF2B5EF4-FFF2-40B4-BE49-F238E27FC236}">
                    <a16:creationId xmlns:a16="http://schemas.microsoft.com/office/drawing/2014/main" id="{378CB1E6-B838-4ED9-8690-2FA9F343D084}"/>
                  </a:ext>
                </a:extLst>
              </p:cNvPr>
              <p:cNvSpPr/>
              <p:nvPr/>
            </p:nvSpPr>
            <p:spPr>
              <a:xfrm rot="7840556">
                <a:off x="7288263" y="4387065"/>
                <a:ext cx="336480" cy="343956"/>
              </a:xfrm>
              <a:custGeom>
                <a:avLst/>
                <a:gdLst>
                  <a:gd name="connsiteX0" fmla="*/ 359238 w 628772"/>
                  <a:gd name="connsiteY0" fmla="*/ 4058 h 793471"/>
                  <a:gd name="connsiteX1" fmla="*/ 589656 w 628772"/>
                  <a:gd name="connsiteY1" fmla="*/ 205083 h 793471"/>
                  <a:gd name="connsiteX2" fmla="*/ 566626 w 628772"/>
                  <a:gd name="connsiteY2" fmla="*/ 221116 h 793471"/>
                  <a:gd name="connsiteX3" fmla="*/ 356099 w 628772"/>
                  <a:gd name="connsiteY3" fmla="*/ 31535 h 793471"/>
                  <a:gd name="connsiteX4" fmla="*/ 359238 w 628772"/>
                  <a:gd name="connsiteY4" fmla="*/ 4058 h 793471"/>
                  <a:gd name="connsiteX0" fmla="*/ 2095 w 233557"/>
                  <a:gd name="connsiteY0" fmla="*/ 0 h 225580"/>
                  <a:gd name="connsiteX1" fmla="*/ 233557 w 233557"/>
                  <a:gd name="connsiteY1" fmla="*/ 209547 h 225580"/>
                  <a:gd name="connsiteX2" fmla="*/ 210527 w 233557"/>
                  <a:gd name="connsiteY2" fmla="*/ 225580 h 225580"/>
                  <a:gd name="connsiteX3" fmla="*/ 0 w 233557"/>
                  <a:gd name="connsiteY3" fmla="*/ 35999 h 225580"/>
                  <a:gd name="connsiteX4" fmla="*/ 2095 w 233557"/>
                  <a:gd name="connsiteY4" fmla="*/ 0 h 225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557" h="225580">
                    <a:moveTo>
                      <a:pt x="2095" y="0"/>
                    </a:moveTo>
                    <a:cubicBezTo>
                      <a:pt x="99620" y="17739"/>
                      <a:pt x="185958" y="100675"/>
                      <a:pt x="233557" y="209547"/>
                    </a:cubicBezTo>
                    <a:lnTo>
                      <a:pt x="210527" y="225580"/>
                    </a:lnTo>
                    <a:cubicBezTo>
                      <a:pt x="167500" y="123194"/>
                      <a:pt x="89474" y="52931"/>
                      <a:pt x="0" y="35999"/>
                    </a:cubicBezTo>
                    <a:cubicBezTo>
                      <a:pt x="1046" y="26840"/>
                      <a:pt x="1049" y="9159"/>
                      <a:pt x="2095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Semicírculo 33">
                <a:extLst>
                  <a:ext uri="{FF2B5EF4-FFF2-40B4-BE49-F238E27FC236}">
                    <a16:creationId xmlns:a16="http://schemas.microsoft.com/office/drawing/2014/main" id="{187ACC1D-09C7-4C56-BA63-F552F042D2BB}"/>
                  </a:ext>
                </a:extLst>
              </p:cNvPr>
              <p:cNvSpPr/>
              <p:nvPr/>
            </p:nvSpPr>
            <p:spPr>
              <a:xfrm rot="17156592">
                <a:off x="6806564" y="3546002"/>
                <a:ext cx="794049" cy="733916"/>
              </a:xfrm>
              <a:prstGeom prst="blockArc">
                <a:avLst>
                  <a:gd name="adj1" fmla="val 16590969"/>
                  <a:gd name="adj2" fmla="val 18620899"/>
                  <a:gd name="adj3" fmla="val 5943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A7977663-9E02-4488-95D4-D8CDBC0EC98A}"/>
              </a:ext>
            </a:extLst>
          </p:cNvPr>
          <p:cNvGrpSpPr/>
          <p:nvPr/>
        </p:nvGrpSpPr>
        <p:grpSpPr>
          <a:xfrm>
            <a:off x="5690343" y="3796937"/>
            <a:ext cx="756001" cy="720864"/>
            <a:chOff x="6711920" y="3387423"/>
            <a:chExt cx="1391868" cy="1341467"/>
          </a:xfrm>
        </p:grpSpPr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D243AD05-BB72-4F25-9655-6CA4904278CC}"/>
                </a:ext>
              </a:extLst>
            </p:cNvPr>
            <p:cNvSpPr txBox="1"/>
            <p:nvPr/>
          </p:nvSpPr>
          <p:spPr>
            <a:xfrm>
              <a:off x="6711920" y="4009723"/>
              <a:ext cx="1391866" cy="429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1.6 bar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0CBD275-1B73-457F-A3F0-90CE96EEC020}"/>
                </a:ext>
              </a:extLst>
            </p:cNvPr>
            <p:cNvSpPr txBox="1"/>
            <p:nvPr/>
          </p:nvSpPr>
          <p:spPr>
            <a:xfrm>
              <a:off x="6711922" y="3759020"/>
              <a:ext cx="1391866" cy="400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20.5 °C</a:t>
              </a:r>
            </a:p>
          </p:txBody>
        </p: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6472B637-516E-447C-8E1E-803FB857787F}"/>
                </a:ext>
              </a:extLst>
            </p:cNvPr>
            <p:cNvGrpSpPr/>
            <p:nvPr/>
          </p:nvGrpSpPr>
          <p:grpSpPr>
            <a:xfrm>
              <a:off x="6751858" y="3387423"/>
              <a:ext cx="1326123" cy="1341467"/>
              <a:chOff x="6751858" y="3387423"/>
              <a:chExt cx="1326123" cy="1341467"/>
            </a:xfrm>
          </p:grpSpPr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B29E4203-6435-437A-B364-3600D699B690}"/>
                  </a:ext>
                </a:extLst>
              </p:cNvPr>
              <p:cNvSpPr/>
              <p:nvPr/>
            </p:nvSpPr>
            <p:spPr>
              <a:xfrm>
                <a:off x="6939434" y="3563138"/>
                <a:ext cx="927911" cy="937901"/>
              </a:xfrm>
              <a:prstGeom prst="ellipse">
                <a:avLst/>
              </a:prstGeom>
              <a:noFill/>
              <a:ln w="28575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6BEE5CDA-85C7-41A9-AB42-2AC10FB0D1BF}"/>
                  </a:ext>
                </a:extLst>
              </p:cNvPr>
              <p:cNvSpPr/>
              <p:nvPr/>
            </p:nvSpPr>
            <p:spPr>
              <a:xfrm>
                <a:off x="6827599" y="3462262"/>
                <a:ext cx="1156587" cy="1134657"/>
              </a:xfrm>
              <a:prstGeom prst="ellipse">
                <a:avLst/>
              </a:prstGeom>
              <a:noFill/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6B4160E7-4116-4567-87B8-F7D0937AA26C}"/>
                  </a:ext>
                </a:extLst>
              </p:cNvPr>
              <p:cNvSpPr/>
              <p:nvPr/>
            </p:nvSpPr>
            <p:spPr>
              <a:xfrm>
                <a:off x="6751858" y="3387423"/>
                <a:ext cx="1296000" cy="129660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42" name="Semicírculo 41">
                <a:extLst>
                  <a:ext uri="{FF2B5EF4-FFF2-40B4-BE49-F238E27FC236}">
                    <a16:creationId xmlns:a16="http://schemas.microsoft.com/office/drawing/2014/main" id="{8D142F63-CB78-458B-B1DD-91A5A5C8D89F}"/>
                  </a:ext>
                </a:extLst>
              </p:cNvPr>
              <p:cNvSpPr/>
              <p:nvPr/>
            </p:nvSpPr>
            <p:spPr>
              <a:xfrm>
                <a:off x="6896502" y="3546768"/>
                <a:ext cx="994190" cy="1004894"/>
              </a:xfrm>
              <a:prstGeom prst="blockArc">
                <a:avLst>
                  <a:gd name="adj1" fmla="val 15736519"/>
                  <a:gd name="adj2" fmla="val 241104"/>
                  <a:gd name="adj3" fmla="val 4365"/>
                </a:avLst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Semicírculo 42">
                <a:extLst>
                  <a:ext uri="{FF2B5EF4-FFF2-40B4-BE49-F238E27FC236}">
                    <a16:creationId xmlns:a16="http://schemas.microsoft.com/office/drawing/2014/main" id="{7CAB92A8-866E-4CDD-A427-B696FC7409F4}"/>
                  </a:ext>
                </a:extLst>
              </p:cNvPr>
              <p:cNvSpPr/>
              <p:nvPr/>
            </p:nvSpPr>
            <p:spPr>
              <a:xfrm rot="20367021">
                <a:off x="7023127" y="3629785"/>
                <a:ext cx="725371" cy="723379"/>
              </a:xfrm>
              <a:prstGeom prst="blockArc">
                <a:avLst>
                  <a:gd name="adj1" fmla="val 12515296"/>
                  <a:gd name="adj2" fmla="val 19730396"/>
                  <a:gd name="adj3" fmla="val 8287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Semicírculo 43">
                <a:extLst>
                  <a:ext uri="{FF2B5EF4-FFF2-40B4-BE49-F238E27FC236}">
                    <a16:creationId xmlns:a16="http://schemas.microsoft.com/office/drawing/2014/main" id="{BCA968D8-9890-4CB4-AC36-F4CAD828A225}"/>
                  </a:ext>
                </a:extLst>
              </p:cNvPr>
              <p:cNvSpPr/>
              <p:nvPr/>
            </p:nvSpPr>
            <p:spPr>
              <a:xfrm rot="20438146">
                <a:off x="7029594" y="3628320"/>
                <a:ext cx="716550" cy="723377"/>
              </a:xfrm>
              <a:prstGeom prst="blockArc">
                <a:avLst>
                  <a:gd name="adj1" fmla="val 16291118"/>
                  <a:gd name="adj2" fmla="val 19730396"/>
                  <a:gd name="adj3" fmla="val 8287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Semicírculo 539">
                <a:extLst>
                  <a:ext uri="{FF2B5EF4-FFF2-40B4-BE49-F238E27FC236}">
                    <a16:creationId xmlns:a16="http://schemas.microsoft.com/office/drawing/2014/main" id="{14CA8B4D-081C-4096-B244-6E5A2B2F7410}"/>
                  </a:ext>
                </a:extLst>
              </p:cNvPr>
              <p:cNvSpPr/>
              <p:nvPr/>
            </p:nvSpPr>
            <p:spPr>
              <a:xfrm rot="4406096">
                <a:off x="7652366" y="3994985"/>
                <a:ext cx="249995" cy="114557"/>
              </a:xfrm>
              <a:custGeom>
                <a:avLst/>
                <a:gdLst>
                  <a:gd name="connsiteX0" fmla="*/ 435709 w 830695"/>
                  <a:gd name="connsiteY0" fmla="*/ 485 h 807526"/>
                  <a:gd name="connsiteX1" fmla="*/ 722557 w 830695"/>
                  <a:gd name="connsiteY1" fmla="*/ 132031 h 807526"/>
                  <a:gd name="connsiteX2" fmla="*/ 680178 w 830695"/>
                  <a:gd name="connsiteY2" fmla="*/ 169516 h 807526"/>
                  <a:gd name="connsiteX3" fmla="*/ 432857 w 830695"/>
                  <a:gd name="connsiteY3" fmla="*/ 56972 h 807526"/>
                  <a:gd name="connsiteX4" fmla="*/ 435709 w 830695"/>
                  <a:gd name="connsiteY4" fmla="*/ 485 h 807526"/>
                  <a:gd name="connsiteX0" fmla="*/ 2852 w 289700"/>
                  <a:gd name="connsiteY0" fmla="*/ 0 h 150293"/>
                  <a:gd name="connsiteX1" fmla="*/ 289700 w 289700"/>
                  <a:gd name="connsiteY1" fmla="*/ 131546 h 150293"/>
                  <a:gd name="connsiteX2" fmla="*/ 219749 w 289700"/>
                  <a:gd name="connsiteY2" fmla="*/ 150293 h 150293"/>
                  <a:gd name="connsiteX3" fmla="*/ 0 w 289700"/>
                  <a:gd name="connsiteY3" fmla="*/ 56487 h 150293"/>
                  <a:gd name="connsiteX4" fmla="*/ 2852 w 289700"/>
                  <a:gd name="connsiteY4" fmla="*/ 0 h 150293"/>
                  <a:gd name="connsiteX0" fmla="*/ 0 w 286848"/>
                  <a:gd name="connsiteY0" fmla="*/ 0 h 150293"/>
                  <a:gd name="connsiteX1" fmla="*/ 286848 w 286848"/>
                  <a:gd name="connsiteY1" fmla="*/ 131546 h 150293"/>
                  <a:gd name="connsiteX2" fmla="*/ 216897 w 286848"/>
                  <a:gd name="connsiteY2" fmla="*/ 150293 h 150293"/>
                  <a:gd name="connsiteX3" fmla="*/ 38737 w 286848"/>
                  <a:gd name="connsiteY3" fmla="*/ 58839 h 150293"/>
                  <a:gd name="connsiteX4" fmla="*/ 0 w 286848"/>
                  <a:gd name="connsiteY4" fmla="*/ 0 h 150293"/>
                  <a:gd name="connsiteX0" fmla="*/ 0 w 286848"/>
                  <a:gd name="connsiteY0" fmla="*/ 0 h 150293"/>
                  <a:gd name="connsiteX1" fmla="*/ 286848 w 286848"/>
                  <a:gd name="connsiteY1" fmla="*/ 131546 h 150293"/>
                  <a:gd name="connsiteX2" fmla="*/ 216897 w 286848"/>
                  <a:gd name="connsiteY2" fmla="*/ 150293 h 150293"/>
                  <a:gd name="connsiteX3" fmla="*/ 38737 w 286848"/>
                  <a:gd name="connsiteY3" fmla="*/ 58839 h 150293"/>
                  <a:gd name="connsiteX4" fmla="*/ 0 w 286848"/>
                  <a:gd name="connsiteY4" fmla="*/ 0 h 150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848" h="150293">
                    <a:moveTo>
                      <a:pt x="0" y="0"/>
                    </a:moveTo>
                    <a:cubicBezTo>
                      <a:pt x="109752" y="5237"/>
                      <a:pt x="212896" y="52538"/>
                      <a:pt x="286848" y="131546"/>
                    </a:cubicBezTo>
                    <a:cubicBezTo>
                      <a:pt x="272722" y="144041"/>
                      <a:pt x="231023" y="137798"/>
                      <a:pt x="216897" y="150293"/>
                    </a:cubicBezTo>
                    <a:cubicBezTo>
                      <a:pt x="153028" y="82673"/>
                      <a:pt x="129276" y="69218"/>
                      <a:pt x="38737" y="5883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Semicírculo 45">
                <a:extLst>
                  <a:ext uri="{FF2B5EF4-FFF2-40B4-BE49-F238E27FC236}">
                    <a16:creationId xmlns:a16="http://schemas.microsoft.com/office/drawing/2014/main" id="{E391DFAE-E040-41B4-8F52-A665DA7391BC}"/>
                  </a:ext>
                </a:extLst>
              </p:cNvPr>
              <p:cNvSpPr/>
              <p:nvPr/>
            </p:nvSpPr>
            <p:spPr>
              <a:xfrm rot="20168278">
                <a:off x="7001149" y="3434844"/>
                <a:ext cx="794049" cy="733917"/>
              </a:xfrm>
              <a:prstGeom prst="blockArc">
                <a:avLst>
                  <a:gd name="adj1" fmla="val 16590969"/>
                  <a:gd name="adj2" fmla="val 19704799"/>
                  <a:gd name="adj3" fmla="val 6071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Semicírculo 46">
                <a:extLst>
                  <a:ext uri="{FF2B5EF4-FFF2-40B4-BE49-F238E27FC236}">
                    <a16:creationId xmlns:a16="http://schemas.microsoft.com/office/drawing/2014/main" id="{0DD2201C-D4EA-41BF-839A-D1C4425775A0}"/>
                  </a:ext>
                </a:extLst>
              </p:cNvPr>
              <p:cNvSpPr/>
              <p:nvPr/>
            </p:nvSpPr>
            <p:spPr>
              <a:xfrm rot="1756166">
                <a:off x="7179085" y="3511235"/>
                <a:ext cx="794049" cy="733916"/>
              </a:xfrm>
              <a:prstGeom prst="blockArc">
                <a:avLst>
                  <a:gd name="adj1" fmla="val 16590969"/>
                  <a:gd name="adj2" fmla="val 18620899"/>
                  <a:gd name="adj3" fmla="val 5943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Semicírculo 546">
                <a:extLst>
                  <a:ext uri="{FF2B5EF4-FFF2-40B4-BE49-F238E27FC236}">
                    <a16:creationId xmlns:a16="http://schemas.microsoft.com/office/drawing/2014/main" id="{85296CB2-B70A-4BB0-BB1C-6C98E96975AC}"/>
                  </a:ext>
                </a:extLst>
              </p:cNvPr>
              <p:cNvSpPr/>
              <p:nvPr/>
            </p:nvSpPr>
            <p:spPr>
              <a:xfrm rot="4120699">
                <a:off x="7734406" y="4058275"/>
                <a:ext cx="353697" cy="333453"/>
              </a:xfrm>
              <a:custGeom>
                <a:avLst/>
                <a:gdLst>
                  <a:gd name="connsiteX0" fmla="*/ 359238 w 628772"/>
                  <a:gd name="connsiteY0" fmla="*/ 4058 h 793471"/>
                  <a:gd name="connsiteX1" fmla="*/ 589656 w 628772"/>
                  <a:gd name="connsiteY1" fmla="*/ 205083 h 793471"/>
                  <a:gd name="connsiteX2" fmla="*/ 566626 w 628772"/>
                  <a:gd name="connsiteY2" fmla="*/ 221116 h 793471"/>
                  <a:gd name="connsiteX3" fmla="*/ 356099 w 628772"/>
                  <a:gd name="connsiteY3" fmla="*/ 31535 h 793471"/>
                  <a:gd name="connsiteX4" fmla="*/ 359238 w 628772"/>
                  <a:gd name="connsiteY4" fmla="*/ 4058 h 793471"/>
                  <a:gd name="connsiteX0" fmla="*/ 3139 w 233557"/>
                  <a:gd name="connsiteY0" fmla="*/ 0 h 217058"/>
                  <a:gd name="connsiteX1" fmla="*/ 233557 w 233557"/>
                  <a:gd name="connsiteY1" fmla="*/ 201025 h 217058"/>
                  <a:gd name="connsiteX2" fmla="*/ 210527 w 233557"/>
                  <a:gd name="connsiteY2" fmla="*/ 217058 h 217058"/>
                  <a:gd name="connsiteX3" fmla="*/ 0 w 233557"/>
                  <a:gd name="connsiteY3" fmla="*/ 27477 h 217058"/>
                  <a:gd name="connsiteX4" fmla="*/ 3139 w 233557"/>
                  <a:gd name="connsiteY4" fmla="*/ 0 h 217058"/>
                  <a:gd name="connsiteX0" fmla="*/ 3139 w 233557"/>
                  <a:gd name="connsiteY0" fmla="*/ 0 h 217058"/>
                  <a:gd name="connsiteX1" fmla="*/ 233557 w 233557"/>
                  <a:gd name="connsiteY1" fmla="*/ 201025 h 217058"/>
                  <a:gd name="connsiteX2" fmla="*/ 210527 w 233557"/>
                  <a:gd name="connsiteY2" fmla="*/ 217058 h 217058"/>
                  <a:gd name="connsiteX3" fmla="*/ 0 w 233557"/>
                  <a:gd name="connsiteY3" fmla="*/ 27477 h 217058"/>
                  <a:gd name="connsiteX4" fmla="*/ 3139 w 233557"/>
                  <a:gd name="connsiteY4" fmla="*/ 0 h 217058"/>
                  <a:gd name="connsiteX0" fmla="*/ 3139 w 233557"/>
                  <a:gd name="connsiteY0" fmla="*/ 0 h 217058"/>
                  <a:gd name="connsiteX1" fmla="*/ 233557 w 233557"/>
                  <a:gd name="connsiteY1" fmla="*/ 201025 h 217058"/>
                  <a:gd name="connsiteX2" fmla="*/ 210527 w 233557"/>
                  <a:gd name="connsiteY2" fmla="*/ 217058 h 217058"/>
                  <a:gd name="connsiteX3" fmla="*/ 0 w 233557"/>
                  <a:gd name="connsiteY3" fmla="*/ 27477 h 217058"/>
                  <a:gd name="connsiteX4" fmla="*/ 3139 w 233557"/>
                  <a:gd name="connsiteY4" fmla="*/ 0 h 217058"/>
                  <a:gd name="connsiteX0" fmla="*/ 8241 w 238659"/>
                  <a:gd name="connsiteY0" fmla="*/ 0 h 217058"/>
                  <a:gd name="connsiteX1" fmla="*/ 238659 w 238659"/>
                  <a:gd name="connsiteY1" fmla="*/ 201025 h 217058"/>
                  <a:gd name="connsiteX2" fmla="*/ 215629 w 238659"/>
                  <a:gd name="connsiteY2" fmla="*/ 217058 h 217058"/>
                  <a:gd name="connsiteX3" fmla="*/ 0 w 238659"/>
                  <a:gd name="connsiteY3" fmla="*/ 31789 h 217058"/>
                  <a:gd name="connsiteX4" fmla="*/ 8241 w 238659"/>
                  <a:gd name="connsiteY4" fmla="*/ 0 h 217058"/>
                  <a:gd name="connsiteX0" fmla="*/ 8241 w 238659"/>
                  <a:gd name="connsiteY0" fmla="*/ 0 h 218690"/>
                  <a:gd name="connsiteX1" fmla="*/ 238659 w 238659"/>
                  <a:gd name="connsiteY1" fmla="*/ 201025 h 218690"/>
                  <a:gd name="connsiteX2" fmla="*/ 211647 w 238659"/>
                  <a:gd name="connsiteY2" fmla="*/ 218691 h 218690"/>
                  <a:gd name="connsiteX3" fmla="*/ 0 w 238659"/>
                  <a:gd name="connsiteY3" fmla="*/ 31789 h 218690"/>
                  <a:gd name="connsiteX4" fmla="*/ 8241 w 238659"/>
                  <a:gd name="connsiteY4" fmla="*/ 0 h 218690"/>
                  <a:gd name="connsiteX0" fmla="*/ 8241 w 245508"/>
                  <a:gd name="connsiteY0" fmla="*/ 0 h 218691"/>
                  <a:gd name="connsiteX1" fmla="*/ 245508 w 245508"/>
                  <a:gd name="connsiteY1" fmla="*/ 200438 h 218691"/>
                  <a:gd name="connsiteX2" fmla="*/ 211647 w 245508"/>
                  <a:gd name="connsiteY2" fmla="*/ 218691 h 218691"/>
                  <a:gd name="connsiteX3" fmla="*/ 0 w 245508"/>
                  <a:gd name="connsiteY3" fmla="*/ 31789 h 218691"/>
                  <a:gd name="connsiteX4" fmla="*/ 8241 w 245508"/>
                  <a:gd name="connsiteY4" fmla="*/ 0 h 21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08" h="218691">
                    <a:moveTo>
                      <a:pt x="8241" y="0"/>
                    </a:moveTo>
                    <a:cubicBezTo>
                      <a:pt x="128056" y="39220"/>
                      <a:pt x="191740" y="94271"/>
                      <a:pt x="245508" y="200438"/>
                    </a:cubicBezTo>
                    <a:lnTo>
                      <a:pt x="211647" y="218691"/>
                    </a:lnTo>
                    <a:cubicBezTo>
                      <a:pt x="168620" y="116305"/>
                      <a:pt x="89474" y="48721"/>
                      <a:pt x="0" y="31789"/>
                    </a:cubicBezTo>
                    <a:lnTo>
                      <a:pt x="8241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Semicírculo 48">
                <a:extLst>
                  <a:ext uri="{FF2B5EF4-FFF2-40B4-BE49-F238E27FC236}">
                    <a16:creationId xmlns:a16="http://schemas.microsoft.com/office/drawing/2014/main" id="{F2574577-8E16-4C1C-908C-203D7A23349A}"/>
                  </a:ext>
                </a:extLst>
              </p:cNvPr>
              <p:cNvSpPr/>
              <p:nvPr/>
            </p:nvSpPr>
            <p:spPr>
              <a:xfrm rot="12157402">
                <a:off x="6825016" y="3428829"/>
                <a:ext cx="956083" cy="1119987"/>
              </a:xfrm>
              <a:prstGeom prst="blockArc">
                <a:avLst>
                  <a:gd name="adj1" fmla="val 17167296"/>
                  <a:gd name="adj2" fmla="val 18620899"/>
                  <a:gd name="adj3" fmla="val 5943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Semicírculo 548">
                <a:extLst>
                  <a:ext uri="{FF2B5EF4-FFF2-40B4-BE49-F238E27FC236}">
                    <a16:creationId xmlns:a16="http://schemas.microsoft.com/office/drawing/2014/main" id="{691DDA1B-0BD1-4B86-A67F-2B98BFBBD191}"/>
                  </a:ext>
                </a:extLst>
              </p:cNvPr>
              <p:cNvSpPr/>
              <p:nvPr/>
            </p:nvSpPr>
            <p:spPr>
              <a:xfrm rot="7840556">
                <a:off x="7280630" y="4384387"/>
                <a:ext cx="336479" cy="352527"/>
              </a:xfrm>
              <a:custGeom>
                <a:avLst/>
                <a:gdLst>
                  <a:gd name="connsiteX0" fmla="*/ 359238 w 628772"/>
                  <a:gd name="connsiteY0" fmla="*/ 4058 h 793471"/>
                  <a:gd name="connsiteX1" fmla="*/ 589656 w 628772"/>
                  <a:gd name="connsiteY1" fmla="*/ 205083 h 793471"/>
                  <a:gd name="connsiteX2" fmla="*/ 566626 w 628772"/>
                  <a:gd name="connsiteY2" fmla="*/ 221116 h 793471"/>
                  <a:gd name="connsiteX3" fmla="*/ 356099 w 628772"/>
                  <a:gd name="connsiteY3" fmla="*/ 31535 h 793471"/>
                  <a:gd name="connsiteX4" fmla="*/ 359238 w 628772"/>
                  <a:gd name="connsiteY4" fmla="*/ 4058 h 793471"/>
                  <a:gd name="connsiteX0" fmla="*/ 2095 w 233557"/>
                  <a:gd name="connsiteY0" fmla="*/ 0 h 225580"/>
                  <a:gd name="connsiteX1" fmla="*/ 233557 w 233557"/>
                  <a:gd name="connsiteY1" fmla="*/ 209547 h 225580"/>
                  <a:gd name="connsiteX2" fmla="*/ 210527 w 233557"/>
                  <a:gd name="connsiteY2" fmla="*/ 225580 h 225580"/>
                  <a:gd name="connsiteX3" fmla="*/ 0 w 233557"/>
                  <a:gd name="connsiteY3" fmla="*/ 35999 h 225580"/>
                  <a:gd name="connsiteX4" fmla="*/ 2095 w 233557"/>
                  <a:gd name="connsiteY4" fmla="*/ 0 h 225580"/>
                  <a:gd name="connsiteX0" fmla="*/ 2095 w 233557"/>
                  <a:gd name="connsiteY0" fmla="*/ 0 h 231201"/>
                  <a:gd name="connsiteX1" fmla="*/ 233557 w 233557"/>
                  <a:gd name="connsiteY1" fmla="*/ 209547 h 231201"/>
                  <a:gd name="connsiteX2" fmla="*/ 203529 w 233557"/>
                  <a:gd name="connsiteY2" fmla="*/ 231201 h 231201"/>
                  <a:gd name="connsiteX3" fmla="*/ 0 w 233557"/>
                  <a:gd name="connsiteY3" fmla="*/ 35999 h 231201"/>
                  <a:gd name="connsiteX4" fmla="*/ 2095 w 233557"/>
                  <a:gd name="connsiteY4" fmla="*/ 0 h 23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557" h="231201">
                    <a:moveTo>
                      <a:pt x="2095" y="0"/>
                    </a:moveTo>
                    <a:cubicBezTo>
                      <a:pt x="99620" y="17739"/>
                      <a:pt x="185958" y="100675"/>
                      <a:pt x="233557" y="209547"/>
                    </a:cubicBezTo>
                    <a:lnTo>
                      <a:pt x="203529" y="231201"/>
                    </a:lnTo>
                    <a:cubicBezTo>
                      <a:pt x="160502" y="128815"/>
                      <a:pt x="89474" y="52931"/>
                      <a:pt x="0" y="35999"/>
                    </a:cubicBezTo>
                    <a:cubicBezTo>
                      <a:pt x="1046" y="26840"/>
                      <a:pt x="1049" y="9159"/>
                      <a:pt x="2095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Semicírculo 50">
                <a:extLst>
                  <a:ext uri="{FF2B5EF4-FFF2-40B4-BE49-F238E27FC236}">
                    <a16:creationId xmlns:a16="http://schemas.microsoft.com/office/drawing/2014/main" id="{19138905-E7DB-481B-BF11-C0EA62F838E5}"/>
                  </a:ext>
                </a:extLst>
              </p:cNvPr>
              <p:cNvSpPr/>
              <p:nvPr/>
            </p:nvSpPr>
            <p:spPr>
              <a:xfrm rot="17156592">
                <a:off x="6806564" y="3546002"/>
                <a:ext cx="794049" cy="733916"/>
              </a:xfrm>
              <a:prstGeom prst="blockArc">
                <a:avLst>
                  <a:gd name="adj1" fmla="val 16590969"/>
                  <a:gd name="adj2" fmla="val 18620899"/>
                  <a:gd name="adj3" fmla="val 5943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8DDA5BD6-CD64-434F-81B4-800AA1D1865B}"/>
              </a:ext>
            </a:extLst>
          </p:cNvPr>
          <p:cNvGrpSpPr/>
          <p:nvPr/>
        </p:nvGrpSpPr>
        <p:grpSpPr>
          <a:xfrm>
            <a:off x="362564" y="1043434"/>
            <a:ext cx="2266329" cy="1841326"/>
            <a:chOff x="4265183" y="2792393"/>
            <a:chExt cx="2266329" cy="1841326"/>
          </a:xfrm>
        </p:grpSpPr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031CBDF1-C895-47F3-8AAD-24AE06193EC2}"/>
                </a:ext>
              </a:extLst>
            </p:cNvPr>
            <p:cNvSpPr txBox="1"/>
            <p:nvPr/>
          </p:nvSpPr>
          <p:spPr>
            <a:xfrm>
              <a:off x="5474218" y="2792393"/>
              <a:ext cx="10572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rgbClr val="00B0F0"/>
                  </a:solidFill>
                </a:rPr>
                <a:t>Max. 40°</a:t>
              </a:r>
            </a:p>
          </p:txBody>
        </p: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9E511C3C-E592-4229-B9CB-44C6FF5B2FEB}"/>
                </a:ext>
              </a:extLst>
            </p:cNvPr>
            <p:cNvGrpSpPr/>
            <p:nvPr/>
          </p:nvGrpSpPr>
          <p:grpSpPr>
            <a:xfrm>
              <a:off x="4265183" y="2826778"/>
              <a:ext cx="1828725" cy="1806941"/>
              <a:chOff x="4131814" y="4026497"/>
              <a:chExt cx="1828725" cy="1806941"/>
            </a:xfrm>
          </p:grpSpPr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CA3277D4-476F-406E-923E-AE41839E9C75}"/>
                  </a:ext>
                </a:extLst>
              </p:cNvPr>
              <p:cNvSpPr/>
              <p:nvPr/>
            </p:nvSpPr>
            <p:spPr>
              <a:xfrm>
                <a:off x="4131814" y="4199308"/>
                <a:ext cx="1440000" cy="1440000"/>
              </a:xfrm>
              <a:prstGeom prst="ellipse">
                <a:avLst/>
              </a:prstGeom>
              <a:solidFill>
                <a:srgbClr val="203864">
                  <a:alpha val="48000"/>
                </a:srgbClr>
              </a:solidFill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35°C</a:t>
                </a:r>
              </a:p>
            </p:txBody>
          </p:sp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FDCBE541-FDEA-43EE-A0EC-205CB01A29C6}"/>
                  </a:ext>
                </a:extLst>
              </p:cNvPr>
              <p:cNvSpPr txBox="1"/>
              <p:nvPr/>
            </p:nvSpPr>
            <p:spPr>
              <a:xfrm>
                <a:off x="4367520" y="4437680"/>
                <a:ext cx="9685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Externa</a:t>
                </a:r>
              </a:p>
            </p:txBody>
          </p:sp>
          <p:sp>
            <p:nvSpPr>
              <p:cNvPr id="57" name="Semicírculo 56">
                <a:extLst>
                  <a:ext uri="{FF2B5EF4-FFF2-40B4-BE49-F238E27FC236}">
                    <a16:creationId xmlns:a16="http://schemas.microsoft.com/office/drawing/2014/main" id="{95C3CC11-0A3B-4B62-8120-44556EF5B0DA}"/>
                  </a:ext>
                </a:extLst>
              </p:cNvPr>
              <p:cNvSpPr/>
              <p:nvPr/>
            </p:nvSpPr>
            <p:spPr>
              <a:xfrm>
                <a:off x="4206808" y="4256292"/>
                <a:ext cx="1296000" cy="1296000"/>
              </a:xfrm>
              <a:prstGeom prst="blockArc">
                <a:avLst>
                  <a:gd name="adj1" fmla="val 10800000"/>
                  <a:gd name="adj2" fmla="val 16052962"/>
                  <a:gd name="adj3" fmla="val 1571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Agrupar 57">
                <a:extLst>
                  <a:ext uri="{FF2B5EF4-FFF2-40B4-BE49-F238E27FC236}">
                    <a16:creationId xmlns:a16="http://schemas.microsoft.com/office/drawing/2014/main" id="{189DC1A1-A03A-4FE7-9AD2-6F336A1153D9}"/>
                  </a:ext>
                </a:extLst>
              </p:cNvPr>
              <p:cNvGrpSpPr/>
              <p:nvPr/>
            </p:nvGrpSpPr>
            <p:grpSpPr>
              <a:xfrm>
                <a:off x="4427217" y="4026497"/>
                <a:ext cx="1533322" cy="280204"/>
                <a:chOff x="2939708" y="2096179"/>
                <a:chExt cx="1533322" cy="280204"/>
              </a:xfrm>
            </p:grpSpPr>
            <p:cxnSp>
              <p:nvCxnSpPr>
                <p:cNvPr id="63" name="Conector reto 62">
                  <a:extLst>
                    <a:ext uri="{FF2B5EF4-FFF2-40B4-BE49-F238E27FC236}">
                      <a16:creationId xmlns:a16="http://schemas.microsoft.com/office/drawing/2014/main" id="{4A849E7D-F181-4182-9D7D-C5889CD29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9708" y="2096179"/>
                  <a:ext cx="0" cy="280204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reto 63">
                  <a:extLst>
                    <a:ext uri="{FF2B5EF4-FFF2-40B4-BE49-F238E27FC236}">
                      <a16:creationId xmlns:a16="http://schemas.microsoft.com/office/drawing/2014/main" id="{DB25AF76-99FB-4DB5-81EF-D3D4292087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39708" y="2103321"/>
                  <a:ext cx="1533322" cy="0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Conector reto 58">
                <a:extLst>
                  <a:ext uri="{FF2B5EF4-FFF2-40B4-BE49-F238E27FC236}">
                    <a16:creationId xmlns:a16="http://schemas.microsoft.com/office/drawing/2014/main" id="{17646E13-9719-420E-80E5-319DD2CA64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1814" y="5639308"/>
                <a:ext cx="963712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5CBAA44B-90E7-4F71-AAFE-BC6587D15B27}"/>
                  </a:ext>
                </a:extLst>
              </p:cNvPr>
              <p:cNvSpPr txBox="1"/>
              <p:nvPr/>
            </p:nvSpPr>
            <p:spPr>
              <a:xfrm>
                <a:off x="5222220" y="5571828"/>
                <a:ext cx="6835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00B0F0"/>
                    </a:solidFill>
                  </a:rPr>
                  <a:t>Min. 20°</a:t>
                </a:r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073961FF-2E65-4D07-AB76-5EA33D14AA38}"/>
                  </a:ext>
                </a:extLst>
              </p:cNvPr>
              <p:cNvSpPr/>
              <p:nvPr/>
            </p:nvSpPr>
            <p:spPr>
              <a:xfrm>
                <a:off x="4312518" y="4379308"/>
                <a:ext cx="1078593" cy="1080000"/>
              </a:xfrm>
              <a:prstGeom prst="ellipse">
                <a:avLst/>
              </a:prstGeom>
              <a:noFill/>
              <a:ln w="762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48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" name="Semicírculo 61">
                <a:extLst>
                  <a:ext uri="{FF2B5EF4-FFF2-40B4-BE49-F238E27FC236}">
                    <a16:creationId xmlns:a16="http://schemas.microsoft.com/office/drawing/2014/main" id="{D8309712-FC7E-4CFE-B594-DBE5E3E4FF31}"/>
                  </a:ext>
                </a:extLst>
              </p:cNvPr>
              <p:cNvSpPr/>
              <p:nvPr/>
            </p:nvSpPr>
            <p:spPr>
              <a:xfrm>
                <a:off x="4274673" y="4340127"/>
                <a:ext cx="1145369" cy="1147906"/>
              </a:xfrm>
              <a:prstGeom prst="blockArc">
                <a:avLst>
                  <a:gd name="adj1" fmla="val 17924364"/>
                  <a:gd name="adj2" fmla="val 510142"/>
                  <a:gd name="adj3" fmla="val 5479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0C99BD97-C175-4A2F-AC2E-3FF4E23721E2}"/>
              </a:ext>
            </a:extLst>
          </p:cNvPr>
          <p:cNvGrpSpPr/>
          <p:nvPr/>
        </p:nvGrpSpPr>
        <p:grpSpPr>
          <a:xfrm>
            <a:off x="2291407" y="805139"/>
            <a:ext cx="1899877" cy="1826035"/>
            <a:chOff x="6151642" y="3993504"/>
            <a:chExt cx="1899877" cy="1826035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75CD44C5-305B-416C-9F35-5885D588E7B3}"/>
                </a:ext>
              </a:extLst>
            </p:cNvPr>
            <p:cNvSpPr/>
            <p:nvPr/>
          </p:nvSpPr>
          <p:spPr>
            <a:xfrm>
              <a:off x="6611519" y="4179511"/>
              <a:ext cx="1440000" cy="1440000"/>
            </a:xfrm>
            <a:prstGeom prst="ellipse">
              <a:avLst/>
            </a:prstGeom>
            <a:solidFill>
              <a:srgbClr val="203864">
                <a:alpha val="48000"/>
              </a:srgb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35°C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ACD3CD2E-F0C0-45B4-82E2-470E8B503B8B}"/>
                </a:ext>
              </a:extLst>
            </p:cNvPr>
            <p:cNvSpPr txBox="1"/>
            <p:nvPr/>
          </p:nvSpPr>
          <p:spPr>
            <a:xfrm>
              <a:off x="6847225" y="4417883"/>
              <a:ext cx="968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accent1">
                      <a:lumMod val="75000"/>
                    </a:schemeClr>
                  </a:solidFill>
                </a:rPr>
                <a:t>Interno</a:t>
              </a:r>
            </a:p>
          </p:txBody>
        </p:sp>
        <p:sp>
          <p:nvSpPr>
            <p:cNvPr id="68" name="Semicírculo 67">
              <a:extLst>
                <a:ext uri="{FF2B5EF4-FFF2-40B4-BE49-F238E27FC236}">
                  <a16:creationId xmlns:a16="http://schemas.microsoft.com/office/drawing/2014/main" id="{A660B042-FB52-4C68-B0EA-C8448128F2FB}"/>
                </a:ext>
              </a:extLst>
            </p:cNvPr>
            <p:cNvSpPr/>
            <p:nvPr/>
          </p:nvSpPr>
          <p:spPr>
            <a:xfrm>
              <a:off x="6686513" y="4236495"/>
              <a:ext cx="1296000" cy="1296000"/>
            </a:xfrm>
            <a:prstGeom prst="blockArc">
              <a:avLst>
                <a:gd name="adj1" fmla="val 10800000"/>
                <a:gd name="adj2" fmla="val 16052962"/>
                <a:gd name="adj3" fmla="val 1571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3D78A0C2-FD08-4F20-A8B1-AD3BE30A8537}"/>
                </a:ext>
              </a:extLst>
            </p:cNvPr>
            <p:cNvGrpSpPr/>
            <p:nvPr/>
          </p:nvGrpSpPr>
          <p:grpSpPr>
            <a:xfrm>
              <a:off x="6234990" y="4026236"/>
              <a:ext cx="1533322" cy="280204"/>
              <a:chOff x="4975801" y="2096179"/>
              <a:chExt cx="1533322" cy="280204"/>
            </a:xfrm>
          </p:grpSpPr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882C05E8-A691-498C-9C59-3E036D02B3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05173" y="2096179"/>
                <a:ext cx="0" cy="28020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6CD12043-A3FD-43D8-A524-1180E1D0F8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75801" y="2099894"/>
                <a:ext cx="1533322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F6874864-BF1A-462F-9A47-A26A7FBA4D65}"/>
                </a:ext>
              </a:extLst>
            </p:cNvPr>
            <p:cNvSpPr txBox="1"/>
            <p:nvPr/>
          </p:nvSpPr>
          <p:spPr>
            <a:xfrm>
              <a:off x="6151642" y="3993504"/>
              <a:ext cx="10572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rgbClr val="00B0F0"/>
                  </a:solidFill>
                </a:rPr>
                <a:t>Max. 40°</a:t>
              </a:r>
            </a:p>
          </p:txBody>
        </p: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9A019A51-382A-4AFB-A846-271DC4512E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5369" y="5619511"/>
              <a:ext cx="96371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9B43A4FA-DCA9-4B17-93E6-A4244AFF1254}"/>
                </a:ext>
              </a:extLst>
            </p:cNvPr>
            <p:cNvSpPr txBox="1"/>
            <p:nvPr/>
          </p:nvSpPr>
          <p:spPr>
            <a:xfrm>
              <a:off x="6275086" y="5557929"/>
              <a:ext cx="6835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rgbClr val="00B0F0"/>
                  </a:solidFill>
                </a:rPr>
                <a:t>Min. 20°</a:t>
              </a:r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B6E63ADC-9771-416E-8EE2-F51A4E374762}"/>
                </a:ext>
              </a:extLst>
            </p:cNvPr>
            <p:cNvSpPr/>
            <p:nvPr/>
          </p:nvSpPr>
          <p:spPr>
            <a:xfrm>
              <a:off x="6792223" y="4359511"/>
              <a:ext cx="1078593" cy="1080000"/>
            </a:xfrm>
            <a:prstGeom prst="ellipse">
              <a:avLst/>
            </a:prstGeom>
            <a:noFill/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8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Semicírculo 73">
              <a:extLst>
                <a:ext uri="{FF2B5EF4-FFF2-40B4-BE49-F238E27FC236}">
                  <a16:creationId xmlns:a16="http://schemas.microsoft.com/office/drawing/2014/main" id="{89A0D042-1F96-48BC-AC72-517ED30FB478}"/>
                </a:ext>
              </a:extLst>
            </p:cNvPr>
            <p:cNvSpPr/>
            <p:nvPr/>
          </p:nvSpPr>
          <p:spPr>
            <a:xfrm>
              <a:off x="6754378" y="4320330"/>
              <a:ext cx="1145369" cy="1147906"/>
            </a:xfrm>
            <a:prstGeom prst="blockArc">
              <a:avLst>
                <a:gd name="adj1" fmla="val 17924364"/>
                <a:gd name="adj2" fmla="val 510142"/>
                <a:gd name="adj3" fmla="val 547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0FECEDBA-2F79-4072-BF4D-4BF3CDB9617B}"/>
              </a:ext>
            </a:extLst>
          </p:cNvPr>
          <p:cNvGrpSpPr/>
          <p:nvPr/>
        </p:nvGrpSpPr>
        <p:grpSpPr>
          <a:xfrm>
            <a:off x="9321590" y="5791898"/>
            <a:ext cx="963827" cy="1320606"/>
            <a:chOff x="8996942" y="5441950"/>
            <a:chExt cx="963827" cy="1320606"/>
          </a:xfrm>
        </p:grpSpPr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3F203FDF-AE09-48B9-9135-E23C3CB81CD6}"/>
                </a:ext>
              </a:extLst>
            </p:cNvPr>
            <p:cNvSpPr/>
            <p:nvPr/>
          </p:nvSpPr>
          <p:spPr>
            <a:xfrm>
              <a:off x="9649615" y="5441950"/>
              <a:ext cx="311154" cy="1315856"/>
            </a:xfrm>
            <a:prstGeom prst="roundRect">
              <a:avLst>
                <a:gd name="adj" fmla="val 335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id="{1DEBAF5F-FEFF-4A53-A1AF-4296ABEC6752}"/>
                </a:ext>
              </a:extLst>
            </p:cNvPr>
            <p:cNvSpPr/>
            <p:nvPr/>
          </p:nvSpPr>
          <p:spPr>
            <a:xfrm>
              <a:off x="8996942" y="5446700"/>
              <a:ext cx="311154" cy="1315856"/>
            </a:xfrm>
            <a:prstGeom prst="roundRect">
              <a:avLst>
                <a:gd name="adj" fmla="val 335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84" name="Imagem 83">
            <a:extLst>
              <a:ext uri="{FF2B5EF4-FFF2-40B4-BE49-F238E27FC236}">
                <a16:creationId xmlns:a16="http://schemas.microsoft.com/office/drawing/2014/main" id="{085BAF72-0584-47A3-AAE9-51557F53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78857">
            <a:off x="9314889" y="1348974"/>
            <a:ext cx="2884608" cy="1978381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2015F196-E5E5-46D7-99E6-4BD6B9EE2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223" y="393441"/>
            <a:ext cx="2378358" cy="900829"/>
          </a:xfrm>
          <a:prstGeom prst="rect">
            <a:avLst/>
          </a:prstGeom>
        </p:spPr>
      </p:pic>
      <p:pic>
        <p:nvPicPr>
          <p:cNvPr id="86" name="Imagem 85">
            <a:extLst>
              <a:ext uri="{FF2B5EF4-FFF2-40B4-BE49-F238E27FC236}">
                <a16:creationId xmlns:a16="http://schemas.microsoft.com/office/drawing/2014/main" id="{2169F04D-CA37-4977-A1EF-4E9A4203AAD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225537" y="3286906"/>
            <a:ext cx="1913518" cy="1005408"/>
          </a:xfrm>
          <a:prstGeom prst="rect">
            <a:avLst/>
          </a:prstGeom>
        </p:spPr>
      </p:pic>
      <p:grpSp>
        <p:nvGrpSpPr>
          <p:cNvPr id="205" name="Agrupar 204">
            <a:extLst>
              <a:ext uri="{FF2B5EF4-FFF2-40B4-BE49-F238E27FC236}">
                <a16:creationId xmlns:a16="http://schemas.microsoft.com/office/drawing/2014/main" id="{3A4B13DE-FCBC-455F-8A4D-63AF5CBD7FDA}"/>
              </a:ext>
            </a:extLst>
          </p:cNvPr>
          <p:cNvGrpSpPr/>
          <p:nvPr/>
        </p:nvGrpSpPr>
        <p:grpSpPr>
          <a:xfrm>
            <a:off x="5143185" y="690393"/>
            <a:ext cx="1948777" cy="1299182"/>
            <a:chOff x="889615" y="1028325"/>
            <a:chExt cx="1948777" cy="1299182"/>
          </a:xfrm>
        </p:grpSpPr>
        <p:grpSp>
          <p:nvGrpSpPr>
            <p:cNvPr id="206" name="Agrupar 205">
              <a:extLst>
                <a:ext uri="{FF2B5EF4-FFF2-40B4-BE49-F238E27FC236}">
                  <a16:creationId xmlns:a16="http://schemas.microsoft.com/office/drawing/2014/main" id="{764F392C-47D9-40EF-8457-35B9FCE88CEE}"/>
                </a:ext>
              </a:extLst>
            </p:cNvPr>
            <p:cNvGrpSpPr/>
            <p:nvPr/>
          </p:nvGrpSpPr>
          <p:grpSpPr>
            <a:xfrm>
              <a:off x="889615" y="1247507"/>
              <a:ext cx="1080000" cy="1080000"/>
              <a:chOff x="889615" y="1247507"/>
              <a:chExt cx="1440000" cy="1440000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1E77DB72-9FC3-414F-9163-898F1D0A5372}"/>
                  </a:ext>
                </a:extLst>
              </p:cNvPr>
              <p:cNvSpPr/>
              <p:nvPr/>
            </p:nvSpPr>
            <p:spPr>
              <a:xfrm>
                <a:off x="889615" y="1247507"/>
                <a:ext cx="1440000" cy="14400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48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2" name="Lua 211">
                <a:extLst>
                  <a:ext uri="{FF2B5EF4-FFF2-40B4-BE49-F238E27FC236}">
                    <a16:creationId xmlns:a16="http://schemas.microsoft.com/office/drawing/2014/main" id="{683E3C3B-EC2E-4EA6-81BF-983F1375B2E4}"/>
                  </a:ext>
                </a:extLst>
              </p:cNvPr>
              <p:cNvSpPr/>
              <p:nvPr/>
            </p:nvSpPr>
            <p:spPr>
              <a:xfrm rot="16200000">
                <a:off x="1580813" y="1971075"/>
                <a:ext cx="46926" cy="728300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9ADB5C7A-4A35-4558-8137-A0EE493AC9DC}"/>
                  </a:ext>
                </a:extLst>
              </p:cNvPr>
              <p:cNvSpPr/>
              <p:nvPr/>
            </p:nvSpPr>
            <p:spPr>
              <a:xfrm>
                <a:off x="961615" y="1319507"/>
                <a:ext cx="1296000" cy="1296000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Semicírculo 213">
                <a:extLst>
                  <a:ext uri="{FF2B5EF4-FFF2-40B4-BE49-F238E27FC236}">
                    <a16:creationId xmlns:a16="http://schemas.microsoft.com/office/drawing/2014/main" id="{B491E0E3-E680-4C13-A668-8776484A0459}"/>
                  </a:ext>
                </a:extLst>
              </p:cNvPr>
              <p:cNvSpPr/>
              <p:nvPr/>
            </p:nvSpPr>
            <p:spPr>
              <a:xfrm>
                <a:off x="940794" y="1309254"/>
                <a:ext cx="1296000" cy="1296000"/>
              </a:xfrm>
              <a:prstGeom prst="blockArc">
                <a:avLst>
                  <a:gd name="adj1" fmla="val 10800000"/>
                  <a:gd name="adj2" fmla="val 15892722"/>
                  <a:gd name="adj3" fmla="val 6218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7" name="Conector reto 206">
              <a:extLst>
                <a:ext uri="{FF2B5EF4-FFF2-40B4-BE49-F238E27FC236}">
                  <a16:creationId xmlns:a16="http://schemas.microsoft.com/office/drawing/2014/main" id="{9B2BE9B3-1ABE-4567-99E5-CC38F9120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5018" y="1074696"/>
              <a:ext cx="0" cy="23688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to 207">
              <a:extLst>
                <a:ext uri="{FF2B5EF4-FFF2-40B4-BE49-F238E27FC236}">
                  <a16:creationId xmlns:a16="http://schemas.microsoft.com/office/drawing/2014/main" id="{137CE7DD-C8A8-4A22-8C00-815AF0B2C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5018" y="1079457"/>
              <a:ext cx="153332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CaixaDeTexto 208">
              <a:extLst>
                <a:ext uri="{FF2B5EF4-FFF2-40B4-BE49-F238E27FC236}">
                  <a16:creationId xmlns:a16="http://schemas.microsoft.com/office/drawing/2014/main" id="{7061B8CA-1D8B-43F2-9056-2F1D5B8C2D66}"/>
                </a:ext>
              </a:extLst>
            </p:cNvPr>
            <p:cNvSpPr txBox="1"/>
            <p:nvPr/>
          </p:nvSpPr>
          <p:spPr>
            <a:xfrm>
              <a:off x="1849565" y="1028325"/>
              <a:ext cx="9888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dirty="0">
                  <a:solidFill>
                    <a:schemeClr val="accent1">
                      <a:lumMod val="75000"/>
                    </a:schemeClr>
                  </a:solidFill>
                </a:rPr>
                <a:t>2018.set.30</a:t>
              </a:r>
            </a:p>
            <a:p>
              <a:pPr algn="r"/>
              <a:r>
                <a:rPr lang="pt-BR" sz="1100" dirty="0">
                  <a:solidFill>
                    <a:schemeClr val="accent1">
                      <a:lumMod val="75000"/>
                    </a:schemeClr>
                  </a:solidFill>
                </a:rPr>
                <a:t>segunda-feira</a:t>
              </a:r>
            </a:p>
          </p:txBody>
        </p:sp>
        <p:sp>
          <p:nvSpPr>
            <p:cNvPr id="210" name="CaixaDeTexto 209">
              <a:extLst>
                <a:ext uri="{FF2B5EF4-FFF2-40B4-BE49-F238E27FC236}">
                  <a16:creationId xmlns:a16="http://schemas.microsoft.com/office/drawing/2014/main" id="{C09774D2-E963-4012-AB61-C072882FD198}"/>
                </a:ext>
              </a:extLst>
            </p:cNvPr>
            <p:cNvSpPr txBox="1"/>
            <p:nvPr/>
          </p:nvSpPr>
          <p:spPr>
            <a:xfrm>
              <a:off x="940936" y="1528327"/>
              <a:ext cx="968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20:18</a:t>
              </a:r>
            </a:p>
          </p:txBody>
        </p:sp>
      </p:grpSp>
      <p:grpSp>
        <p:nvGrpSpPr>
          <p:cNvPr id="215" name="Agrupar 214">
            <a:extLst>
              <a:ext uri="{FF2B5EF4-FFF2-40B4-BE49-F238E27FC236}">
                <a16:creationId xmlns:a16="http://schemas.microsoft.com/office/drawing/2014/main" id="{BAFE189C-1E33-42B8-B9AB-66734D518451}"/>
              </a:ext>
            </a:extLst>
          </p:cNvPr>
          <p:cNvGrpSpPr/>
          <p:nvPr/>
        </p:nvGrpSpPr>
        <p:grpSpPr>
          <a:xfrm>
            <a:off x="7342534" y="539417"/>
            <a:ext cx="2190184" cy="1664802"/>
            <a:chOff x="-2306752" y="-363786"/>
            <a:chExt cx="2190184" cy="1664802"/>
          </a:xfrm>
        </p:grpSpPr>
        <p:sp>
          <p:nvSpPr>
            <p:cNvPr id="216" name="Elipse 215">
              <a:extLst>
                <a:ext uri="{FF2B5EF4-FFF2-40B4-BE49-F238E27FC236}">
                  <a16:creationId xmlns:a16="http://schemas.microsoft.com/office/drawing/2014/main" id="{0930511B-16BA-4954-BC2C-94D044ECFFD5}"/>
                </a:ext>
              </a:extLst>
            </p:cNvPr>
            <p:cNvSpPr/>
            <p:nvPr/>
          </p:nvSpPr>
          <p:spPr>
            <a:xfrm>
              <a:off x="-2306752" y="-138984"/>
              <a:ext cx="1440000" cy="1440000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</a:t>
              </a:r>
            </a:p>
          </p:txBody>
        </p:sp>
        <p:sp>
          <p:nvSpPr>
            <p:cNvPr id="217" name="Lua 216">
              <a:extLst>
                <a:ext uri="{FF2B5EF4-FFF2-40B4-BE49-F238E27FC236}">
                  <a16:creationId xmlns:a16="http://schemas.microsoft.com/office/drawing/2014/main" id="{45C9C155-D8D7-4C4A-A649-D85C5C031204}"/>
                </a:ext>
              </a:extLst>
            </p:cNvPr>
            <p:cNvSpPr/>
            <p:nvPr/>
          </p:nvSpPr>
          <p:spPr>
            <a:xfrm rot="16200000">
              <a:off x="-1618000" y="658967"/>
              <a:ext cx="46926" cy="728300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CaixaDeTexto 217">
              <a:extLst>
                <a:ext uri="{FF2B5EF4-FFF2-40B4-BE49-F238E27FC236}">
                  <a16:creationId xmlns:a16="http://schemas.microsoft.com/office/drawing/2014/main" id="{BA7F92EC-175E-4F42-990F-2E312830786E}"/>
                </a:ext>
              </a:extLst>
            </p:cNvPr>
            <p:cNvSpPr txBox="1"/>
            <p:nvPr/>
          </p:nvSpPr>
          <p:spPr>
            <a:xfrm>
              <a:off x="-2080839" y="750483"/>
              <a:ext cx="968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setembro</a:t>
              </a:r>
            </a:p>
          </p:txBody>
        </p:sp>
        <p:sp>
          <p:nvSpPr>
            <p:cNvPr id="219" name="Elipse 218">
              <a:extLst>
                <a:ext uri="{FF2B5EF4-FFF2-40B4-BE49-F238E27FC236}">
                  <a16:creationId xmlns:a16="http://schemas.microsoft.com/office/drawing/2014/main" id="{AC4B65AA-5F86-4C7E-97D8-23E30E25738C}"/>
                </a:ext>
              </a:extLst>
            </p:cNvPr>
            <p:cNvSpPr/>
            <p:nvPr/>
          </p:nvSpPr>
          <p:spPr>
            <a:xfrm>
              <a:off x="-2234752" y="-66984"/>
              <a:ext cx="1296000" cy="129600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Semicírculo 219">
              <a:extLst>
                <a:ext uri="{FF2B5EF4-FFF2-40B4-BE49-F238E27FC236}">
                  <a16:creationId xmlns:a16="http://schemas.microsoft.com/office/drawing/2014/main" id="{D7AE7281-BADF-46D2-93F1-33339C3D7193}"/>
                </a:ext>
              </a:extLst>
            </p:cNvPr>
            <p:cNvSpPr/>
            <p:nvPr/>
          </p:nvSpPr>
          <p:spPr>
            <a:xfrm>
              <a:off x="-2255573" y="-77237"/>
              <a:ext cx="1296000" cy="1296000"/>
            </a:xfrm>
            <a:prstGeom prst="blockArc">
              <a:avLst>
                <a:gd name="adj1" fmla="val 10800000"/>
                <a:gd name="adj2" fmla="val 15892722"/>
                <a:gd name="adj3" fmla="val 6218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221" name="Conector reto 220">
              <a:extLst>
                <a:ext uri="{FF2B5EF4-FFF2-40B4-BE49-F238E27FC236}">
                  <a16:creationId xmlns:a16="http://schemas.microsoft.com/office/drawing/2014/main" id="{30E395E5-7074-4524-B6FD-5A0A871A4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011349" y="-311795"/>
              <a:ext cx="0" cy="30542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to 221">
              <a:extLst>
                <a:ext uri="{FF2B5EF4-FFF2-40B4-BE49-F238E27FC236}">
                  <a16:creationId xmlns:a16="http://schemas.microsoft.com/office/drawing/2014/main" id="{CBEC3876-FF2D-410F-808C-6CB97C440E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011349" y="-307034"/>
              <a:ext cx="153332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CaixaDeTexto 222">
              <a:extLst>
                <a:ext uri="{FF2B5EF4-FFF2-40B4-BE49-F238E27FC236}">
                  <a16:creationId xmlns:a16="http://schemas.microsoft.com/office/drawing/2014/main" id="{E38D324A-211F-4BDA-B75F-C99169372539}"/>
                </a:ext>
              </a:extLst>
            </p:cNvPr>
            <p:cNvSpPr txBox="1"/>
            <p:nvPr/>
          </p:nvSpPr>
          <p:spPr>
            <a:xfrm>
              <a:off x="-1173862" y="-363786"/>
              <a:ext cx="10572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chemeClr val="accent1">
                      <a:lumMod val="75000"/>
                    </a:schemeClr>
                  </a:solidFill>
                </a:rPr>
                <a:t>Ter 19:31</a:t>
              </a:r>
            </a:p>
          </p:txBody>
        </p:sp>
        <p:sp>
          <p:nvSpPr>
            <p:cNvPr id="224" name="CaixaDeTexto 223">
              <a:extLst>
                <a:ext uri="{FF2B5EF4-FFF2-40B4-BE49-F238E27FC236}">
                  <a16:creationId xmlns:a16="http://schemas.microsoft.com/office/drawing/2014/main" id="{556B3E30-1A6B-4900-BC6D-73DC03AA0872}"/>
                </a:ext>
              </a:extLst>
            </p:cNvPr>
            <p:cNvSpPr txBox="1"/>
            <p:nvPr/>
          </p:nvSpPr>
          <p:spPr>
            <a:xfrm>
              <a:off x="-2071046" y="63947"/>
              <a:ext cx="968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2018</a:t>
              </a:r>
            </a:p>
          </p:txBody>
        </p:sp>
      </p:grpSp>
      <p:grpSp>
        <p:nvGrpSpPr>
          <p:cNvPr id="225" name="Agrupar 224">
            <a:extLst>
              <a:ext uri="{FF2B5EF4-FFF2-40B4-BE49-F238E27FC236}">
                <a16:creationId xmlns:a16="http://schemas.microsoft.com/office/drawing/2014/main" id="{9272742C-3D1B-495D-98FB-3590832F5B1A}"/>
              </a:ext>
            </a:extLst>
          </p:cNvPr>
          <p:cNvGrpSpPr/>
          <p:nvPr/>
        </p:nvGrpSpPr>
        <p:grpSpPr>
          <a:xfrm>
            <a:off x="10189589" y="4552724"/>
            <a:ext cx="1866900" cy="642434"/>
            <a:chOff x="3916871" y="6004195"/>
            <a:chExt cx="1866900" cy="642434"/>
          </a:xfrm>
        </p:grpSpPr>
        <p:grpSp>
          <p:nvGrpSpPr>
            <p:cNvPr id="226" name="Agrupar 225">
              <a:extLst>
                <a:ext uri="{FF2B5EF4-FFF2-40B4-BE49-F238E27FC236}">
                  <a16:creationId xmlns:a16="http://schemas.microsoft.com/office/drawing/2014/main" id="{3AE76578-F5F9-4462-85B6-374FC406E016}"/>
                </a:ext>
              </a:extLst>
            </p:cNvPr>
            <p:cNvGrpSpPr/>
            <p:nvPr/>
          </p:nvGrpSpPr>
          <p:grpSpPr>
            <a:xfrm>
              <a:off x="3916871" y="6004195"/>
              <a:ext cx="1866900" cy="642434"/>
              <a:chOff x="832242" y="3262552"/>
              <a:chExt cx="1866900" cy="750016"/>
            </a:xfrm>
          </p:grpSpPr>
          <p:grpSp>
            <p:nvGrpSpPr>
              <p:cNvPr id="228" name="Agrupar 227">
                <a:extLst>
                  <a:ext uri="{FF2B5EF4-FFF2-40B4-BE49-F238E27FC236}">
                    <a16:creationId xmlns:a16="http://schemas.microsoft.com/office/drawing/2014/main" id="{64618F58-719B-4E87-8910-1607BF1B368B}"/>
                  </a:ext>
                </a:extLst>
              </p:cNvPr>
              <p:cNvGrpSpPr/>
              <p:nvPr/>
            </p:nvGrpSpPr>
            <p:grpSpPr>
              <a:xfrm>
                <a:off x="832242" y="3293431"/>
                <a:ext cx="1866900" cy="719137"/>
                <a:chOff x="316706" y="1083469"/>
                <a:chExt cx="1866900" cy="719137"/>
              </a:xfrm>
            </p:grpSpPr>
            <p:sp>
              <p:nvSpPr>
                <p:cNvPr id="230" name="Listra Diagonal 7">
                  <a:extLst>
                    <a:ext uri="{FF2B5EF4-FFF2-40B4-BE49-F238E27FC236}">
                      <a16:creationId xmlns:a16="http://schemas.microsoft.com/office/drawing/2014/main" id="{ECEFCDF4-3EE0-4F53-9848-68FB791271C7}"/>
                    </a:ext>
                  </a:extLst>
                </p:cNvPr>
                <p:cNvSpPr/>
                <p:nvPr/>
              </p:nvSpPr>
              <p:spPr>
                <a:xfrm>
                  <a:off x="761770" y="1647825"/>
                  <a:ext cx="188349" cy="12240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910" h="272419">
                      <a:moveTo>
                        <a:pt x="0" y="272419"/>
                      </a:moveTo>
                      <a:lnTo>
                        <a:pt x="306162" y="0"/>
                      </a:lnTo>
                      <a:lnTo>
                        <a:pt x="403910" y="0"/>
                      </a:lnTo>
                      <a:lnTo>
                        <a:pt x="104775" y="266700"/>
                      </a:lnTo>
                      <a:lnTo>
                        <a:pt x="0" y="2724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1" name="Listra Diagonal 7">
                  <a:extLst>
                    <a:ext uri="{FF2B5EF4-FFF2-40B4-BE49-F238E27FC236}">
                      <a16:creationId xmlns:a16="http://schemas.microsoft.com/office/drawing/2014/main" id="{B914484D-0186-412E-B5F2-BEEC33260566}"/>
                    </a:ext>
                  </a:extLst>
                </p:cNvPr>
                <p:cNvSpPr/>
                <p:nvPr/>
              </p:nvSpPr>
              <p:spPr>
                <a:xfrm>
                  <a:off x="890358" y="1647824"/>
                  <a:ext cx="188349" cy="12240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910" h="272419">
                      <a:moveTo>
                        <a:pt x="0" y="272419"/>
                      </a:moveTo>
                      <a:lnTo>
                        <a:pt x="306162" y="0"/>
                      </a:lnTo>
                      <a:lnTo>
                        <a:pt x="403910" y="0"/>
                      </a:lnTo>
                      <a:lnTo>
                        <a:pt x="104775" y="266700"/>
                      </a:lnTo>
                      <a:lnTo>
                        <a:pt x="0" y="2724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Listra Diagonal 7">
                  <a:extLst>
                    <a:ext uri="{FF2B5EF4-FFF2-40B4-BE49-F238E27FC236}">
                      <a16:creationId xmlns:a16="http://schemas.microsoft.com/office/drawing/2014/main" id="{F0AFA980-8325-4C83-A961-C08DBE2D997D}"/>
                    </a:ext>
                  </a:extLst>
                </p:cNvPr>
                <p:cNvSpPr/>
                <p:nvPr/>
              </p:nvSpPr>
              <p:spPr>
                <a:xfrm>
                  <a:off x="399805" y="1647823"/>
                  <a:ext cx="162155" cy="11983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  <a:gd name="connsiteX0" fmla="*/ 0 w 347738"/>
                    <a:gd name="connsiteY0" fmla="*/ 235320 h 266699"/>
                    <a:gd name="connsiteX1" fmla="*/ 249990 w 347738"/>
                    <a:gd name="connsiteY1" fmla="*/ 0 h 266699"/>
                    <a:gd name="connsiteX2" fmla="*/ 347738 w 347738"/>
                    <a:gd name="connsiteY2" fmla="*/ 0 h 266699"/>
                    <a:gd name="connsiteX3" fmla="*/ 48603 w 347738"/>
                    <a:gd name="connsiteY3" fmla="*/ 266700 h 266699"/>
                    <a:gd name="connsiteX4" fmla="*/ 0 w 347738"/>
                    <a:gd name="connsiteY4" fmla="*/ 235320 h 266699"/>
                    <a:gd name="connsiteX0" fmla="*/ 0 w 347738"/>
                    <a:gd name="connsiteY0" fmla="*/ 224719 h 266699"/>
                    <a:gd name="connsiteX1" fmla="*/ 249990 w 347738"/>
                    <a:gd name="connsiteY1" fmla="*/ 0 h 266699"/>
                    <a:gd name="connsiteX2" fmla="*/ 347738 w 347738"/>
                    <a:gd name="connsiteY2" fmla="*/ 0 h 266699"/>
                    <a:gd name="connsiteX3" fmla="*/ 48603 w 347738"/>
                    <a:gd name="connsiteY3" fmla="*/ 266700 h 266699"/>
                    <a:gd name="connsiteX4" fmla="*/ 0 w 347738"/>
                    <a:gd name="connsiteY4" fmla="*/ 224719 h 266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738" h="266699">
                      <a:moveTo>
                        <a:pt x="0" y="224719"/>
                      </a:moveTo>
                      <a:lnTo>
                        <a:pt x="249990" y="0"/>
                      </a:lnTo>
                      <a:lnTo>
                        <a:pt x="347738" y="0"/>
                      </a:lnTo>
                      <a:lnTo>
                        <a:pt x="48603" y="266700"/>
                      </a:lnTo>
                      <a:lnTo>
                        <a:pt x="0" y="2247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3" name="Listra Diagonal 7">
                  <a:extLst>
                    <a:ext uri="{FF2B5EF4-FFF2-40B4-BE49-F238E27FC236}">
                      <a16:creationId xmlns:a16="http://schemas.microsoft.com/office/drawing/2014/main" id="{924BF741-5A60-4C41-AEAB-EFB0B91FEA2D}"/>
                    </a:ext>
                  </a:extLst>
                </p:cNvPr>
                <p:cNvSpPr/>
                <p:nvPr/>
              </p:nvSpPr>
              <p:spPr>
                <a:xfrm>
                  <a:off x="339020" y="1645701"/>
                  <a:ext cx="97861" cy="74588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237546 w 403910"/>
                    <a:gd name="connsiteY3" fmla="*/ 166005 h 272419"/>
                    <a:gd name="connsiteX4" fmla="*/ 0 w 403910"/>
                    <a:gd name="connsiteY4" fmla="*/ 272419 h 272419"/>
                    <a:gd name="connsiteX0" fmla="*/ 0 w 209861"/>
                    <a:gd name="connsiteY0" fmla="*/ 113425 h 166005"/>
                    <a:gd name="connsiteX1" fmla="*/ 112113 w 209861"/>
                    <a:gd name="connsiteY1" fmla="*/ 0 h 166005"/>
                    <a:gd name="connsiteX2" fmla="*/ 209861 w 209861"/>
                    <a:gd name="connsiteY2" fmla="*/ 0 h 166005"/>
                    <a:gd name="connsiteX3" fmla="*/ 43497 w 209861"/>
                    <a:gd name="connsiteY3" fmla="*/ 166005 h 166005"/>
                    <a:gd name="connsiteX4" fmla="*/ 0 w 209861"/>
                    <a:gd name="connsiteY4" fmla="*/ 113425 h 166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9861" h="166005">
                      <a:moveTo>
                        <a:pt x="0" y="113425"/>
                      </a:moveTo>
                      <a:lnTo>
                        <a:pt x="112113" y="0"/>
                      </a:lnTo>
                      <a:lnTo>
                        <a:pt x="209861" y="0"/>
                      </a:lnTo>
                      <a:lnTo>
                        <a:pt x="43497" y="166005"/>
                      </a:lnTo>
                      <a:lnTo>
                        <a:pt x="0" y="11342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Listra Diagonal 7">
                  <a:extLst>
                    <a:ext uri="{FF2B5EF4-FFF2-40B4-BE49-F238E27FC236}">
                      <a16:creationId xmlns:a16="http://schemas.microsoft.com/office/drawing/2014/main" id="{54D1DEB9-6EE7-4270-9B45-79569E329E43}"/>
                    </a:ext>
                  </a:extLst>
                </p:cNvPr>
                <p:cNvSpPr/>
                <p:nvPr/>
              </p:nvSpPr>
              <p:spPr>
                <a:xfrm>
                  <a:off x="633182" y="1647824"/>
                  <a:ext cx="188349" cy="12240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910" h="272419">
                      <a:moveTo>
                        <a:pt x="0" y="272419"/>
                      </a:moveTo>
                      <a:lnTo>
                        <a:pt x="306162" y="0"/>
                      </a:lnTo>
                      <a:lnTo>
                        <a:pt x="403910" y="0"/>
                      </a:lnTo>
                      <a:lnTo>
                        <a:pt x="104775" y="266700"/>
                      </a:lnTo>
                      <a:lnTo>
                        <a:pt x="0" y="2724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5" name="Listra Diagonal 7">
                  <a:extLst>
                    <a:ext uri="{FF2B5EF4-FFF2-40B4-BE49-F238E27FC236}">
                      <a16:creationId xmlns:a16="http://schemas.microsoft.com/office/drawing/2014/main" id="{BA58B529-BC6A-44BB-92D7-7460E51592AD}"/>
                    </a:ext>
                  </a:extLst>
                </p:cNvPr>
                <p:cNvSpPr/>
                <p:nvPr/>
              </p:nvSpPr>
              <p:spPr>
                <a:xfrm>
                  <a:off x="509127" y="1647824"/>
                  <a:ext cx="188349" cy="12240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910" h="272419">
                      <a:moveTo>
                        <a:pt x="0" y="272419"/>
                      </a:moveTo>
                      <a:lnTo>
                        <a:pt x="306162" y="0"/>
                      </a:lnTo>
                      <a:lnTo>
                        <a:pt x="403910" y="0"/>
                      </a:lnTo>
                      <a:lnTo>
                        <a:pt x="104775" y="266700"/>
                      </a:lnTo>
                      <a:lnTo>
                        <a:pt x="0" y="2724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Forma Livre: Forma 235">
                  <a:extLst>
                    <a:ext uri="{FF2B5EF4-FFF2-40B4-BE49-F238E27FC236}">
                      <a16:creationId xmlns:a16="http://schemas.microsoft.com/office/drawing/2014/main" id="{0A74CB0C-21DA-42C7-AC17-DE6D786035B5}"/>
                    </a:ext>
                  </a:extLst>
                </p:cNvPr>
                <p:cNvSpPr/>
                <p:nvPr/>
              </p:nvSpPr>
              <p:spPr>
                <a:xfrm>
                  <a:off x="316706" y="1083469"/>
                  <a:ext cx="1866900" cy="719137"/>
                </a:xfrm>
                <a:custGeom>
                  <a:avLst/>
                  <a:gdLst>
                    <a:gd name="connsiteX0" fmla="*/ 1566863 w 1866900"/>
                    <a:gd name="connsiteY0" fmla="*/ 581025 h 719137"/>
                    <a:gd name="connsiteX1" fmla="*/ 1866900 w 1866900"/>
                    <a:gd name="connsiteY1" fmla="*/ 0 h 719137"/>
                    <a:gd name="connsiteX2" fmla="*/ 471488 w 1866900"/>
                    <a:gd name="connsiteY2" fmla="*/ 2381 h 719137"/>
                    <a:gd name="connsiteX3" fmla="*/ 0 w 1866900"/>
                    <a:gd name="connsiteY3" fmla="*/ 583406 h 719137"/>
                    <a:gd name="connsiteX4" fmla="*/ 133350 w 1866900"/>
                    <a:gd name="connsiteY4" fmla="*/ 719137 h 719137"/>
                    <a:gd name="connsiteX5" fmla="*/ 921544 w 1866900"/>
                    <a:gd name="connsiteY5" fmla="*/ 697706 h 719137"/>
                    <a:gd name="connsiteX6" fmla="*/ 1045369 w 1866900"/>
                    <a:gd name="connsiteY6" fmla="*/ 581025 h 719137"/>
                    <a:gd name="connsiteX7" fmla="*/ 1566863 w 1866900"/>
                    <a:gd name="connsiteY7" fmla="*/ 581025 h 719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66900" h="719137">
                      <a:moveTo>
                        <a:pt x="1566863" y="581025"/>
                      </a:moveTo>
                      <a:lnTo>
                        <a:pt x="1866900" y="0"/>
                      </a:lnTo>
                      <a:lnTo>
                        <a:pt x="471488" y="2381"/>
                      </a:lnTo>
                      <a:lnTo>
                        <a:pt x="0" y="583406"/>
                      </a:lnTo>
                      <a:lnTo>
                        <a:pt x="133350" y="719137"/>
                      </a:lnTo>
                      <a:lnTo>
                        <a:pt x="921544" y="697706"/>
                      </a:lnTo>
                      <a:lnTo>
                        <a:pt x="1045369" y="581025"/>
                      </a:lnTo>
                      <a:lnTo>
                        <a:pt x="1566863" y="581025"/>
                      </a:lnTo>
                      <a:close/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29" name="CaixaDeTexto 228">
                <a:extLst>
                  <a:ext uri="{FF2B5EF4-FFF2-40B4-BE49-F238E27FC236}">
                    <a16:creationId xmlns:a16="http://schemas.microsoft.com/office/drawing/2014/main" id="{7E0C57FF-78D9-4E26-B287-34A0E172A3E5}"/>
                  </a:ext>
                </a:extLst>
              </p:cNvPr>
              <p:cNvSpPr txBox="1"/>
              <p:nvPr/>
            </p:nvSpPr>
            <p:spPr>
              <a:xfrm>
                <a:off x="1226974" y="3262552"/>
                <a:ext cx="607451" cy="359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accent1"/>
                    </a:solidFill>
                  </a:rPr>
                  <a:t>OCB</a:t>
                </a:r>
              </a:p>
            </p:txBody>
          </p:sp>
        </p:grpSp>
        <p:sp>
          <p:nvSpPr>
            <p:cNvPr id="227" name="Forma Livre: Forma 226">
              <a:extLst>
                <a:ext uri="{FF2B5EF4-FFF2-40B4-BE49-F238E27FC236}">
                  <a16:creationId xmlns:a16="http://schemas.microsoft.com/office/drawing/2014/main" id="{8AA94B2F-C3B3-4B3E-B0A9-9E3E332B1B7A}"/>
                </a:ext>
              </a:extLst>
            </p:cNvPr>
            <p:cNvSpPr/>
            <p:nvPr/>
          </p:nvSpPr>
          <p:spPr>
            <a:xfrm>
              <a:off x="4924194" y="6135392"/>
              <a:ext cx="690230" cy="222910"/>
            </a:xfrm>
            <a:custGeom>
              <a:avLst/>
              <a:gdLst>
                <a:gd name="connsiteX0" fmla="*/ 1566863 w 1866900"/>
                <a:gd name="connsiteY0" fmla="*/ 581025 h 719137"/>
                <a:gd name="connsiteX1" fmla="*/ 1866900 w 1866900"/>
                <a:gd name="connsiteY1" fmla="*/ 0 h 719137"/>
                <a:gd name="connsiteX2" fmla="*/ 471488 w 1866900"/>
                <a:gd name="connsiteY2" fmla="*/ 2381 h 719137"/>
                <a:gd name="connsiteX3" fmla="*/ 0 w 1866900"/>
                <a:gd name="connsiteY3" fmla="*/ 583406 h 719137"/>
                <a:gd name="connsiteX4" fmla="*/ 133350 w 1866900"/>
                <a:gd name="connsiteY4" fmla="*/ 719137 h 719137"/>
                <a:gd name="connsiteX5" fmla="*/ 921544 w 1866900"/>
                <a:gd name="connsiteY5" fmla="*/ 697706 h 719137"/>
                <a:gd name="connsiteX6" fmla="*/ 1045369 w 1866900"/>
                <a:gd name="connsiteY6" fmla="*/ 581025 h 719137"/>
                <a:gd name="connsiteX7" fmla="*/ 1566863 w 1866900"/>
                <a:gd name="connsiteY7" fmla="*/ 581025 h 71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6900" h="719137">
                  <a:moveTo>
                    <a:pt x="1566863" y="581025"/>
                  </a:moveTo>
                  <a:lnTo>
                    <a:pt x="1866900" y="0"/>
                  </a:lnTo>
                  <a:lnTo>
                    <a:pt x="471488" y="2381"/>
                  </a:lnTo>
                  <a:lnTo>
                    <a:pt x="0" y="583406"/>
                  </a:lnTo>
                  <a:lnTo>
                    <a:pt x="133350" y="719137"/>
                  </a:lnTo>
                  <a:lnTo>
                    <a:pt x="921544" y="697706"/>
                  </a:lnTo>
                  <a:lnTo>
                    <a:pt x="1045369" y="581025"/>
                  </a:lnTo>
                  <a:lnTo>
                    <a:pt x="1566863" y="581025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id="{CCC479A6-C1E7-4140-8B24-36EC819E560C}"/>
              </a:ext>
            </a:extLst>
          </p:cNvPr>
          <p:cNvGrpSpPr/>
          <p:nvPr/>
        </p:nvGrpSpPr>
        <p:grpSpPr>
          <a:xfrm>
            <a:off x="372052" y="4311609"/>
            <a:ext cx="2448000" cy="2448000"/>
            <a:chOff x="4325873" y="860622"/>
            <a:chExt cx="2700000" cy="2700000"/>
          </a:xfrm>
        </p:grpSpPr>
        <p:grpSp>
          <p:nvGrpSpPr>
            <p:cNvPr id="238" name="Agrupar 237">
              <a:extLst>
                <a:ext uri="{FF2B5EF4-FFF2-40B4-BE49-F238E27FC236}">
                  <a16:creationId xmlns:a16="http://schemas.microsoft.com/office/drawing/2014/main" id="{700AD981-38FB-4C63-BC77-28DDFBA5B484}"/>
                </a:ext>
              </a:extLst>
            </p:cNvPr>
            <p:cNvGrpSpPr/>
            <p:nvPr/>
          </p:nvGrpSpPr>
          <p:grpSpPr>
            <a:xfrm>
              <a:off x="4325873" y="860622"/>
              <a:ext cx="2700000" cy="2700000"/>
              <a:chOff x="4325873" y="860622"/>
              <a:chExt cx="2700000" cy="2700000"/>
            </a:xfrm>
          </p:grpSpPr>
          <p:sp>
            <p:nvSpPr>
              <p:cNvPr id="259" name="Elipse 258">
                <a:extLst>
                  <a:ext uri="{FF2B5EF4-FFF2-40B4-BE49-F238E27FC236}">
                    <a16:creationId xmlns:a16="http://schemas.microsoft.com/office/drawing/2014/main" id="{D6EABE15-EA00-42F0-A8B2-DBE2D07783CA}"/>
                  </a:ext>
                </a:extLst>
              </p:cNvPr>
              <p:cNvSpPr/>
              <p:nvPr/>
            </p:nvSpPr>
            <p:spPr>
              <a:xfrm>
                <a:off x="4828554" y="1367150"/>
                <a:ext cx="1692000" cy="1692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0" name="Elipse 259">
                <a:extLst>
                  <a:ext uri="{FF2B5EF4-FFF2-40B4-BE49-F238E27FC236}">
                    <a16:creationId xmlns:a16="http://schemas.microsoft.com/office/drawing/2014/main" id="{2E334819-26B8-496D-8543-427784AE9B38}"/>
                  </a:ext>
                </a:extLst>
              </p:cNvPr>
              <p:cNvSpPr/>
              <p:nvPr/>
            </p:nvSpPr>
            <p:spPr>
              <a:xfrm>
                <a:off x="4792554" y="1331150"/>
                <a:ext cx="1764000" cy="1764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1" name="Elipse 260">
                <a:extLst>
                  <a:ext uri="{FF2B5EF4-FFF2-40B4-BE49-F238E27FC236}">
                    <a16:creationId xmlns:a16="http://schemas.microsoft.com/office/drawing/2014/main" id="{12AAA9E8-266E-4F86-9E44-30D7A1881375}"/>
                  </a:ext>
                </a:extLst>
              </p:cNvPr>
              <p:cNvSpPr/>
              <p:nvPr/>
            </p:nvSpPr>
            <p:spPr>
              <a:xfrm>
                <a:off x="4756554" y="1295150"/>
                <a:ext cx="1836000" cy="1836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2" name="Elipse 261">
                <a:extLst>
                  <a:ext uri="{FF2B5EF4-FFF2-40B4-BE49-F238E27FC236}">
                    <a16:creationId xmlns:a16="http://schemas.microsoft.com/office/drawing/2014/main" id="{08BAC1E8-5ED5-4498-B0DD-12D35B051394}"/>
                  </a:ext>
                </a:extLst>
              </p:cNvPr>
              <p:cNvSpPr/>
              <p:nvPr/>
            </p:nvSpPr>
            <p:spPr>
              <a:xfrm>
                <a:off x="4720554" y="1259150"/>
                <a:ext cx="1908000" cy="19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Elipse 262">
                <a:extLst>
                  <a:ext uri="{FF2B5EF4-FFF2-40B4-BE49-F238E27FC236}">
                    <a16:creationId xmlns:a16="http://schemas.microsoft.com/office/drawing/2014/main" id="{EFD1D062-71B6-40D9-840C-3347B7CD705D}"/>
                  </a:ext>
                </a:extLst>
              </p:cNvPr>
              <p:cNvSpPr/>
              <p:nvPr/>
            </p:nvSpPr>
            <p:spPr>
              <a:xfrm>
                <a:off x="4684554" y="1223150"/>
                <a:ext cx="1980000" cy="1980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4" name="Elipse 263">
                <a:extLst>
                  <a:ext uri="{FF2B5EF4-FFF2-40B4-BE49-F238E27FC236}">
                    <a16:creationId xmlns:a16="http://schemas.microsoft.com/office/drawing/2014/main" id="{1AD21BA0-6A61-4C07-873D-5787D8A6A8E2}"/>
                  </a:ext>
                </a:extLst>
              </p:cNvPr>
              <p:cNvSpPr/>
              <p:nvPr/>
            </p:nvSpPr>
            <p:spPr>
              <a:xfrm>
                <a:off x="4648554" y="1187150"/>
                <a:ext cx="2052000" cy="2052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Elipse 264">
                <a:extLst>
                  <a:ext uri="{FF2B5EF4-FFF2-40B4-BE49-F238E27FC236}">
                    <a16:creationId xmlns:a16="http://schemas.microsoft.com/office/drawing/2014/main" id="{F094994A-E2B9-4781-9927-03013D71B99D}"/>
                  </a:ext>
                </a:extLst>
              </p:cNvPr>
              <p:cNvSpPr/>
              <p:nvPr/>
            </p:nvSpPr>
            <p:spPr>
              <a:xfrm>
                <a:off x="4612554" y="1151150"/>
                <a:ext cx="2124000" cy="2124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66" name="Agrupar 265">
                <a:extLst>
                  <a:ext uri="{FF2B5EF4-FFF2-40B4-BE49-F238E27FC236}">
                    <a16:creationId xmlns:a16="http://schemas.microsoft.com/office/drawing/2014/main" id="{C606710F-B6E3-4180-9550-1CB5C5AFB28C}"/>
                  </a:ext>
                </a:extLst>
              </p:cNvPr>
              <p:cNvGrpSpPr/>
              <p:nvPr/>
            </p:nvGrpSpPr>
            <p:grpSpPr>
              <a:xfrm>
                <a:off x="4487873" y="1022622"/>
                <a:ext cx="2376000" cy="2376000"/>
                <a:chOff x="4490523" y="1028325"/>
                <a:chExt cx="2376000" cy="2376000"/>
              </a:xfrm>
            </p:grpSpPr>
            <p:sp>
              <p:nvSpPr>
                <p:cNvPr id="268" name="Elipse 267">
                  <a:extLst>
                    <a:ext uri="{FF2B5EF4-FFF2-40B4-BE49-F238E27FC236}">
                      <a16:creationId xmlns:a16="http://schemas.microsoft.com/office/drawing/2014/main" id="{509ABA5F-6255-47F2-9055-7E21CF4FF00F}"/>
                    </a:ext>
                  </a:extLst>
                </p:cNvPr>
                <p:cNvSpPr/>
                <p:nvPr/>
              </p:nvSpPr>
              <p:spPr>
                <a:xfrm>
                  <a:off x="5030523" y="1568325"/>
                  <a:ext cx="1296000" cy="12960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9" name="Elipse 268">
                  <a:extLst>
                    <a:ext uri="{FF2B5EF4-FFF2-40B4-BE49-F238E27FC236}">
                      <a16:creationId xmlns:a16="http://schemas.microsoft.com/office/drawing/2014/main" id="{B98947FD-1E85-49F4-AEDC-675E7E3AB3D5}"/>
                    </a:ext>
                  </a:extLst>
                </p:cNvPr>
                <p:cNvSpPr/>
                <p:nvPr/>
              </p:nvSpPr>
              <p:spPr>
                <a:xfrm>
                  <a:off x="5516523" y="2054325"/>
                  <a:ext cx="324000" cy="324000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0" name="Elipse 269">
                  <a:extLst>
                    <a:ext uri="{FF2B5EF4-FFF2-40B4-BE49-F238E27FC236}">
                      <a16:creationId xmlns:a16="http://schemas.microsoft.com/office/drawing/2014/main" id="{74B5ABA6-41A2-4756-9470-52A732C781C9}"/>
                    </a:ext>
                  </a:extLst>
                </p:cNvPr>
                <p:cNvSpPr/>
                <p:nvPr/>
              </p:nvSpPr>
              <p:spPr>
                <a:xfrm>
                  <a:off x="4562317" y="1100325"/>
                  <a:ext cx="2232413" cy="2232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1" name="Elipse 270">
                  <a:extLst>
                    <a:ext uri="{FF2B5EF4-FFF2-40B4-BE49-F238E27FC236}">
                      <a16:creationId xmlns:a16="http://schemas.microsoft.com/office/drawing/2014/main" id="{63D2A2A1-2A2A-4AD6-9F7F-1E54AAA56CBD}"/>
                    </a:ext>
                  </a:extLst>
                </p:cNvPr>
                <p:cNvSpPr/>
                <p:nvPr/>
              </p:nvSpPr>
              <p:spPr>
                <a:xfrm>
                  <a:off x="4490523" y="1028325"/>
                  <a:ext cx="2376000" cy="2376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2" name="Elipse 271">
                  <a:extLst>
                    <a:ext uri="{FF2B5EF4-FFF2-40B4-BE49-F238E27FC236}">
                      <a16:creationId xmlns:a16="http://schemas.microsoft.com/office/drawing/2014/main" id="{57CAAFAF-26E3-4E8E-A650-644367165F8E}"/>
                    </a:ext>
                  </a:extLst>
                </p:cNvPr>
                <p:cNvSpPr/>
                <p:nvPr/>
              </p:nvSpPr>
              <p:spPr>
                <a:xfrm>
                  <a:off x="4881223" y="1416202"/>
                  <a:ext cx="1602000" cy="1602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67" name="Elipse 266">
                <a:extLst>
                  <a:ext uri="{FF2B5EF4-FFF2-40B4-BE49-F238E27FC236}">
                    <a16:creationId xmlns:a16="http://schemas.microsoft.com/office/drawing/2014/main" id="{595484FB-0961-4E92-B2E1-C41A5A7F2443}"/>
                  </a:ext>
                </a:extLst>
              </p:cNvPr>
              <p:cNvSpPr/>
              <p:nvPr/>
            </p:nvSpPr>
            <p:spPr>
              <a:xfrm>
                <a:off x="4325873" y="860622"/>
                <a:ext cx="2700000" cy="2700000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9" name="CaixaDeTexto 238">
              <a:extLst>
                <a:ext uri="{FF2B5EF4-FFF2-40B4-BE49-F238E27FC236}">
                  <a16:creationId xmlns:a16="http://schemas.microsoft.com/office/drawing/2014/main" id="{C0A184C1-D6A1-486C-AC91-82E2BE916BDC}"/>
                </a:ext>
              </a:extLst>
            </p:cNvPr>
            <p:cNvSpPr txBox="1"/>
            <p:nvPr/>
          </p:nvSpPr>
          <p:spPr>
            <a:xfrm rot="2533787">
              <a:off x="4866878" y="2636613"/>
              <a:ext cx="266971" cy="4752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pt-BR" sz="2800" kern="1000" cap="all" spc="-2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ea typeface="Batang" panose="020B0503020000020004" pitchFamily="18" charset="-127"/>
                </a:rPr>
                <a:t>20</a:t>
              </a:r>
            </a:p>
          </p:txBody>
        </p:sp>
        <p:sp>
          <p:nvSpPr>
            <p:cNvPr id="240" name="CaixaDeTexto 239">
              <a:extLst>
                <a:ext uri="{FF2B5EF4-FFF2-40B4-BE49-F238E27FC236}">
                  <a16:creationId xmlns:a16="http://schemas.microsoft.com/office/drawing/2014/main" id="{AC49A537-FBFC-4E34-A119-EDF6066AA136}"/>
                </a:ext>
              </a:extLst>
            </p:cNvPr>
            <p:cNvSpPr txBox="1"/>
            <p:nvPr/>
          </p:nvSpPr>
          <p:spPr>
            <a:xfrm rot="4565054">
              <a:off x="4613623" y="2189914"/>
              <a:ext cx="279346" cy="4752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pt-BR" sz="2800" kern="1000" cap="all" spc="-2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ea typeface="Batang" panose="020B0503020000020004" pitchFamily="18" charset="-127"/>
                </a:rPr>
                <a:t>40</a:t>
              </a:r>
            </a:p>
          </p:txBody>
        </p:sp>
        <p:sp>
          <p:nvSpPr>
            <p:cNvPr id="241" name="CaixaDeTexto 240">
              <a:extLst>
                <a:ext uri="{FF2B5EF4-FFF2-40B4-BE49-F238E27FC236}">
                  <a16:creationId xmlns:a16="http://schemas.microsoft.com/office/drawing/2014/main" id="{89B99018-61C7-4BA2-953E-AF584D0538DB}"/>
                </a:ext>
              </a:extLst>
            </p:cNvPr>
            <p:cNvSpPr txBox="1"/>
            <p:nvPr/>
          </p:nvSpPr>
          <p:spPr>
            <a:xfrm rot="17262647">
              <a:off x="4609918" y="1702816"/>
              <a:ext cx="261666" cy="4752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pt-BR" sz="2800" kern="1000" cap="all" spc="-2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ea typeface="Batang" panose="020B0503020000020004" pitchFamily="18" charset="-127"/>
                </a:rPr>
                <a:t>60</a:t>
              </a:r>
            </a:p>
          </p:txBody>
        </p:sp>
        <p:sp>
          <p:nvSpPr>
            <p:cNvPr id="242" name="CaixaDeTexto 241">
              <a:extLst>
                <a:ext uri="{FF2B5EF4-FFF2-40B4-BE49-F238E27FC236}">
                  <a16:creationId xmlns:a16="http://schemas.microsoft.com/office/drawing/2014/main" id="{FB0FA655-3917-465A-871B-6FD956ECE993}"/>
                </a:ext>
              </a:extLst>
            </p:cNvPr>
            <p:cNvSpPr txBox="1"/>
            <p:nvPr/>
          </p:nvSpPr>
          <p:spPr>
            <a:xfrm rot="18966892">
              <a:off x="4857134" y="1275641"/>
              <a:ext cx="270507" cy="4752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pt-BR" sz="2800" kern="1000" cap="all" spc="-2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ea typeface="Batang" panose="020B0503020000020004" pitchFamily="18" charset="-127"/>
                </a:rPr>
                <a:t>80</a:t>
              </a:r>
            </a:p>
          </p:txBody>
        </p:sp>
        <p:sp>
          <p:nvSpPr>
            <p:cNvPr id="243" name="CaixaDeTexto 242">
              <a:extLst>
                <a:ext uri="{FF2B5EF4-FFF2-40B4-BE49-F238E27FC236}">
                  <a16:creationId xmlns:a16="http://schemas.microsoft.com/office/drawing/2014/main" id="{8841B274-A1BA-47B6-8EB2-84D1303A0B7A}"/>
                </a:ext>
              </a:extLst>
            </p:cNvPr>
            <p:cNvSpPr txBox="1"/>
            <p:nvPr/>
          </p:nvSpPr>
          <p:spPr>
            <a:xfrm rot="20843719">
              <a:off x="5230064" y="1040811"/>
              <a:ext cx="350068" cy="4752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pt-BR" sz="2800" kern="1000" cap="all" spc="-2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ea typeface="Batang" panose="020B0503020000020004" pitchFamily="18" charset="-127"/>
                </a:rPr>
                <a:t>100</a:t>
              </a:r>
            </a:p>
          </p:txBody>
        </p:sp>
        <p:sp>
          <p:nvSpPr>
            <p:cNvPr id="244" name="CaixaDeTexto 243">
              <a:extLst>
                <a:ext uri="{FF2B5EF4-FFF2-40B4-BE49-F238E27FC236}">
                  <a16:creationId xmlns:a16="http://schemas.microsoft.com/office/drawing/2014/main" id="{B0749276-68BF-4646-8C72-862DF73B97EB}"/>
                </a:ext>
              </a:extLst>
            </p:cNvPr>
            <p:cNvSpPr txBox="1"/>
            <p:nvPr/>
          </p:nvSpPr>
          <p:spPr>
            <a:xfrm rot="920836">
              <a:off x="5750250" y="1027072"/>
              <a:ext cx="344764" cy="4752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pt-BR" sz="2800" kern="1000" cap="all" spc="-2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ea typeface="Batang" panose="020B0503020000020004" pitchFamily="18" charset="-127"/>
                </a:rPr>
                <a:t>120</a:t>
              </a:r>
            </a:p>
          </p:txBody>
        </p:sp>
        <p:sp>
          <p:nvSpPr>
            <p:cNvPr id="245" name="CaixaDeTexto 244">
              <a:extLst>
                <a:ext uri="{FF2B5EF4-FFF2-40B4-BE49-F238E27FC236}">
                  <a16:creationId xmlns:a16="http://schemas.microsoft.com/office/drawing/2014/main" id="{DD6D9692-57F1-421F-A4CB-6ADA7F698FE7}"/>
                </a:ext>
              </a:extLst>
            </p:cNvPr>
            <p:cNvSpPr txBox="1"/>
            <p:nvPr/>
          </p:nvSpPr>
          <p:spPr>
            <a:xfrm rot="2659528">
              <a:off x="6174526" y="1274790"/>
              <a:ext cx="357140" cy="4752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pt-BR" sz="2800" kern="1000" cap="all" spc="-2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ea typeface="Batang" panose="020B0503020000020004" pitchFamily="18" charset="-127"/>
                </a:rPr>
                <a:t>140</a:t>
              </a:r>
            </a:p>
          </p:txBody>
        </p:sp>
        <p:sp>
          <p:nvSpPr>
            <p:cNvPr id="246" name="CaixaDeTexto 245">
              <a:extLst>
                <a:ext uri="{FF2B5EF4-FFF2-40B4-BE49-F238E27FC236}">
                  <a16:creationId xmlns:a16="http://schemas.microsoft.com/office/drawing/2014/main" id="{E81AD8FC-8217-498F-988E-7D9D094D020A}"/>
                </a:ext>
              </a:extLst>
            </p:cNvPr>
            <p:cNvSpPr txBox="1"/>
            <p:nvPr/>
          </p:nvSpPr>
          <p:spPr>
            <a:xfrm rot="4489119">
              <a:off x="6437674" y="1702112"/>
              <a:ext cx="339460" cy="4752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pt-BR" sz="2800" kern="1000" cap="all" spc="-2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ea typeface="Batang" panose="020B0503020000020004" pitchFamily="18" charset="-127"/>
                </a:rPr>
                <a:t>160</a:t>
              </a:r>
            </a:p>
          </p:txBody>
        </p:sp>
        <p:sp>
          <p:nvSpPr>
            <p:cNvPr id="247" name="CaixaDeTexto 246">
              <a:extLst>
                <a:ext uri="{FF2B5EF4-FFF2-40B4-BE49-F238E27FC236}">
                  <a16:creationId xmlns:a16="http://schemas.microsoft.com/office/drawing/2014/main" id="{36C94079-D89B-4811-931B-91323203B38E}"/>
                </a:ext>
              </a:extLst>
            </p:cNvPr>
            <p:cNvSpPr txBox="1"/>
            <p:nvPr/>
          </p:nvSpPr>
          <p:spPr>
            <a:xfrm rot="17199037">
              <a:off x="6403742" y="2225903"/>
              <a:ext cx="348300" cy="4752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pt-BR" sz="2800" kern="1000" cap="all" spc="-2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ea typeface="Batang" panose="020B0503020000020004" pitchFamily="18" charset="-127"/>
                </a:rPr>
                <a:t>180</a:t>
              </a:r>
            </a:p>
          </p:txBody>
        </p:sp>
        <p:sp>
          <p:nvSpPr>
            <p:cNvPr id="248" name="CaixaDeTexto 247">
              <a:extLst>
                <a:ext uri="{FF2B5EF4-FFF2-40B4-BE49-F238E27FC236}">
                  <a16:creationId xmlns:a16="http://schemas.microsoft.com/office/drawing/2014/main" id="{42515566-AE8B-4E5B-876E-7ABBF0F19E61}"/>
                </a:ext>
              </a:extLst>
            </p:cNvPr>
            <p:cNvSpPr txBox="1"/>
            <p:nvPr/>
          </p:nvSpPr>
          <p:spPr>
            <a:xfrm rot="18762203">
              <a:off x="6150070" y="2619626"/>
              <a:ext cx="403108" cy="4752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pt-BR"/>
              </a:defPPr>
              <a:lvl1pPr>
                <a:defRPr sz="2800" kern="1000" cap="all" spc="-20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ea typeface="Batang" panose="020B0503020000020004" pitchFamily="18" charset="-127"/>
                </a:defRPr>
              </a:lvl1pPr>
            </a:lstStyle>
            <a:p>
              <a:r>
                <a:rPr lang="pt-BR" dirty="0"/>
                <a:t>200</a:t>
              </a:r>
            </a:p>
          </p:txBody>
        </p:sp>
        <p:sp>
          <p:nvSpPr>
            <p:cNvPr id="249" name="Retângulo 248">
              <a:extLst>
                <a:ext uri="{FF2B5EF4-FFF2-40B4-BE49-F238E27FC236}">
                  <a16:creationId xmlns:a16="http://schemas.microsoft.com/office/drawing/2014/main" id="{DBDCB0AE-51B2-4B05-B3A6-712719FA7088}"/>
                </a:ext>
              </a:extLst>
            </p:cNvPr>
            <p:cNvSpPr/>
            <p:nvPr/>
          </p:nvSpPr>
          <p:spPr>
            <a:xfrm rot="20622779">
              <a:off x="4937955" y="2378559"/>
              <a:ext cx="81591" cy="45719"/>
            </a:xfrm>
            <a:prstGeom prst="rect">
              <a:avLst/>
            </a:prstGeom>
            <a:ln>
              <a:solidFill>
                <a:srgbClr val="4971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Retângulo 249">
              <a:extLst>
                <a:ext uri="{FF2B5EF4-FFF2-40B4-BE49-F238E27FC236}">
                  <a16:creationId xmlns:a16="http://schemas.microsoft.com/office/drawing/2014/main" id="{F4B9199D-69B7-4737-A148-11569B1CC404}"/>
                </a:ext>
              </a:extLst>
            </p:cNvPr>
            <p:cNvSpPr/>
            <p:nvPr/>
          </p:nvSpPr>
          <p:spPr>
            <a:xfrm rot="18739438">
              <a:off x="5127714" y="2697020"/>
              <a:ext cx="81591" cy="45719"/>
            </a:xfrm>
            <a:prstGeom prst="rect">
              <a:avLst/>
            </a:prstGeom>
            <a:ln>
              <a:solidFill>
                <a:srgbClr val="4971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Retângulo 250">
              <a:extLst>
                <a:ext uri="{FF2B5EF4-FFF2-40B4-BE49-F238E27FC236}">
                  <a16:creationId xmlns:a16="http://schemas.microsoft.com/office/drawing/2014/main" id="{F2DB0944-A682-4843-94AA-34AF7A0909BD}"/>
                </a:ext>
              </a:extLst>
            </p:cNvPr>
            <p:cNvSpPr/>
            <p:nvPr/>
          </p:nvSpPr>
          <p:spPr>
            <a:xfrm rot="13606420">
              <a:off x="6144783" y="2697020"/>
              <a:ext cx="81591" cy="45719"/>
            </a:xfrm>
            <a:prstGeom prst="rect">
              <a:avLst/>
            </a:prstGeom>
            <a:ln>
              <a:solidFill>
                <a:srgbClr val="4971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Retângulo 251">
              <a:extLst>
                <a:ext uri="{FF2B5EF4-FFF2-40B4-BE49-F238E27FC236}">
                  <a16:creationId xmlns:a16="http://schemas.microsoft.com/office/drawing/2014/main" id="{6C2DE8BC-227B-4DBB-90D4-599614C56B69}"/>
                </a:ext>
              </a:extLst>
            </p:cNvPr>
            <p:cNvSpPr/>
            <p:nvPr/>
          </p:nvSpPr>
          <p:spPr>
            <a:xfrm rot="11535918">
              <a:off x="6330222" y="2370463"/>
              <a:ext cx="81591" cy="45719"/>
            </a:xfrm>
            <a:prstGeom prst="rect">
              <a:avLst/>
            </a:prstGeom>
            <a:ln>
              <a:solidFill>
                <a:srgbClr val="4971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 252">
              <a:extLst>
                <a:ext uri="{FF2B5EF4-FFF2-40B4-BE49-F238E27FC236}">
                  <a16:creationId xmlns:a16="http://schemas.microsoft.com/office/drawing/2014/main" id="{EFF895EA-DFC7-42DB-A644-8DFA9423FD61}"/>
                </a:ext>
              </a:extLst>
            </p:cNvPr>
            <p:cNvSpPr/>
            <p:nvPr/>
          </p:nvSpPr>
          <p:spPr>
            <a:xfrm rot="9795778">
              <a:off x="6330706" y="1991835"/>
              <a:ext cx="81591" cy="45719"/>
            </a:xfrm>
            <a:prstGeom prst="rect">
              <a:avLst/>
            </a:prstGeom>
            <a:ln>
              <a:solidFill>
                <a:srgbClr val="4971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 253">
              <a:extLst>
                <a:ext uri="{FF2B5EF4-FFF2-40B4-BE49-F238E27FC236}">
                  <a16:creationId xmlns:a16="http://schemas.microsoft.com/office/drawing/2014/main" id="{47947A4F-23B1-4DE1-8B0B-80594BD81490}"/>
                </a:ext>
              </a:extLst>
            </p:cNvPr>
            <p:cNvSpPr/>
            <p:nvPr/>
          </p:nvSpPr>
          <p:spPr>
            <a:xfrm rot="7975245">
              <a:off x="6138968" y="1674810"/>
              <a:ext cx="81591" cy="45719"/>
            </a:xfrm>
            <a:prstGeom prst="rect">
              <a:avLst/>
            </a:prstGeom>
            <a:ln>
              <a:solidFill>
                <a:srgbClr val="4971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 254">
              <a:extLst>
                <a:ext uri="{FF2B5EF4-FFF2-40B4-BE49-F238E27FC236}">
                  <a16:creationId xmlns:a16="http://schemas.microsoft.com/office/drawing/2014/main" id="{B92012C9-0F4D-419C-B99E-639647BE1C8F}"/>
                </a:ext>
              </a:extLst>
            </p:cNvPr>
            <p:cNvSpPr/>
            <p:nvPr/>
          </p:nvSpPr>
          <p:spPr>
            <a:xfrm rot="6378664">
              <a:off x="5819252" y="1489266"/>
              <a:ext cx="81591" cy="45719"/>
            </a:xfrm>
            <a:prstGeom prst="rect">
              <a:avLst/>
            </a:prstGeom>
            <a:ln>
              <a:solidFill>
                <a:srgbClr val="4971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Retângulo 255">
              <a:extLst>
                <a:ext uri="{FF2B5EF4-FFF2-40B4-BE49-F238E27FC236}">
                  <a16:creationId xmlns:a16="http://schemas.microsoft.com/office/drawing/2014/main" id="{BBF65AAD-97A4-4490-82BA-83266931C44A}"/>
                </a:ext>
              </a:extLst>
            </p:cNvPr>
            <p:cNvSpPr/>
            <p:nvPr/>
          </p:nvSpPr>
          <p:spPr>
            <a:xfrm rot="4471675">
              <a:off x="5453385" y="1491807"/>
              <a:ext cx="81591" cy="45719"/>
            </a:xfrm>
            <a:prstGeom prst="rect">
              <a:avLst/>
            </a:prstGeom>
            <a:ln>
              <a:solidFill>
                <a:srgbClr val="4971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Retângulo 256">
              <a:extLst>
                <a:ext uri="{FF2B5EF4-FFF2-40B4-BE49-F238E27FC236}">
                  <a16:creationId xmlns:a16="http://schemas.microsoft.com/office/drawing/2014/main" id="{2E6D8039-65EF-4067-8754-4C3FB9F5CE1A}"/>
                </a:ext>
              </a:extLst>
            </p:cNvPr>
            <p:cNvSpPr/>
            <p:nvPr/>
          </p:nvSpPr>
          <p:spPr>
            <a:xfrm rot="2616818">
              <a:off x="5123168" y="1676398"/>
              <a:ext cx="81591" cy="45719"/>
            </a:xfrm>
            <a:prstGeom prst="rect">
              <a:avLst/>
            </a:prstGeom>
            <a:ln>
              <a:solidFill>
                <a:srgbClr val="4971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Retângulo 257">
              <a:extLst>
                <a:ext uri="{FF2B5EF4-FFF2-40B4-BE49-F238E27FC236}">
                  <a16:creationId xmlns:a16="http://schemas.microsoft.com/office/drawing/2014/main" id="{5E64B427-7C8C-4D99-9FEE-577EB774E993}"/>
                </a:ext>
              </a:extLst>
            </p:cNvPr>
            <p:cNvSpPr/>
            <p:nvPr/>
          </p:nvSpPr>
          <p:spPr>
            <a:xfrm rot="1005742">
              <a:off x="4937953" y="1997659"/>
              <a:ext cx="81591" cy="45719"/>
            </a:xfrm>
            <a:prstGeom prst="rect">
              <a:avLst/>
            </a:prstGeom>
            <a:ln>
              <a:solidFill>
                <a:srgbClr val="4971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73" name="Picture 6" descr="Resultado de imagem para ble tpms app">
            <a:extLst>
              <a:ext uri="{FF2B5EF4-FFF2-40B4-BE49-F238E27FC236}">
                <a16:creationId xmlns:a16="http://schemas.microsoft.com/office/drawing/2014/main" id="{406F5D84-8F50-42F7-9766-DECD6A63E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3" t="28927" r="58156" b="16023"/>
          <a:stretch/>
        </p:blipFill>
        <p:spPr bwMode="auto">
          <a:xfrm>
            <a:off x="12470709" y="-185961"/>
            <a:ext cx="4811224" cy="785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4" name="Agrupar 273">
            <a:extLst>
              <a:ext uri="{FF2B5EF4-FFF2-40B4-BE49-F238E27FC236}">
                <a16:creationId xmlns:a16="http://schemas.microsoft.com/office/drawing/2014/main" id="{1F140148-F81F-42C9-9681-2F1F3B236CC8}"/>
              </a:ext>
            </a:extLst>
          </p:cNvPr>
          <p:cNvGrpSpPr/>
          <p:nvPr/>
        </p:nvGrpSpPr>
        <p:grpSpPr>
          <a:xfrm>
            <a:off x="2978888" y="5432149"/>
            <a:ext cx="5104953" cy="2361163"/>
            <a:chOff x="12506219" y="4393104"/>
            <a:chExt cx="5104953" cy="2361163"/>
          </a:xfrm>
        </p:grpSpPr>
        <p:sp>
          <p:nvSpPr>
            <p:cNvPr id="275" name="Forma Livre: Forma 274">
              <a:extLst>
                <a:ext uri="{FF2B5EF4-FFF2-40B4-BE49-F238E27FC236}">
                  <a16:creationId xmlns:a16="http://schemas.microsoft.com/office/drawing/2014/main" id="{2A37ADA8-D92E-4A9F-9B1D-935BA00EDC97}"/>
                </a:ext>
              </a:extLst>
            </p:cNvPr>
            <p:cNvSpPr/>
            <p:nvPr/>
          </p:nvSpPr>
          <p:spPr>
            <a:xfrm>
              <a:off x="12547572" y="4393104"/>
              <a:ext cx="4996814" cy="2277330"/>
            </a:xfrm>
            <a:custGeom>
              <a:avLst/>
              <a:gdLst>
                <a:gd name="connsiteX0" fmla="*/ 182880 w 2912013"/>
                <a:gd name="connsiteY0" fmla="*/ 1280160 h 1294228"/>
                <a:gd name="connsiteX1" fmla="*/ 2912013 w 2912013"/>
                <a:gd name="connsiteY1" fmla="*/ 1294228 h 1294228"/>
                <a:gd name="connsiteX2" fmla="*/ 2912013 w 2912013"/>
                <a:gd name="connsiteY2" fmla="*/ 717452 h 1294228"/>
                <a:gd name="connsiteX3" fmla="*/ 1955410 w 2912013"/>
                <a:gd name="connsiteY3" fmla="*/ 14068 h 1294228"/>
                <a:gd name="connsiteX4" fmla="*/ 801859 w 2912013"/>
                <a:gd name="connsiteY4" fmla="*/ 0 h 1294228"/>
                <a:gd name="connsiteX5" fmla="*/ 0 w 2912013"/>
                <a:gd name="connsiteY5" fmla="*/ 604911 h 1294228"/>
                <a:gd name="connsiteX6" fmla="*/ 28136 w 2912013"/>
                <a:gd name="connsiteY6" fmla="*/ 1280160 h 1294228"/>
                <a:gd name="connsiteX7" fmla="*/ 182880 w 2912013"/>
                <a:gd name="connsiteY7" fmla="*/ 1280160 h 1294228"/>
                <a:gd name="connsiteX0" fmla="*/ 28136 w 2912013"/>
                <a:gd name="connsiteY0" fmla="*/ 1280160 h 1294228"/>
                <a:gd name="connsiteX1" fmla="*/ 2912013 w 2912013"/>
                <a:gd name="connsiteY1" fmla="*/ 1294228 h 1294228"/>
                <a:gd name="connsiteX2" fmla="*/ 2912013 w 2912013"/>
                <a:gd name="connsiteY2" fmla="*/ 717452 h 1294228"/>
                <a:gd name="connsiteX3" fmla="*/ 1955410 w 2912013"/>
                <a:gd name="connsiteY3" fmla="*/ 14068 h 1294228"/>
                <a:gd name="connsiteX4" fmla="*/ 801859 w 2912013"/>
                <a:gd name="connsiteY4" fmla="*/ 0 h 1294228"/>
                <a:gd name="connsiteX5" fmla="*/ 0 w 2912013"/>
                <a:gd name="connsiteY5" fmla="*/ 604911 h 1294228"/>
                <a:gd name="connsiteX6" fmla="*/ 28136 w 2912013"/>
                <a:gd name="connsiteY6" fmla="*/ 1280160 h 1294228"/>
                <a:gd name="connsiteX0" fmla="*/ 0 w 2912635"/>
                <a:gd name="connsiteY0" fmla="*/ 1283487 h 1294228"/>
                <a:gd name="connsiteX1" fmla="*/ 2912635 w 2912635"/>
                <a:gd name="connsiteY1" fmla="*/ 1294228 h 1294228"/>
                <a:gd name="connsiteX2" fmla="*/ 2912635 w 2912635"/>
                <a:gd name="connsiteY2" fmla="*/ 717452 h 1294228"/>
                <a:gd name="connsiteX3" fmla="*/ 1956032 w 2912635"/>
                <a:gd name="connsiteY3" fmla="*/ 14068 h 1294228"/>
                <a:gd name="connsiteX4" fmla="*/ 802481 w 2912635"/>
                <a:gd name="connsiteY4" fmla="*/ 0 h 1294228"/>
                <a:gd name="connsiteX5" fmla="*/ 622 w 2912635"/>
                <a:gd name="connsiteY5" fmla="*/ 604911 h 1294228"/>
                <a:gd name="connsiteX6" fmla="*/ 0 w 2912635"/>
                <a:gd name="connsiteY6" fmla="*/ 1283487 h 1294228"/>
                <a:gd name="connsiteX0" fmla="*/ 0 w 2912635"/>
                <a:gd name="connsiteY0" fmla="*/ 1283487 h 1294228"/>
                <a:gd name="connsiteX1" fmla="*/ 2912635 w 2912635"/>
                <a:gd name="connsiteY1" fmla="*/ 1294228 h 1294228"/>
                <a:gd name="connsiteX2" fmla="*/ 2912635 w 2912635"/>
                <a:gd name="connsiteY2" fmla="*/ 717452 h 1294228"/>
                <a:gd name="connsiteX3" fmla="*/ 1956032 w 2912635"/>
                <a:gd name="connsiteY3" fmla="*/ 14068 h 1294228"/>
                <a:gd name="connsiteX4" fmla="*/ 802481 w 2912635"/>
                <a:gd name="connsiteY4" fmla="*/ 0 h 1294228"/>
                <a:gd name="connsiteX5" fmla="*/ 622 w 2912635"/>
                <a:gd name="connsiteY5" fmla="*/ 644833 h 1294228"/>
                <a:gd name="connsiteX6" fmla="*/ 0 w 2912635"/>
                <a:gd name="connsiteY6" fmla="*/ 1283487 h 1294228"/>
                <a:gd name="connsiteX0" fmla="*/ 0 w 2912635"/>
                <a:gd name="connsiteY0" fmla="*/ 1283487 h 1294228"/>
                <a:gd name="connsiteX1" fmla="*/ 2912635 w 2912635"/>
                <a:gd name="connsiteY1" fmla="*/ 1294228 h 1294228"/>
                <a:gd name="connsiteX2" fmla="*/ 2912635 w 2912635"/>
                <a:gd name="connsiteY2" fmla="*/ 757374 h 1294228"/>
                <a:gd name="connsiteX3" fmla="*/ 1956032 w 2912635"/>
                <a:gd name="connsiteY3" fmla="*/ 14068 h 1294228"/>
                <a:gd name="connsiteX4" fmla="*/ 802481 w 2912635"/>
                <a:gd name="connsiteY4" fmla="*/ 0 h 1294228"/>
                <a:gd name="connsiteX5" fmla="*/ 622 w 2912635"/>
                <a:gd name="connsiteY5" fmla="*/ 644833 h 1294228"/>
                <a:gd name="connsiteX6" fmla="*/ 0 w 2912635"/>
                <a:gd name="connsiteY6" fmla="*/ 1283487 h 1294228"/>
                <a:gd name="connsiteX0" fmla="*/ 0 w 2912635"/>
                <a:gd name="connsiteY0" fmla="*/ 1283487 h 1294228"/>
                <a:gd name="connsiteX1" fmla="*/ 2912635 w 2912635"/>
                <a:gd name="connsiteY1" fmla="*/ 1294228 h 1294228"/>
                <a:gd name="connsiteX2" fmla="*/ 2912635 w 2912635"/>
                <a:gd name="connsiteY2" fmla="*/ 757374 h 1294228"/>
                <a:gd name="connsiteX3" fmla="*/ 1956032 w 2912635"/>
                <a:gd name="connsiteY3" fmla="*/ 14068 h 1294228"/>
                <a:gd name="connsiteX4" fmla="*/ 802481 w 2912635"/>
                <a:gd name="connsiteY4" fmla="*/ 0 h 1294228"/>
                <a:gd name="connsiteX5" fmla="*/ 622 w 2912635"/>
                <a:gd name="connsiteY5" fmla="*/ 698062 h 1294228"/>
                <a:gd name="connsiteX6" fmla="*/ 0 w 2912635"/>
                <a:gd name="connsiteY6" fmla="*/ 1283487 h 1294228"/>
                <a:gd name="connsiteX0" fmla="*/ 0 w 2912635"/>
                <a:gd name="connsiteY0" fmla="*/ 1290141 h 1294228"/>
                <a:gd name="connsiteX1" fmla="*/ 2912635 w 2912635"/>
                <a:gd name="connsiteY1" fmla="*/ 1294228 h 1294228"/>
                <a:gd name="connsiteX2" fmla="*/ 2912635 w 2912635"/>
                <a:gd name="connsiteY2" fmla="*/ 757374 h 1294228"/>
                <a:gd name="connsiteX3" fmla="*/ 1956032 w 2912635"/>
                <a:gd name="connsiteY3" fmla="*/ 14068 h 1294228"/>
                <a:gd name="connsiteX4" fmla="*/ 802481 w 2912635"/>
                <a:gd name="connsiteY4" fmla="*/ 0 h 1294228"/>
                <a:gd name="connsiteX5" fmla="*/ 622 w 2912635"/>
                <a:gd name="connsiteY5" fmla="*/ 698062 h 1294228"/>
                <a:gd name="connsiteX6" fmla="*/ 0 w 2912635"/>
                <a:gd name="connsiteY6" fmla="*/ 1290141 h 1294228"/>
                <a:gd name="connsiteX0" fmla="*/ 0 w 2912635"/>
                <a:gd name="connsiteY0" fmla="*/ 1293468 h 1294228"/>
                <a:gd name="connsiteX1" fmla="*/ 2912635 w 2912635"/>
                <a:gd name="connsiteY1" fmla="*/ 1294228 h 1294228"/>
                <a:gd name="connsiteX2" fmla="*/ 2912635 w 2912635"/>
                <a:gd name="connsiteY2" fmla="*/ 757374 h 1294228"/>
                <a:gd name="connsiteX3" fmla="*/ 1956032 w 2912635"/>
                <a:gd name="connsiteY3" fmla="*/ 14068 h 1294228"/>
                <a:gd name="connsiteX4" fmla="*/ 802481 w 2912635"/>
                <a:gd name="connsiteY4" fmla="*/ 0 h 1294228"/>
                <a:gd name="connsiteX5" fmla="*/ 622 w 2912635"/>
                <a:gd name="connsiteY5" fmla="*/ 698062 h 1294228"/>
                <a:gd name="connsiteX6" fmla="*/ 0 w 2912635"/>
                <a:gd name="connsiteY6" fmla="*/ 1293468 h 1294228"/>
                <a:gd name="connsiteX0" fmla="*/ 0 w 2912635"/>
                <a:gd name="connsiteY0" fmla="*/ 1293468 h 1294228"/>
                <a:gd name="connsiteX1" fmla="*/ 2912635 w 2912635"/>
                <a:gd name="connsiteY1" fmla="*/ 1294228 h 1294228"/>
                <a:gd name="connsiteX2" fmla="*/ 2912635 w 2912635"/>
                <a:gd name="connsiteY2" fmla="*/ 757374 h 1294228"/>
                <a:gd name="connsiteX3" fmla="*/ 2023135 w 2912635"/>
                <a:gd name="connsiteY3" fmla="*/ 10741 h 1294228"/>
                <a:gd name="connsiteX4" fmla="*/ 802481 w 2912635"/>
                <a:gd name="connsiteY4" fmla="*/ 0 h 1294228"/>
                <a:gd name="connsiteX5" fmla="*/ 622 w 2912635"/>
                <a:gd name="connsiteY5" fmla="*/ 698062 h 1294228"/>
                <a:gd name="connsiteX6" fmla="*/ 0 w 2912635"/>
                <a:gd name="connsiteY6" fmla="*/ 1293468 h 1294228"/>
                <a:gd name="connsiteX0" fmla="*/ 0 w 2912635"/>
                <a:gd name="connsiteY0" fmla="*/ 1293468 h 1294228"/>
                <a:gd name="connsiteX1" fmla="*/ 2912635 w 2912635"/>
                <a:gd name="connsiteY1" fmla="*/ 1294228 h 1294228"/>
                <a:gd name="connsiteX2" fmla="*/ 2912635 w 2912635"/>
                <a:gd name="connsiteY2" fmla="*/ 757374 h 1294228"/>
                <a:gd name="connsiteX3" fmla="*/ 2023135 w 2912635"/>
                <a:gd name="connsiteY3" fmla="*/ 10741 h 1294228"/>
                <a:gd name="connsiteX4" fmla="*/ 1054918 w 2912635"/>
                <a:gd name="connsiteY4" fmla="*/ 0 h 1294228"/>
                <a:gd name="connsiteX5" fmla="*/ 622 w 2912635"/>
                <a:gd name="connsiteY5" fmla="*/ 698062 h 1294228"/>
                <a:gd name="connsiteX6" fmla="*/ 0 w 2912635"/>
                <a:gd name="connsiteY6" fmla="*/ 1293468 h 1294228"/>
                <a:gd name="connsiteX0" fmla="*/ 2829 w 2915464"/>
                <a:gd name="connsiteY0" fmla="*/ 1293468 h 1294228"/>
                <a:gd name="connsiteX1" fmla="*/ 2915464 w 2915464"/>
                <a:gd name="connsiteY1" fmla="*/ 1294228 h 1294228"/>
                <a:gd name="connsiteX2" fmla="*/ 2915464 w 2915464"/>
                <a:gd name="connsiteY2" fmla="*/ 757374 h 1294228"/>
                <a:gd name="connsiteX3" fmla="*/ 2025964 w 2915464"/>
                <a:gd name="connsiteY3" fmla="*/ 10741 h 1294228"/>
                <a:gd name="connsiteX4" fmla="*/ 1057747 w 2915464"/>
                <a:gd name="connsiteY4" fmla="*/ 0 h 1294228"/>
                <a:gd name="connsiteX5" fmla="*/ 9 w 2915464"/>
                <a:gd name="connsiteY5" fmla="*/ 644834 h 1294228"/>
                <a:gd name="connsiteX6" fmla="*/ 2829 w 2915464"/>
                <a:gd name="connsiteY6" fmla="*/ 1293468 h 1294228"/>
                <a:gd name="connsiteX0" fmla="*/ 2829 w 2915464"/>
                <a:gd name="connsiteY0" fmla="*/ 1293468 h 1294228"/>
                <a:gd name="connsiteX1" fmla="*/ 2915464 w 2915464"/>
                <a:gd name="connsiteY1" fmla="*/ 1294228 h 1294228"/>
                <a:gd name="connsiteX2" fmla="*/ 2912022 w 2915464"/>
                <a:gd name="connsiteY2" fmla="*/ 647589 h 1294228"/>
                <a:gd name="connsiteX3" fmla="*/ 2025964 w 2915464"/>
                <a:gd name="connsiteY3" fmla="*/ 10741 h 1294228"/>
                <a:gd name="connsiteX4" fmla="*/ 1057747 w 2915464"/>
                <a:gd name="connsiteY4" fmla="*/ 0 h 1294228"/>
                <a:gd name="connsiteX5" fmla="*/ 9 w 2915464"/>
                <a:gd name="connsiteY5" fmla="*/ 644834 h 1294228"/>
                <a:gd name="connsiteX6" fmla="*/ 2829 w 2915464"/>
                <a:gd name="connsiteY6" fmla="*/ 1293468 h 1294228"/>
                <a:gd name="connsiteX0" fmla="*/ 2829 w 2915464"/>
                <a:gd name="connsiteY0" fmla="*/ 1293468 h 1294228"/>
                <a:gd name="connsiteX1" fmla="*/ 2915464 w 2915464"/>
                <a:gd name="connsiteY1" fmla="*/ 1294228 h 1294228"/>
                <a:gd name="connsiteX2" fmla="*/ 2912022 w 2915464"/>
                <a:gd name="connsiteY2" fmla="*/ 647589 h 1294228"/>
                <a:gd name="connsiteX3" fmla="*/ 2101690 w 2915464"/>
                <a:gd name="connsiteY3" fmla="*/ 10741 h 1294228"/>
                <a:gd name="connsiteX4" fmla="*/ 1057747 w 2915464"/>
                <a:gd name="connsiteY4" fmla="*/ 0 h 1294228"/>
                <a:gd name="connsiteX5" fmla="*/ 9 w 2915464"/>
                <a:gd name="connsiteY5" fmla="*/ 644834 h 1294228"/>
                <a:gd name="connsiteX6" fmla="*/ 2829 w 2915464"/>
                <a:gd name="connsiteY6" fmla="*/ 1293468 h 1294228"/>
                <a:gd name="connsiteX0" fmla="*/ 2829 w 2915464"/>
                <a:gd name="connsiteY0" fmla="*/ 1282727 h 1283487"/>
                <a:gd name="connsiteX1" fmla="*/ 2915464 w 2915464"/>
                <a:gd name="connsiteY1" fmla="*/ 1283487 h 1283487"/>
                <a:gd name="connsiteX2" fmla="*/ 2912022 w 2915464"/>
                <a:gd name="connsiteY2" fmla="*/ 636848 h 1283487"/>
                <a:gd name="connsiteX3" fmla="*/ 2101690 w 2915464"/>
                <a:gd name="connsiteY3" fmla="*/ 0 h 1283487"/>
                <a:gd name="connsiteX4" fmla="*/ 837455 w 2915464"/>
                <a:gd name="connsiteY4" fmla="*/ 5893 h 1283487"/>
                <a:gd name="connsiteX5" fmla="*/ 9 w 2915464"/>
                <a:gd name="connsiteY5" fmla="*/ 634093 h 1283487"/>
                <a:gd name="connsiteX6" fmla="*/ 2829 w 2915464"/>
                <a:gd name="connsiteY6" fmla="*/ 1282727 h 1283487"/>
                <a:gd name="connsiteX0" fmla="*/ 2829 w 2915464"/>
                <a:gd name="connsiteY0" fmla="*/ 1283487 h 1284247"/>
                <a:gd name="connsiteX1" fmla="*/ 2915464 w 2915464"/>
                <a:gd name="connsiteY1" fmla="*/ 1284247 h 1284247"/>
                <a:gd name="connsiteX2" fmla="*/ 2912022 w 2915464"/>
                <a:gd name="connsiteY2" fmla="*/ 637608 h 1284247"/>
                <a:gd name="connsiteX3" fmla="*/ 2101690 w 2915464"/>
                <a:gd name="connsiteY3" fmla="*/ 760 h 1284247"/>
                <a:gd name="connsiteX4" fmla="*/ 837455 w 2915464"/>
                <a:gd name="connsiteY4" fmla="*/ 0 h 1284247"/>
                <a:gd name="connsiteX5" fmla="*/ 9 w 2915464"/>
                <a:gd name="connsiteY5" fmla="*/ 634853 h 1284247"/>
                <a:gd name="connsiteX6" fmla="*/ 2829 w 2915464"/>
                <a:gd name="connsiteY6" fmla="*/ 1283487 h 128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5464" h="1284247">
                  <a:moveTo>
                    <a:pt x="2829" y="1283487"/>
                  </a:moveTo>
                  <a:lnTo>
                    <a:pt x="2915464" y="1284247"/>
                  </a:lnTo>
                  <a:cubicBezTo>
                    <a:pt x="2914317" y="1068701"/>
                    <a:pt x="2913169" y="853154"/>
                    <a:pt x="2912022" y="637608"/>
                  </a:cubicBezTo>
                  <a:lnTo>
                    <a:pt x="2101690" y="760"/>
                  </a:lnTo>
                  <a:lnTo>
                    <a:pt x="837455" y="0"/>
                  </a:lnTo>
                  <a:lnTo>
                    <a:pt x="9" y="634853"/>
                  </a:lnTo>
                  <a:cubicBezTo>
                    <a:pt x="-198" y="861045"/>
                    <a:pt x="3036" y="1057295"/>
                    <a:pt x="2829" y="128348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6" name="Agrupar 275">
              <a:extLst>
                <a:ext uri="{FF2B5EF4-FFF2-40B4-BE49-F238E27FC236}">
                  <a16:creationId xmlns:a16="http://schemas.microsoft.com/office/drawing/2014/main" id="{ECF2552B-2FC0-4F6B-BDC1-B485A39339AA}"/>
                </a:ext>
              </a:extLst>
            </p:cNvPr>
            <p:cNvGrpSpPr/>
            <p:nvPr/>
          </p:nvGrpSpPr>
          <p:grpSpPr>
            <a:xfrm>
              <a:off x="12870308" y="6070049"/>
              <a:ext cx="4364525" cy="504350"/>
              <a:chOff x="6905785" y="6139347"/>
              <a:chExt cx="4364525" cy="504350"/>
            </a:xfrm>
          </p:grpSpPr>
          <p:sp>
            <p:nvSpPr>
              <p:cNvPr id="303" name="CaixaDeTexto 302">
                <a:extLst>
                  <a:ext uri="{FF2B5EF4-FFF2-40B4-BE49-F238E27FC236}">
                    <a16:creationId xmlns:a16="http://schemas.microsoft.com/office/drawing/2014/main" id="{1935580A-1BBA-46E9-AD3C-A264BA09FB9B}"/>
                  </a:ext>
                </a:extLst>
              </p:cNvPr>
              <p:cNvSpPr txBox="1"/>
              <p:nvPr/>
            </p:nvSpPr>
            <p:spPr>
              <a:xfrm>
                <a:off x="6905785" y="6139347"/>
                <a:ext cx="31879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86</a:t>
                </a:r>
              </a:p>
            </p:txBody>
          </p:sp>
          <p:grpSp>
            <p:nvGrpSpPr>
              <p:cNvPr id="304" name="Agrupar 303">
                <a:extLst>
                  <a:ext uri="{FF2B5EF4-FFF2-40B4-BE49-F238E27FC236}">
                    <a16:creationId xmlns:a16="http://schemas.microsoft.com/office/drawing/2014/main" id="{75190074-E78D-4629-8CBE-739CF96D8B56}"/>
                  </a:ext>
                </a:extLst>
              </p:cNvPr>
              <p:cNvGrpSpPr/>
              <p:nvPr/>
            </p:nvGrpSpPr>
            <p:grpSpPr>
              <a:xfrm>
                <a:off x="7067868" y="6139352"/>
                <a:ext cx="4035985" cy="504345"/>
                <a:chOff x="7067868" y="6139352"/>
                <a:chExt cx="4035985" cy="504345"/>
              </a:xfrm>
            </p:grpSpPr>
            <p:cxnSp>
              <p:nvCxnSpPr>
                <p:cNvPr id="306" name="Conector reto 305">
                  <a:extLst>
                    <a:ext uri="{FF2B5EF4-FFF2-40B4-BE49-F238E27FC236}">
                      <a16:creationId xmlns:a16="http://schemas.microsoft.com/office/drawing/2014/main" id="{A814AD1F-5987-4A0A-AC39-7BD4B86F77DB}"/>
                    </a:ext>
                  </a:extLst>
                </p:cNvPr>
                <p:cNvCxnSpPr/>
                <p:nvPr/>
              </p:nvCxnSpPr>
              <p:spPr>
                <a:xfrm>
                  <a:off x="7067868" y="6400736"/>
                  <a:ext cx="0" cy="242961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Conector reto 306">
                  <a:extLst>
                    <a:ext uri="{FF2B5EF4-FFF2-40B4-BE49-F238E27FC236}">
                      <a16:creationId xmlns:a16="http://schemas.microsoft.com/office/drawing/2014/main" id="{1C14C49F-095A-404B-825D-5342DC28F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74690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Conector reto 307">
                  <a:extLst>
                    <a:ext uri="{FF2B5EF4-FFF2-40B4-BE49-F238E27FC236}">
                      <a16:creationId xmlns:a16="http://schemas.microsoft.com/office/drawing/2014/main" id="{F9E989FA-8383-4734-B152-AD3B584EDF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8170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Conector reto 308">
                  <a:extLst>
                    <a:ext uri="{FF2B5EF4-FFF2-40B4-BE49-F238E27FC236}">
                      <a16:creationId xmlns:a16="http://schemas.microsoft.com/office/drawing/2014/main" id="{ACBE4FA8-A3E2-4C72-913C-04D1E267E0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6430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Conector reto 309">
                  <a:extLst>
                    <a:ext uri="{FF2B5EF4-FFF2-40B4-BE49-F238E27FC236}">
                      <a16:creationId xmlns:a16="http://schemas.microsoft.com/office/drawing/2014/main" id="{D38ADE27-EC6A-4FED-B1B1-B0D52F50A371}"/>
                    </a:ext>
                  </a:extLst>
                </p:cNvPr>
                <p:cNvCxnSpPr/>
                <p:nvPr/>
              </p:nvCxnSpPr>
              <p:spPr>
                <a:xfrm>
                  <a:off x="8078980" y="6400736"/>
                  <a:ext cx="0" cy="242961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Conector reto 310">
                  <a:extLst>
                    <a:ext uri="{FF2B5EF4-FFF2-40B4-BE49-F238E27FC236}">
                      <a16:creationId xmlns:a16="http://schemas.microsoft.com/office/drawing/2014/main" id="{8B014F67-0D04-4235-947E-D13379FE30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42950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Conector reto 311">
                  <a:extLst>
                    <a:ext uri="{FF2B5EF4-FFF2-40B4-BE49-F238E27FC236}">
                      <a16:creationId xmlns:a16="http://schemas.microsoft.com/office/drawing/2014/main" id="{77BFAD60-4167-4913-AE73-AD54A2F529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1210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Conector reto 312">
                  <a:extLst>
                    <a:ext uri="{FF2B5EF4-FFF2-40B4-BE49-F238E27FC236}">
                      <a16:creationId xmlns:a16="http://schemas.microsoft.com/office/drawing/2014/main" id="{09A5839A-F5E3-48C1-9B9F-55B70AA19F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7240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Conector reto 313">
                  <a:extLst>
                    <a:ext uri="{FF2B5EF4-FFF2-40B4-BE49-F238E27FC236}">
                      <a16:creationId xmlns:a16="http://schemas.microsoft.com/office/drawing/2014/main" id="{01E7E467-3824-4F64-9EF4-D099DE0009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1549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Conector reto 314">
                  <a:extLst>
                    <a:ext uri="{FF2B5EF4-FFF2-40B4-BE49-F238E27FC236}">
                      <a16:creationId xmlns:a16="http://schemas.microsoft.com/office/drawing/2014/main" id="{05DE1611-26D9-4B4B-B578-9AD9FCC927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8375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Conector reto 315">
                  <a:extLst>
                    <a:ext uri="{FF2B5EF4-FFF2-40B4-BE49-F238E27FC236}">
                      <a16:creationId xmlns:a16="http://schemas.microsoft.com/office/drawing/2014/main" id="{E0E1E587-1BB3-4AF1-AD61-D1061BB6A9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201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Conector reto 316">
                  <a:extLst>
                    <a:ext uri="{FF2B5EF4-FFF2-40B4-BE49-F238E27FC236}">
                      <a16:creationId xmlns:a16="http://schemas.microsoft.com/office/drawing/2014/main" id="{3BA606B1-DCCE-428C-9A41-7224B55B3DD1}"/>
                    </a:ext>
                  </a:extLst>
                </p:cNvPr>
                <p:cNvCxnSpPr/>
                <p:nvPr/>
              </p:nvCxnSpPr>
              <p:spPr>
                <a:xfrm>
                  <a:off x="9083490" y="6400736"/>
                  <a:ext cx="0" cy="242961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Conector reto 317">
                  <a:extLst>
                    <a:ext uri="{FF2B5EF4-FFF2-40B4-BE49-F238E27FC236}">
                      <a16:creationId xmlns:a16="http://schemas.microsoft.com/office/drawing/2014/main" id="{2059C7F6-3D27-42BC-BC45-5E0A1D4791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19016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Conector reto 318">
                  <a:extLst>
                    <a:ext uri="{FF2B5EF4-FFF2-40B4-BE49-F238E27FC236}">
                      <a16:creationId xmlns:a16="http://schemas.microsoft.com/office/drawing/2014/main" id="{75AA7C98-4F93-42D2-92AE-75755A11E4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2478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ector reto 319">
                  <a:extLst>
                    <a:ext uri="{FF2B5EF4-FFF2-40B4-BE49-F238E27FC236}">
                      <a16:creationId xmlns:a16="http://schemas.microsoft.com/office/drawing/2014/main" id="{0B4253EF-CF80-4098-9898-61D687907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5174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ector reto 320">
                  <a:extLst>
                    <a:ext uri="{FF2B5EF4-FFF2-40B4-BE49-F238E27FC236}">
                      <a16:creationId xmlns:a16="http://schemas.microsoft.com/office/drawing/2014/main" id="{6D1E34C4-5F2E-47B4-8C50-147B1D173B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2000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Conector reto 321">
                  <a:extLst>
                    <a:ext uri="{FF2B5EF4-FFF2-40B4-BE49-F238E27FC236}">
                      <a16:creationId xmlns:a16="http://schemas.microsoft.com/office/drawing/2014/main" id="{AC1E66C4-2FC7-4F03-9461-3BD6676C6F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8826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Conector reto 322">
                  <a:extLst>
                    <a:ext uri="{FF2B5EF4-FFF2-40B4-BE49-F238E27FC236}">
                      <a16:creationId xmlns:a16="http://schemas.microsoft.com/office/drawing/2014/main" id="{B97B7930-771F-4E10-8D15-488B8216B4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5652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Conector reto 323">
                  <a:extLst>
                    <a:ext uri="{FF2B5EF4-FFF2-40B4-BE49-F238E27FC236}">
                      <a16:creationId xmlns:a16="http://schemas.microsoft.com/office/drawing/2014/main" id="{EAF81FA6-E6BC-410E-A55D-ABC07D972E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66088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Conector reto 324">
                  <a:extLst>
                    <a:ext uri="{FF2B5EF4-FFF2-40B4-BE49-F238E27FC236}">
                      <a16:creationId xmlns:a16="http://schemas.microsoft.com/office/drawing/2014/main" id="{B777C7C2-014D-4AD8-8F03-439D8DAEB1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93049" y="6400736"/>
                  <a:ext cx="0" cy="242961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Conector reto 325">
                  <a:extLst>
                    <a:ext uri="{FF2B5EF4-FFF2-40B4-BE49-F238E27FC236}">
                      <a16:creationId xmlns:a16="http://schemas.microsoft.com/office/drawing/2014/main" id="{6C442576-EBAA-43BA-8949-F2515C2EF2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6130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Conector reto 326">
                  <a:extLst>
                    <a:ext uri="{FF2B5EF4-FFF2-40B4-BE49-F238E27FC236}">
                      <a16:creationId xmlns:a16="http://schemas.microsoft.com/office/drawing/2014/main" id="{03540CF6-61C7-4ABC-9337-0F6531E838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2956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Conector reto 327">
                  <a:extLst>
                    <a:ext uri="{FF2B5EF4-FFF2-40B4-BE49-F238E27FC236}">
                      <a16:creationId xmlns:a16="http://schemas.microsoft.com/office/drawing/2014/main" id="{DB487DB4-F7AF-45FE-8DD2-E7C254040A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9782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Conector reto 328">
                  <a:extLst>
                    <a:ext uri="{FF2B5EF4-FFF2-40B4-BE49-F238E27FC236}">
                      <a16:creationId xmlns:a16="http://schemas.microsoft.com/office/drawing/2014/main" id="{19115D2D-DC97-4F1B-96EB-5622B99074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34348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Conector reto 329">
                  <a:extLst>
                    <a:ext uri="{FF2B5EF4-FFF2-40B4-BE49-F238E27FC236}">
                      <a16:creationId xmlns:a16="http://schemas.microsoft.com/office/drawing/2014/main" id="{550F1017-2C3B-4D82-A8C4-11E0162396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102608" y="6400736"/>
                  <a:ext cx="1245" cy="242961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1" name="CaixaDeTexto 330">
                  <a:extLst>
                    <a:ext uri="{FF2B5EF4-FFF2-40B4-BE49-F238E27FC236}">
                      <a16:creationId xmlns:a16="http://schemas.microsoft.com/office/drawing/2014/main" id="{0F802864-FF12-498C-A4C6-B770C58CB9B7}"/>
                    </a:ext>
                  </a:extLst>
                </p:cNvPr>
                <p:cNvSpPr txBox="1"/>
                <p:nvPr/>
              </p:nvSpPr>
              <p:spPr>
                <a:xfrm>
                  <a:off x="7926405" y="6140875"/>
                  <a:ext cx="31879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0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92</a:t>
                  </a:r>
                </a:p>
              </p:txBody>
            </p:sp>
            <p:sp>
              <p:nvSpPr>
                <p:cNvPr id="332" name="CaixaDeTexto 331">
                  <a:extLst>
                    <a:ext uri="{FF2B5EF4-FFF2-40B4-BE49-F238E27FC236}">
                      <a16:creationId xmlns:a16="http://schemas.microsoft.com/office/drawing/2014/main" id="{5C95781C-D565-4320-B856-3825A97AFB60}"/>
                    </a:ext>
                  </a:extLst>
                </p:cNvPr>
                <p:cNvSpPr txBox="1"/>
                <p:nvPr/>
              </p:nvSpPr>
              <p:spPr>
                <a:xfrm>
                  <a:off x="8934154" y="6139353"/>
                  <a:ext cx="31879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0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98</a:t>
                  </a:r>
                </a:p>
              </p:txBody>
            </p:sp>
            <p:sp>
              <p:nvSpPr>
                <p:cNvPr id="333" name="CaixaDeTexto 332">
                  <a:extLst>
                    <a:ext uri="{FF2B5EF4-FFF2-40B4-BE49-F238E27FC236}">
                      <a16:creationId xmlns:a16="http://schemas.microsoft.com/office/drawing/2014/main" id="{F8699AC4-8605-473A-92B4-6A0CC3BE25C3}"/>
                    </a:ext>
                  </a:extLst>
                </p:cNvPr>
                <p:cNvSpPr txBox="1"/>
                <p:nvPr/>
              </p:nvSpPr>
              <p:spPr>
                <a:xfrm>
                  <a:off x="9905021" y="6139352"/>
                  <a:ext cx="396561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0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104</a:t>
                  </a:r>
                </a:p>
              </p:txBody>
            </p:sp>
          </p:grpSp>
          <p:sp>
            <p:nvSpPr>
              <p:cNvPr id="305" name="CaixaDeTexto 304">
                <a:extLst>
                  <a:ext uri="{FF2B5EF4-FFF2-40B4-BE49-F238E27FC236}">
                    <a16:creationId xmlns:a16="http://schemas.microsoft.com/office/drawing/2014/main" id="{381BBC7F-B2CD-4DA3-863E-A1BD27610D64}"/>
                  </a:ext>
                </a:extLst>
              </p:cNvPr>
              <p:cNvSpPr txBox="1"/>
              <p:nvPr/>
            </p:nvSpPr>
            <p:spPr>
              <a:xfrm>
                <a:off x="10873748" y="6151150"/>
                <a:ext cx="396562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110</a:t>
                </a:r>
              </a:p>
            </p:txBody>
          </p:sp>
        </p:grpSp>
        <p:cxnSp>
          <p:nvCxnSpPr>
            <p:cNvPr id="277" name="Conector reto 276">
              <a:extLst>
                <a:ext uri="{FF2B5EF4-FFF2-40B4-BE49-F238E27FC236}">
                  <a16:creationId xmlns:a16="http://schemas.microsoft.com/office/drawing/2014/main" id="{BCEE91D5-F80F-4275-82F4-4D62822843E4}"/>
                </a:ext>
              </a:extLst>
            </p:cNvPr>
            <p:cNvCxnSpPr>
              <a:cxnSpLocks/>
            </p:cNvCxnSpPr>
            <p:nvPr/>
          </p:nvCxnSpPr>
          <p:spPr>
            <a:xfrm>
              <a:off x="15548916" y="6170941"/>
              <a:ext cx="0" cy="394915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8" name="Imagem 277">
              <a:extLst>
                <a:ext uri="{FF2B5EF4-FFF2-40B4-BE49-F238E27FC236}">
                  <a16:creationId xmlns:a16="http://schemas.microsoft.com/office/drawing/2014/main" id="{34436A20-545B-4A51-8FFB-5F14999FE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127"/>
            <a:stretch/>
          </p:blipFill>
          <p:spPr>
            <a:xfrm>
              <a:off x="12506219" y="6178267"/>
              <a:ext cx="448548" cy="576000"/>
            </a:xfrm>
            <a:prstGeom prst="rect">
              <a:avLst/>
            </a:prstGeom>
          </p:spPr>
        </p:pic>
        <p:pic>
          <p:nvPicPr>
            <p:cNvPr id="279" name="Imagem 278">
              <a:extLst>
                <a:ext uri="{FF2B5EF4-FFF2-40B4-BE49-F238E27FC236}">
                  <a16:creationId xmlns:a16="http://schemas.microsoft.com/office/drawing/2014/main" id="{1D798289-4AF4-4F32-BCBC-F228627AA1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74"/>
            <a:stretch/>
          </p:blipFill>
          <p:spPr>
            <a:xfrm>
              <a:off x="17159263" y="6164918"/>
              <a:ext cx="451909" cy="576000"/>
            </a:xfrm>
            <a:prstGeom prst="rect">
              <a:avLst/>
            </a:prstGeom>
          </p:spPr>
        </p:pic>
        <p:sp>
          <p:nvSpPr>
            <p:cNvPr id="280" name="CaixaDeTexto 279">
              <a:extLst>
                <a:ext uri="{FF2B5EF4-FFF2-40B4-BE49-F238E27FC236}">
                  <a16:creationId xmlns:a16="http://schemas.microsoft.com/office/drawing/2014/main" id="{95EE431A-655D-49BA-A80A-69EDB6199F48}"/>
                </a:ext>
              </a:extLst>
            </p:cNvPr>
            <p:cNvSpPr txBox="1"/>
            <p:nvPr/>
          </p:nvSpPr>
          <p:spPr>
            <a:xfrm>
              <a:off x="15540410" y="5500314"/>
              <a:ext cx="1185921" cy="6848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0070C0"/>
                  </a:solidFill>
                </a:rPr>
                <a:t>102.3</a:t>
              </a:r>
              <a:r>
                <a:rPr lang="pt-BR" sz="1200" b="1" dirty="0">
                  <a:solidFill>
                    <a:srgbClr val="0070C0"/>
                  </a:solidFill>
                </a:rPr>
                <a:t> </a:t>
              </a:r>
              <a:r>
                <a:rPr lang="pt-BR" sz="1050" b="1" dirty="0">
                  <a:solidFill>
                    <a:srgbClr val="0070C0"/>
                  </a:solidFill>
                </a:rPr>
                <a:t>MHz</a:t>
              </a:r>
              <a:endParaRPr lang="pt-BR" sz="1200" b="1" dirty="0">
                <a:solidFill>
                  <a:srgbClr val="0070C0"/>
                </a:solidFill>
              </a:endParaRPr>
            </a:p>
          </p:txBody>
        </p:sp>
        <p:grpSp>
          <p:nvGrpSpPr>
            <p:cNvPr id="281" name="Agrupar 280">
              <a:extLst>
                <a:ext uri="{FF2B5EF4-FFF2-40B4-BE49-F238E27FC236}">
                  <a16:creationId xmlns:a16="http://schemas.microsoft.com/office/drawing/2014/main" id="{1AB68680-2730-44C6-AEDD-6B0007DFC51A}"/>
                </a:ext>
              </a:extLst>
            </p:cNvPr>
            <p:cNvGrpSpPr/>
            <p:nvPr/>
          </p:nvGrpSpPr>
          <p:grpSpPr>
            <a:xfrm flipH="1" flipV="1">
              <a:off x="15075332" y="4589800"/>
              <a:ext cx="922533" cy="369332"/>
              <a:chOff x="3778847" y="2533465"/>
              <a:chExt cx="922533" cy="369332"/>
            </a:xfrm>
          </p:grpSpPr>
          <p:sp>
            <p:nvSpPr>
              <p:cNvPr id="301" name="Retângulo: Cantos Diagonais Recortados 300">
                <a:extLst>
                  <a:ext uri="{FF2B5EF4-FFF2-40B4-BE49-F238E27FC236}">
                    <a16:creationId xmlns:a16="http://schemas.microsoft.com/office/drawing/2014/main" id="{8E57222E-60E2-42B2-8DCE-3EF5AD554044}"/>
                  </a:ext>
                </a:extLst>
              </p:cNvPr>
              <p:cNvSpPr/>
              <p:nvPr/>
            </p:nvSpPr>
            <p:spPr>
              <a:xfrm>
                <a:off x="3784696" y="2573551"/>
                <a:ext cx="828709" cy="320115"/>
              </a:xfrm>
              <a:prstGeom prst="snip2DiagRect">
                <a:avLst>
                  <a:gd name="adj1" fmla="val 0"/>
                  <a:gd name="adj2" fmla="val 3985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Retângulo: Cantos Diagonais Recortados 301">
                <a:extLst>
                  <a:ext uri="{FF2B5EF4-FFF2-40B4-BE49-F238E27FC236}">
                    <a16:creationId xmlns:a16="http://schemas.microsoft.com/office/drawing/2014/main" id="{F7A3ED9B-E978-413B-945B-69AE99080110}"/>
                  </a:ext>
                </a:extLst>
              </p:cNvPr>
              <p:cNvSpPr/>
              <p:nvPr/>
            </p:nvSpPr>
            <p:spPr>
              <a:xfrm>
                <a:off x="3778847" y="2533465"/>
                <a:ext cx="922533" cy="369332"/>
              </a:xfrm>
              <a:prstGeom prst="snip2DiagRect">
                <a:avLst>
                  <a:gd name="adj1" fmla="val 0"/>
                  <a:gd name="adj2" fmla="val 39859"/>
                </a:avLst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2" name="Agrupar 281">
              <a:extLst>
                <a:ext uri="{FF2B5EF4-FFF2-40B4-BE49-F238E27FC236}">
                  <a16:creationId xmlns:a16="http://schemas.microsoft.com/office/drawing/2014/main" id="{871516E1-E989-430D-8964-35896CF80371}"/>
                </a:ext>
              </a:extLst>
            </p:cNvPr>
            <p:cNvGrpSpPr/>
            <p:nvPr/>
          </p:nvGrpSpPr>
          <p:grpSpPr>
            <a:xfrm>
              <a:off x="14097356" y="5031843"/>
              <a:ext cx="922533" cy="369332"/>
              <a:chOff x="3778847" y="2533465"/>
              <a:chExt cx="922533" cy="369332"/>
            </a:xfrm>
          </p:grpSpPr>
          <p:sp>
            <p:nvSpPr>
              <p:cNvPr id="299" name="Retângulo: Cantos Diagonais Recortados 298">
                <a:extLst>
                  <a:ext uri="{FF2B5EF4-FFF2-40B4-BE49-F238E27FC236}">
                    <a16:creationId xmlns:a16="http://schemas.microsoft.com/office/drawing/2014/main" id="{39AB9D9D-2D95-4A17-80CC-4EB68508ED5C}"/>
                  </a:ext>
                </a:extLst>
              </p:cNvPr>
              <p:cNvSpPr/>
              <p:nvPr/>
            </p:nvSpPr>
            <p:spPr>
              <a:xfrm>
                <a:off x="3784696" y="2576726"/>
                <a:ext cx="828709" cy="320115"/>
              </a:xfrm>
              <a:prstGeom prst="snip2DiagRect">
                <a:avLst>
                  <a:gd name="adj1" fmla="val 0"/>
                  <a:gd name="adj2" fmla="val 3985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0" name="Retângulo: Cantos Diagonais Recortados 299">
                <a:extLst>
                  <a:ext uri="{FF2B5EF4-FFF2-40B4-BE49-F238E27FC236}">
                    <a16:creationId xmlns:a16="http://schemas.microsoft.com/office/drawing/2014/main" id="{55F1D3FD-C401-484D-922E-55FCC70DECA5}"/>
                  </a:ext>
                </a:extLst>
              </p:cNvPr>
              <p:cNvSpPr/>
              <p:nvPr/>
            </p:nvSpPr>
            <p:spPr>
              <a:xfrm>
                <a:off x="3778847" y="2533465"/>
                <a:ext cx="922533" cy="369332"/>
              </a:xfrm>
              <a:prstGeom prst="snip2DiagRect">
                <a:avLst>
                  <a:gd name="adj1" fmla="val 0"/>
                  <a:gd name="adj2" fmla="val 39859"/>
                </a:avLst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3" name="Agrupar 282">
              <a:extLst>
                <a:ext uri="{FF2B5EF4-FFF2-40B4-BE49-F238E27FC236}">
                  <a16:creationId xmlns:a16="http://schemas.microsoft.com/office/drawing/2014/main" id="{E02FEF2C-FC10-4558-AE58-F78602A3E69B}"/>
                </a:ext>
              </a:extLst>
            </p:cNvPr>
            <p:cNvGrpSpPr/>
            <p:nvPr/>
          </p:nvGrpSpPr>
          <p:grpSpPr>
            <a:xfrm flipH="1">
              <a:off x="15075332" y="5034224"/>
              <a:ext cx="922533" cy="369332"/>
              <a:chOff x="3778847" y="2533465"/>
              <a:chExt cx="922533" cy="369332"/>
            </a:xfrm>
          </p:grpSpPr>
          <p:sp>
            <p:nvSpPr>
              <p:cNvPr id="297" name="Retângulo: Cantos Diagonais Recortados 296">
                <a:extLst>
                  <a:ext uri="{FF2B5EF4-FFF2-40B4-BE49-F238E27FC236}">
                    <a16:creationId xmlns:a16="http://schemas.microsoft.com/office/drawing/2014/main" id="{DBFC10ED-98E4-4399-AC06-AA8C3F278196}"/>
                  </a:ext>
                </a:extLst>
              </p:cNvPr>
              <p:cNvSpPr/>
              <p:nvPr/>
            </p:nvSpPr>
            <p:spPr>
              <a:xfrm>
                <a:off x="3784696" y="2576726"/>
                <a:ext cx="828709" cy="320115"/>
              </a:xfrm>
              <a:prstGeom prst="snip2DiagRect">
                <a:avLst>
                  <a:gd name="adj1" fmla="val 0"/>
                  <a:gd name="adj2" fmla="val 3985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8" name="Retângulo: Cantos Diagonais Recortados 297">
                <a:extLst>
                  <a:ext uri="{FF2B5EF4-FFF2-40B4-BE49-F238E27FC236}">
                    <a16:creationId xmlns:a16="http://schemas.microsoft.com/office/drawing/2014/main" id="{5A27F5DF-C993-4FE7-93D9-DAAA8F3653AA}"/>
                  </a:ext>
                </a:extLst>
              </p:cNvPr>
              <p:cNvSpPr/>
              <p:nvPr/>
            </p:nvSpPr>
            <p:spPr>
              <a:xfrm>
                <a:off x="3778847" y="2533465"/>
                <a:ext cx="922533" cy="369332"/>
              </a:xfrm>
              <a:prstGeom prst="snip2DiagRect">
                <a:avLst>
                  <a:gd name="adj1" fmla="val 0"/>
                  <a:gd name="adj2" fmla="val 39859"/>
                </a:avLst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84" name="CaixaDeTexto 283">
              <a:extLst>
                <a:ext uri="{FF2B5EF4-FFF2-40B4-BE49-F238E27FC236}">
                  <a16:creationId xmlns:a16="http://schemas.microsoft.com/office/drawing/2014/main" id="{5C77F9E7-F2DF-46B3-AF6A-E0C3C651A341}"/>
                </a:ext>
              </a:extLst>
            </p:cNvPr>
            <p:cNvSpPr txBox="1"/>
            <p:nvPr/>
          </p:nvSpPr>
          <p:spPr>
            <a:xfrm>
              <a:off x="15284832" y="4618769"/>
              <a:ext cx="568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accent1">
                      <a:lumMod val="50000"/>
                    </a:schemeClr>
                  </a:solidFill>
                </a:rPr>
                <a:t>USB</a:t>
              </a:r>
            </a:p>
          </p:txBody>
        </p:sp>
        <p:sp>
          <p:nvSpPr>
            <p:cNvPr id="285" name="CaixaDeTexto 284">
              <a:extLst>
                <a:ext uri="{FF2B5EF4-FFF2-40B4-BE49-F238E27FC236}">
                  <a16:creationId xmlns:a16="http://schemas.microsoft.com/office/drawing/2014/main" id="{259F7D61-0FBD-41E6-A42C-7A52BCE2D7B2}"/>
                </a:ext>
              </a:extLst>
            </p:cNvPr>
            <p:cNvSpPr txBox="1"/>
            <p:nvPr/>
          </p:nvSpPr>
          <p:spPr>
            <a:xfrm>
              <a:off x="15284832" y="5109084"/>
              <a:ext cx="568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accent1">
                      <a:lumMod val="50000"/>
                    </a:schemeClr>
                  </a:solidFill>
                </a:rPr>
                <a:t>SD</a:t>
              </a:r>
            </a:p>
          </p:txBody>
        </p:sp>
        <p:sp>
          <p:nvSpPr>
            <p:cNvPr id="286" name="CaixaDeTexto 285">
              <a:extLst>
                <a:ext uri="{FF2B5EF4-FFF2-40B4-BE49-F238E27FC236}">
                  <a16:creationId xmlns:a16="http://schemas.microsoft.com/office/drawing/2014/main" id="{045EAD30-0124-4A2F-BEEC-DC99D48E09A5}"/>
                </a:ext>
              </a:extLst>
            </p:cNvPr>
            <p:cNvSpPr txBox="1"/>
            <p:nvPr/>
          </p:nvSpPr>
          <p:spPr>
            <a:xfrm>
              <a:off x="14250711" y="5101423"/>
              <a:ext cx="5478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accent1">
                      <a:lumMod val="50000"/>
                    </a:schemeClr>
                  </a:solidFill>
                </a:rPr>
                <a:t>AUX</a:t>
              </a:r>
            </a:p>
          </p:txBody>
        </p:sp>
        <p:sp>
          <p:nvSpPr>
            <p:cNvPr id="287" name="Octógono 286">
              <a:extLst>
                <a:ext uri="{FF2B5EF4-FFF2-40B4-BE49-F238E27FC236}">
                  <a16:creationId xmlns:a16="http://schemas.microsoft.com/office/drawing/2014/main" id="{C7E30522-6E72-49C4-94E0-114E20724BBD}"/>
                </a:ext>
              </a:extLst>
            </p:cNvPr>
            <p:cNvSpPr/>
            <p:nvPr/>
          </p:nvSpPr>
          <p:spPr>
            <a:xfrm>
              <a:off x="13949384" y="4524826"/>
              <a:ext cx="2206373" cy="928972"/>
            </a:xfrm>
            <a:prstGeom prst="oct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8" name="Retângulo 119">
              <a:extLst>
                <a:ext uri="{FF2B5EF4-FFF2-40B4-BE49-F238E27FC236}">
                  <a16:creationId xmlns:a16="http://schemas.microsoft.com/office/drawing/2014/main" id="{CAA1EA9E-77C5-4577-974D-066746D065B2}"/>
                </a:ext>
              </a:extLst>
            </p:cNvPr>
            <p:cNvSpPr/>
            <p:nvPr/>
          </p:nvSpPr>
          <p:spPr>
            <a:xfrm>
              <a:off x="14103205" y="5071145"/>
              <a:ext cx="756156" cy="56563"/>
            </a:xfrm>
            <a:custGeom>
              <a:avLst/>
              <a:gdLst>
                <a:gd name="connsiteX0" fmla="*/ 0 w 744250"/>
                <a:gd name="connsiteY0" fmla="*/ 0 h 45719"/>
                <a:gd name="connsiteX1" fmla="*/ 744250 w 744250"/>
                <a:gd name="connsiteY1" fmla="*/ 0 h 45719"/>
                <a:gd name="connsiteX2" fmla="*/ 744250 w 744250"/>
                <a:gd name="connsiteY2" fmla="*/ 45719 h 45719"/>
                <a:gd name="connsiteX3" fmla="*/ 0 w 744250"/>
                <a:gd name="connsiteY3" fmla="*/ 45719 h 45719"/>
                <a:gd name="connsiteX4" fmla="*/ 0 w 744250"/>
                <a:gd name="connsiteY4" fmla="*/ 0 h 45719"/>
                <a:gd name="connsiteX0" fmla="*/ 0 w 744250"/>
                <a:gd name="connsiteY0" fmla="*/ 0 h 45719"/>
                <a:gd name="connsiteX1" fmla="*/ 706150 w 744250"/>
                <a:gd name="connsiteY1" fmla="*/ 0 h 45719"/>
                <a:gd name="connsiteX2" fmla="*/ 744250 w 744250"/>
                <a:gd name="connsiteY2" fmla="*/ 45719 h 45719"/>
                <a:gd name="connsiteX3" fmla="*/ 0 w 744250"/>
                <a:gd name="connsiteY3" fmla="*/ 45719 h 45719"/>
                <a:gd name="connsiteX4" fmla="*/ 0 w 744250"/>
                <a:gd name="connsiteY4" fmla="*/ 0 h 45719"/>
                <a:gd name="connsiteX0" fmla="*/ 0 w 756156"/>
                <a:gd name="connsiteY0" fmla="*/ 0 h 47728"/>
                <a:gd name="connsiteX1" fmla="*/ 706150 w 756156"/>
                <a:gd name="connsiteY1" fmla="*/ 0 h 47728"/>
                <a:gd name="connsiteX2" fmla="*/ 756156 w 756156"/>
                <a:gd name="connsiteY2" fmla="*/ 47728 h 47728"/>
                <a:gd name="connsiteX3" fmla="*/ 0 w 756156"/>
                <a:gd name="connsiteY3" fmla="*/ 45719 h 47728"/>
                <a:gd name="connsiteX4" fmla="*/ 0 w 756156"/>
                <a:gd name="connsiteY4" fmla="*/ 0 h 47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156" h="47728">
                  <a:moveTo>
                    <a:pt x="0" y="0"/>
                  </a:moveTo>
                  <a:lnTo>
                    <a:pt x="706150" y="0"/>
                  </a:lnTo>
                  <a:lnTo>
                    <a:pt x="756156" y="47728"/>
                  </a:lnTo>
                  <a:lnTo>
                    <a:pt x="0" y="4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89" name="Agrupar 288">
              <a:extLst>
                <a:ext uri="{FF2B5EF4-FFF2-40B4-BE49-F238E27FC236}">
                  <a16:creationId xmlns:a16="http://schemas.microsoft.com/office/drawing/2014/main" id="{E5119C8F-8254-4ED2-8517-AC5C91967B1D}"/>
                </a:ext>
              </a:extLst>
            </p:cNvPr>
            <p:cNvGrpSpPr/>
            <p:nvPr/>
          </p:nvGrpSpPr>
          <p:grpSpPr>
            <a:xfrm>
              <a:off x="14103705" y="4586597"/>
              <a:ext cx="922533" cy="369332"/>
              <a:chOff x="13117592" y="3500924"/>
              <a:chExt cx="922533" cy="369332"/>
            </a:xfrm>
          </p:grpSpPr>
          <p:grpSp>
            <p:nvGrpSpPr>
              <p:cNvPr id="292" name="Agrupar 291">
                <a:extLst>
                  <a:ext uri="{FF2B5EF4-FFF2-40B4-BE49-F238E27FC236}">
                    <a16:creationId xmlns:a16="http://schemas.microsoft.com/office/drawing/2014/main" id="{848ABD26-1BD4-482B-BEB0-B46782825E90}"/>
                  </a:ext>
                </a:extLst>
              </p:cNvPr>
              <p:cNvGrpSpPr/>
              <p:nvPr/>
            </p:nvGrpSpPr>
            <p:grpSpPr>
              <a:xfrm flipV="1">
                <a:off x="13117592" y="3500924"/>
                <a:ext cx="922533" cy="369332"/>
                <a:chOff x="3778847" y="2533465"/>
                <a:chExt cx="922533" cy="369332"/>
              </a:xfrm>
            </p:grpSpPr>
            <p:sp>
              <p:nvSpPr>
                <p:cNvPr id="295" name="Retângulo: Cantos Diagonais Recortados 294">
                  <a:extLst>
                    <a:ext uri="{FF2B5EF4-FFF2-40B4-BE49-F238E27FC236}">
                      <a16:creationId xmlns:a16="http://schemas.microsoft.com/office/drawing/2014/main" id="{99A65D32-6225-48D4-A448-46FC710A4D23}"/>
                    </a:ext>
                  </a:extLst>
                </p:cNvPr>
                <p:cNvSpPr/>
                <p:nvPr/>
              </p:nvSpPr>
              <p:spPr>
                <a:xfrm>
                  <a:off x="3784696" y="2575932"/>
                  <a:ext cx="828709" cy="320115"/>
                </a:xfrm>
                <a:prstGeom prst="snip2DiagRect">
                  <a:avLst>
                    <a:gd name="adj1" fmla="val 0"/>
                    <a:gd name="adj2" fmla="val 39859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6" name="Retângulo: Cantos Diagonais Recortados 295">
                  <a:extLst>
                    <a:ext uri="{FF2B5EF4-FFF2-40B4-BE49-F238E27FC236}">
                      <a16:creationId xmlns:a16="http://schemas.microsoft.com/office/drawing/2014/main" id="{61E339C7-E080-4A0E-8D93-D9FF63A5319B}"/>
                    </a:ext>
                  </a:extLst>
                </p:cNvPr>
                <p:cNvSpPr/>
                <p:nvPr/>
              </p:nvSpPr>
              <p:spPr>
                <a:xfrm>
                  <a:off x="3778847" y="2533465"/>
                  <a:ext cx="922533" cy="369332"/>
                </a:xfrm>
                <a:prstGeom prst="snip2DiagRect">
                  <a:avLst>
                    <a:gd name="adj1" fmla="val 0"/>
                    <a:gd name="adj2" fmla="val 39859"/>
                  </a:avLst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93" name="CaixaDeTexto 292">
                <a:extLst>
                  <a:ext uri="{FF2B5EF4-FFF2-40B4-BE49-F238E27FC236}">
                    <a16:creationId xmlns:a16="http://schemas.microsoft.com/office/drawing/2014/main" id="{D0400F78-5FDD-43BC-AE81-C6FC3EA64B0D}"/>
                  </a:ext>
                </a:extLst>
              </p:cNvPr>
              <p:cNvSpPr txBox="1"/>
              <p:nvPr/>
            </p:nvSpPr>
            <p:spPr>
              <a:xfrm>
                <a:off x="13266806" y="3523353"/>
                <a:ext cx="5561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>
                    <a:solidFill>
                      <a:schemeClr val="accent1">
                        <a:lumMod val="50000"/>
                      </a:schemeClr>
                    </a:solidFill>
                  </a:rPr>
                  <a:t>Radio</a:t>
                </a:r>
              </a:p>
            </p:txBody>
          </p:sp>
          <p:sp>
            <p:nvSpPr>
              <p:cNvPr id="294" name="Retângulo 119">
                <a:extLst>
                  <a:ext uri="{FF2B5EF4-FFF2-40B4-BE49-F238E27FC236}">
                    <a16:creationId xmlns:a16="http://schemas.microsoft.com/office/drawing/2014/main" id="{D1385596-5E88-48BE-9B9F-91C1F36EB031}"/>
                  </a:ext>
                </a:extLst>
              </p:cNvPr>
              <p:cNvSpPr/>
              <p:nvPr/>
            </p:nvSpPr>
            <p:spPr>
              <a:xfrm flipV="1">
                <a:off x="13123441" y="3772971"/>
                <a:ext cx="756156" cy="56563"/>
              </a:xfrm>
              <a:custGeom>
                <a:avLst/>
                <a:gdLst>
                  <a:gd name="connsiteX0" fmla="*/ 0 w 744250"/>
                  <a:gd name="connsiteY0" fmla="*/ 0 h 45719"/>
                  <a:gd name="connsiteX1" fmla="*/ 744250 w 744250"/>
                  <a:gd name="connsiteY1" fmla="*/ 0 h 45719"/>
                  <a:gd name="connsiteX2" fmla="*/ 744250 w 744250"/>
                  <a:gd name="connsiteY2" fmla="*/ 45719 h 45719"/>
                  <a:gd name="connsiteX3" fmla="*/ 0 w 744250"/>
                  <a:gd name="connsiteY3" fmla="*/ 45719 h 45719"/>
                  <a:gd name="connsiteX4" fmla="*/ 0 w 744250"/>
                  <a:gd name="connsiteY4" fmla="*/ 0 h 45719"/>
                  <a:gd name="connsiteX0" fmla="*/ 0 w 744250"/>
                  <a:gd name="connsiteY0" fmla="*/ 0 h 45719"/>
                  <a:gd name="connsiteX1" fmla="*/ 706150 w 744250"/>
                  <a:gd name="connsiteY1" fmla="*/ 0 h 45719"/>
                  <a:gd name="connsiteX2" fmla="*/ 744250 w 744250"/>
                  <a:gd name="connsiteY2" fmla="*/ 45719 h 45719"/>
                  <a:gd name="connsiteX3" fmla="*/ 0 w 744250"/>
                  <a:gd name="connsiteY3" fmla="*/ 45719 h 45719"/>
                  <a:gd name="connsiteX4" fmla="*/ 0 w 744250"/>
                  <a:gd name="connsiteY4" fmla="*/ 0 h 45719"/>
                  <a:gd name="connsiteX0" fmla="*/ 0 w 756156"/>
                  <a:gd name="connsiteY0" fmla="*/ 0 h 47728"/>
                  <a:gd name="connsiteX1" fmla="*/ 706150 w 756156"/>
                  <a:gd name="connsiteY1" fmla="*/ 0 h 47728"/>
                  <a:gd name="connsiteX2" fmla="*/ 756156 w 756156"/>
                  <a:gd name="connsiteY2" fmla="*/ 47728 h 47728"/>
                  <a:gd name="connsiteX3" fmla="*/ 0 w 756156"/>
                  <a:gd name="connsiteY3" fmla="*/ 45719 h 47728"/>
                  <a:gd name="connsiteX4" fmla="*/ 0 w 756156"/>
                  <a:gd name="connsiteY4" fmla="*/ 0 h 47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6156" h="47728">
                    <a:moveTo>
                      <a:pt x="0" y="0"/>
                    </a:moveTo>
                    <a:lnTo>
                      <a:pt x="706150" y="0"/>
                    </a:lnTo>
                    <a:lnTo>
                      <a:pt x="756156" y="47728"/>
                    </a:lnTo>
                    <a:lnTo>
                      <a:pt x="0" y="457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0" name="Retângulo 119">
              <a:extLst>
                <a:ext uri="{FF2B5EF4-FFF2-40B4-BE49-F238E27FC236}">
                  <a16:creationId xmlns:a16="http://schemas.microsoft.com/office/drawing/2014/main" id="{02693B17-266A-4924-9C30-6CE835E1CB5E}"/>
                </a:ext>
              </a:extLst>
            </p:cNvPr>
            <p:cNvSpPr/>
            <p:nvPr/>
          </p:nvSpPr>
          <p:spPr>
            <a:xfrm rot="10800000">
              <a:off x="15235860" y="4863826"/>
              <a:ext cx="756156" cy="56563"/>
            </a:xfrm>
            <a:custGeom>
              <a:avLst/>
              <a:gdLst>
                <a:gd name="connsiteX0" fmla="*/ 0 w 744250"/>
                <a:gd name="connsiteY0" fmla="*/ 0 h 45719"/>
                <a:gd name="connsiteX1" fmla="*/ 744250 w 744250"/>
                <a:gd name="connsiteY1" fmla="*/ 0 h 45719"/>
                <a:gd name="connsiteX2" fmla="*/ 744250 w 744250"/>
                <a:gd name="connsiteY2" fmla="*/ 45719 h 45719"/>
                <a:gd name="connsiteX3" fmla="*/ 0 w 744250"/>
                <a:gd name="connsiteY3" fmla="*/ 45719 h 45719"/>
                <a:gd name="connsiteX4" fmla="*/ 0 w 744250"/>
                <a:gd name="connsiteY4" fmla="*/ 0 h 45719"/>
                <a:gd name="connsiteX0" fmla="*/ 0 w 744250"/>
                <a:gd name="connsiteY0" fmla="*/ 0 h 45719"/>
                <a:gd name="connsiteX1" fmla="*/ 706150 w 744250"/>
                <a:gd name="connsiteY1" fmla="*/ 0 h 45719"/>
                <a:gd name="connsiteX2" fmla="*/ 744250 w 744250"/>
                <a:gd name="connsiteY2" fmla="*/ 45719 h 45719"/>
                <a:gd name="connsiteX3" fmla="*/ 0 w 744250"/>
                <a:gd name="connsiteY3" fmla="*/ 45719 h 45719"/>
                <a:gd name="connsiteX4" fmla="*/ 0 w 744250"/>
                <a:gd name="connsiteY4" fmla="*/ 0 h 45719"/>
                <a:gd name="connsiteX0" fmla="*/ 0 w 756156"/>
                <a:gd name="connsiteY0" fmla="*/ 0 h 47728"/>
                <a:gd name="connsiteX1" fmla="*/ 706150 w 756156"/>
                <a:gd name="connsiteY1" fmla="*/ 0 h 47728"/>
                <a:gd name="connsiteX2" fmla="*/ 756156 w 756156"/>
                <a:gd name="connsiteY2" fmla="*/ 47728 h 47728"/>
                <a:gd name="connsiteX3" fmla="*/ 0 w 756156"/>
                <a:gd name="connsiteY3" fmla="*/ 45719 h 47728"/>
                <a:gd name="connsiteX4" fmla="*/ 0 w 756156"/>
                <a:gd name="connsiteY4" fmla="*/ 0 h 47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156" h="47728">
                  <a:moveTo>
                    <a:pt x="0" y="0"/>
                  </a:moveTo>
                  <a:lnTo>
                    <a:pt x="706150" y="0"/>
                  </a:lnTo>
                  <a:lnTo>
                    <a:pt x="756156" y="47728"/>
                  </a:lnTo>
                  <a:lnTo>
                    <a:pt x="0" y="4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1" name="Retângulo 119">
              <a:extLst>
                <a:ext uri="{FF2B5EF4-FFF2-40B4-BE49-F238E27FC236}">
                  <a16:creationId xmlns:a16="http://schemas.microsoft.com/office/drawing/2014/main" id="{D4F6AEFC-6073-4945-B636-0285B2D9D914}"/>
                </a:ext>
              </a:extLst>
            </p:cNvPr>
            <p:cNvSpPr/>
            <p:nvPr/>
          </p:nvSpPr>
          <p:spPr>
            <a:xfrm rot="10800000" flipV="1">
              <a:off x="15235860" y="5078257"/>
              <a:ext cx="756156" cy="56563"/>
            </a:xfrm>
            <a:custGeom>
              <a:avLst/>
              <a:gdLst>
                <a:gd name="connsiteX0" fmla="*/ 0 w 744250"/>
                <a:gd name="connsiteY0" fmla="*/ 0 h 45719"/>
                <a:gd name="connsiteX1" fmla="*/ 744250 w 744250"/>
                <a:gd name="connsiteY1" fmla="*/ 0 h 45719"/>
                <a:gd name="connsiteX2" fmla="*/ 744250 w 744250"/>
                <a:gd name="connsiteY2" fmla="*/ 45719 h 45719"/>
                <a:gd name="connsiteX3" fmla="*/ 0 w 744250"/>
                <a:gd name="connsiteY3" fmla="*/ 45719 h 45719"/>
                <a:gd name="connsiteX4" fmla="*/ 0 w 744250"/>
                <a:gd name="connsiteY4" fmla="*/ 0 h 45719"/>
                <a:gd name="connsiteX0" fmla="*/ 0 w 744250"/>
                <a:gd name="connsiteY0" fmla="*/ 0 h 45719"/>
                <a:gd name="connsiteX1" fmla="*/ 706150 w 744250"/>
                <a:gd name="connsiteY1" fmla="*/ 0 h 45719"/>
                <a:gd name="connsiteX2" fmla="*/ 744250 w 744250"/>
                <a:gd name="connsiteY2" fmla="*/ 45719 h 45719"/>
                <a:gd name="connsiteX3" fmla="*/ 0 w 744250"/>
                <a:gd name="connsiteY3" fmla="*/ 45719 h 45719"/>
                <a:gd name="connsiteX4" fmla="*/ 0 w 744250"/>
                <a:gd name="connsiteY4" fmla="*/ 0 h 45719"/>
                <a:gd name="connsiteX0" fmla="*/ 0 w 756156"/>
                <a:gd name="connsiteY0" fmla="*/ 0 h 47728"/>
                <a:gd name="connsiteX1" fmla="*/ 706150 w 756156"/>
                <a:gd name="connsiteY1" fmla="*/ 0 h 47728"/>
                <a:gd name="connsiteX2" fmla="*/ 756156 w 756156"/>
                <a:gd name="connsiteY2" fmla="*/ 47728 h 47728"/>
                <a:gd name="connsiteX3" fmla="*/ 0 w 756156"/>
                <a:gd name="connsiteY3" fmla="*/ 45719 h 47728"/>
                <a:gd name="connsiteX4" fmla="*/ 0 w 756156"/>
                <a:gd name="connsiteY4" fmla="*/ 0 h 47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156" h="47728">
                  <a:moveTo>
                    <a:pt x="0" y="0"/>
                  </a:moveTo>
                  <a:lnTo>
                    <a:pt x="706150" y="0"/>
                  </a:lnTo>
                  <a:lnTo>
                    <a:pt x="756156" y="47728"/>
                  </a:lnTo>
                  <a:lnTo>
                    <a:pt x="0" y="4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34" name="Imagem 333" descr="Uma imagem contendo texto, livro&#10;&#10;Descrição gerada com muito alta confiança">
            <a:extLst>
              <a:ext uri="{FF2B5EF4-FFF2-40B4-BE49-F238E27FC236}">
                <a16:creationId xmlns:a16="http://schemas.microsoft.com/office/drawing/2014/main" id="{DD5C2925-5CAE-4C5C-8AF2-5DB43C464C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09" y="3105420"/>
            <a:ext cx="1629677" cy="937477"/>
          </a:xfrm>
          <a:prstGeom prst="rect">
            <a:avLst/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35" name="Imagem 334">
            <a:extLst>
              <a:ext uri="{FF2B5EF4-FFF2-40B4-BE49-F238E27FC236}">
                <a16:creationId xmlns:a16="http://schemas.microsoft.com/office/drawing/2014/main" id="{735E2CF6-ED83-46F6-ABD9-43EE5D2E99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04442" y="5857187"/>
            <a:ext cx="612000" cy="612000"/>
          </a:xfrm>
          <a:prstGeom prst="rect">
            <a:avLst/>
          </a:prstGeom>
        </p:spPr>
      </p:pic>
      <p:pic>
        <p:nvPicPr>
          <p:cNvPr id="336" name="Imagem 335">
            <a:extLst>
              <a:ext uri="{FF2B5EF4-FFF2-40B4-BE49-F238E27FC236}">
                <a16:creationId xmlns:a16="http://schemas.microsoft.com/office/drawing/2014/main" id="{4BCE14AE-D0D2-4D07-BD6B-1BE807126F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0691" y="6732322"/>
            <a:ext cx="609697" cy="612000"/>
          </a:xfrm>
          <a:prstGeom prst="rect">
            <a:avLst/>
          </a:prstGeom>
        </p:spPr>
      </p:pic>
      <p:pic>
        <p:nvPicPr>
          <p:cNvPr id="337" name="Imagem 336">
            <a:extLst>
              <a:ext uri="{FF2B5EF4-FFF2-40B4-BE49-F238E27FC236}">
                <a16:creationId xmlns:a16="http://schemas.microsoft.com/office/drawing/2014/main" id="{A32ABDD1-2645-4339-9D4D-DBBADCC51C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23416" y="5857187"/>
            <a:ext cx="612000" cy="612000"/>
          </a:xfrm>
          <a:prstGeom prst="rect">
            <a:avLst/>
          </a:prstGeom>
        </p:spPr>
      </p:pic>
      <p:pic>
        <p:nvPicPr>
          <p:cNvPr id="338" name="Imagem 337">
            <a:extLst>
              <a:ext uri="{FF2B5EF4-FFF2-40B4-BE49-F238E27FC236}">
                <a16:creationId xmlns:a16="http://schemas.microsoft.com/office/drawing/2014/main" id="{93505C77-F16D-41E6-AB26-8B564FA6E8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33951" y="5857187"/>
            <a:ext cx="612000" cy="612000"/>
          </a:xfrm>
          <a:prstGeom prst="rect">
            <a:avLst/>
          </a:prstGeom>
        </p:spPr>
      </p:pic>
      <p:pic>
        <p:nvPicPr>
          <p:cNvPr id="339" name="Imagem 338">
            <a:extLst>
              <a:ext uri="{FF2B5EF4-FFF2-40B4-BE49-F238E27FC236}">
                <a16:creationId xmlns:a16="http://schemas.microsoft.com/office/drawing/2014/main" id="{302BC15E-AA58-40C3-B9EC-F3FE8131E2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70689" y="5817129"/>
            <a:ext cx="612000" cy="612000"/>
          </a:xfrm>
          <a:prstGeom prst="rect">
            <a:avLst/>
          </a:prstGeom>
        </p:spPr>
      </p:pic>
      <p:pic>
        <p:nvPicPr>
          <p:cNvPr id="340" name="Imagem 339">
            <a:extLst>
              <a:ext uri="{FF2B5EF4-FFF2-40B4-BE49-F238E27FC236}">
                <a16:creationId xmlns:a16="http://schemas.microsoft.com/office/drawing/2014/main" id="{32FE54CC-BD18-4E83-8F2A-CAF9C7D0451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07427" y="5817129"/>
            <a:ext cx="612000" cy="612000"/>
          </a:xfrm>
          <a:prstGeom prst="rect">
            <a:avLst/>
          </a:prstGeom>
        </p:spPr>
      </p:pic>
      <p:pic>
        <p:nvPicPr>
          <p:cNvPr id="341" name="Imagem 340">
            <a:extLst>
              <a:ext uri="{FF2B5EF4-FFF2-40B4-BE49-F238E27FC236}">
                <a16:creationId xmlns:a16="http://schemas.microsoft.com/office/drawing/2014/main" id="{7AFD8D43-F700-4EBA-9B3D-6B65235F501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75859" y="5817129"/>
            <a:ext cx="612000" cy="612000"/>
          </a:xfrm>
          <a:prstGeom prst="rect">
            <a:avLst/>
          </a:prstGeom>
        </p:spPr>
      </p:pic>
      <p:grpSp>
        <p:nvGrpSpPr>
          <p:cNvPr id="342" name="Agrupar 341">
            <a:extLst>
              <a:ext uri="{FF2B5EF4-FFF2-40B4-BE49-F238E27FC236}">
                <a16:creationId xmlns:a16="http://schemas.microsoft.com/office/drawing/2014/main" id="{E6DE9FC3-56F4-44DE-84C7-AC4206C599D9}"/>
              </a:ext>
            </a:extLst>
          </p:cNvPr>
          <p:cNvGrpSpPr/>
          <p:nvPr/>
        </p:nvGrpSpPr>
        <p:grpSpPr>
          <a:xfrm>
            <a:off x="4174927" y="2553004"/>
            <a:ext cx="999586" cy="2279884"/>
            <a:chOff x="10982900" y="2133245"/>
            <a:chExt cx="1334868" cy="2547991"/>
          </a:xfrm>
        </p:grpSpPr>
        <p:grpSp>
          <p:nvGrpSpPr>
            <p:cNvPr id="343" name="Agrupar 342">
              <a:extLst>
                <a:ext uri="{FF2B5EF4-FFF2-40B4-BE49-F238E27FC236}">
                  <a16:creationId xmlns:a16="http://schemas.microsoft.com/office/drawing/2014/main" id="{6447EABB-5090-430B-BD0E-1E2ECC01B256}"/>
                </a:ext>
              </a:extLst>
            </p:cNvPr>
            <p:cNvGrpSpPr/>
            <p:nvPr/>
          </p:nvGrpSpPr>
          <p:grpSpPr>
            <a:xfrm>
              <a:off x="10982900" y="2133245"/>
              <a:ext cx="1334868" cy="2547991"/>
              <a:chOff x="10982900" y="2133245"/>
              <a:chExt cx="1334868" cy="2547991"/>
            </a:xfrm>
          </p:grpSpPr>
          <p:cxnSp>
            <p:nvCxnSpPr>
              <p:cNvPr id="345" name="Conector reto 344">
                <a:extLst>
                  <a:ext uri="{FF2B5EF4-FFF2-40B4-BE49-F238E27FC236}">
                    <a16:creationId xmlns:a16="http://schemas.microsoft.com/office/drawing/2014/main" id="{C97BBAEB-27F6-48A8-A274-005CC4A97C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24656" y="2133245"/>
                <a:ext cx="171007" cy="115320"/>
              </a:xfrm>
              <a:prstGeom prst="line">
                <a:avLst/>
              </a:prstGeom>
              <a:ln w="5715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Conector reto 345">
                <a:extLst>
                  <a:ext uri="{FF2B5EF4-FFF2-40B4-BE49-F238E27FC236}">
                    <a16:creationId xmlns:a16="http://schemas.microsoft.com/office/drawing/2014/main" id="{1CEDC123-7771-4E80-8292-C070217374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45174" y="2253002"/>
                <a:ext cx="98176" cy="5682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Conector reto 346">
                <a:extLst>
                  <a:ext uri="{FF2B5EF4-FFF2-40B4-BE49-F238E27FC236}">
                    <a16:creationId xmlns:a16="http://schemas.microsoft.com/office/drawing/2014/main" id="{A5CE26C6-AB27-41B9-A395-904A5CF7DF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87156" y="2400753"/>
                <a:ext cx="163626" cy="74848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Conector reto 347">
                <a:extLst>
                  <a:ext uri="{FF2B5EF4-FFF2-40B4-BE49-F238E27FC236}">
                    <a16:creationId xmlns:a16="http://schemas.microsoft.com/office/drawing/2014/main" id="{BAFBE127-9595-4E47-81F1-F8EEEBD85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9847" y="2712493"/>
                <a:ext cx="163626" cy="56978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Conector reto 348">
                <a:extLst>
                  <a:ext uri="{FF2B5EF4-FFF2-40B4-BE49-F238E27FC236}">
                    <a16:creationId xmlns:a16="http://schemas.microsoft.com/office/drawing/2014/main" id="{6B9CBC54-B65A-47A7-9D42-907E93308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61162" y="2553012"/>
                <a:ext cx="98176" cy="433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Conector reto 349">
                <a:extLst>
                  <a:ext uri="{FF2B5EF4-FFF2-40B4-BE49-F238E27FC236}">
                    <a16:creationId xmlns:a16="http://schemas.microsoft.com/office/drawing/2014/main" id="{DB666F1D-AA9F-456B-8A67-9C8DD39E0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21164" y="3063939"/>
                <a:ext cx="163626" cy="25821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Conector reto 350">
                <a:extLst>
                  <a:ext uri="{FF2B5EF4-FFF2-40B4-BE49-F238E27FC236}">
                    <a16:creationId xmlns:a16="http://schemas.microsoft.com/office/drawing/2014/main" id="{F865D907-B067-4C57-83CD-6465049C35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82900" y="3407173"/>
                <a:ext cx="163626" cy="0"/>
              </a:xfrm>
              <a:prstGeom prst="line">
                <a:avLst/>
              </a:prstGeom>
              <a:ln w="3810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Conector reto 351">
                <a:extLst>
                  <a:ext uri="{FF2B5EF4-FFF2-40B4-BE49-F238E27FC236}">
                    <a16:creationId xmlns:a16="http://schemas.microsoft.com/office/drawing/2014/main" id="{DD6E0B2D-4698-4DD9-AAF7-A56270BEBD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8754" y="2882338"/>
                <a:ext cx="98176" cy="216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Conector reto 352">
                <a:extLst>
                  <a:ext uri="{FF2B5EF4-FFF2-40B4-BE49-F238E27FC236}">
                    <a16:creationId xmlns:a16="http://schemas.microsoft.com/office/drawing/2014/main" id="{2318ECFB-B5BE-4076-9B65-D289FBCC25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3979" y="3241331"/>
                <a:ext cx="9817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CaixaDeTexto 353">
                <a:extLst>
                  <a:ext uri="{FF2B5EF4-FFF2-40B4-BE49-F238E27FC236}">
                    <a16:creationId xmlns:a16="http://schemas.microsoft.com/office/drawing/2014/main" id="{D9742294-E5D9-4AC9-A90C-9D1CD789EF70}"/>
                  </a:ext>
                </a:extLst>
              </p:cNvPr>
              <p:cNvSpPr txBox="1"/>
              <p:nvPr/>
            </p:nvSpPr>
            <p:spPr>
              <a:xfrm>
                <a:off x="11698336" y="2194910"/>
                <a:ext cx="483481" cy="30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4971B7"/>
                    </a:solidFill>
                  </a:rPr>
                  <a:t>16</a:t>
                </a:r>
              </a:p>
            </p:txBody>
          </p:sp>
          <p:sp>
            <p:nvSpPr>
              <p:cNvPr id="355" name="CaixaDeTexto 354">
                <a:extLst>
                  <a:ext uri="{FF2B5EF4-FFF2-40B4-BE49-F238E27FC236}">
                    <a16:creationId xmlns:a16="http://schemas.microsoft.com/office/drawing/2014/main" id="{702F0D06-0CC3-490D-B2AA-CB4DD8D29549}"/>
                  </a:ext>
                </a:extLst>
              </p:cNvPr>
              <p:cNvSpPr txBox="1"/>
              <p:nvPr/>
            </p:nvSpPr>
            <p:spPr>
              <a:xfrm>
                <a:off x="11090576" y="3137750"/>
                <a:ext cx="552772" cy="30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4971B7"/>
                    </a:solidFill>
                  </a:rPr>
                  <a:t>12</a:t>
                </a:r>
              </a:p>
            </p:txBody>
          </p:sp>
          <p:sp>
            <p:nvSpPr>
              <p:cNvPr id="356" name="CaixaDeTexto 355">
                <a:extLst>
                  <a:ext uri="{FF2B5EF4-FFF2-40B4-BE49-F238E27FC236}">
                    <a16:creationId xmlns:a16="http://schemas.microsoft.com/office/drawing/2014/main" id="{A45B6942-CA7E-410A-A3C8-9C2CF13C2B09}"/>
                  </a:ext>
                </a:extLst>
              </p:cNvPr>
              <p:cNvSpPr txBox="1"/>
              <p:nvPr/>
            </p:nvSpPr>
            <p:spPr>
              <a:xfrm>
                <a:off x="11715999" y="4251207"/>
                <a:ext cx="601769" cy="30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4971B7"/>
                    </a:solidFill>
                  </a:rPr>
                  <a:t>8</a:t>
                </a:r>
              </a:p>
            </p:txBody>
          </p:sp>
          <p:grpSp>
            <p:nvGrpSpPr>
              <p:cNvPr id="357" name="Agrupar 356">
                <a:extLst>
                  <a:ext uri="{FF2B5EF4-FFF2-40B4-BE49-F238E27FC236}">
                    <a16:creationId xmlns:a16="http://schemas.microsoft.com/office/drawing/2014/main" id="{37CEB882-590B-471A-B569-5891EF7C8921}"/>
                  </a:ext>
                </a:extLst>
              </p:cNvPr>
              <p:cNvGrpSpPr/>
              <p:nvPr/>
            </p:nvGrpSpPr>
            <p:grpSpPr>
              <a:xfrm>
                <a:off x="11557138" y="3666970"/>
                <a:ext cx="619274" cy="416252"/>
                <a:chOff x="11557138" y="3666970"/>
                <a:chExt cx="619274" cy="416252"/>
              </a:xfrm>
            </p:grpSpPr>
            <p:sp>
              <p:nvSpPr>
                <p:cNvPr id="366" name="CaixaDeTexto 365">
                  <a:extLst>
                    <a:ext uri="{FF2B5EF4-FFF2-40B4-BE49-F238E27FC236}">
                      <a16:creationId xmlns:a16="http://schemas.microsoft.com/office/drawing/2014/main" id="{10A56F12-4E41-46C2-A4AC-77DC091CC92E}"/>
                    </a:ext>
                  </a:extLst>
                </p:cNvPr>
                <p:cNvSpPr txBox="1"/>
                <p:nvPr/>
              </p:nvSpPr>
              <p:spPr>
                <a:xfrm>
                  <a:off x="11557138" y="3825245"/>
                  <a:ext cx="601769" cy="257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dirty="0">
                      <a:solidFill>
                        <a:srgbClr val="4971B7"/>
                      </a:solidFill>
                    </a:rPr>
                    <a:t>volts</a:t>
                  </a:r>
                </a:p>
              </p:txBody>
            </p:sp>
            <p:sp>
              <p:nvSpPr>
                <p:cNvPr id="367" name="Retângulo 366">
                  <a:extLst>
                    <a:ext uri="{FF2B5EF4-FFF2-40B4-BE49-F238E27FC236}">
                      <a16:creationId xmlns:a16="http://schemas.microsoft.com/office/drawing/2014/main" id="{ED2762DF-8A9F-4199-8DBE-F5D2E8DBD993}"/>
                    </a:ext>
                  </a:extLst>
                </p:cNvPr>
                <p:cNvSpPr/>
                <p:nvPr/>
              </p:nvSpPr>
              <p:spPr>
                <a:xfrm>
                  <a:off x="11715999" y="3725245"/>
                  <a:ext cx="277075" cy="131476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4971B7"/>
                    </a:solidFill>
                  </a:endParaRPr>
                </a:p>
              </p:txBody>
            </p:sp>
            <p:sp>
              <p:nvSpPr>
                <p:cNvPr id="368" name="CaixaDeTexto 367">
                  <a:extLst>
                    <a:ext uri="{FF2B5EF4-FFF2-40B4-BE49-F238E27FC236}">
                      <a16:creationId xmlns:a16="http://schemas.microsoft.com/office/drawing/2014/main" id="{80235843-739C-4822-A188-761BC96D6E5B}"/>
                    </a:ext>
                  </a:extLst>
                </p:cNvPr>
                <p:cNvSpPr txBox="1"/>
                <p:nvPr/>
              </p:nvSpPr>
              <p:spPr>
                <a:xfrm>
                  <a:off x="11636295" y="3666970"/>
                  <a:ext cx="540117" cy="223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700" b="1" dirty="0">
                      <a:solidFill>
                        <a:srgbClr val="4971B7"/>
                      </a:solidFill>
                    </a:rPr>
                    <a:t>+    -</a:t>
                  </a:r>
                </a:p>
              </p:txBody>
            </p:sp>
            <p:sp>
              <p:nvSpPr>
                <p:cNvPr id="369" name="Fluxograma: Atraso 368">
                  <a:extLst>
                    <a:ext uri="{FF2B5EF4-FFF2-40B4-BE49-F238E27FC236}">
                      <a16:creationId xmlns:a16="http://schemas.microsoft.com/office/drawing/2014/main" id="{50CE9C17-0C58-4C2F-A797-8EE859C5A70A}"/>
                    </a:ext>
                  </a:extLst>
                </p:cNvPr>
                <p:cNvSpPr/>
                <p:nvPr/>
              </p:nvSpPr>
              <p:spPr>
                <a:xfrm rot="16200000">
                  <a:off x="11915164" y="3673615"/>
                  <a:ext cx="34595" cy="73597"/>
                </a:xfrm>
                <a:prstGeom prst="flowChartDelay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4971B7"/>
                    </a:solidFill>
                  </a:endParaRPr>
                </a:p>
              </p:txBody>
            </p:sp>
            <p:sp>
              <p:nvSpPr>
                <p:cNvPr id="370" name="Fluxograma: Atraso 369">
                  <a:extLst>
                    <a:ext uri="{FF2B5EF4-FFF2-40B4-BE49-F238E27FC236}">
                      <a16:creationId xmlns:a16="http://schemas.microsoft.com/office/drawing/2014/main" id="{8E563040-970F-4B83-AED6-DB2C40200BC0}"/>
                    </a:ext>
                  </a:extLst>
                </p:cNvPr>
                <p:cNvSpPr/>
                <p:nvPr/>
              </p:nvSpPr>
              <p:spPr>
                <a:xfrm rot="16200000">
                  <a:off x="11758230" y="3676305"/>
                  <a:ext cx="34595" cy="73597"/>
                </a:xfrm>
                <a:prstGeom prst="flowChartDelay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4971B7"/>
                    </a:solidFill>
                  </a:endParaRPr>
                </a:p>
              </p:txBody>
            </p:sp>
          </p:grpSp>
          <p:cxnSp>
            <p:nvCxnSpPr>
              <p:cNvPr id="358" name="Conector reto 357">
                <a:extLst>
                  <a:ext uri="{FF2B5EF4-FFF2-40B4-BE49-F238E27FC236}">
                    <a16:creationId xmlns:a16="http://schemas.microsoft.com/office/drawing/2014/main" id="{0B70B494-7E72-4D20-9746-45274F0B4C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89763" y="4347156"/>
                <a:ext cx="163626" cy="74848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Conector reto 358">
                <a:extLst>
                  <a:ext uri="{FF2B5EF4-FFF2-40B4-BE49-F238E27FC236}">
                    <a16:creationId xmlns:a16="http://schemas.microsoft.com/office/drawing/2014/main" id="{41BFE08B-4F58-413F-9EF9-95D85464BA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74334" y="4229556"/>
                <a:ext cx="98176" cy="433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Conector reto 359">
                <a:extLst>
                  <a:ext uri="{FF2B5EF4-FFF2-40B4-BE49-F238E27FC236}">
                    <a16:creationId xmlns:a16="http://schemas.microsoft.com/office/drawing/2014/main" id="{0EF82A42-16BA-48DB-A5B1-6941554F1F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24372" y="3742155"/>
                <a:ext cx="163626" cy="25821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Conector reto 360">
                <a:extLst>
                  <a:ext uri="{FF2B5EF4-FFF2-40B4-BE49-F238E27FC236}">
                    <a16:creationId xmlns:a16="http://schemas.microsoft.com/office/drawing/2014/main" id="{DF9DA101-AE6B-4913-9C20-57AC39DFE2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62644" y="4062444"/>
                <a:ext cx="163626" cy="52035"/>
              </a:xfrm>
              <a:prstGeom prst="line">
                <a:avLst/>
              </a:prstGeom>
              <a:ln w="3810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Conector reto 361">
                <a:extLst>
                  <a:ext uri="{FF2B5EF4-FFF2-40B4-BE49-F238E27FC236}">
                    <a16:creationId xmlns:a16="http://schemas.microsoft.com/office/drawing/2014/main" id="{BBCF94D7-39EF-41FE-9B47-F27A305E7A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79103" y="3907919"/>
                <a:ext cx="98176" cy="216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Conector reto 362">
                <a:extLst>
                  <a:ext uri="{FF2B5EF4-FFF2-40B4-BE49-F238E27FC236}">
                    <a16:creationId xmlns:a16="http://schemas.microsoft.com/office/drawing/2014/main" id="{876F2595-4728-4199-9CD0-473207BA83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93979" y="3602211"/>
                <a:ext cx="9817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Conector reto 363">
                <a:extLst>
                  <a:ext uri="{FF2B5EF4-FFF2-40B4-BE49-F238E27FC236}">
                    <a16:creationId xmlns:a16="http://schemas.microsoft.com/office/drawing/2014/main" id="{7C30468F-C256-4043-A2B8-65E28A5FB6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42441" y="4576138"/>
                <a:ext cx="169460" cy="105098"/>
              </a:xfrm>
              <a:prstGeom prst="line">
                <a:avLst/>
              </a:prstGeom>
              <a:ln w="5715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Conector reto 364">
                <a:extLst>
                  <a:ext uri="{FF2B5EF4-FFF2-40B4-BE49-F238E27FC236}">
                    <a16:creationId xmlns:a16="http://schemas.microsoft.com/office/drawing/2014/main" id="{175F96D1-F224-41F7-BC48-86B378ED18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55978" y="4514644"/>
                <a:ext cx="98176" cy="433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Elipse 343">
              <a:extLst>
                <a:ext uri="{FF2B5EF4-FFF2-40B4-BE49-F238E27FC236}">
                  <a16:creationId xmlns:a16="http://schemas.microsoft.com/office/drawing/2014/main" id="{2714FBF8-DF81-4D95-9A1C-11DF275B285D}"/>
                </a:ext>
              </a:extLst>
            </p:cNvPr>
            <p:cNvSpPr/>
            <p:nvPr/>
          </p:nvSpPr>
          <p:spPr>
            <a:xfrm>
              <a:off x="11966081" y="3354278"/>
              <a:ext cx="144225" cy="120700"/>
            </a:xfrm>
            <a:prstGeom prst="ellipse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4971B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36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69D0522-D0D0-4CBB-8118-63139D60F378}"/>
              </a:ext>
            </a:extLst>
          </p:cNvPr>
          <p:cNvSpPr/>
          <p:nvPr/>
        </p:nvSpPr>
        <p:spPr>
          <a:xfrm>
            <a:off x="2381" y="350838"/>
            <a:ext cx="12192000" cy="692727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48000">
                <a:schemeClr val="accent5">
                  <a:lumMod val="75000"/>
                </a:schemeClr>
              </a:gs>
              <a:gs pos="16000">
                <a:schemeClr val="accent5"/>
              </a:gs>
              <a:gs pos="8300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7699A85-036C-40F9-A666-AAF8E85B030F}"/>
              </a:ext>
            </a:extLst>
          </p:cNvPr>
          <p:cNvSpPr txBox="1"/>
          <p:nvPr/>
        </p:nvSpPr>
        <p:spPr>
          <a:xfrm>
            <a:off x="4855027" y="404813"/>
            <a:ext cx="24819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Setup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EADD99F-6BB8-41DA-B1EC-D8DCCA31B227}"/>
              </a:ext>
            </a:extLst>
          </p:cNvPr>
          <p:cNvSpPr txBox="1"/>
          <p:nvPr/>
        </p:nvSpPr>
        <p:spPr>
          <a:xfrm>
            <a:off x="10918211" y="497147"/>
            <a:ext cx="113590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00:00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4A59BAA-F32E-4D74-8FC7-55CBB4108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5" y="472190"/>
            <a:ext cx="523663" cy="53029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B83354D-2BBE-40D4-99F4-BDB14536E352}"/>
              </a:ext>
            </a:extLst>
          </p:cNvPr>
          <p:cNvSpPr txBox="1"/>
          <p:nvPr/>
        </p:nvSpPr>
        <p:spPr>
          <a:xfrm>
            <a:off x="2279722" y="4741622"/>
            <a:ext cx="791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E5B66C-6D68-465F-9F06-08B00097AD7E}"/>
              </a:ext>
            </a:extLst>
          </p:cNvPr>
          <p:cNvSpPr txBox="1"/>
          <p:nvPr/>
        </p:nvSpPr>
        <p:spPr>
          <a:xfrm>
            <a:off x="1504079" y="4741622"/>
            <a:ext cx="791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D96530-744F-460E-AA56-517C60133124}"/>
              </a:ext>
            </a:extLst>
          </p:cNvPr>
          <p:cNvSpPr txBox="1"/>
          <p:nvPr/>
        </p:nvSpPr>
        <p:spPr>
          <a:xfrm>
            <a:off x="2050422" y="4741622"/>
            <a:ext cx="416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0E020C-8610-40D7-BEBF-6977A73069EB}"/>
              </a:ext>
            </a:extLst>
          </p:cNvPr>
          <p:cNvSpPr txBox="1"/>
          <p:nvPr/>
        </p:nvSpPr>
        <p:spPr>
          <a:xfrm>
            <a:off x="1374420" y="5364840"/>
            <a:ext cx="545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solidFill>
                  <a:schemeClr val="bg1"/>
                </a:solidFill>
              </a:rPr>
              <a:t>dd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3B84DD2-6227-42C1-996C-984201B288A3}"/>
              </a:ext>
            </a:extLst>
          </p:cNvPr>
          <p:cNvSpPr txBox="1"/>
          <p:nvPr/>
        </p:nvSpPr>
        <p:spPr>
          <a:xfrm>
            <a:off x="1877892" y="5364840"/>
            <a:ext cx="28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01D28BC-4879-43CE-A8CF-48B31E4459D0}"/>
              </a:ext>
            </a:extLst>
          </p:cNvPr>
          <p:cNvSpPr txBox="1"/>
          <p:nvPr/>
        </p:nvSpPr>
        <p:spPr>
          <a:xfrm>
            <a:off x="2180864" y="5364840"/>
            <a:ext cx="826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mm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1ABCE33-9179-470E-89F9-47CE219B6043}"/>
              </a:ext>
            </a:extLst>
          </p:cNvPr>
          <p:cNvSpPr txBox="1"/>
          <p:nvPr/>
        </p:nvSpPr>
        <p:spPr>
          <a:xfrm>
            <a:off x="3078786" y="5364840"/>
            <a:ext cx="826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solidFill>
                  <a:schemeClr val="bg1"/>
                </a:solidFill>
              </a:rPr>
              <a:t>aaaa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24D94C8-A1F9-4C40-ACC4-2C22C36F6B36}"/>
              </a:ext>
            </a:extLst>
          </p:cNvPr>
          <p:cNvSpPr txBox="1"/>
          <p:nvPr/>
        </p:nvSpPr>
        <p:spPr>
          <a:xfrm>
            <a:off x="2819355" y="5364840"/>
            <a:ext cx="28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D413D60-607F-4BC9-A1C1-A4EEB183D86D}"/>
              </a:ext>
            </a:extLst>
          </p:cNvPr>
          <p:cNvSpPr txBox="1"/>
          <p:nvPr/>
        </p:nvSpPr>
        <p:spPr>
          <a:xfrm>
            <a:off x="620741" y="5364840"/>
            <a:ext cx="65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solidFill>
                  <a:schemeClr val="bg1"/>
                </a:solidFill>
              </a:rPr>
              <a:t>Sss</a:t>
            </a:r>
            <a:endParaRPr lang="pt-BR" sz="2400" b="1" dirty="0">
              <a:solidFill>
                <a:schemeClr val="bg1"/>
              </a:solidFill>
            </a:endParaRP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D13ED6B-16CC-403F-9872-DF43B452D57F}"/>
              </a:ext>
            </a:extLst>
          </p:cNvPr>
          <p:cNvGrpSpPr/>
          <p:nvPr/>
        </p:nvGrpSpPr>
        <p:grpSpPr>
          <a:xfrm>
            <a:off x="907592" y="1748196"/>
            <a:ext cx="2449410" cy="2447087"/>
            <a:chOff x="6884257" y="2008308"/>
            <a:chExt cx="2449410" cy="2447087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3BD2BDB5-3264-4F58-BEBC-7678079E5B88}"/>
                </a:ext>
              </a:extLst>
            </p:cNvPr>
            <p:cNvGrpSpPr/>
            <p:nvPr/>
          </p:nvGrpSpPr>
          <p:grpSpPr>
            <a:xfrm>
              <a:off x="6884257" y="2008308"/>
              <a:ext cx="2449410" cy="2447087"/>
              <a:chOff x="6135575" y="1788395"/>
              <a:chExt cx="2449410" cy="2447087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B1733D39-4925-4D0B-8241-AB22FAC7C170}"/>
                  </a:ext>
                </a:extLst>
              </p:cNvPr>
              <p:cNvSpPr/>
              <p:nvPr/>
            </p:nvSpPr>
            <p:spPr>
              <a:xfrm>
                <a:off x="6135575" y="1788395"/>
                <a:ext cx="2449410" cy="2447087"/>
              </a:xfrm>
              <a:prstGeom prst="ellipse">
                <a:avLst/>
              </a:prstGeom>
              <a:noFill/>
              <a:ln w="139700"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2B4C7131-021A-4F02-BACC-AEE413525EF4}"/>
                  </a:ext>
                </a:extLst>
              </p:cNvPr>
              <p:cNvSpPr/>
              <p:nvPr/>
            </p:nvSpPr>
            <p:spPr>
              <a:xfrm>
                <a:off x="6200655" y="1854771"/>
                <a:ext cx="2319251" cy="231433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1AA66472-7179-4A1C-A40B-EC326425A054}"/>
                  </a:ext>
                </a:extLst>
              </p:cNvPr>
              <p:cNvSpPr/>
              <p:nvPr/>
            </p:nvSpPr>
            <p:spPr>
              <a:xfrm>
                <a:off x="6946280" y="2597938"/>
                <a:ext cx="828000" cy="8280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Triângulo isósceles 6">
                <a:extLst>
                  <a:ext uri="{FF2B5EF4-FFF2-40B4-BE49-F238E27FC236}">
                    <a16:creationId xmlns:a16="http://schemas.microsoft.com/office/drawing/2014/main" id="{7633B13E-F480-410E-9DA9-173EFBF0D9FB}"/>
                  </a:ext>
                </a:extLst>
              </p:cNvPr>
              <p:cNvSpPr/>
              <p:nvPr/>
            </p:nvSpPr>
            <p:spPr>
              <a:xfrm>
                <a:off x="7322805" y="1924759"/>
                <a:ext cx="74947" cy="1249773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Triângulo isósceles 23">
                <a:extLst>
                  <a:ext uri="{FF2B5EF4-FFF2-40B4-BE49-F238E27FC236}">
                    <a16:creationId xmlns:a16="http://schemas.microsoft.com/office/drawing/2014/main" id="{15FEBBAD-D934-4D32-A442-8BC216B1C229}"/>
                  </a:ext>
                </a:extLst>
              </p:cNvPr>
              <p:cNvSpPr/>
              <p:nvPr/>
            </p:nvSpPr>
            <p:spPr>
              <a:xfrm rot="5400000">
                <a:off x="7699188" y="2500236"/>
                <a:ext cx="45719" cy="1015104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0C8973E7-605E-4C35-9905-8C7F71ECD481}"/>
                  </a:ext>
                </a:extLst>
              </p:cNvPr>
              <p:cNvSpPr/>
              <p:nvPr/>
            </p:nvSpPr>
            <p:spPr>
              <a:xfrm>
                <a:off x="7293605" y="2944073"/>
                <a:ext cx="133350" cy="13573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EB24634-EAB6-412D-9D03-0DEFBDEB8B07}"/>
                </a:ext>
              </a:extLst>
            </p:cNvPr>
            <p:cNvSpPr txBox="1"/>
            <p:nvPr/>
          </p:nvSpPr>
          <p:spPr>
            <a:xfrm>
              <a:off x="7853484" y="2065418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FA39C2F-3A33-47F4-B08E-A7EBDB8116F6}"/>
                </a:ext>
              </a:extLst>
            </p:cNvPr>
            <p:cNvSpPr txBox="1"/>
            <p:nvPr/>
          </p:nvSpPr>
          <p:spPr>
            <a:xfrm>
              <a:off x="8803040" y="3011974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DCBCDA0F-9FAA-4808-A229-8EA9563D952F}"/>
                </a:ext>
              </a:extLst>
            </p:cNvPr>
            <p:cNvSpPr txBox="1"/>
            <p:nvPr/>
          </p:nvSpPr>
          <p:spPr>
            <a:xfrm>
              <a:off x="6917851" y="3016717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FE90586-3A67-4B6C-940D-66FF7C9657E7}"/>
                </a:ext>
              </a:extLst>
            </p:cNvPr>
            <p:cNvSpPr txBox="1"/>
            <p:nvPr/>
          </p:nvSpPr>
          <p:spPr>
            <a:xfrm>
              <a:off x="7887857" y="3955454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757D69C-7B7F-42FD-8AE2-714DF41BF575}"/>
                </a:ext>
              </a:extLst>
            </p:cNvPr>
            <p:cNvSpPr txBox="1"/>
            <p:nvPr/>
          </p:nvSpPr>
          <p:spPr>
            <a:xfrm>
              <a:off x="8323309" y="2192016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2262B4A6-FF66-473C-83A2-0026B4E2BB2C}"/>
                </a:ext>
              </a:extLst>
            </p:cNvPr>
            <p:cNvSpPr txBox="1"/>
            <p:nvPr/>
          </p:nvSpPr>
          <p:spPr>
            <a:xfrm>
              <a:off x="8693344" y="2518215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2DD42730-F9E5-4B4E-AA25-0AB1DDCCC6AD}"/>
                </a:ext>
              </a:extLst>
            </p:cNvPr>
            <p:cNvSpPr txBox="1"/>
            <p:nvPr/>
          </p:nvSpPr>
          <p:spPr>
            <a:xfrm>
              <a:off x="8700244" y="3477645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71243ADF-C11C-42F6-9758-0E19546B0FBF}"/>
                </a:ext>
              </a:extLst>
            </p:cNvPr>
            <p:cNvSpPr txBox="1"/>
            <p:nvPr/>
          </p:nvSpPr>
          <p:spPr>
            <a:xfrm>
              <a:off x="8323167" y="3819816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C0472028-824C-41EE-88A2-18241C8B638D}"/>
                </a:ext>
              </a:extLst>
            </p:cNvPr>
            <p:cNvSpPr txBox="1"/>
            <p:nvPr/>
          </p:nvSpPr>
          <p:spPr>
            <a:xfrm>
              <a:off x="7414965" y="3812776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B35FEB10-8B85-4822-B23D-0D715E3BCB63}"/>
                </a:ext>
              </a:extLst>
            </p:cNvPr>
            <p:cNvSpPr txBox="1"/>
            <p:nvPr/>
          </p:nvSpPr>
          <p:spPr>
            <a:xfrm>
              <a:off x="7059590" y="3501019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E5550FA8-580A-4461-99ED-C202B8C4D80A}"/>
                </a:ext>
              </a:extLst>
            </p:cNvPr>
            <p:cNvSpPr txBox="1"/>
            <p:nvPr/>
          </p:nvSpPr>
          <p:spPr>
            <a:xfrm>
              <a:off x="7052646" y="2561367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C693B960-7099-41BF-98BE-A02F0A2FDBC0}"/>
                </a:ext>
              </a:extLst>
            </p:cNvPr>
            <p:cNvSpPr txBox="1"/>
            <p:nvPr/>
          </p:nvSpPr>
          <p:spPr>
            <a:xfrm>
              <a:off x="7402310" y="2181647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E60B8A99-A34E-4924-A87D-8152B36A37B5}"/>
                </a:ext>
              </a:extLst>
            </p:cNvPr>
            <p:cNvSpPr/>
            <p:nvPr/>
          </p:nvSpPr>
          <p:spPr>
            <a:xfrm>
              <a:off x="8098909" y="3221029"/>
              <a:ext cx="18000" cy="180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46794E7-58A1-4558-B2CF-F1E39EC2A0AC}"/>
              </a:ext>
            </a:extLst>
          </p:cNvPr>
          <p:cNvSpPr txBox="1"/>
          <p:nvPr/>
        </p:nvSpPr>
        <p:spPr>
          <a:xfrm>
            <a:off x="4679722" y="4638539"/>
            <a:ext cx="109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Volume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366179C-4D32-4B54-8DAF-5193FD05CA14}"/>
              </a:ext>
            </a:extLst>
          </p:cNvPr>
          <p:cNvSpPr txBox="1"/>
          <p:nvPr/>
        </p:nvSpPr>
        <p:spPr>
          <a:xfrm>
            <a:off x="5702674" y="4638539"/>
            <a:ext cx="109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Grave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05779C3-330D-4C54-828F-A334505D7A55}"/>
              </a:ext>
            </a:extLst>
          </p:cNvPr>
          <p:cNvSpPr txBox="1"/>
          <p:nvPr/>
        </p:nvSpPr>
        <p:spPr>
          <a:xfrm>
            <a:off x="6733267" y="4638539"/>
            <a:ext cx="109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Agudo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228623CD-1E3B-48D7-AD66-A92BF0C346BB}"/>
              </a:ext>
            </a:extLst>
          </p:cNvPr>
          <p:cNvSpPr txBox="1"/>
          <p:nvPr/>
        </p:nvSpPr>
        <p:spPr>
          <a:xfrm>
            <a:off x="9539666" y="4638539"/>
            <a:ext cx="109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680A74FD-23AF-4E33-8410-10E4D6C5C0DD}"/>
              </a:ext>
            </a:extLst>
          </p:cNvPr>
          <p:cNvSpPr/>
          <p:nvPr/>
        </p:nvSpPr>
        <p:spPr>
          <a:xfrm>
            <a:off x="9508054" y="5172994"/>
            <a:ext cx="1160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 err="1">
                <a:solidFill>
                  <a:schemeClr val="bg1">
                    <a:lumMod val="85000"/>
                  </a:schemeClr>
                </a:solidFill>
              </a:rPr>
              <a:t>Loudness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06077487-390A-4716-8759-36D527EBD1D2}"/>
              </a:ext>
            </a:extLst>
          </p:cNvPr>
          <p:cNvSpPr txBox="1"/>
          <p:nvPr/>
        </p:nvSpPr>
        <p:spPr>
          <a:xfrm>
            <a:off x="5886450" y="6218621"/>
            <a:ext cx="4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MDL2 Assets" panose="050A0102010101010101" pitchFamily="18" charset="0"/>
              </a:rPr>
              <a:t></a:t>
            </a:r>
            <a:endParaRPr lang="pt-B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BE9609ED-B961-46A3-B9D8-3D1EB6AD8BB6}"/>
              </a:ext>
            </a:extLst>
          </p:cNvPr>
          <p:cNvGrpSpPr/>
          <p:nvPr/>
        </p:nvGrpSpPr>
        <p:grpSpPr>
          <a:xfrm>
            <a:off x="5040461" y="1497651"/>
            <a:ext cx="378428" cy="3093575"/>
            <a:chOff x="4949522" y="1760814"/>
            <a:chExt cx="378428" cy="3093575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DAECD554-3D0A-4443-99D1-ED85E0C2B285}"/>
                </a:ext>
              </a:extLst>
            </p:cNvPr>
            <p:cNvSpPr/>
            <p:nvPr/>
          </p:nvSpPr>
          <p:spPr>
            <a:xfrm>
              <a:off x="4974111" y="2084323"/>
              <a:ext cx="327017" cy="244708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59000">
                  <a:schemeClr val="bg2">
                    <a:lumMod val="10000"/>
                  </a:schemeClr>
                </a:gs>
                <a:gs pos="15000">
                  <a:schemeClr val="bg2">
                    <a:lumMod val="25000"/>
                  </a:schemeClr>
                </a:gs>
                <a:gs pos="7600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Fluxograma: Atraso 5">
              <a:extLst>
                <a:ext uri="{FF2B5EF4-FFF2-40B4-BE49-F238E27FC236}">
                  <a16:creationId xmlns:a16="http://schemas.microsoft.com/office/drawing/2014/main" id="{5B9AB9DA-F6B8-4840-93CA-D776F2014DC7}"/>
                </a:ext>
              </a:extLst>
            </p:cNvPr>
            <p:cNvSpPr/>
            <p:nvPr/>
          </p:nvSpPr>
          <p:spPr>
            <a:xfrm rot="16200000">
              <a:off x="4978364" y="1734207"/>
              <a:ext cx="322979" cy="376193"/>
            </a:xfrm>
            <a:prstGeom prst="flowChartDelay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000"/>
                </a:lnSpc>
              </a:pPr>
              <a:r>
                <a:rPr lang="pt-BR" sz="2800" b="1" dirty="0"/>
                <a:t>+</a:t>
              </a:r>
            </a:p>
          </p:txBody>
        </p:sp>
        <p:sp>
          <p:nvSpPr>
            <p:cNvPr id="63" name="Fluxograma: Atraso 62">
              <a:extLst>
                <a:ext uri="{FF2B5EF4-FFF2-40B4-BE49-F238E27FC236}">
                  <a16:creationId xmlns:a16="http://schemas.microsoft.com/office/drawing/2014/main" id="{15C53613-4F9C-4ED6-A943-E1AC50CD2855}"/>
                </a:ext>
              </a:extLst>
            </p:cNvPr>
            <p:cNvSpPr/>
            <p:nvPr/>
          </p:nvSpPr>
          <p:spPr>
            <a:xfrm rot="5400000">
              <a:off x="4976129" y="4504803"/>
              <a:ext cx="322979" cy="376193"/>
            </a:xfrm>
            <a:prstGeom prst="flowChartDelay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</a:pPr>
              <a:r>
                <a:rPr lang="pt-BR" sz="2000" b="1" dirty="0"/>
                <a:t>|</a:t>
              </a:r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AB381E5B-A07B-4C13-B7FD-DC9BD8653C2F}"/>
              </a:ext>
            </a:extLst>
          </p:cNvPr>
          <p:cNvGrpSpPr/>
          <p:nvPr/>
        </p:nvGrpSpPr>
        <p:grpSpPr>
          <a:xfrm>
            <a:off x="6062037" y="1498581"/>
            <a:ext cx="378428" cy="3093575"/>
            <a:chOff x="4949522" y="1760814"/>
            <a:chExt cx="378428" cy="3093575"/>
          </a:xfrm>
        </p:grpSpPr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A1B931C0-F0C4-4431-AC7E-8882F23A05C0}"/>
                </a:ext>
              </a:extLst>
            </p:cNvPr>
            <p:cNvSpPr/>
            <p:nvPr/>
          </p:nvSpPr>
          <p:spPr>
            <a:xfrm>
              <a:off x="4974111" y="2084323"/>
              <a:ext cx="327017" cy="244708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59000">
                  <a:schemeClr val="bg2">
                    <a:lumMod val="10000"/>
                  </a:schemeClr>
                </a:gs>
                <a:gs pos="15000">
                  <a:schemeClr val="bg2">
                    <a:lumMod val="25000"/>
                  </a:schemeClr>
                </a:gs>
                <a:gs pos="7600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Fluxograma: Atraso 68">
              <a:extLst>
                <a:ext uri="{FF2B5EF4-FFF2-40B4-BE49-F238E27FC236}">
                  <a16:creationId xmlns:a16="http://schemas.microsoft.com/office/drawing/2014/main" id="{15707ED1-57E8-4F63-9E62-0E2BCC83777D}"/>
                </a:ext>
              </a:extLst>
            </p:cNvPr>
            <p:cNvSpPr/>
            <p:nvPr/>
          </p:nvSpPr>
          <p:spPr>
            <a:xfrm rot="16200000">
              <a:off x="4978364" y="1734207"/>
              <a:ext cx="322979" cy="376193"/>
            </a:xfrm>
            <a:prstGeom prst="flowChartDelay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000"/>
                </a:lnSpc>
              </a:pPr>
              <a:r>
                <a:rPr lang="pt-BR" sz="2800" b="1" dirty="0"/>
                <a:t>+</a:t>
              </a:r>
            </a:p>
          </p:txBody>
        </p:sp>
        <p:sp>
          <p:nvSpPr>
            <p:cNvPr id="70" name="Fluxograma: Atraso 69">
              <a:extLst>
                <a:ext uri="{FF2B5EF4-FFF2-40B4-BE49-F238E27FC236}">
                  <a16:creationId xmlns:a16="http://schemas.microsoft.com/office/drawing/2014/main" id="{039611EE-BA30-4684-9869-F30A39530880}"/>
                </a:ext>
              </a:extLst>
            </p:cNvPr>
            <p:cNvSpPr/>
            <p:nvPr/>
          </p:nvSpPr>
          <p:spPr>
            <a:xfrm rot="5400000">
              <a:off x="4976129" y="4504803"/>
              <a:ext cx="322979" cy="376193"/>
            </a:xfrm>
            <a:prstGeom prst="flowChartDelay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</a:pPr>
              <a:r>
                <a:rPr lang="pt-BR" sz="2000" b="1" dirty="0"/>
                <a:t>|</a:t>
              </a:r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A9FB415B-6676-4939-AC2F-6259C8EEC6F8}"/>
              </a:ext>
            </a:extLst>
          </p:cNvPr>
          <p:cNvGrpSpPr/>
          <p:nvPr/>
        </p:nvGrpSpPr>
        <p:grpSpPr>
          <a:xfrm>
            <a:off x="7094006" y="1480818"/>
            <a:ext cx="378428" cy="3093575"/>
            <a:chOff x="4949522" y="1760814"/>
            <a:chExt cx="378428" cy="3093575"/>
          </a:xfrm>
        </p:grpSpPr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0A7368E9-4CC7-475A-9749-4952E1C65707}"/>
                </a:ext>
              </a:extLst>
            </p:cNvPr>
            <p:cNvSpPr/>
            <p:nvPr/>
          </p:nvSpPr>
          <p:spPr>
            <a:xfrm>
              <a:off x="4974111" y="2084323"/>
              <a:ext cx="327017" cy="244708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59000">
                  <a:schemeClr val="bg2">
                    <a:lumMod val="10000"/>
                  </a:schemeClr>
                </a:gs>
                <a:gs pos="15000">
                  <a:schemeClr val="bg2">
                    <a:lumMod val="25000"/>
                  </a:schemeClr>
                </a:gs>
                <a:gs pos="7600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luxograma: Atraso 96">
              <a:extLst>
                <a:ext uri="{FF2B5EF4-FFF2-40B4-BE49-F238E27FC236}">
                  <a16:creationId xmlns:a16="http://schemas.microsoft.com/office/drawing/2014/main" id="{B1695705-C4EB-4CAC-952F-C60E28962CD5}"/>
                </a:ext>
              </a:extLst>
            </p:cNvPr>
            <p:cNvSpPr/>
            <p:nvPr/>
          </p:nvSpPr>
          <p:spPr>
            <a:xfrm rot="16200000">
              <a:off x="4978364" y="1734207"/>
              <a:ext cx="322979" cy="376193"/>
            </a:xfrm>
            <a:prstGeom prst="flowChartDelay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000"/>
                </a:lnSpc>
              </a:pPr>
              <a:r>
                <a:rPr lang="pt-BR" sz="2800" b="1" dirty="0"/>
                <a:t>+</a:t>
              </a:r>
            </a:p>
          </p:txBody>
        </p:sp>
        <p:sp>
          <p:nvSpPr>
            <p:cNvPr id="98" name="Fluxograma: Atraso 97">
              <a:extLst>
                <a:ext uri="{FF2B5EF4-FFF2-40B4-BE49-F238E27FC236}">
                  <a16:creationId xmlns:a16="http://schemas.microsoft.com/office/drawing/2014/main" id="{99498084-D7A9-4D6A-8DCC-B1CF5ED2A2AB}"/>
                </a:ext>
              </a:extLst>
            </p:cNvPr>
            <p:cNvSpPr/>
            <p:nvPr/>
          </p:nvSpPr>
          <p:spPr>
            <a:xfrm rot="5400000">
              <a:off x="4976129" y="4504803"/>
              <a:ext cx="322979" cy="376193"/>
            </a:xfrm>
            <a:prstGeom prst="flowChartDelay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</a:pPr>
              <a:r>
                <a:rPr lang="pt-BR" sz="2000" b="1" dirty="0"/>
                <a:t>|</a:t>
              </a: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0784D34-0E8C-4452-A0C4-4824D47497D4}"/>
              </a:ext>
            </a:extLst>
          </p:cNvPr>
          <p:cNvSpPr txBox="1"/>
          <p:nvPr/>
        </p:nvSpPr>
        <p:spPr>
          <a:xfrm>
            <a:off x="5377553" y="1803807"/>
            <a:ext cx="46619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63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D008CA40-3205-4901-9147-00315D0D0D3B}"/>
              </a:ext>
            </a:extLst>
          </p:cNvPr>
          <p:cNvSpPr txBox="1"/>
          <p:nvPr/>
        </p:nvSpPr>
        <p:spPr>
          <a:xfrm>
            <a:off x="6332423" y="1778407"/>
            <a:ext cx="3761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7</a:t>
            </a: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r>
              <a:rPr lang="pt-BR" sz="1200" dirty="0">
                <a:solidFill>
                  <a:schemeClr val="bg1"/>
                </a:solidFill>
              </a:rPr>
              <a:t>0</a:t>
            </a: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r>
              <a:rPr lang="pt-BR" sz="1200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7028A136-1E33-4845-AB7D-20D1D254989C}"/>
              </a:ext>
            </a:extLst>
          </p:cNvPr>
          <p:cNvSpPr txBox="1"/>
          <p:nvPr/>
        </p:nvSpPr>
        <p:spPr>
          <a:xfrm>
            <a:off x="7378207" y="1778407"/>
            <a:ext cx="3761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7</a:t>
            </a: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r>
              <a:rPr lang="pt-BR" sz="1200" dirty="0">
                <a:solidFill>
                  <a:schemeClr val="bg1"/>
                </a:solidFill>
              </a:rPr>
              <a:t>0</a:t>
            </a: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r>
              <a:rPr lang="pt-BR" sz="1200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5100D52-1F51-41D2-91A9-C70C27DC25AE}"/>
              </a:ext>
            </a:extLst>
          </p:cNvPr>
          <p:cNvSpPr/>
          <p:nvPr/>
        </p:nvSpPr>
        <p:spPr>
          <a:xfrm>
            <a:off x="8997955" y="1849441"/>
            <a:ext cx="2160000" cy="21600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F6203CCA-DDB7-4493-86A2-C285BA1D1F10}"/>
              </a:ext>
            </a:extLst>
          </p:cNvPr>
          <p:cNvCxnSpPr>
            <a:stCxn id="19" idx="0"/>
            <a:endCxn id="19" idx="4"/>
          </p:cNvCxnSpPr>
          <p:nvPr/>
        </p:nvCxnSpPr>
        <p:spPr>
          <a:xfrm>
            <a:off x="10079341" y="1670445"/>
            <a:ext cx="0" cy="252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B704655E-6E53-447B-A25C-61217134A453}"/>
              </a:ext>
            </a:extLst>
          </p:cNvPr>
          <p:cNvCxnSpPr>
            <a:stCxn id="19" idx="2"/>
            <a:endCxn id="19" idx="6"/>
          </p:cNvCxnSpPr>
          <p:nvPr/>
        </p:nvCxnSpPr>
        <p:spPr>
          <a:xfrm>
            <a:off x="8819341" y="2930445"/>
            <a:ext cx="252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4" name="Elipse 113">
            <a:extLst>
              <a:ext uri="{FF2B5EF4-FFF2-40B4-BE49-F238E27FC236}">
                <a16:creationId xmlns:a16="http://schemas.microsoft.com/office/drawing/2014/main" id="{8E0CB825-E646-47B4-8015-BC3E0C24541A}"/>
              </a:ext>
            </a:extLst>
          </p:cNvPr>
          <p:cNvSpPr/>
          <p:nvPr/>
        </p:nvSpPr>
        <p:spPr>
          <a:xfrm>
            <a:off x="9177714" y="2033551"/>
            <a:ext cx="1800000" cy="1800000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4321F3A-F50F-4A6C-B9D4-0A14FA40262E}"/>
              </a:ext>
            </a:extLst>
          </p:cNvPr>
          <p:cNvSpPr/>
          <p:nvPr/>
        </p:nvSpPr>
        <p:spPr>
          <a:xfrm>
            <a:off x="8819341" y="1670445"/>
            <a:ext cx="2520000" cy="25200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1717FA74-26E0-4B00-986A-979C892000B6}"/>
              </a:ext>
            </a:extLst>
          </p:cNvPr>
          <p:cNvSpPr/>
          <p:nvPr/>
        </p:nvSpPr>
        <p:spPr>
          <a:xfrm>
            <a:off x="9361864" y="2211351"/>
            <a:ext cx="1440000" cy="1440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E18439A9-ABC7-4832-8964-5C281C2464C3}"/>
              </a:ext>
            </a:extLst>
          </p:cNvPr>
          <p:cNvSpPr/>
          <p:nvPr/>
        </p:nvSpPr>
        <p:spPr>
          <a:xfrm>
            <a:off x="9539664" y="2389151"/>
            <a:ext cx="1080000" cy="1080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08C8F3A4-01BC-4748-94E6-369869105407}"/>
              </a:ext>
            </a:extLst>
          </p:cNvPr>
          <p:cNvSpPr/>
          <p:nvPr/>
        </p:nvSpPr>
        <p:spPr>
          <a:xfrm>
            <a:off x="9717464" y="2566951"/>
            <a:ext cx="720000" cy="720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C27BDED5-7AC3-4817-B94B-E908B97F7598}"/>
              </a:ext>
            </a:extLst>
          </p:cNvPr>
          <p:cNvSpPr/>
          <p:nvPr/>
        </p:nvSpPr>
        <p:spPr>
          <a:xfrm>
            <a:off x="9901614" y="2744751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22D9D65E-F892-4408-A929-2FD47EDBCB2D}"/>
              </a:ext>
            </a:extLst>
          </p:cNvPr>
          <p:cNvSpPr/>
          <p:nvPr/>
        </p:nvSpPr>
        <p:spPr>
          <a:xfrm>
            <a:off x="10023464" y="2876445"/>
            <a:ext cx="108000" cy="108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4A42B4B-60EF-49C9-8703-C6441A0CAC23}"/>
              </a:ext>
            </a:extLst>
          </p:cNvPr>
          <p:cNvSpPr/>
          <p:nvPr/>
        </p:nvSpPr>
        <p:spPr>
          <a:xfrm>
            <a:off x="8181722" y="2590784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ebdings" panose="05030102010509060703" pitchFamily="18" charset="2"/>
              </a:rPr>
              <a:t></a:t>
            </a:r>
            <a:endParaRPr lang="pt-BR" sz="4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B6A4153-237A-4684-9F82-FA4563C69C05}"/>
              </a:ext>
            </a:extLst>
          </p:cNvPr>
          <p:cNvSpPr/>
          <p:nvPr/>
        </p:nvSpPr>
        <p:spPr>
          <a:xfrm>
            <a:off x="9758221" y="4128905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ebdings" panose="05030102010509060703" pitchFamily="18" charset="2"/>
              </a:rPr>
              <a:t></a:t>
            </a:r>
            <a:endParaRPr lang="pt-BR" sz="40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6D80CCB-46BC-409A-B2F4-C98CED3347C9}"/>
              </a:ext>
            </a:extLst>
          </p:cNvPr>
          <p:cNvSpPr/>
          <p:nvPr/>
        </p:nvSpPr>
        <p:spPr>
          <a:xfrm>
            <a:off x="9758221" y="1019905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ebdings" panose="05030102010509060703" pitchFamily="18" charset="2"/>
              </a:rPr>
              <a:t></a:t>
            </a:r>
            <a:endParaRPr lang="pt-BR" sz="4000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5B3AF6D-0B9B-4FD7-9B25-021C7C7E5D28}"/>
              </a:ext>
            </a:extLst>
          </p:cNvPr>
          <p:cNvSpPr/>
          <p:nvPr/>
        </p:nvSpPr>
        <p:spPr>
          <a:xfrm>
            <a:off x="11311651" y="2590784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ebdings" panose="05030102010509060703" pitchFamily="18" charset="2"/>
              </a:rPr>
              <a:t>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39082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Agrupar 92">
            <a:extLst>
              <a:ext uri="{FF2B5EF4-FFF2-40B4-BE49-F238E27FC236}">
                <a16:creationId xmlns:a16="http://schemas.microsoft.com/office/drawing/2014/main" id="{EA144711-76A5-4C9A-84BE-AB6FFAD896A4}"/>
              </a:ext>
            </a:extLst>
          </p:cNvPr>
          <p:cNvGrpSpPr/>
          <p:nvPr/>
        </p:nvGrpSpPr>
        <p:grpSpPr>
          <a:xfrm>
            <a:off x="2982856" y="5483927"/>
            <a:ext cx="6226288" cy="682102"/>
            <a:chOff x="2982852" y="4945713"/>
            <a:chExt cx="6226288" cy="857464"/>
          </a:xfrm>
          <a:noFill/>
        </p:grpSpPr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E4466107-DE11-4DD6-90F0-1B59C3652024}"/>
                </a:ext>
              </a:extLst>
            </p:cNvPr>
            <p:cNvSpPr/>
            <p:nvPr/>
          </p:nvSpPr>
          <p:spPr>
            <a:xfrm>
              <a:off x="3120074" y="4993022"/>
              <a:ext cx="6089066" cy="7650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E26DC78C-E91B-4B71-9F0E-2C1753677F16}"/>
                </a:ext>
              </a:extLst>
            </p:cNvPr>
            <p:cNvCxnSpPr/>
            <p:nvPr/>
          </p:nvCxnSpPr>
          <p:spPr>
            <a:xfrm>
              <a:off x="3676371" y="5272586"/>
              <a:ext cx="0" cy="449942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896EDF3B-6615-4271-A155-544CD715B6D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68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4EEDA697-48A2-4569-96C2-E056B2D33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74924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D7067E7D-925E-42F8-BD37-A2640493C293}"/>
                </a:ext>
              </a:extLst>
            </p:cNvPr>
            <p:cNvCxnSpPr>
              <a:cxnSpLocks/>
            </p:cNvCxnSpPr>
            <p:nvPr/>
          </p:nvCxnSpPr>
          <p:spPr>
            <a:xfrm>
              <a:off x="4071096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59FB3C94-783B-4C2F-8786-452043D39C0C}"/>
                </a:ext>
              </a:extLst>
            </p:cNvPr>
            <p:cNvCxnSpPr/>
            <p:nvPr/>
          </p:nvCxnSpPr>
          <p:spPr>
            <a:xfrm>
              <a:off x="4855213" y="5272586"/>
              <a:ext cx="0" cy="449942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F2EA8519-91A4-4F01-8D5C-3F1AB380E650}"/>
                </a:ext>
              </a:extLst>
            </p:cNvPr>
            <p:cNvCxnSpPr>
              <a:cxnSpLocks/>
            </p:cNvCxnSpPr>
            <p:nvPr/>
          </p:nvCxnSpPr>
          <p:spPr>
            <a:xfrm>
              <a:off x="4463440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09FEAB41-1DED-4C9A-AFCE-338AED88F5C3}"/>
                </a:ext>
              </a:extLst>
            </p:cNvPr>
            <p:cNvCxnSpPr>
              <a:cxnSpLocks/>
            </p:cNvCxnSpPr>
            <p:nvPr/>
          </p:nvCxnSpPr>
          <p:spPr>
            <a:xfrm>
              <a:off x="4659612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B8A3F82-DD11-4948-AD84-A45E6C56CE77}"/>
                </a:ext>
              </a:extLst>
            </p:cNvPr>
            <p:cNvCxnSpPr>
              <a:cxnSpLocks/>
            </p:cNvCxnSpPr>
            <p:nvPr/>
          </p:nvCxnSpPr>
          <p:spPr>
            <a:xfrm>
              <a:off x="5051385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>
              <a:extLst>
                <a:ext uri="{FF2B5EF4-FFF2-40B4-BE49-F238E27FC236}">
                  <a16:creationId xmlns:a16="http://schemas.microsoft.com/office/drawing/2014/main" id="{905991A9-E2F5-4C04-9763-E6C8B53B0F57}"/>
                </a:ext>
              </a:extLst>
            </p:cNvPr>
            <p:cNvCxnSpPr>
              <a:cxnSpLocks/>
            </p:cNvCxnSpPr>
            <p:nvPr/>
          </p:nvCxnSpPr>
          <p:spPr>
            <a:xfrm>
              <a:off x="5247557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AF70AF87-753B-44AB-BC10-97503D9D542E}"/>
                </a:ext>
              </a:extLst>
            </p:cNvPr>
            <p:cNvCxnSpPr>
              <a:cxnSpLocks/>
            </p:cNvCxnSpPr>
            <p:nvPr/>
          </p:nvCxnSpPr>
          <p:spPr>
            <a:xfrm>
              <a:off x="5443729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D75880AB-694E-4DB2-B35F-670815BA0EEF}"/>
                </a:ext>
              </a:extLst>
            </p:cNvPr>
            <p:cNvCxnSpPr>
              <a:cxnSpLocks/>
            </p:cNvCxnSpPr>
            <p:nvPr/>
          </p:nvCxnSpPr>
          <p:spPr>
            <a:xfrm>
              <a:off x="5639901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4D04CB20-CC3E-4DF7-9FE7-1E6025F545AE}"/>
                </a:ext>
              </a:extLst>
            </p:cNvPr>
            <p:cNvCxnSpPr/>
            <p:nvPr/>
          </p:nvCxnSpPr>
          <p:spPr>
            <a:xfrm>
              <a:off x="6026358" y="5272586"/>
              <a:ext cx="0" cy="449942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9556D097-E149-474F-931E-EAF39DF86150}"/>
                </a:ext>
              </a:extLst>
            </p:cNvPr>
            <p:cNvCxnSpPr>
              <a:cxnSpLocks/>
            </p:cNvCxnSpPr>
            <p:nvPr/>
          </p:nvCxnSpPr>
          <p:spPr>
            <a:xfrm>
              <a:off x="5834600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96611DD7-8662-4F2A-BFE9-5E8F85D835BA}"/>
                </a:ext>
              </a:extLst>
            </p:cNvPr>
            <p:cNvCxnSpPr>
              <a:cxnSpLocks/>
            </p:cNvCxnSpPr>
            <p:nvPr/>
          </p:nvCxnSpPr>
          <p:spPr>
            <a:xfrm>
              <a:off x="7007218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403F2DE7-69B4-40C0-BA09-11F57435AB36}"/>
                </a:ext>
              </a:extLst>
            </p:cNvPr>
            <p:cNvCxnSpPr>
              <a:cxnSpLocks/>
            </p:cNvCxnSpPr>
            <p:nvPr/>
          </p:nvCxnSpPr>
          <p:spPr>
            <a:xfrm>
              <a:off x="6222530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1F1167F8-0D88-4E29-9F4F-4E2FD100DBCE}"/>
                </a:ext>
              </a:extLst>
            </p:cNvPr>
            <p:cNvCxnSpPr>
              <a:cxnSpLocks/>
            </p:cNvCxnSpPr>
            <p:nvPr/>
          </p:nvCxnSpPr>
          <p:spPr>
            <a:xfrm>
              <a:off x="6418702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71FBEF3D-26B7-495A-B9FC-6B4ED7D8CBA5}"/>
                </a:ext>
              </a:extLst>
            </p:cNvPr>
            <p:cNvCxnSpPr>
              <a:cxnSpLocks/>
            </p:cNvCxnSpPr>
            <p:nvPr/>
          </p:nvCxnSpPr>
          <p:spPr>
            <a:xfrm>
              <a:off x="6614874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CFFDA0CD-87E8-46EC-8E60-A3C3A82EA554}"/>
                </a:ext>
              </a:extLst>
            </p:cNvPr>
            <p:cNvCxnSpPr>
              <a:cxnSpLocks/>
            </p:cNvCxnSpPr>
            <p:nvPr/>
          </p:nvCxnSpPr>
          <p:spPr>
            <a:xfrm>
              <a:off x="6811046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544DD79D-E475-4099-83BB-FC1327CB4A6D}"/>
                </a:ext>
              </a:extLst>
            </p:cNvPr>
            <p:cNvCxnSpPr>
              <a:cxnSpLocks/>
            </p:cNvCxnSpPr>
            <p:nvPr/>
          </p:nvCxnSpPr>
          <p:spPr>
            <a:xfrm>
              <a:off x="7988078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F24D5157-4703-4BA4-8FCC-01DC95B644CA}"/>
                </a:ext>
              </a:extLst>
            </p:cNvPr>
            <p:cNvCxnSpPr>
              <a:cxnSpLocks/>
            </p:cNvCxnSpPr>
            <p:nvPr/>
          </p:nvCxnSpPr>
          <p:spPr>
            <a:xfrm>
              <a:off x="7203390" y="5272586"/>
              <a:ext cx="0" cy="449942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5D3D1DA3-D15C-47C2-BBAC-DE83F5E60B62}"/>
                </a:ext>
              </a:extLst>
            </p:cNvPr>
            <p:cNvCxnSpPr>
              <a:cxnSpLocks/>
            </p:cNvCxnSpPr>
            <p:nvPr/>
          </p:nvCxnSpPr>
          <p:spPr>
            <a:xfrm>
              <a:off x="7399562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B760130F-50EA-41D5-9FFA-D9F7DD2FFC25}"/>
                </a:ext>
              </a:extLst>
            </p:cNvPr>
            <p:cNvCxnSpPr>
              <a:cxnSpLocks/>
            </p:cNvCxnSpPr>
            <p:nvPr/>
          </p:nvCxnSpPr>
          <p:spPr>
            <a:xfrm>
              <a:off x="7595734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9CF4A7A6-C324-4A6B-8A0B-53CB1B273AC0}"/>
                </a:ext>
              </a:extLst>
            </p:cNvPr>
            <p:cNvCxnSpPr>
              <a:cxnSpLocks/>
            </p:cNvCxnSpPr>
            <p:nvPr/>
          </p:nvCxnSpPr>
          <p:spPr>
            <a:xfrm>
              <a:off x="7791906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03F924F6-34A1-4F39-AEFC-95F06985B0C5}"/>
                </a:ext>
              </a:extLst>
            </p:cNvPr>
            <p:cNvCxnSpPr>
              <a:cxnSpLocks/>
            </p:cNvCxnSpPr>
            <p:nvPr/>
          </p:nvCxnSpPr>
          <p:spPr>
            <a:xfrm>
              <a:off x="8184250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CA31DD52-4B70-460D-B32C-67F05F73B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0422" y="5272586"/>
              <a:ext cx="1452" cy="449942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F608D0F2-C9CE-4942-BD74-9E845C0900C0}"/>
                </a:ext>
              </a:extLst>
            </p:cNvPr>
            <p:cNvSpPr/>
            <p:nvPr/>
          </p:nvSpPr>
          <p:spPr>
            <a:xfrm>
              <a:off x="2982852" y="5757458"/>
              <a:ext cx="6089067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12CAC106-7647-4878-BB0F-9935F15A772A}"/>
                </a:ext>
              </a:extLst>
            </p:cNvPr>
            <p:cNvSpPr/>
            <p:nvPr/>
          </p:nvSpPr>
          <p:spPr>
            <a:xfrm>
              <a:off x="2982852" y="4951740"/>
              <a:ext cx="6089067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8" name="CaixaDeTexto 127">
              <a:extLst>
                <a:ext uri="{FF2B5EF4-FFF2-40B4-BE49-F238E27FC236}">
                  <a16:creationId xmlns:a16="http://schemas.microsoft.com/office/drawing/2014/main" id="{10E2E35E-EE8C-41D8-B42F-3FC800B34E5F}"/>
                </a:ext>
              </a:extLst>
            </p:cNvPr>
            <p:cNvSpPr txBox="1"/>
            <p:nvPr/>
          </p:nvSpPr>
          <p:spPr>
            <a:xfrm>
              <a:off x="3485383" y="4948804"/>
              <a:ext cx="371682" cy="38690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86</a:t>
              </a:r>
            </a:p>
          </p:txBody>
        </p:sp>
        <p:sp>
          <p:nvSpPr>
            <p:cNvPr id="130" name="CaixaDeTexto 129">
              <a:extLst>
                <a:ext uri="{FF2B5EF4-FFF2-40B4-BE49-F238E27FC236}">
                  <a16:creationId xmlns:a16="http://schemas.microsoft.com/office/drawing/2014/main" id="{C4804CB2-C039-48AE-AFF5-043AD29ACFE6}"/>
                </a:ext>
              </a:extLst>
            </p:cNvPr>
            <p:cNvSpPr txBox="1"/>
            <p:nvPr/>
          </p:nvSpPr>
          <p:spPr>
            <a:xfrm>
              <a:off x="4668816" y="4949227"/>
              <a:ext cx="371682" cy="38690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92</a:t>
              </a:r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4B7AD609-A915-4B68-A7C8-F9E75BAC14BE}"/>
                </a:ext>
              </a:extLst>
            </p:cNvPr>
            <p:cNvSpPr txBox="1"/>
            <p:nvPr/>
          </p:nvSpPr>
          <p:spPr>
            <a:xfrm>
              <a:off x="5842351" y="4949227"/>
              <a:ext cx="371682" cy="38690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98</a:t>
              </a:r>
            </a:p>
          </p:txBody>
        </p: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683EA90D-8DD4-40E1-A0B2-A5D2C4D6C3B1}"/>
                </a:ext>
              </a:extLst>
            </p:cNvPr>
            <p:cNvSpPr txBox="1"/>
            <p:nvPr/>
          </p:nvSpPr>
          <p:spPr>
            <a:xfrm>
              <a:off x="6972031" y="4945713"/>
              <a:ext cx="462345" cy="38690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104</a:t>
              </a:r>
            </a:p>
          </p:txBody>
        </p:sp>
        <p:sp>
          <p:nvSpPr>
            <p:cNvPr id="133" name="CaixaDeTexto 132">
              <a:extLst>
                <a:ext uri="{FF2B5EF4-FFF2-40B4-BE49-F238E27FC236}">
                  <a16:creationId xmlns:a16="http://schemas.microsoft.com/office/drawing/2014/main" id="{38B472FD-DAFF-4784-ACF3-956E2E09A106}"/>
                </a:ext>
              </a:extLst>
            </p:cNvPr>
            <p:cNvSpPr txBox="1"/>
            <p:nvPr/>
          </p:nvSpPr>
          <p:spPr>
            <a:xfrm>
              <a:off x="8150702" y="4945713"/>
              <a:ext cx="462345" cy="38690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110</a:t>
              </a:r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C69D0522-D0D0-4CBB-8118-63139D60F378}"/>
              </a:ext>
            </a:extLst>
          </p:cNvPr>
          <p:cNvSpPr/>
          <p:nvPr/>
        </p:nvSpPr>
        <p:spPr>
          <a:xfrm>
            <a:off x="2381" y="350838"/>
            <a:ext cx="12192000" cy="692727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48000">
                <a:schemeClr val="accent5">
                  <a:lumMod val="75000"/>
                </a:schemeClr>
              </a:gs>
              <a:gs pos="16000">
                <a:schemeClr val="accent5"/>
              </a:gs>
              <a:gs pos="8300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F5D3569-266E-4357-9A26-BD21F0C29258}"/>
              </a:ext>
            </a:extLst>
          </p:cNvPr>
          <p:cNvSpPr/>
          <p:nvPr/>
        </p:nvSpPr>
        <p:spPr>
          <a:xfrm>
            <a:off x="166914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102.3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3836605-E554-448C-9310-A7B405096CCD}"/>
              </a:ext>
            </a:extLst>
          </p:cNvPr>
          <p:cNvSpPr/>
          <p:nvPr/>
        </p:nvSpPr>
        <p:spPr>
          <a:xfrm>
            <a:off x="2175823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98.9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FA73118-6A3E-493B-8DCB-A076FA98D2D5}"/>
              </a:ext>
            </a:extLst>
          </p:cNvPr>
          <p:cNvSpPr/>
          <p:nvPr/>
        </p:nvSpPr>
        <p:spPr>
          <a:xfrm>
            <a:off x="4184732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P3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B5D869-AB28-49E6-AD1B-388ABBB7C1AD}"/>
              </a:ext>
            </a:extLst>
          </p:cNvPr>
          <p:cNvSpPr/>
          <p:nvPr/>
        </p:nvSpPr>
        <p:spPr>
          <a:xfrm>
            <a:off x="6193641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P4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6EF5BA4-C020-4A1D-BA1A-EBDF78C36B6D}"/>
              </a:ext>
            </a:extLst>
          </p:cNvPr>
          <p:cNvSpPr/>
          <p:nvPr/>
        </p:nvSpPr>
        <p:spPr>
          <a:xfrm>
            <a:off x="8202550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P5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9390413-28CC-4263-8841-A7FD553DFB9A}"/>
              </a:ext>
            </a:extLst>
          </p:cNvPr>
          <p:cNvSpPr/>
          <p:nvPr/>
        </p:nvSpPr>
        <p:spPr>
          <a:xfrm>
            <a:off x="10211460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P6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E133167-53FC-4521-B420-09C3A629D746}"/>
              </a:ext>
            </a:extLst>
          </p:cNvPr>
          <p:cNvSpPr txBox="1"/>
          <p:nvPr/>
        </p:nvSpPr>
        <p:spPr>
          <a:xfrm>
            <a:off x="4400486" y="1980082"/>
            <a:ext cx="334752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</a:rPr>
              <a:t>102.3</a:t>
            </a:r>
            <a:r>
              <a:rPr lang="pt-BR" sz="4000" b="1" dirty="0">
                <a:solidFill>
                  <a:schemeClr val="bg1"/>
                </a:solidFill>
              </a:rPr>
              <a:t> </a:t>
            </a:r>
            <a:r>
              <a:rPr lang="pt-BR" sz="3200" b="1" dirty="0">
                <a:solidFill>
                  <a:schemeClr val="bg1"/>
                </a:solidFill>
              </a:rPr>
              <a:t>MHz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6A1A2D-486D-46B9-87A7-906C4CCF6E9D}"/>
              </a:ext>
            </a:extLst>
          </p:cNvPr>
          <p:cNvSpPr txBox="1"/>
          <p:nvPr/>
        </p:nvSpPr>
        <p:spPr>
          <a:xfrm>
            <a:off x="4824516" y="3303965"/>
            <a:ext cx="24819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102.3 FM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BD67697-0C38-475C-BE43-69AB471EC525}"/>
              </a:ext>
            </a:extLst>
          </p:cNvPr>
          <p:cNvSpPr txBox="1"/>
          <p:nvPr/>
        </p:nvSpPr>
        <p:spPr>
          <a:xfrm>
            <a:off x="2955801" y="3713337"/>
            <a:ext cx="62193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Descrição da Programação da Radio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7699A85-036C-40F9-A666-AAF8E85B030F}"/>
              </a:ext>
            </a:extLst>
          </p:cNvPr>
          <p:cNvSpPr txBox="1"/>
          <p:nvPr/>
        </p:nvSpPr>
        <p:spPr>
          <a:xfrm>
            <a:off x="4855027" y="404813"/>
            <a:ext cx="24819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ea typeface="Tahoma" panose="020B0604030504040204" pitchFamily="34" charset="0"/>
                <a:cs typeface="Aharoni" panose="020B0604020202020204" pitchFamily="2" charset="-79"/>
              </a:rPr>
              <a:t>FM</a:t>
            </a:r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1986D6E9-30C1-4775-B018-AB1AC2F8086F}"/>
              </a:ext>
            </a:extLst>
          </p:cNvPr>
          <p:cNvCxnSpPr>
            <a:cxnSpLocks/>
          </p:cNvCxnSpPr>
          <p:nvPr/>
        </p:nvCxnSpPr>
        <p:spPr>
          <a:xfrm>
            <a:off x="6811050" y="5521561"/>
            <a:ext cx="0" cy="64446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Imagem 90">
            <a:extLst>
              <a:ext uri="{FF2B5EF4-FFF2-40B4-BE49-F238E27FC236}">
                <a16:creationId xmlns:a16="http://schemas.microsoft.com/office/drawing/2014/main" id="{B420F6F5-40B3-4A21-89F0-2E7FEF9E3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5" y="472190"/>
            <a:ext cx="523663" cy="530292"/>
          </a:xfrm>
          <a:prstGeom prst="rect">
            <a:avLst/>
          </a:prstGeom>
        </p:spPr>
      </p:pic>
      <p:sp>
        <p:nvSpPr>
          <p:cNvPr id="71" name="CaixaDeTexto 70">
            <a:extLst>
              <a:ext uri="{FF2B5EF4-FFF2-40B4-BE49-F238E27FC236}">
                <a16:creationId xmlns:a16="http://schemas.microsoft.com/office/drawing/2014/main" id="{3EADD99F-6BB8-41DA-B1EC-D8DCCA31B227}"/>
              </a:ext>
            </a:extLst>
          </p:cNvPr>
          <p:cNvSpPr txBox="1"/>
          <p:nvPr/>
        </p:nvSpPr>
        <p:spPr>
          <a:xfrm>
            <a:off x="10918211" y="497147"/>
            <a:ext cx="113590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00:00</a:t>
            </a:r>
          </a:p>
        </p:txBody>
      </p:sp>
      <p:pic>
        <p:nvPicPr>
          <p:cNvPr id="72" name="Imagem 71">
            <a:extLst>
              <a:ext uri="{FF2B5EF4-FFF2-40B4-BE49-F238E27FC236}">
                <a16:creationId xmlns:a16="http://schemas.microsoft.com/office/drawing/2014/main" id="{DBD301C3-9C01-466B-BB25-4C7D3FD15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3700" y="450733"/>
            <a:ext cx="573206" cy="573206"/>
          </a:xfrm>
          <a:prstGeom prst="rect">
            <a:avLst/>
          </a:prstGeom>
        </p:spPr>
      </p:pic>
      <p:sp>
        <p:nvSpPr>
          <p:cNvPr id="2" name="Gráfico 117" descr="Antena parabólica">
            <a:extLst>
              <a:ext uri="{FF2B5EF4-FFF2-40B4-BE49-F238E27FC236}">
                <a16:creationId xmlns:a16="http://schemas.microsoft.com/office/drawing/2014/main" id="{172D4D27-C404-44DB-AA34-FCED59E5DFDC}"/>
              </a:ext>
            </a:extLst>
          </p:cNvPr>
          <p:cNvSpPr/>
          <p:nvPr/>
        </p:nvSpPr>
        <p:spPr>
          <a:xfrm>
            <a:off x="9663572" y="2638212"/>
            <a:ext cx="1254639" cy="1514714"/>
          </a:xfrm>
          <a:custGeom>
            <a:avLst/>
            <a:gdLst>
              <a:gd name="connsiteX0" fmla="*/ 1466887 w 1707296"/>
              <a:gd name="connsiteY0" fmla="*/ 318424 h 2140895"/>
              <a:gd name="connsiteX1" fmla="*/ 1466887 w 1707296"/>
              <a:gd name="connsiteY1" fmla="*/ 1239823 h 2140895"/>
              <a:gd name="connsiteX2" fmla="*/ 1011608 w 1707296"/>
              <a:gd name="connsiteY2" fmla="*/ 784544 h 2140895"/>
              <a:gd name="connsiteX3" fmla="*/ 1466887 w 1707296"/>
              <a:gd name="connsiteY3" fmla="*/ 318424 h 2140895"/>
              <a:gd name="connsiteX4" fmla="*/ 464189 w 1707296"/>
              <a:gd name="connsiteY4" fmla="*/ 237125 h 2140895"/>
              <a:gd name="connsiteX5" fmla="*/ 1393717 w 1707296"/>
              <a:gd name="connsiteY5" fmla="*/ 237125 h 2140895"/>
              <a:gd name="connsiteX6" fmla="*/ 935728 w 1707296"/>
              <a:gd name="connsiteY6" fmla="*/ 711374 h 2140895"/>
              <a:gd name="connsiteX7" fmla="*/ 464189 w 1707296"/>
              <a:gd name="connsiteY7" fmla="*/ 237125 h 2140895"/>
              <a:gd name="connsiteX8" fmla="*/ 437089 w 1707296"/>
              <a:gd name="connsiteY8" fmla="*/ 1705942 h 2140895"/>
              <a:gd name="connsiteX9" fmla="*/ 339529 w 1707296"/>
              <a:gd name="connsiteY9" fmla="*/ 1608382 h 2140895"/>
              <a:gd name="connsiteX10" fmla="*/ 437089 w 1707296"/>
              <a:gd name="connsiteY10" fmla="*/ 1397002 h 2140895"/>
              <a:gd name="connsiteX11" fmla="*/ 534649 w 1707296"/>
              <a:gd name="connsiteY11" fmla="*/ 1608382 h 2140895"/>
              <a:gd name="connsiteX12" fmla="*/ 437089 w 1707296"/>
              <a:gd name="connsiteY12" fmla="*/ 1705942 h 2140895"/>
              <a:gd name="connsiteX13" fmla="*/ 512969 w 1707296"/>
              <a:gd name="connsiteY13" fmla="*/ 1784532 h 2140895"/>
              <a:gd name="connsiteX14" fmla="*/ 583429 w 1707296"/>
              <a:gd name="connsiteY14" fmla="*/ 1714072 h 2140895"/>
              <a:gd name="connsiteX15" fmla="*/ 708088 w 1707296"/>
              <a:gd name="connsiteY15" fmla="*/ 1979651 h 2140895"/>
              <a:gd name="connsiteX16" fmla="*/ 512969 w 1707296"/>
              <a:gd name="connsiteY16" fmla="*/ 1784532 h 2140895"/>
              <a:gd name="connsiteX17" fmla="*/ 166090 w 1707296"/>
              <a:gd name="connsiteY17" fmla="*/ 1976941 h 2140895"/>
              <a:gd name="connsiteX18" fmla="*/ 290749 w 1707296"/>
              <a:gd name="connsiteY18" fmla="*/ 1711362 h 2140895"/>
              <a:gd name="connsiteX19" fmla="*/ 361209 w 1707296"/>
              <a:gd name="connsiteY19" fmla="*/ 1781822 h 2140895"/>
              <a:gd name="connsiteX20" fmla="*/ 166090 w 1707296"/>
              <a:gd name="connsiteY20" fmla="*/ 1976941 h 2140895"/>
              <a:gd name="connsiteX21" fmla="*/ 437089 w 1707296"/>
              <a:gd name="connsiteY21" fmla="*/ 1857702 h 2140895"/>
              <a:gd name="connsiteX22" fmla="*/ 605109 w 1707296"/>
              <a:gd name="connsiteY22" fmla="*/ 2025721 h 2140895"/>
              <a:gd name="connsiteX23" fmla="*/ 269069 w 1707296"/>
              <a:gd name="connsiteY23" fmla="*/ 2025721 h 2140895"/>
              <a:gd name="connsiteX24" fmla="*/ 437089 w 1707296"/>
              <a:gd name="connsiteY24" fmla="*/ 1857702 h 2140895"/>
              <a:gd name="connsiteX25" fmla="*/ 1713496 w 1707296"/>
              <a:gd name="connsiteY25" fmla="*/ 1489142 h 2140895"/>
              <a:gd name="connsiteX26" fmla="*/ 1575287 w 1707296"/>
              <a:gd name="connsiteY26" fmla="*/ 1348222 h 2140895"/>
              <a:gd name="connsiteX27" fmla="*/ 1575287 w 1707296"/>
              <a:gd name="connsiteY27" fmla="*/ 291324 h 2140895"/>
              <a:gd name="connsiteX28" fmla="*/ 1602387 w 1707296"/>
              <a:gd name="connsiteY28" fmla="*/ 264225 h 2140895"/>
              <a:gd name="connsiteX29" fmla="*/ 1602387 w 1707296"/>
              <a:gd name="connsiteY29" fmla="*/ 101625 h 2140895"/>
              <a:gd name="connsiteX30" fmla="*/ 1439787 w 1707296"/>
              <a:gd name="connsiteY30" fmla="*/ 101625 h 2140895"/>
              <a:gd name="connsiteX31" fmla="*/ 1412687 w 1707296"/>
              <a:gd name="connsiteY31" fmla="*/ 128725 h 2140895"/>
              <a:gd name="connsiteX32" fmla="*/ 355789 w 1707296"/>
              <a:gd name="connsiteY32" fmla="*/ 128725 h 2140895"/>
              <a:gd name="connsiteX33" fmla="*/ 244679 w 1707296"/>
              <a:gd name="connsiteY33" fmla="*/ 20325 h 2140895"/>
              <a:gd name="connsiteX34" fmla="*/ 111890 w 1707296"/>
              <a:gd name="connsiteY34" fmla="*/ 537934 h 2140895"/>
              <a:gd name="connsiteX35" fmla="*/ 382889 w 1707296"/>
              <a:gd name="connsiteY35" fmla="*/ 1256083 h 2140895"/>
              <a:gd name="connsiteX36" fmla="*/ 27880 w 1707296"/>
              <a:gd name="connsiteY36" fmla="*/ 2020301 h 2140895"/>
              <a:gd name="connsiteX37" fmla="*/ 33300 w 1707296"/>
              <a:gd name="connsiteY37" fmla="*/ 2098891 h 2140895"/>
              <a:gd name="connsiteX38" fmla="*/ 101050 w 1707296"/>
              <a:gd name="connsiteY38" fmla="*/ 2136831 h 2140895"/>
              <a:gd name="connsiteX39" fmla="*/ 775838 w 1707296"/>
              <a:gd name="connsiteY39" fmla="*/ 2136831 h 2140895"/>
              <a:gd name="connsiteX40" fmla="*/ 843588 w 1707296"/>
              <a:gd name="connsiteY40" fmla="*/ 2098891 h 2140895"/>
              <a:gd name="connsiteX41" fmla="*/ 849008 w 1707296"/>
              <a:gd name="connsiteY41" fmla="*/ 2020301 h 2140895"/>
              <a:gd name="connsiteX42" fmla="*/ 567169 w 1707296"/>
              <a:gd name="connsiteY42" fmla="*/ 1418682 h 2140895"/>
              <a:gd name="connsiteX43" fmla="*/ 1195888 w 1707296"/>
              <a:gd name="connsiteY43" fmla="*/ 1619222 h 2140895"/>
              <a:gd name="connsiteX44" fmla="*/ 1713496 w 1707296"/>
              <a:gd name="connsiteY44" fmla="*/ 1489142 h 214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707296" h="2140895">
                <a:moveTo>
                  <a:pt x="1466887" y="318424"/>
                </a:moveTo>
                <a:lnTo>
                  <a:pt x="1466887" y="1239823"/>
                </a:lnTo>
                <a:lnTo>
                  <a:pt x="1011608" y="784544"/>
                </a:lnTo>
                <a:lnTo>
                  <a:pt x="1466887" y="318424"/>
                </a:lnTo>
                <a:close/>
                <a:moveTo>
                  <a:pt x="464189" y="237125"/>
                </a:moveTo>
                <a:lnTo>
                  <a:pt x="1393717" y="237125"/>
                </a:lnTo>
                <a:lnTo>
                  <a:pt x="935728" y="711374"/>
                </a:lnTo>
                <a:lnTo>
                  <a:pt x="464189" y="237125"/>
                </a:lnTo>
                <a:close/>
                <a:moveTo>
                  <a:pt x="437089" y="1705942"/>
                </a:moveTo>
                <a:lnTo>
                  <a:pt x="339529" y="1608382"/>
                </a:lnTo>
                <a:lnTo>
                  <a:pt x="437089" y="1397002"/>
                </a:lnTo>
                <a:lnTo>
                  <a:pt x="534649" y="1608382"/>
                </a:lnTo>
                <a:lnTo>
                  <a:pt x="437089" y="1705942"/>
                </a:lnTo>
                <a:close/>
                <a:moveTo>
                  <a:pt x="512969" y="1784532"/>
                </a:moveTo>
                <a:lnTo>
                  <a:pt x="583429" y="1714072"/>
                </a:lnTo>
                <a:lnTo>
                  <a:pt x="708088" y="1979651"/>
                </a:lnTo>
                <a:lnTo>
                  <a:pt x="512969" y="1784532"/>
                </a:lnTo>
                <a:close/>
                <a:moveTo>
                  <a:pt x="166090" y="1976941"/>
                </a:moveTo>
                <a:lnTo>
                  <a:pt x="290749" y="1711362"/>
                </a:lnTo>
                <a:lnTo>
                  <a:pt x="361209" y="1781822"/>
                </a:lnTo>
                <a:lnTo>
                  <a:pt x="166090" y="1976941"/>
                </a:lnTo>
                <a:close/>
                <a:moveTo>
                  <a:pt x="437089" y="1857702"/>
                </a:moveTo>
                <a:lnTo>
                  <a:pt x="605109" y="2025721"/>
                </a:lnTo>
                <a:lnTo>
                  <a:pt x="269069" y="2025721"/>
                </a:lnTo>
                <a:lnTo>
                  <a:pt x="437089" y="1857702"/>
                </a:lnTo>
                <a:close/>
                <a:moveTo>
                  <a:pt x="1713496" y="1489142"/>
                </a:moveTo>
                <a:lnTo>
                  <a:pt x="1575287" y="1348222"/>
                </a:lnTo>
                <a:lnTo>
                  <a:pt x="1575287" y="291324"/>
                </a:lnTo>
                <a:lnTo>
                  <a:pt x="1602387" y="264225"/>
                </a:lnTo>
                <a:cubicBezTo>
                  <a:pt x="1648457" y="218155"/>
                  <a:pt x="1648457" y="147695"/>
                  <a:pt x="1602387" y="101625"/>
                </a:cubicBezTo>
                <a:cubicBezTo>
                  <a:pt x="1556317" y="55555"/>
                  <a:pt x="1485857" y="55555"/>
                  <a:pt x="1439787" y="101625"/>
                </a:cubicBezTo>
                <a:lnTo>
                  <a:pt x="1412687" y="128725"/>
                </a:lnTo>
                <a:lnTo>
                  <a:pt x="355789" y="128725"/>
                </a:lnTo>
                <a:lnTo>
                  <a:pt x="244679" y="20325"/>
                </a:lnTo>
                <a:cubicBezTo>
                  <a:pt x="160669" y="172085"/>
                  <a:pt x="111890" y="350944"/>
                  <a:pt x="111890" y="537934"/>
                </a:cubicBezTo>
                <a:cubicBezTo>
                  <a:pt x="111890" y="814353"/>
                  <a:pt x="214869" y="1063673"/>
                  <a:pt x="382889" y="1256083"/>
                </a:cubicBezTo>
                <a:lnTo>
                  <a:pt x="27880" y="2020301"/>
                </a:lnTo>
                <a:cubicBezTo>
                  <a:pt x="17040" y="2044691"/>
                  <a:pt x="17040" y="2074501"/>
                  <a:pt x="33300" y="2098891"/>
                </a:cubicBezTo>
                <a:cubicBezTo>
                  <a:pt x="49560" y="2123281"/>
                  <a:pt x="73950" y="2136831"/>
                  <a:pt x="101050" y="2136831"/>
                </a:cubicBezTo>
                <a:lnTo>
                  <a:pt x="775838" y="2136831"/>
                </a:lnTo>
                <a:cubicBezTo>
                  <a:pt x="802938" y="2136831"/>
                  <a:pt x="830038" y="2123281"/>
                  <a:pt x="843588" y="2098891"/>
                </a:cubicBezTo>
                <a:cubicBezTo>
                  <a:pt x="857138" y="2074501"/>
                  <a:pt x="859848" y="2047401"/>
                  <a:pt x="849008" y="2020301"/>
                </a:cubicBezTo>
                <a:lnTo>
                  <a:pt x="567169" y="1418682"/>
                </a:lnTo>
                <a:cubicBezTo>
                  <a:pt x="746028" y="1543342"/>
                  <a:pt x="962828" y="1619222"/>
                  <a:pt x="1195888" y="1619222"/>
                </a:cubicBezTo>
                <a:cubicBezTo>
                  <a:pt x="1382877" y="1621932"/>
                  <a:pt x="1559027" y="1570442"/>
                  <a:pt x="1713496" y="1489142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33000">
                <a:schemeClr val="tx1">
                  <a:lumMod val="50000"/>
                  <a:lumOff val="50000"/>
                </a:schemeClr>
              </a:gs>
              <a:gs pos="64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8" name="Retângulo: Cantos Arredondados 117">
            <a:extLst>
              <a:ext uri="{FF2B5EF4-FFF2-40B4-BE49-F238E27FC236}">
                <a16:creationId xmlns:a16="http://schemas.microsoft.com/office/drawing/2014/main" id="{BE1CB51C-B31C-4D0C-9103-EAFE5B9D3C9A}"/>
              </a:ext>
            </a:extLst>
          </p:cNvPr>
          <p:cNvSpPr/>
          <p:nvPr/>
        </p:nvSpPr>
        <p:spPr>
          <a:xfrm>
            <a:off x="141988" y="7666408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accent5">
                  <a:lumMod val="40000"/>
                  <a:lumOff val="60000"/>
                </a:schemeClr>
              </a:gs>
              <a:gs pos="48000">
                <a:schemeClr val="accent5">
                  <a:lumMod val="75000"/>
                </a:schemeClr>
              </a:gs>
              <a:gs pos="97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0AA41054-F6C4-4150-A6F8-A989D0534761}"/>
              </a:ext>
            </a:extLst>
          </p:cNvPr>
          <p:cNvGrpSpPr/>
          <p:nvPr/>
        </p:nvGrpSpPr>
        <p:grpSpPr>
          <a:xfrm rot="5400000">
            <a:off x="-741205" y="3301910"/>
            <a:ext cx="2942598" cy="449942"/>
            <a:chOff x="832967" y="2115769"/>
            <a:chExt cx="2942598" cy="449942"/>
          </a:xfrm>
        </p:grpSpPr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C9C0BD00-DDD1-4FA6-8F9A-442067A5914E}"/>
                </a:ext>
              </a:extLst>
            </p:cNvPr>
            <p:cNvCxnSpPr/>
            <p:nvPr/>
          </p:nvCxnSpPr>
          <p:spPr>
            <a:xfrm>
              <a:off x="832967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04644EB7-6E04-4AC9-9959-16BB25505D39}"/>
                </a:ext>
              </a:extLst>
            </p:cNvPr>
            <p:cNvCxnSpPr/>
            <p:nvPr/>
          </p:nvCxnSpPr>
          <p:spPr>
            <a:xfrm>
              <a:off x="1813827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5DAAE0F1-39B4-4E05-9AC0-BB74207F8AF1}"/>
                </a:ext>
              </a:extLst>
            </p:cNvPr>
            <p:cNvCxnSpPr>
              <a:cxnSpLocks/>
            </p:cNvCxnSpPr>
            <p:nvPr/>
          </p:nvCxnSpPr>
          <p:spPr>
            <a:xfrm>
              <a:off x="1029139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FF5D7278-6DD7-4655-BDD4-D5A0F2368825}"/>
                </a:ext>
              </a:extLst>
            </p:cNvPr>
            <p:cNvCxnSpPr>
              <a:cxnSpLocks/>
            </p:cNvCxnSpPr>
            <p:nvPr/>
          </p:nvCxnSpPr>
          <p:spPr>
            <a:xfrm>
              <a:off x="1225311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to 133">
              <a:extLst>
                <a:ext uri="{FF2B5EF4-FFF2-40B4-BE49-F238E27FC236}">
                  <a16:creationId xmlns:a16="http://schemas.microsoft.com/office/drawing/2014/main" id="{A5380123-C413-4F92-B7D7-C73ED34356AE}"/>
                </a:ext>
              </a:extLst>
            </p:cNvPr>
            <p:cNvCxnSpPr>
              <a:cxnSpLocks/>
            </p:cNvCxnSpPr>
            <p:nvPr/>
          </p:nvCxnSpPr>
          <p:spPr>
            <a:xfrm>
              <a:off x="1421483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CAFE2ECE-EBC7-4022-8660-698A28270FC0}"/>
                </a:ext>
              </a:extLst>
            </p:cNvPr>
            <p:cNvCxnSpPr>
              <a:cxnSpLocks/>
            </p:cNvCxnSpPr>
            <p:nvPr/>
          </p:nvCxnSpPr>
          <p:spPr>
            <a:xfrm>
              <a:off x="1617655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to 135">
              <a:extLst>
                <a:ext uri="{FF2B5EF4-FFF2-40B4-BE49-F238E27FC236}">
                  <a16:creationId xmlns:a16="http://schemas.microsoft.com/office/drawing/2014/main" id="{453BAF97-CFE7-414F-8A30-CEA70A5E19A4}"/>
                </a:ext>
              </a:extLst>
            </p:cNvPr>
            <p:cNvCxnSpPr/>
            <p:nvPr/>
          </p:nvCxnSpPr>
          <p:spPr>
            <a:xfrm>
              <a:off x="2794687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to 136">
              <a:extLst>
                <a:ext uri="{FF2B5EF4-FFF2-40B4-BE49-F238E27FC236}">
                  <a16:creationId xmlns:a16="http://schemas.microsoft.com/office/drawing/2014/main" id="{2F788724-E0C0-4814-BCF1-BE31908721D9}"/>
                </a:ext>
              </a:extLst>
            </p:cNvPr>
            <p:cNvCxnSpPr>
              <a:cxnSpLocks/>
            </p:cNvCxnSpPr>
            <p:nvPr/>
          </p:nvCxnSpPr>
          <p:spPr>
            <a:xfrm>
              <a:off x="2009999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667BA7D8-0285-4868-90B4-4CCEF6077BAE}"/>
                </a:ext>
              </a:extLst>
            </p:cNvPr>
            <p:cNvCxnSpPr>
              <a:cxnSpLocks/>
            </p:cNvCxnSpPr>
            <p:nvPr/>
          </p:nvCxnSpPr>
          <p:spPr>
            <a:xfrm>
              <a:off x="2206171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to 138">
              <a:extLst>
                <a:ext uri="{FF2B5EF4-FFF2-40B4-BE49-F238E27FC236}">
                  <a16:creationId xmlns:a16="http://schemas.microsoft.com/office/drawing/2014/main" id="{B03A9795-FA21-4D49-AA60-36C925BF8202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43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to 139">
              <a:extLst>
                <a:ext uri="{FF2B5EF4-FFF2-40B4-BE49-F238E27FC236}">
                  <a16:creationId xmlns:a16="http://schemas.microsoft.com/office/drawing/2014/main" id="{78896F5F-8F1C-4B69-ACB9-51033A8A6B18}"/>
                </a:ext>
              </a:extLst>
            </p:cNvPr>
            <p:cNvCxnSpPr>
              <a:cxnSpLocks/>
            </p:cNvCxnSpPr>
            <p:nvPr/>
          </p:nvCxnSpPr>
          <p:spPr>
            <a:xfrm>
              <a:off x="2598515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to 140">
              <a:extLst>
                <a:ext uri="{FF2B5EF4-FFF2-40B4-BE49-F238E27FC236}">
                  <a16:creationId xmlns:a16="http://schemas.microsoft.com/office/drawing/2014/main" id="{12D0728D-3974-4FD3-A954-1197C331C037}"/>
                </a:ext>
              </a:extLst>
            </p:cNvPr>
            <p:cNvCxnSpPr/>
            <p:nvPr/>
          </p:nvCxnSpPr>
          <p:spPr>
            <a:xfrm>
              <a:off x="3775565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to 141">
              <a:extLst>
                <a:ext uri="{FF2B5EF4-FFF2-40B4-BE49-F238E27FC236}">
                  <a16:creationId xmlns:a16="http://schemas.microsoft.com/office/drawing/2014/main" id="{CBD629D3-6F76-4B83-AF4C-13A8F40A9002}"/>
                </a:ext>
              </a:extLst>
            </p:cNvPr>
            <p:cNvCxnSpPr>
              <a:cxnSpLocks/>
            </p:cNvCxnSpPr>
            <p:nvPr/>
          </p:nvCxnSpPr>
          <p:spPr>
            <a:xfrm>
              <a:off x="2990859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to 142">
              <a:extLst>
                <a:ext uri="{FF2B5EF4-FFF2-40B4-BE49-F238E27FC236}">
                  <a16:creationId xmlns:a16="http://schemas.microsoft.com/office/drawing/2014/main" id="{E23B4347-4113-4481-9462-6F1E4CE364C8}"/>
                </a:ext>
              </a:extLst>
            </p:cNvPr>
            <p:cNvCxnSpPr>
              <a:cxnSpLocks/>
            </p:cNvCxnSpPr>
            <p:nvPr/>
          </p:nvCxnSpPr>
          <p:spPr>
            <a:xfrm>
              <a:off x="3187031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>
              <a:extLst>
                <a:ext uri="{FF2B5EF4-FFF2-40B4-BE49-F238E27FC236}">
                  <a16:creationId xmlns:a16="http://schemas.microsoft.com/office/drawing/2014/main" id="{7C47A42F-2E59-4867-AD11-80CA350BA773}"/>
                </a:ext>
              </a:extLst>
            </p:cNvPr>
            <p:cNvCxnSpPr>
              <a:cxnSpLocks/>
            </p:cNvCxnSpPr>
            <p:nvPr/>
          </p:nvCxnSpPr>
          <p:spPr>
            <a:xfrm>
              <a:off x="3383203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to 144">
              <a:extLst>
                <a:ext uri="{FF2B5EF4-FFF2-40B4-BE49-F238E27FC236}">
                  <a16:creationId xmlns:a16="http://schemas.microsoft.com/office/drawing/2014/main" id="{3B075C3F-AD43-46E3-A322-6DA2AE75031A}"/>
                </a:ext>
              </a:extLst>
            </p:cNvPr>
            <p:cNvCxnSpPr>
              <a:cxnSpLocks/>
            </p:cNvCxnSpPr>
            <p:nvPr/>
          </p:nvCxnSpPr>
          <p:spPr>
            <a:xfrm>
              <a:off x="3579375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6" name="Picture 10" descr="Resultado de imagem para icon mute">
            <a:extLst>
              <a:ext uri="{FF2B5EF4-FFF2-40B4-BE49-F238E27FC236}">
                <a16:creationId xmlns:a16="http://schemas.microsoft.com/office/drawing/2014/main" id="{A2362A22-436E-4E35-9D15-4611811FC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23" y="5136483"/>
            <a:ext cx="449942" cy="36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Imagem 146">
            <a:extLst>
              <a:ext uri="{FF2B5EF4-FFF2-40B4-BE49-F238E27FC236}">
                <a16:creationId xmlns:a16="http://schemas.microsoft.com/office/drawing/2014/main" id="{77262224-9976-47D0-98A4-B5F76A518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2" y="5136483"/>
            <a:ext cx="381053" cy="381053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5C59E2A-A9CA-48A0-A015-895034C43C2F}"/>
              </a:ext>
            </a:extLst>
          </p:cNvPr>
          <p:cNvGrpSpPr/>
          <p:nvPr/>
        </p:nvGrpSpPr>
        <p:grpSpPr>
          <a:xfrm>
            <a:off x="8717651" y="5698554"/>
            <a:ext cx="372982" cy="307774"/>
            <a:chOff x="8695281" y="5312798"/>
            <a:chExt cx="372982" cy="238125"/>
          </a:xfrm>
        </p:grpSpPr>
        <p:sp>
          <p:nvSpPr>
            <p:cNvPr id="76" name="Retângulo: Cantos Arredondados 4">
              <a:extLst>
                <a:ext uri="{FF2B5EF4-FFF2-40B4-BE49-F238E27FC236}">
                  <a16:creationId xmlns:a16="http://schemas.microsoft.com/office/drawing/2014/main" id="{852BD36E-F6D8-4E6E-8AB6-6C502AA8C886}"/>
                </a:ext>
              </a:extLst>
            </p:cNvPr>
            <p:cNvSpPr/>
            <p:nvPr/>
          </p:nvSpPr>
          <p:spPr>
            <a:xfrm>
              <a:off x="8838976" y="5312798"/>
              <a:ext cx="229287" cy="238125"/>
            </a:xfrm>
            <a:custGeom>
              <a:avLst/>
              <a:gdLst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384509 w 415054"/>
                <a:gd name="connsiteY2" fmla="*/ 0 h 183267"/>
                <a:gd name="connsiteX3" fmla="*/ 415054 w 415054"/>
                <a:gd name="connsiteY3" fmla="*/ 30545 h 183267"/>
                <a:gd name="connsiteX4" fmla="*/ 415054 w 415054"/>
                <a:gd name="connsiteY4" fmla="*/ 152722 h 183267"/>
                <a:gd name="connsiteX5" fmla="*/ 384509 w 415054"/>
                <a:gd name="connsiteY5" fmla="*/ 183267 h 183267"/>
                <a:gd name="connsiteX6" fmla="*/ 30545 w 415054"/>
                <a:gd name="connsiteY6" fmla="*/ 183267 h 183267"/>
                <a:gd name="connsiteX7" fmla="*/ 0 w 415054"/>
                <a:gd name="connsiteY7" fmla="*/ 152722 h 183267"/>
                <a:gd name="connsiteX8" fmla="*/ 0 w 415054"/>
                <a:gd name="connsiteY8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30545 h 183267"/>
                <a:gd name="connsiteX3" fmla="*/ 415054 w 415054"/>
                <a:gd name="connsiteY3" fmla="*/ 152722 h 183267"/>
                <a:gd name="connsiteX4" fmla="*/ 384509 w 415054"/>
                <a:gd name="connsiteY4" fmla="*/ 183267 h 183267"/>
                <a:gd name="connsiteX5" fmla="*/ 30545 w 415054"/>
                <a:gd name="connsiteY5" fmla="*/ 183267 h 183267"/>
                <a:gd name="connsiteX6" fmla="*/ 0 w 415054"/>
                <a:gd name="connsiteY6" fmla="*/ 152722 h 183267"/>
                <a:gd name="connsiteX7" fmla="*/ 0 w 415054"/>
                <a:gd name="connsiteY7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84509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74984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0545 w 415054"/>
                <a:gd name="connsiteY3" fmla="*/ 183267 h 183267"/>
                <a:gd name="connsiteX4" fmla="*/ 0 w 415054"/>
                <a:gd name="connsiteY4" fmla="*/ 152722 h 183267"/>
                <a:gd name="connsiteX5" fmla="*/ 0 w 415054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231698 w 231698"/>
                <a:gd name="connsiteY2" fmla="*/ 88428 h 183267"/>
                <a:gd name="connsiteX3" fmla="*/ 30545 w 231698"/>
                <a:gd name="connsiteY3" fmla="*/ 183267 h 183267"/>
                <a:gd name="connsiteX4" fmla="*/ 0 w 231698"/>
                <a:gd name="connsiteY4" fmla="*/ 152722 h 183267"/>
                <a:gd name="connsiteX5" fmla="*/ 0 w 231698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30545 w 231698"/>
                <a:gd name="connsiteY4" fmla="*/ 183267 h 183267"/>
                <a:gd name="connsiteX5" fmla="*/ 0 w 231698"/>
                <a:gd name="connsiteY5" fmla="*/ 152722 h 183267"/>
                <a:gd name="connsiteX6" fmla="*/ 0 w 231698"/>
                <a:gd name="connsiteY6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8428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96760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7504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993"/>
                <a:gd name="connsiteY0" fmla="*/ 30545 h 183267"/>
                <a:gd name="connsiteX1" fmla="*/ 30545 w 231993"/>
                <a:gd name="connsiteY1" fmla="*/ 0 h 183267"/>
                <a:gd name="connsiteX2" fmla="*/ 201923 w 231993"/>
                <a:gd name="connsiteY2" fmla="*/ 64474 h 183267"/>
                <a:gd name="connsiteX3" fmla="*/ 231698 w 231993"/>
                <a:gd name="connsiteY3" fmla="*/ 87504 h 183267"/>
                <a:gd name="connsiteX4" fmla="*/ 199217 w 231993"/>
                <a:gd name="connsiteY4" fmla="*/ 121354 h 183267"/>
                <a:gd name="connsiteX5" fmla="*/ 30545 w 231993"/>
                <a:gd name="connsiteY5" fmla="*/ 183267 h 183267"/>
                <a:gd name="connsiteX6" fmla="*/ 0 w 231993"/>
                <a:gd name="connsiteY6" fmla="*/ 152722 h 183267"/>
                <a:gd name="connsiteX7" fmla="*/ 0 w 231993"/>
                <a:gd name="connsiteY7" fmla="*/ 30545 h 183267"/>
                <a:gd name="connsiteX0" fmla="*/ 0 w 237159"/>
                <a:gd name="connsiteY0" fmla="*/ 30545 h 183267"/>
                <a:gd name="connsiteX1" fmla="*/ 30545 w 237159"/>
                <a:gd name="connsiteY1" fmla="*/ 0 h 183267"/>
                <a:gd name="connsiteX2" fmla="*/ 201923 w 237159"/>
                <a:gd name="connsiteY2" fmla="*/ 64474 h 183267"/>
                <a:gd name="connsiteX3" fmla="*/ 237112 w 237159"/>
                <a:gd name="connsiteY3" fmla="*/ 93058 h 183267"/>
                <a:gd name="connsiteX4" fmla="*/ 199217 w 237159"/>
                <a:gd name="connsiteY4" fmla="*/ 121354 h 183267"/>
                <a:gd name="connsiteX5" fmla="*/ 30545 w 237159"/>
                <a:gd name="connsiteY5" fmla="*/ 183267 h 183267"/>
                <a:gd name="connsiteX6" fmla="*/ 0 w 237159"/>
                <a:gd name="connsiteY6" fmla="*/ 152722 h 183267"/>
                <a:gd name="connsiteX7" fmla="*/ 0 w 237159"/>
                <a:gd name="connsiteY7" fmla="*/ 30545 h 183267"/>
                <a:gd name="connsiteX0" fmla="*/ 0 w 238203"/>
                <a:gd name="connsiteY0" fmla="*/ 30545 h 183267"/>
                <a:gd name="connsiteX1" fmla="*/ 30545 w 238203"/>
                <a:gd name="connsiteY1" fmla="*/ 0 h 183267"/>
                <a:gd name="connsiteX2" fmla="*/ 201923 w 238203"/>
                <a:gd name="connsiteY2" fmla="*/ 64474 h 183267"/>
                <a:gd name="connsiteX3" fmla="*/ 237112 w 238203"/>
                <a:gd name="connsiteY3" fmla="*/ 93058 h 183267"/>
                <a:gd name="connsiteX4" fmla="*/ 210044 w 238203"/>
                <a:gd name="connsiteY4" fmla="*/ 115800 h 183267"/>
                <a:gd name="connsiteX5" fmla="*/ 30545 w 238203"/>
                <a:gd name="connsiteY5" fmla="*/ 183267 h 183267"/>
                <a:gd name="connsiteX6" fmla="*/ 0 w 238203"/>
                <a:gd name="connsiteY6" fmla="*/ 152722 h 183267"/>
                <a:gd name="connsiteX7" fmla="*/ 0 w 238203"/>
                <a:gd name="connsiteY7" fmla="*/ 30545 h 183267"/>
                <a:gd name="connsiteX0" fmla="*/ 0 w 237289"/>
                <a:gd name="connsiteY0" fmla="*/ 30545 h 183267"/>
                <a:gd name="connsiteX1" fmla="*/ 30545 w 237289"/>
                <a:gd name="connsiteY1" fmla="*/ 0 h 183267"/>
                <a:gd name="connsiteX2" fmla="*/ 201923 w 237289"/>
                <a:gd name="connsiteY2" fmla="*/ 64474 h 183267"/>
                <a:gd name="connsiteX3" fmla="*/ 237112 w 237289"/>
                <a:gd name="connsiteY3" fmla="*/ 93058 h 183267"/>
                <a:gd name="connsiteX4" fmla="*/ 210044 w 237289"/>
                <a:gd name="connsiteY4" fmla="*/ 115800 h 183267"/>
                <a:gd name="connsiteX5" fmla="*/ 30545 w 237289"/>
                <a:gd name="connsiteY5" fmla="*/ 183267 h 183267"/>
                <a:gd name="connsiteX6" fmla="*/ 0 w 237289"/>
                <a:gd name="connsiteY6" fmla="*/ 152722 h 183267"/>
                <a:gd name="connsiteX7" fmla="*/ 0 w 237289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1923 w 237112"/>
                <a:gd name="connsiteY2" fmla="*/ 64474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9609 w 237112"/>
                <a:gd name="connsiteY2" fmla="*/ 69473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112" h="183321">
                  <a:moveTo>
                    <a:pt x="0" y="30545"/>
                  </a:moveTo>
                  <a:cubicBezTo>
                    <a:pt x="0" y="13675"/>
                    <a:pt x="13675" y="0"/>
                    <a:pt x="30545" y="0"/>
                  </a:cubicBezTo>
                  <a:cubicBezTo>
                    <a:pt x="41554" y="2608"/>
                    <a:pt x="152483" y="47982"/>
                    <a:pt x="209609" y="69473"/>
                  </a:cubicBezTo>
                  <a:cubicBezTo>
                    <a:pt x="243135" y="85600"/>
                    <a:pt x="234890" y="87651"/>
                    <a:pt x="237112" y="93058"/>
                  </a:cubicBezTo>
                  <a:cubicBezTo>
                    <a:pt x="234973" y="98835"/>
                    <a:pt x="243569" y="101382"/>
                    <a:pt x="210044" y="115800"/>
                  </a:cubicBezTo>
                  <a:cubicBezTo>
                    <a:pt x="176519" y="131606"/>
                    <a:pt x="40690" y="185259"/>
                    <a:pt x="30545" y="183267"/>
                  </a:cubicBezTo>
                  <a:cubicBezTo>
                    <a:pt x="13675" y="183267"/>
                    <a:pt x="0" y="169592"/>
                    <a:pt x="0" y="152722"/>
                  </a:cubicBezTo>
                  <a:lnTo>
                    <a:pt x="0" y="3054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0AC306CF-316F-4077-B5B5-DCA2F137BAB2}"/>
                </a:ext>
              </a:extLst>
            </p:cNvPr>
            <p:cNvSpPr/>
            <p:nvPr/>
          </p:nvSpPr>
          <p:spPr>
            <a:xfrm>
              <a:off x="8695281" y="5312798"/>
              <a:ext cx="229287" cy="238125"/>
            </a:xfrm>
            <a:custGeom>
              <a:avLst/>
              <a:gdLst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384509 w 415054"/>
                <a:gd name="connsiteY2" fmla="*/ 0 h 183267"/>
                <a:gd name="connsiteX3" fmla="*/ 415054 w 415054"/>
                <a:gd name="connsiteY3" fmla="*/ 30545 h 183267"/>
                <a:gd name="connsiteX4" fmla="*/ 415054 w 415054"/>
                <a:gd name="connsiteY4" fmla="*/ 152722 h 183267"/>
                <a:gd name="connsiteX5" fmla="*/ 384509 w 415054"/>
                <a:gd name="connsiteY5" fmla="*/ 183267 h 183267"/>
                <a:gd name="connsiteX6" fmla="*/ 30545 w 415054"/>
                <a:gd name="connsiteY6" fmla="*/ 183267 h 183267"/>
                <a:gd name="connsiteX7" fmla="*/ 0 w 415054"/>
                <a:gd name="connsiteY7" fmla="*/ 152722 h 183267"/>
                <a:gd name="connsiteX8" fmla="*/ 0 w 415054"/>
                <a:gd name="connsiteY8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30545 h 183267"/>
                <a:gd name="connsiteX3" fmla="*/ 415054 w 415054"/>
                <a:gd name="connsiteY3" fmla="*/ 152722 h 183267"/>
                <a:gd name="connsiteX4" fmla="*/ 384509 w 415054"/>
                <a:gd name="connsiteY4" fmla="*/ 183267 h 183267"/>
                <a:gd name="connsiteX5" fmla="*/ 30545 w 415054"/>
                <a:gd name="connsiteY5" fmla="*/ 183267 h 183267"/>
                <a:gd name="connsiteX6" fmla="*/ 0 w 415054"/>
                <a:gd name="connsiteY6" fmla="*/ 152722 h 183267"/>
                <a:gd name="connsiteX7" fmla="*/ 0 w 415054"/>
                <a:gd name="connsiteY7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84509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74984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0545 w 415054"/>
                <a:gd name="connsiteY3" fmla="*/ 183267 h 183267"/>
                <a:gd name="connsiteX4" fmla="*/ 0 w 415054"/>
                <a:gd name="connsiteY4" fmla="*/ 152722 h 183267"/>
                <a:gd name="connsiteX5" fmla="*/ 0 w 415054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231698 w 231698"/>
                <a:gd name="connsiteY2" fmla="*/ 88428 h 183267"/>
                <a:gd name="connsiteX3" fmla="*/ 30545 w 231698"/>
                <a:gd name="connsiteY3" fmla="*/ 183267 h 183267"/>
                <a:gd name="connsiteX4" fmla="*/ 0 w 231698"/>
                <a:gd name="connsiteY4" fmla="*/ 152722 h 183267"/>
                <a:gd name="connsiteX5" fmla="*/ 0 w 231698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30545 w 231698"/>
                <a:gd name="connsiteY4" fmla="*/ 183267 h 183267"/>
                <a:gd name="connsiteX5" fmla="*/ 0 w 231698"/>
                <a:gd name="connsiteY5" fmla="*/ 152722 h 183267"/>
                <a:gd name="connsiteX6" fmla="*/ 0 w 231698"/>
                <a:gd name="connsiteY6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8428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96760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7504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993"/>
                <a:gd name="connsiteY0" fmla="*/ 30545 h 183267"/>
                <a:gd name="connsiteX1" fmla="*/ 30545 w 231993"/>
                <a:gd name="connsiteY1" fmla="*/ 0 h 183267"/>
                <a:gd name="connsiteX2" fmla="*/ 201923 w 231993"/>
                <a:gd name="connsiteY2" fmla="*/ 64474 h 183267"/>
                <a:gd name="connsiteX3" fmla="*/ 231698 w 231993"/>
                <a:gd name="connsiteY3" fmla="*/ 87504 h 183267"/>
                <a:gd name="connsiteX4" fmla="*/ 199217 w 231993"/>
                <a:gd name="connsiteY4" fmla="*/ 121354 h 183267"/>
                <a:gd name="connsiteX5" fmla="*/ 30545 w 231993"/>
                <a:gd name="connsiteY5" fmla="*/ 183267 h 183267"/>
                <a:gd name="connsiteX6" fmla="*/ 0 w 231993"/>
                <a:gd name="connsiteY6" fmla="*/ 152722 h 183267"/>
                <a:gd name="connsiteX7" fmla="*/ 0 w 231993"/>
                <a:gd name="connsiteY7" fmla="*/ 30545 h 183267"/>
                <a:gd name="connsiteX0" fmla="*/ 0 w 237159"/>
                <a:gd name="connsiteY0" fmla="*/ 30545 h 183267"/>
                <a:gd name="connsiteX1" fmla="*/ 30545 w 237159"/>
                <a:gd name="connsiteY1" fmla="*/ 0 h 183267"/>
                <a:gd name="connsiteX2" fmla="*/ 201923 w 237159"/>
                <a:gd name="connsiteY2" fmla="*/ 64474 h 183267"/>
                <a:gd name="connsiteX3" fmla="*/ 237112 w 237159"/>
                <a:gd name="connsiteY3" fmla="*/ 93058 h 183267"/>
                <a:gd name="connsiteX4" fmla="*/ 199217 w 237159"/>
                <a:gd name="connsiteY4" fmla="*/ 121354 h 183267"/>
                <a:gd name="connsiteX5" fmla="*/ 30545 w 237159"/>
                <a:gd name="connsiteY5" fmla="*/ 183267 h 183267"/>
                <a:gd name="connsiteX6" fmla="*/ 0 w 237159"/>
                <a:gd name="connsiteY6" fmla="*/ 152722 h 183267"/>
                <a:gd name="connsiteX7" fmla="*/ 0 w 237159"/>
                <a:gd name="connsiteY7" fmla="*/ 30545 h 183267"/>
                <a:gd name="connsiteX0" fmla="*/ 0 w 238203"/>
                <a:gd name="connsiteY0" fmla="*/ 30545 h 183267"/>
                <a:gd name="connsiteX1" fmla="*/ 30545 w 238203"/>
                <a:gd name="connsiteY1" fmla="*/ 0 h 183267"/>
                <a:gd name="connsiteX2" fmla="*/ 201923 w 238203"/>
                <a:gd name="connsiteY2" fmla="*/ 64474 h 183267"/>
                <a:gd name="connsiteX3" fmla="*/ 237112 w 238203"/>
                <a:gd name="connsiteY3" fmla="*/ 93058 h 183267"/>
                <a:gd name="connsiteX4" fmla="*/ 210044 w 238203"/>
                <a:gd name="connsiteY4" fmla="*/ 115800 h 183267"/>
                <a:gd name="connsiteX5" fmla="*/ 30545 w 238203"/>
                <a:gd name="connsiteY5" fmla="*/ 183267 h 183267"/>
                <a:gd name="connsiteX6" fmla="*/ 0 w 238203"/>
                <a:gd name="connsiteY6" fmla="*/ 152722 h 183267"/>
                <a:gd name="connsiteX7" fmla="*/ 0 w 238203"/>
                <a:gd name="connsiteY7" fmla="*/ 30545 h 183267"/>
                <a:gd name="connsiteX0" fmla="*/ 0 w 237289"/>
                <a:gd name="connsiteY0" fmla="*/ 30545 h 183267"/>
                <a:gd name="connsiteX1" fmla="*/ 30545 w 237289"/>
                <a:gd name="connsiteY1" fmla="*/ 0 h 183267"/>
                <a:gd name="connsiteX2" fmla="*/ 201923 w 237289"/>
                <a:gd name="connsiteY2" fmla="*/ 64474 h 183267"/>
                <a:gd name="connsiteX3" fmla="*/ 237112 w 237289"/>
                <a:gd name="connsiteY3" fmla="*/ 93058 h 183267"/>
                <a:gd name="connsiteX4" fmla="*/ 210044 w 237289"/>
                <a:gd name="connsiteY4" fmla="*/ 115800 h 183267"/>
                <a:gd name="connsiteX5" fmla="*/ 30545 w 237289"/>
                <a:gd name="connsiteY5" fmla="*/ 183267 h 183267"/>
                <a:gd name="connsiteX6" fmla="*/ 0 w 237289"/>
                <a:gd name="connsiteY6" fmla="*/ 152722 h 183267"/>
                <a:gd name="connsiteX7" fmla="*/ 0 w 237289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1923 w 237112"/>
                <a:gd name="connsiteY2" fmla="*/ 64474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9609 w 237112"/>
                <a:gd name="connsiteY2" fmla="*/ 69473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112" h="183321">
                  <a:moveTo>
                    <a:pt x="0" y="30545"/>
                  </a:moveTo>
                  <a:cubicBezTo>
                    <a:pt x="0" y="13675"/>
                    <a:pt x="13675" y="0"/>
                    <a:pt x="30545" y="0"/>
                  </a:cubicBezTo>
                  <a:cubicBezTo>
                    <a:pt x="41554" y="2608"/>
                    <a:pt x="152483" y="47982"/>
                    <a:pt x="209609" y="69473"/>
                  </a:cubicBezTo>
                  <a:cubicBezTo>
                    <a:pt x="243135" y="85600"/>
                    <a:pt x="234890" y="87651"/>
                    <a:pt x="237112" y="93058"/>
                  </a:cubicBezTo>
                  <a:cubicBezTo>
                    <a:pt x="234973" y="98835"/>
                    <a:pt x="243569" y="101382"/>
                    <a:pt x="210044" y="115800"/>
                  </a:cubicBezTo>
                  <a:cubicBezTo>
                    <a:pt x="176519" y="131606"/>
                    <a:pt x="40690" y="185259"/>
                    <a:pt x="30545" y="183267"/>
                  </a:cubicBezTo>
                  <a:cubicBezTo>
                    <a:pt x="13675" y="183267"/>
                    <a:pt x="0" y="169592"/>
                    <a:pt x="0" y="152722"/>
                  </a:cubicBezTo>
                  <a:lnTo>
                    <a:pt x="0" y="3054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07035F1C-7007-4E2F-9170-BD77050FEF0F}"/>
              </a:ext>
            </a:extLst>
          </p:cNvPr>
          <p:cNvGrpSpPr/>
          <p:nvPr/>
        </p:nvGrpSpPr>
        <p:grpSpPr>
          <a:xfrm rot="10800000">
            <a:off x="2967620" y="5698552"/>
            <a:ext cx="372982" cy="307776"/>
            <a:chOff x="8695281" y="5312798"/>
            <a:chExt cx="372982" cy="238125"/>
          </a:xfrm>
        </p:grpSpPr>
        <p:sp>
          <p:nvSpPr>
            <p:cNvPr id="79" name="Retângulo: Cantos Arredondados 4">
              <a:extLst>
                <a:ext uri="{FF2B5EF4-FFF2-40B4-BE49-F238E27FC236}">
                  <a16:creationId xmlns:a16="http://schemas.microsoft.com/office/drawing/2014/main" id="{D2F32269-4F12-4843-9085-603FDC38AD1F}"/>
                </a:ext>
              </a:extLst>
            </p:cNvPr>
            <p:cNvSpPr/>
            <p:nvPr/>
          </p:nvSpPr>
          <p:spPr>
            <a:xfrm>
              <a:off x="8838976" y="5312798"/>
              <a:ext cx="229287" cy="238125"/>
            </a:xfrm>
            <a:custGeom>
              <a:avLst/>
              <a:gdLst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384509 w 415054"/>
                <a:gd name="connsiteY2" fmla="*/ 0 h 183267"/>
                <a:gd name="connsiteX3" fmla="*/ 415054 w 415054"/>
                <a:gd name="connsiteY3" fmla="*/ 30545 h 183267"/>
                <a:gd name="connsiteX4" fmla="*/ 415054 w 415054"/>
                <a:gd name="connsiteY4" fmla="*/ 152722 h 183267"/>
                <a:gd name="connsiteX5" fmla="*/ 384509 w 415054"/>
                <a:gd name="connsiteY5" fmla="*/ 183267 h 183267"/>
                <a:gd name="connsiteX6" fmla="*/ 30545 w 415054"/>
                <a:gd name="connsiteY6" fmla="*/ 183267 h 183267"/>
                <a:gd name="connsiteX7" fmla="*/ 0 w 415054"/>
                <a:gd name="connsiteY7" fmla="*/ 152722 h 183267"/>
                <a:gd name="connsiteX8" fmla="*/ 0 w 415054"/>
                <a:gd name="connsiteY8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30545 h 183267"/>
                <a:gd name="connsiteX3" fmla="*/ 415054 w 415054"/>
                <a:gd name="connsiteY3" fmla="*/ 152722 h 183267"/>
                <a:gd name="connsiteX4" fmla="*/ 384509 w 415054"/>
                <a:gd name="connsiteY4" fmla="*/ 183267 h 183267"/>
                <a:gd name="connsiteX5" fmla="*/ 30545 w 415054"/>
                <a:gd name="connsiteY5" fmla="*/ 183267 h 183267"/>
                <a:gd name="connsiteX6" fmla="*/ 0 w 415054"/>
                <a:gd name="connsiteY6" fmla="*/ 152722 h 183267"/>
                <a:gd name="connsiteX7" fmla="*/ 0 w 415054"/>
                <a:gd name="connsiteY7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84509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74984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0545 w 415054"/>
                <a:gd name="connsiteY3" fmla="*/ 183267 h 183267"/>
                <a:gd name="connsiteX4" fmla="*/ 0 w 415054"/>
                <a:gd name="connsiteY4" fmla="*/ 152722 h 183267"/>
                <a:gd name="connsiteX5" fmla="*/ 0 w 415054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231698 w 231698"/>
                <a:gd name="connsiteY2" fmla="*/ 88428 h 183267"/>
                <a:gd name="connsiteX3" fmla="*/ 30545 w 231698"/>
                <a:gd name="connsiteY3" fmla="*/ 183267 h 183267"/>
                <a:gd name="connsiteX4" fmla="*/ 0 w 231698"/>
                <a:gd name="connsiteY4" fmla="*/ 152722 h 183267"/>
                <a:gd name="connsiteX5" fmla="*/ 0 w 231698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30545 w 231698"/>
                <a:gd name="connsiteY4" fmla="*/ 183267 h 183267"/>
                <a:gd name="connsiteX5" fmla="*/ 0 w 231698"/>
                <a:gd name="connsiteY5" fmla="*/ 152722 h 183267"/>
                <a:gd name="connsiteX6" fmla="*/ 0 w 231698"/>
                <a:gd name="connsiteY6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8428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96760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7504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993"/>
                <a:gd name="connsiteY0" fmla="*/ 30545 h 183267"/>
                <a:gd name="connsiteX1" fmla="*/ 30545 w 231993"/>
                <a:gd name="connsiteY1" fmla="*/ 0 h 183267"/>
                <a:gd name="connsiteX2" fmla="*/ 201923 w 231993"/>
                <a:gd name="connsiteY2" fmla="*/ 64474 h 183267"/>
                <a:gd name="connsiteX3" fmla="*/ 231698 w 231993"/>
                <a:gd name="connsiteY3" fmla="*/ 87504 h 183267"/>
                <a:gd name="connsiteX4" fmla="*/ 199217 w 231993"/>
                <a:gd name="connsiteY4" fmla="*/ 121354 h 183267"/>
                <a:gd name="connsiteX5" fmla="*/ 30545 w 231993"/>
                <a:gd name="connsiteY5" fmla="*/ 183267 h 183267"/>
                <a:gd name="connsiteX6" fmla="*/ 0 w 231993"/>
                <a:gd name="connsiteY6" fmla="*/ 152722 h 183267"/>
                <a:gd name="connsiteX7" fmla="*/ 0 w 231993"/>
                <a:gd name="connsiteY7" fmla="*/ 30545 h 183267"/>
                <a:gd name="connsiteX0" fmla="*/ 0 w 237159"/>
                <a:gd name="connsiteY0" fmla="*/ 30545 h 183267"/>
                <a:gd name="connsiteX1" fmla="*/ 30545 w 237159"/>
                <a:gd name="connsiteY1" fmla="*/ 0 h 183267"/>
                <a:gd name="connsiteX2" fmla="*/ 201923 w 237159"/>
                <a:gd name="connsiteY2" fmla="*/ 64474 h 183267"/>
                <a:gd name="connsiteX3" fmla="*/ 237112 w 237159"/>
                <a:gd name="connsiteY3" fmla="*/ 93058 h 183267"/>
                <a:gd name="connsiteX4" fmla="*/ 199217 w 237159"/>
                <a:gd name="connsiteY4" fmla="*/ 121354 h 183267"/>
                <a:gd name="connsiteX5" fmla="*/ 30545 w 237159"/>
                <a:gd name="connsiteY5" fmla="*/ 183267 h 183267"/>
                <a:gd name="connsiteX6" fmla="*/ 0 w 237159"/>
                <a:gd name="connsiteY6" fmla="*/ 152722 h 183267"/>
                <a:gd name="connsiteX7" fmla="*/ 0 w 237159"/>
                <a:gd name="connsiteY7" fmla="*/ 30545 h 183267"/>
                <a:gd name="connsiteX0" fmla="*/ 0 w 238203"/>
                <a:gd name="connsiteY0" fmla="*/ 30545 h 183267"/>
                <a:gd name="connsiteX1" fmla="*/ 30545 w 238203"/>
                <a:gd name="connsiteY1" fmla="*/ 0 h 183267"/>
                <a:gd name="connsiteX2" fmla="*/ 201923 w 238203"/>
                <a:gd name="connsiteY2" fmla="*/ 64474 h 183267"/>
                <a:gd name="connsiteX3" fmla="*/ 237112 w 238203"/>
                <a:gd name="connsiteY3" fmla="*/ 93058 h 183267"/>
                <a:gd name="connsiteX4" fmla="*/ 210044 w 238203"/>
                <a:gd name="connsiteY4" fmla="*/ 115800 h 183267"/>
                <a:gd name="connsiteX5" fmla="*/ 30545 w 238203"/>
                <a:gd name="connsiteY5" fmla="*/ 183267 h 183267"/>
                <a:gd name="connsiteX6" fmla="*/ 0 w 238203"/>
                <a:gd name="connsiteY6" fmla="*/ 152722 h 183267"/>
                <a:gd name="connsiteX7" fmla="*/ 0 w 238203"/>
                <a:gd name="connsiteY7" fmla="*/ 30545 h 183267"/>
                <a:gd name="connsiteX0" fmla="*/ 0 w 237289"/>
                <a:gd name="connsiteY0" fmla="*/ 30545 h 183267"/>
                <a:gd name="connsiteX1" fmla="*/ 30545 w 237289"/>
                <a:gd name="connsiteY1" fmla="*/ 0 h 183267"/>
                <a:gd name="connsiteX2" fmla="*/ 201923 w 237289"/>
                <a:gd name="connsiteY2" fmla="*/ 64474 h 183267"/>
                <a:gd name="connsiteX3" fmla="*/ 237112 w 237289"/>
                <a:gd name="connsiteY3" fmla="*/ 93058 h 183267"/>
                <a:gd name="connsiteX4" fmla="*/ 210044 w 237289"/>
                <a:gd name="connsiteY4" fmla="*/ 115800 h 183267"/>
                <a:gd name="connsiteX5" fmla="*/ 30545 w 237289"/>
                <a:gd name="connsiteY5" fmla="*/ 183267 h 183267"/>
                <a:gd name="connsiteX6" fmla="*/ 0 w 237289"/>
                <a:gd name="connsiteY6" fmla="*/ 152722 h 183267"/>
                <a:gd name="connsiteX7" fmla="*/ 0 w 237289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1923 w 237112"/>
                <a:gd name="connsiteY2" fmla="*/ 64474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9609 w 237112"/>
                <a:gd name="connsiteY2" fmla="*/ 69473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112" h="183321">
                  <a:moveTo>
                    <a:pt x="0" y="30545"/>
                  </a:moveTo>
                  <a:cubicBezTo>
                    <a:pt x="0" y="13675"/>
                    <a:pt x="13675" y="0"/>
                    <a:pt x="30545" y="0"/>
                  </a:cubicBezTo>
                  <a:cubicBezTo>
                    <a:pt x="41554" y="2608"/>
                    <a:pt x="152483" y="47982"/>
                    <a:pt x="209609" y="69473"/>
                  </a:cubicBezTo>
                  <a:cubicBezTo>
                    <a:pt x="243135" y="85600"/>
                    <a:pt x="234890" y="87651"/>
                    <a:pt x="237112" y="93058"/>
                  </a:cubicBezTo>
                  <a:cubicBezTo>
                    <a:pt x="234973" y="98835"/>
                    <a:pt x="243569" y="101382"/>
                    <a:pt x="210044" y="115800"/>
                  </a:cubicBezTo>
                  <a:cubicBezTo>
                    <a:pt x="176519" y="131606"/>
                    <a:pt x="40690" y="185259"/>
                    <a:pt x="30545" y="183267"/>
                  </a:cubicBezTo>
                  <a:cubicBezTo>
                    <a:pt x="13675" y="183267"/>
                    <a:pt x="0" y="169592"/>
                    <a:pt x="0" y="152722"/>
                  </a:cubicBezTo>
                  <a:lnTo>
                    <a:pt x="0" y="3054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tângulo: Cantos Arredondados 4">
              <a:extLst>
                <a:ext uri="{FF2B5EF4-FFF2-40B4-BE49-F238E27FC236}">
                  <a16:creationId xmlns:a16="http://schemas.microsoft.com/office/drawing/2014/main" id="{CBE96911-24CD-432B-8A26-B9735BE8E81D}"/>
                </a:ext>
              </a:extLst>
            </p:cNvPr>
            <p:cNvSpPr/>
            <p:nvPr/>
          </p:nvSpPr>
          <p:spPr>
            <a:xfrm>
              <a:off x="8695281" y="5312798"/>
              <a:ext cx="229287" cy="238125"/>
            </a:xfrm>
            <a:custGeom>
              <a:avLst/>
              <a:gdLst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384509 w 415054"/>
                <a:gd name="connsiteY2" fmla="*/ 0 h 183267"/>
                <a:gd name="connsiteX3" fmla="*/ 415054 w 415054"/>
                <a:gd name="connsiteY3" fmla="*/ 30545 h 183267"/>
                <a:gd name="connsiteX4" fmla="*/ 415054 w 415054"/>
                <a:gd name="connsiteY4" fmla="*/ 152722 h 183267"/>
                <a:gd name="connsiteX5" fmla="*/ 384509 w 415054"/>
                <a:gd name="connsiteY5" fmla="*/ 183267 h 183267"/>
                <a:gd name="connsiteX6" fmla="*/ 30545 w 415054"/>
                <a:gd name="connsiteY6" fmla="*/ 183267 h 183267"/>
                <a:gd name="connsiteX7" fmla="*/ 0 w 415054"/>
                <a:gd name="connsiteY7" fmla="*/ 152722 h 183267"/>
                <a:gd name="connsiteX8" fmla="*/ 0 w 415054"/>
                <a:gd name="connsiteY8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30545 h 183267"/>
                <a:gd name="connsiteX3" fmla="*/ 415054 w 415054"/>
                <a:gd name="connsiteY3" fmla="*/ 152722 h 183267"/>
                <a:gd name="connsiteX4" fmla="*/ 384509 w 415054"/>
                <a:gd name="connsiteY4" fmla="*/ 183267 h 183267"/>
                <a:gd name="connsiteX5" fmla="*/ 30545 w 415054"/>
                <a:gd name="connsiteY5" fmla="*/ 183267 h 183267"/>
                <a:gd name="connsiteX6" fmla="*/ 0 w 415054"/>
                <a:gd name="connsiteY6" fmla="*/ 152722 h 183267"/>
                <a:gd name="connsiteX7" fmla="*/ 0 w 415054"/>
                <a:gd name="connsiteY7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84509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74984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0545 w 415054"/>
                <a:gd name="connsiteY3" fmla="*/ 183267 h 183267"/>
                <a:gd name="connsiteX4" fmla="*/ 0 w 415054"/>
                <a:gd name="connsiteY4" fmla="*/ 152722 h 183267"/>
                <a:gd name="connsiteX5" fmla="*/ 0 w 415054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231698 w 231698"/>
                <a:gd name="connsiteY2" fmla="*/ 88428 h 183267"/>
                <a:gd name="connsiteX3" fmla="*/ 30545 w 231698"/>
                <a:gd name="connsiteY3" fmla="*/ 183267 h 183267"/>
                <a:gd name="connsiteX4" fmla="*/ 0 w 231698"/>
                <a:gd name="connsiteY4" fmla="*/ 152722 h 183267"/>
                <a:gd name="connsiteX5" fmla="*/ 0 w 231698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30545 w 231698"/>
                <a:gd name="connsiteY4" fmla="*/ 183267 h 183267"/>
                <a:gd name="connsiteX5" fmla="*/ 0 w 231698"/>
                <a:gd name="connsiteY5" fmla="*/ 152722 h 183267"/>
                <a:gd name="connsiteX6" fmla="*/ 0 w 231698"/>
                <a:gd name="connsiteY6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8428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96760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7504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993"/>
                <a:gd name="connsiteY0" fmla="*/ 30545 h 183267"/>
                <a:gd name="connsiteX1" fmla="*/ 30545 w 231993"/>
                <a:gd name="connsiteY1" fmla="*/ 0 h 183267"/>
                <a:gd name="connsiteX2" fmla="*/ 201923 w 231993"/>
                <a:gd name="connsiteY2" fmla="*/ 64474 h 183267"/>
                <a:gd name="connsiteX3" fmla="*/ 231698 w 231993"/>
                <a:gd name="connsiteY3" fmla="*/ 87504 h 183267"/>
                <a:gd name="connsiteX4" fmla="*/ 199217 w 231993"/>
                <a:gd name="connsiteY4" fmla="*/ 121354 h 183267"/>
                <a:gd name="connsiteX5" fmla="*/ 30545 w 231993"/>
                <a:gd name="connsiteY5" fmla="*/ 183267 h 183267"/>
                <a:gd name="connsiteX6" fmla="*/ 0 w 231993"/>
                <a:gd name="connsiteY6" fmla="*/ 152722 h 183267"/>
                <a:gd name="connsiteX7" fmla="*/ 0 w 231993"/>
                <a:gd name="connsiteY7" fmla="*/ 30545 h 183267"/>
                <a:gd name="connsiteX0" fmla="*/ 0 w 237159"/>
                <a:gd name="connsiteY0" fmla="*/ 30545 h 183267"/>
                <a:gd name="connsiteX1" fmla="*/ 30545 w 237159"/>
                <a:gd name="connsiteY1" fmla="*/ 0 h 183267"/>
                <a:gd name="connsiteX2" fmla="*/ 201923 w 237159"/>
                <a:gd name="connsiteY2" fmla="*/ 64474 h 183267"/>
                <a:gd name="connsiteX3" fmla="*/ 237112 w 237159"/>
                <a:gd name="connsiteY3" fmla="*/ 93058 h 183267"/>
                <a:gd name="connsiteX4" fmla="*/ 199217 w 237159"/>
                <a:gd name="connsiteY4" fmla="*/ 121354 h 183267"/>
                <a:gd name="connsiteX5" fmla="*/ 30545 w 237159"/>
                <a:gd name="connsiteY5" fmla="*/ 183267 h 183267"/>
                <a:gd name="connsiteX6" fmla="*/ 0 w 237159"/>
                <a:gd name="connsiteY6" fmla="*/ 152722 h 183267"/>
                <a:gd name="connsiteX7" fmla="*/ 0 w 237159"/>
                <a:gd name="connsiteY7" fmla="*/ 30545 h 183267"/>
                <a:gd name="connsiteX0" fmla="*/ 0 w 238203"/>
                <a:gd name="connsiteY0" fmla="*/ 30545 h 183267"/>
                <a:gd name="connsiteX1" fmla="*/ 30545 w 238203"/>
                <a:gd name="connsiteY1" fmla="*/ 0 h 183267"/>
                <a:gd name="connsiteX2" fmla="*/ 201923 w 238203"/>
                <a:gd name="connsiteY2" fmla="*/ 64474 h 183267"/>
                <a:gd name="connsiteX3" fmla="*/ 237112 w 238203"/>
                <a:gd name="connsiteY3" fmla="*/ 93058 h 183267"/>
                <a:gd name="connsiteX4" fmla="*/ 210044 w 238203"/>
                <a:gd name="connsiteY4" fmla="*/ 115800 h 183267"/>
                <a:gd name="connsiteX5" fmla="*/ 30545 w 238203"/>
                <a:gd name="connsiteY5" fmla="*/ 183267 h 183267"/>
                <a:gd name="connsiteX6" fmla="*/ 0 w 238203"/>
                <a:gd name="connsiteY6" fmla="*/ 152722 h 183267"/>
                <a:gd name="connsiteX7" fmla="*/ 0 w 238203"/>
                <a:gd name="connsiteY7" fmla="*/ 30545 h 183267"/>
                <a:gd name="connsiteX0" fmla="*/ 0 w 237289"/>
                <a:gd name="connsiteY0" fmla="*/ 30545 h 183267"/>
                <a:gd name="connsiteX1" fmla="*/ 30545 w 237289"/>
                <a:gd name="connsiteY1" fmla="*/ 0 h 183267"/>
                <a:gd name="connsiteX2" fmla="*/ 201923 w 237289"/>
                <a:gd name="connsiteY2" fmla="*/ 64474 h 183267"/>
                <a:gd name="connsiteX3" fmla="*/ 237112 w 237289"/>
                <a:gd name="connsiteY3" fmla="*/ 93058 h 183267"/>
                <a:gd name="connsiteX4" fmla="*/ 210044 w 237289"/>
                <a:gd name="connsiteY4" fmla="*/ 115800 h 183267"/>
                <a:gd name="connsiteX5" fmla="*/ 30545 w 237289"/>
                <a:gd name="connsiteY5" fmla="*/ 183267 h 183267"/>
                <a:gd name="connsiteX6" fmla="*/ 0 w 237289"/>
                <a:gd name="connsiteY6" fmla="*/ 152722 h 183267"/>
                <a:gd name="connsiteX7" fmla="*/ 0 w 237289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1923 w 237112"/>
                <a:gd name="connsiteY2" fmla="*/ 64474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9609 w 237112"/>
                <a:gd name="connsiteY2" fmla="*/ 69473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112" h="183321">
                  <a:moveTo>
                    <a:pt x="0" y="30545"/>
                  </a:moveTo>
                  <a:cubicBezTo>
                    <a:pt x="0" y="13675"/>
                    <a:pt x="13675" y="0"/>
                    <a:pt x="30545" y="0"/>
                  </a:cubicBezTo>
                  <a:cubicBezTo>
                    <a:pt x="41554" y="2608"/>
                    <a:pt x="152483" y="47982"/>
                    <a:pt x="209609" y="69473"/>
                  </a:cubicBezTo>
                  <a:cubicBezTo>
                    <a:pt x="243135" y="85600"/>
                    <a:pt x="234890" y="87651"/>
                    <a:pt x="237112" y="93058"/>
                  </a:cubicBezTo>
                  <a:cubicBezTo>
                    <a:pt x="234973" y="98835"/>
                    <a:pt x="243569" y="101382"/>
                    <a:pt x="210044" y="115800"/>
                  </a:cubicBezTo>
                  <a:cubicBezTo>
                    <a:pt x="176519" y="131606"/>
                    <a:pt x="40690" y="185259"/>
                    <a:pt x="30545" y="183267"/>
                  </a:cubicBezTo>
                  <a:cubicBezTo>
                    <a:pt x="13675" y="183267"/>
                    <a:pt x="0" y="169592"/>
                    <a:pt x="0" y="152722"/>
                  </a:cubicBezTo>
                  <a:lnTo>
                    <a:pt x="0" y="3054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843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69D0522-D0D0-4CBB-8118-63139D60F378}"/>
              </a:ext>
            </a:extLst>
          </p:cNvPr>
          <p:cNvSpPr/>
          <p:nvPr/>
        </p:nvSpPr>
        <p:spPr>
          <a:xfrm>
            <a:off x="2381" y="350838"/>
            <a:ext cx="12192000" cy="692727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48000">
                <a:schemeClr val="accent5">
                  <a:lumMod val="75000"/>
                </a:schemeClr>
              </a:gs>
              <a:gs pos="16000">
                <a:schemeClr val="accent5"/>
              </a:gs>
              <a:gs pos="8300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F5D3569-266E-4357-9A26-BD21F0C29258}"/>
              </a:ext>
            </a:extLst>
          </p:cNvPr>
          <p:cNvSpPr/>
          <p:nvPr/>
        </p:nvSpPr>
        <p:spPr>
          <a:xfrm>
            <a:off x="-2173689" y="7762913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1986D6E9-30C1-4775-B018-AB1AC2F8086F}"/>
              </a:ext>
            </a:extLst>
          </p:cNvPr>
          <p:cNvCxnSpPr>
            <a:cxnSpLocks/>
          </p:cNvCxnSpPr>
          <p:nvPr/>
        </p:nvCxnSpPr>
        <p:spPr>
          <a:xfrm>
            <a:off x="6601500" y="7820527"/>
            <a:ext cx="0" cy="64446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Imagem 90">
            <a:extLst>
              <a:ext uri="{FF2B5EF4-FFF2-40B4-BE49-F238E27FC236}">
                <a16:creationId xmlns:a16="http://schemas.microsoft.com/office/drawing/2014/main" id="{B420F6F5-40B3-4A21-89F0-2E7FEF9E3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3740" y="139667"/>
            <a:ext cx="523663" cy="530292"/>
          </a:xfrm>
          <a:prstGeom prst="rect">
            <a:avLst/>
          </a:prstGeom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DBD301C3-9C01-466B-BB25-4C7D3FD15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53740" y="831733"/>
            <a:ext cx="573206" cy="573206"/>
          </a:xfrm>
          <a:prstGeom prst="rect">
            <a:avLst/>
          </a:prstGeom>
        </p:spPr>
      </p:pic>
      <p:sp>
        <p:nvSpPr>
          <p:cNvPr id="118" name="Retângulo: Cantos Arredondados 117">
            <a:extLst>
              <a:ext uri="{FF2B5EF4-FFF2-40B4-BE49-F238E27FC236}">
                <a16:creationId xmlns:a16="http://schemas.microsoft.com/office/drawing/2014/main" id="{BE1CB51C-B31C-4D0C-9103-EAFE5B9D3C9A}"/>
              </a:ext>
            </a:extLst>
          </p:cNvPr>
          <p:cNvSpPr/>
          <p:nvPr/>
        </p:nvSpPr>
        <p:spPr>
          <a:xfrm>
            <a:off x="141988" y="7666408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accent5">
                  <a:lumMod val="40000"/>
                  <a:lumOff val="60000"/>
                </a:schemeClr>
              </a:gs>
              <a:gs pos="48000">
                <a:schemeClr val="accent5">
                  <a:lumMod val="75000"/>
                </a:schemeClr>
              </a:gs>
              <a:gs pos="97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6" name="Picture 10" descr="Resultado de imagem para icon mute">
            <a:extLst>
              <a:ext uri="{FF2B5EF4-FFF2-40B4-BE49-F238E27FC236}">
                <a16:creationId xmlns:a16="http://schemas.microsoft.com/office/drawing/2014/main" id="{A2362A22-436E-4E35-9D15-4611811FC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3946" y="5306260"/>
            <a:ext cx="449942" cy="36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Imagem 146">
            <a:extLst>
              <a:ext uri="{FF2B5EF4-FFF2-40B4-BE49-F238E27FC236}">
                <a16:creationId xmlns:a16="http://schemas.microsoft.com/office/drawing/2014/main" id="{77262224-9976-47D0-98A4-B5F76A518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587" y="5815801"/>
            <a:ext cx="381053" cy="381053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5C59E2A-A9CA-48A0-A015-895034C43C2F}"/>
              </a:ext>
            </a:extLst>
          </p:cNvPr>
          <p:cNvGrpSpPr/>
          <p:nvPr/>
        </p:nvGrpSpPr>
        <p:grpSpPr>
          <a:xfrm>
            <a:off x="8754334" y="7808956"/>
            <a:ext cx="372982" cy="307774"/>
            <a:chOff x="8695281" y="5312798"/>
            <a:chExt cx="372982" cy="238125"/>
          </a:xfrm>
        </p:grpSpPr>
        <p:sp>
          <p:nvSpPr>
            <p:cNvPr id="76" name="Retângulo: Cantos Arredondados 4">
              <a:extLst>
                <a:ext uri="{FF2B5EF4-FFF2-40B4-BE49-F238E27FC236}">
                  <a16:creationId xmlns:a16="http://schemas.microsoft.com/office/drawing/2014/main" id="{852BD36E-F6D8-4E6E-8AB6-6C502AA8C886}"/>
                </a:ext>
              </a:extLst>
            </p:cNvPr>
            <p:cNvSpPr/>
            <p:nvPr/>
          </p:nvSpPr>
          <p:spPr>
            <a:xfrm>
              <a:off x="8838976" y="5312798"/>
              <a:ext cx="229287" cy="238125"/>
            </a:xfrm>
            <a:custGeom>
              <a:avLst/>
              <a:gdLst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384509 w 415054"/>
                <a:gd name="connsiteY2" fmla="*/ 0 h 183267"/>
                <a:gd name="connsiteX3" fmla="*/ 415054 w 415054"/>
                <a:gd name="connsiteY3" fmla="*/ 30545 h 183267"/>
                <a:gd name="connsiteX4" fmla="*/ 415054 w 415054"/>
                <a:gd name="connsiteY4" fmla="*/ 152722 h 183267"/>
                <a:gd name="connsiteX5" fmla="*/ 384509 w 415054"/>
                <a:gd name="connsiteY5" fmla="*/ 183267 h 183267"/>
                <a:gd name="connsiteX6" fmla="*/ 30545 w 415054"/>
                <a:gd name="connsiteY6" fmla="*/ 183267 h 183267"/>
                <a:gd name="connsiteX7" fmla="*/ 0 w 415054"/>
                <a:gd name="connsiteY7" fmla="*/ 152722 h 183267"/>
                <a:gd name="connsiteX8" fmla="*/ 0 w 415054"/>
                <a:gd name="connsiteY8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30545 h 183267"/>
                <a:gd name="connsiteX3" fmla="*/ 415054 w 415054"/>
                <a:gd name="connsiteY3" fmla="*/ 152722 h 183267"/>
                <a:gd name="connsiteX4" fmla="*/ 384509 w 415054"/>
                <a:gd name="connsiteY4" fmla="*/ 183267 h 183267"/>
                <a:gd name="connsiteX5" fmla="*/ 30545 w 415054"/>
                <a:gd name="connsiteY5" fmla="*/ 183267 h 183267"/>
                <a:gd name="connsiteX6" fmla="*/ 0 w 415054"/>
                <a:gd name="connsiteY6" fmla="*/ 152722 h 183267"/>
                <a:gd name="connsiteX7" fmla="*/ 0 w 415054"/>
                <a:gd name="connsiteY7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84509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74984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0545 w 415054"/>
                <a:gd name="connsiteY3" fmla="*/ 183267 h 183267"/>
                <a:gd name="connsiteX4" fmla="*/ 0 w 415054"/>
                <a:gd name="connsiteY4" fmla="*/ 152722 h 183267"/>
                <a:gd name="connsiteX5" fmla="*/ 0 w 415054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231698 w 231698"/>
                <a:gd name="connsiteY2" fmla="*/ 88428 h 183267"/>
                <a:gd name="connsiteX3" fmla="*/ 30545 w 231698"/>
                <a:gd name="connsiteY3" fmla="*/ 183267 h 183267"/>
                <a:gd name="connsiteX4" fmla="*/ 0 w 231698"/>
                <a:gd name="connsiteY4" fmla="*/ 152722 h 183267"/>
                <a:gd name="connsiteX5" fmla="*/ 0 w 231698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30545 w 231698"/>
                <a:gd name="connsiteY4" fmla="*/ 183267 h 183267"/>
                <a:gd name="connsiteX5" fmla="*/ 0 w 231698"/>
                <a:gd name="connsiteY5" fmla="*/ 152722 h 183267"/>
                <a:gd name="connsiteX6" fmla="*/ 0 w 231698"/>
                <a:gd name="connsiteY6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8428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96760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7504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993"/>
                <a:gd name="connsiteY0" fmla="*/ 30545 h 183267"/>
                <a:gd name="connsiteX1" fmla="*/ 30545 w 231993"/>
                <a:gd name="connsiteY1" fmla="*/ 0 h 183267"/>
                <a:gd name="connsiteX2" fmla="*/ 201923 w 231993"/>
                <a:gd name="connsiteY2" fmla="*/ 64474 h 183267"/>
                <a:gd name="connsiteX3" fmla="*/ 231698 w 231993"/>
                <a:gd name="connsiteY3" fmla="*/ 87504 h 183267"/>
                <a:gd name="connsiteX4" fmla="*/ 199217 w 231993"/>
                <a:gd name="connsiteY4" fmla="*/ 121354 h 183267"/>
                <a:gd name="connsiteX5" fmla="*/ 30545 w 231993"/>
                <a:gd name="connsiteY5" fmla="*/ 183267 h 183267"/>
                <a:gd name="connsiteX6" fmla="*/ 0 w 231993"/>
                <a:gd name="connsiteY6" fmla="*/ 152722 h 183267"/>
                <a:gd name="connsiteX7" fmla="*/ 0 w 231993"/>
                <a:gd name="connsiteY7" fmla="*/ 30545 h 183267"/>
                <a:gd name="connsiteX0" fmla="*/ 0 w 237159"/>
                <a:gd name="connsiteY0" fmla="*/ 30545 h 183267"/>
                <a:gd name="connsiteX1" fmla="*/ 30545 w 237159"/>
                <a:gd name="connsiteY1" fmla="*/ 0 h 183267"/>
                <a:gd name="connsiteX2" fmla="*/ 201923 w 237159"/>
                <a:gd name="connsiteY2" fmla="*/ 64474 h 183267"/>
                <a:gd name="connsiteX3" fmla="*/ 237112 w 237159"/>
                <a:gd name="connsiteY3" fmla="*/ 93058 h 183267"/>
                <a:gd name="connsiteX4" fmla="*/ 199217 w 237159"/>
                <a:gd name="connsiteY4" fmla="*/ 121354 h 183267"/>
                <a:gd name="connsiteX5" fmla="*/ 30545 w 237159"/>
                <a:gd name="connsiteY5" fmla="*/ 183267 h 183267"/>
                <a:gd name="connsiteX6" fmla="*/ 0 w 237159"/>
                <a:gd name="connsiteY6" fmla="*/ 152722 h 183267"/>
                <a:gd name="connsiteX7" fmla="*/ 0 w 237159"/>
                <a:gd name="connsiteY7" fmla="*/ 30545 h 183267"/>
                <a:gd name="connsiteX0" fmla="*/ 0 w 238203"/>
                <a:gd name="connsiteY0" fmla="*/ 30545 h 183267"/>
                <a:gd name="connsiteX1" fmla="*/ 30545 w 238203"/>
                <a:gd name="connsiteY1" fmla="*/ 0 h 183267"/>
                <a:gd name="connsiteX2" fmla="*/ 201923 w 238203"/>
                <a:gd name="connsiteY2" fmla="*/ 64474 h 183267"/>
                <a:gd name="connsiteX3" fmla="*/ 237112 w 238203"/>
                <a:gd name="connsiteY3" fmla="*/ 93058 h 183267"/>
                <a:gd name="connsiteX4" fmla="*/ 210044 w 238203"/>
                <a:gd name="connsiteY4" fmla="*/ 115800 h 183267"/>
                <a:gd name="connsiteX5" fmla="*/ 30545 w 238203"/>
                <a:gd name="connsiteY5" fmla="*/ 183267 h 183267"/>
                <a:gd name="connsiteX6" fmla="*/ 0 w 238203"/>
                <a:gd name="connsiteY6" fmla="*/ 152722 h 183267"/>
                <a:gd name="connsiteX7" fmla="*/ 0 w 238203"/>
                <a:gd name="connsiteY7" fmla="*/ 30545 h 183267"/>
                <a:gd name="connsiteX0" fmla="*/ 0 w 237289"/>
                <a:gd name="connsiteY0" fmla="*/ 30545 h 183267"/>
                <a:gd name="connsiteX1" fmla="*/ 30545 w 237289"/>
                <a:gd name="connsiteY1" fmla="*/ 0 h 183267"/>
                <a:gd name="connsiteX2" fmla="*/ 201923 w 237289"/>
                <a:gd name="connsiteY2" fmla="*/ 64474 h 183267"/>
                <a:gd name="connsiteX3" fmla="*/ 237112 w 237289"/>
                <a:gd name="connsiteY3" fmla="*/ 93058 h 183267"/>
                <a:gd name="connsiteX4" fmla="*/ 210044 w 237289"/>
                <a:gd name="connsiteY4" fmla="*/ 115800 h 183267"/>
                <a:gd name="connsiteX5" fmla="*/ 30545 w 237289"/>
                <a:gd name="connsiteY5" fmla="*/ 183267 h 183267"/>
                <a:gd name="connsiteX6" fmla="*/ 0 w 237289"/>
                <a:gd name="connsiteY6" fmla="*/ 152722 h 183267"/>
                <a:gd name="connsiteX7" fmla="*/ 0 w 237289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1923 w 237112"/>
                <a:gd name="connsiteY2" fmla="*/ 64474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9609 w 237112"/>
                <a:gd name="connsiteY2" fmla="*/ 69473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112" h="183321">
                  <a:moveTo>
                    <a:pt x="0" y="30545"/>
                  </a:moveTo>
                  <a:cubicBezTo>
                    <a:pt x="0" y="13675"/>
                    <a:pt x="13675" y="0"/>
                    <a:pt x="30545" y="0"/>
                  </a:cubicBezTo>
                  <a:cubicBezTo>
                    <a:pt x="41554" y="2608"/>
                    <a:pt x="152483" y="47982"/>
                    <a:pt x="209609" y="69473"/>
                  </a:cubicBezTo>
                  <a:cubicBezTo>
                    <a:pt x="243135" y="85600"/>
                    <a:pt x="234890" y="87651"/>
                    <a:pt x="237112" y="93058"/>
                  </a:cubicBezTo>
                  <a:cubicBezTo>
                    <a:pt x="234973" y="98835"/>
                    <a:pt x="243569" y="101382"/>
                    <a:pt x="210044" y="115800"/>
                  </a:cubicBezTo>
                  <a:cubicBezTo>
                    <a:pt x="176519" y="131606"/>
                    <a:pt x="40690" y="185259"/>
                    <a:pt x="30545" y="183267"/>
                  </a:cubicBezTo>
                  <a:cubicBezTo>
                    <a:pt x="13675" y="183267"/>
                    <a:pt x="0" y="169592"/>
                    <a:pt x="0" y="152722"/>
                  </a:cubicBezTo>
                  <a:lnTo>
                    <a:pt x="0" y="3054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0AC306CF-316F-4077-B5B5-DCA2F137BAB2}"/>
                </a:ext>
              </a:extLst>
            </p:cNvPr>
            <p:cNvSpPr/>
            <p:nvPr/>
          </p:nvSpPr>
          <p:spPr>
            <a:xfrm>
              <a:off x="8695281" y="5312798"/>
              <a:ext cx="229287" cy="238125"/>
            </a:xfrm>
            <a:custGeom>
              <a:avLst/>
              <a:gdLst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384509 w 415054"/>
                <a:gd name="connsiteY2" fmla="*/ 0 h 183267"/>
                <a:gd name="connsiteX3" fmla="*/ 415054 w 415054"/>
                <a:gd name="connsiteY3" fmla="*/ 30545 h 183267"/>
                <a:gd name="connsiteX4" fmla="*/ 415054 w 415054"/>
                <a:gd name="connsiteY4" fmla="*/ 152722 h 183267"/>
                <a:gd name="connsiteX5" fmla="*/ 384509 w 415054"/>
                <a:gd name="connsiteY5" fmla="*/ 183267 h 183267"/>
                <a:gd name="connsiteX6" fmla="*/ 30545 w 415054"/>
                <a:gd name="connsiteY6" fmla="*/ 183267 h 183267"/>
                <a:gd name="connsiteX7" fmla="*/ 0 w 415054"/>
                <a:gd name="connsiteY7" fmla="*/ 152722 h 183267"/>
                <a:gd name="connsiteX8" fmla="*/ 0 w 415054"/>
                <a:gd name="connsiteY8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30545 h 183267"/>
                <a:gd name="connsiteX3" fmla="*/ 415054 w 415054"/>
                <a:gd name="connsiteY3" fmla="*/ 152722 h 183267"/>
                <a:gd name="connsiteX4" fmla="*/ 384509 w 415054"/>
                <a:gd name="connsiteY4" fmla="*/ 183267 h 183267"/>
                <a:gd name="connsiteX5" fmla="*/ 30545 w 415054"/>
                <a:gd name="connsiteY5" fmla="*/ 183267 h 183267"/>
                <a:gd name="connsiteX6" fmla="*/ 0 w 415054"/>
                <a:gd name="connsiteY6" fmla="*/ 152722 h 183267"/>
                <a:gd name="connsiteX7" fmla="*/ 0 w 415054"/>
                <a:gd name="connsiteY7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84509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74984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0545 w 415054"/>
                <a:gd name="connsiteY3" fmla="*/ 183267 h 183267"/>
                <a:gd name="connsiteX4" fmla="*/ 0 w 415054"/>
                <a:gd name="connsiteY4" fmla="*/ 152722 h 183267"/>
                <a:gd name="connsiteX5" fmla="*/ 0 w 415054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231698 w 231698"/>
                <a:gd name="connsiteY2" fmla="*/ 88428 h 183267"/>
                <a:gd name="connsiteX3" fmla="*/ 30545 w 231698"/>
                <a:gd name="connsiteY3" fmla="*/ 183267 h 183267"/>
                <a:gd name="connsiteX4" fmla="*/ 0 w 231698"/>
                <a:gd name="connsiteY4" fmla="*/ 152722 h 183267"/>
                <a:gd name="connsiteX5" fmla="*/ 0 w 231698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30545 w 231698"/>
                <a:gd name="connsiteY4" fmla="*/ 183267 h 183267"/>
                <a:gd name="connsiteX5" fmla="*/ 0 w 231698"/>
                <a:gd name="connsiteY5" fmla="*/ 152722 h 183267"/>
                <a:gd name="connsiteX6" fmla="*/ 0 w 231698"/>
                <a:gd name="connsiteY6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8428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96760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7504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993"/>
                <a:gd name="connsiteY0" fmla="*/ 30545 h 183267"/>
                <a:gd name="connsiteX1" fmla="*/ 30545 w 231993"/>
                <a:gd name="connsiteY1" fmla="*/ 0 h 183267"/>
                <a:gd name="connsiteX2" fmla="*/ 201923 w 231993"/>
                <a:gd name="connsiteY2" fmla="*/ 64474 h 183267"/>
                <a:gd name="connsiteX3" fmla="*/ 231698 w 231993"/>
                <a:gd name="connsiteY3" fmla="*/ 87504 h 183267"/>
                <a:gd name="connsiteX4" fmla="*/ 199217 w 231993"/>
                <a:gd name="connsiteY4" fmla="*/ 121354 h 183267"/>
                <a:gd name="connsiteX5" fmla="*/ 30545 w 231993"/>
                <a:gd name="connsiteY5" fmla="*/ 183267 h 183267"/>
                <a:gd name="connsiteX6" fmla="*/ 0 w 231993"/>
                <a:gd name="connsiteY6" fmla="*/ 152722 h 183267"/>
                <a:gd name="connsiteX7" fmla="*/ 0 w 231993"/>
                <a:gd name="connsiteY7" fmla="*/ 30545 h 183267"/>
                <a:gd name="connsiteX0" fmla="*/ 0 w 237159"/>
                <a:gd name="connsiteY0" fmla="*/ 30545 h 183267"/>
                <a:gd name="connsiteX1" fmla="*/ 30545 w 237159"/>
                <a:gd name="connsiteY1" fmla="*/ 0 h 183267"/>
                <a:gd name="connsiteX2" fmla="*/ 201923 w 237159"/>
                <a:gd name="connsiteY2" fmla="*/ 64474 h 183267"/>
                <a:gd name="connsiteX3" fmla="*/ 237112 w 237159"/>
                <a:gd name="connsiteY3" fmla="*/ 93058 h 183267"/>
                <a:gd name="connsiteX4" fmla="*/ 199217 w 237159"/>
                <a:gd name="connsiteY4" fmla="*/ 121354 h 183267"/>
                <a:gd name="connsiteX5" fmla="*/ 30545 w 237159"/>
                <a:gd name="connsiteY5" fmla="*/ 183267 h 183267"/>
                <a:gd name="connsiteX6" fmla="*/ 0 w 237159"/>
                <a:gd name="connsiteY6" fmla="*/ 152722 h 183267"/>
                <a:gd name="connsiteX7" fmla="*/ 0 w 237159"/>
                <a:gd name="connsiteY7" fmla="*/ 30545 h 183267"/>
                <a:gd name="connsiteX0" fmla="*/ 0 w 238203"/>
                <a:gd name="connsiteY0" fmla="*/ 30545 h 183267"/>
                <a:gd name="connsiteX1" fmla="*/ 30545 w 238203"/>
                <a:gd name="connsiteY1" fmla="*/ 0 h 183267"/>
                <a:gd name="connsiteX2" fmla="*/ 201923 w 238203"/>
                <a:gd name="connsiteY2" fmla="*/ 64474 h 183267"/>
                <a:gd name="connsiteX3" fmla="*/ 237112 w 238203"/>
                <a:gd name="connsiteY3" fmla="*/ 93058 h 183267"/>
                <a:gd name="connsiteX4" fmla="*/ 210044 w 238203"/>
                <a:gd name="connsiteY4" fmla="*/ 115800 h 183267"/>
                <a:gd name="connsiteX5" fmla="*/ 30545 w 238203"/>
                <a:gd name="connsiteY5" fmla="*/ 183267 h 183267"/>
                <a:gd name="connsiteX6" fmla="*/ 0 w 238203"/>
                <a:gd name="connsiteY6" fmla="*/ 152722 h 183267"/>
                <a:gd name="connsiteX7" fmla="*/ 0 w 238203"/>
                <a:gd name="connsiteY7" fmla="*/ 30545 h 183267"/>
                <a:gd name="connsiteX0" fmla="*/ 0 w 237289"/>
                <a:gd name="connsiteY0" fmla="*/ 30545 h 183267"/>
                <a:gd name="connsiteX1" fmla="*/ 30545 w 237289"/>
                <a:gd name="connsiteY1" fmla="*/ 0 h 183267"/>
                <a:gd name="connsiteX2" fmla="*/ 201923 w 237289"/>
                <a:gd name="connsiteY2" fmla="*/ 64474 h 183267"/>
                <a:gd name="connsiteX3" fmla="*/ 237112 w 237289"/>
                <a:gd name="connsiteY3" fmla="*/ 93058 h 183267"/>
                <a:gd name="connsiteX4" fmla="*/ 210044 w 237289"/>
                <a:gd name="connsiteY4" fmla="*/ 115800 h 183267"/>
                <a:gd name="connsiteX5" fmla="*/ 30545 w 237289"/>
                <a:gd name="connsiteY5" fmla="*/ 183267 h 183267"/>
                <a:gd name="connsiteX6" fmla="*/ 0 w 237289"/>
                <a:gd name="connsiteY6" fmla="*/ 152722 h 183267"/>
                <a:gd name="connsiteX7" fmla="*/ 0 w 237289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1923 w 237112"/>
                <a:gd name="connsiteY2" fmla="*/ 64474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9609 w 237112"/>
                <a:gd name="connsiteY2" fmla="*/ 69473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112" h="183321">
                  <a:moveTo>
                    <a:pt x="0" y="30545"/>
                  </a:moveTo>
                  <a:cubicBezTo>
                    <a:pt x="0" y="13675"/>
                    <a:pt x="13675" y="0"/>
                    <a:pt x="30545" y="0"/>
                  </a:cubicBezTo>
                  <a:cubicBezTo>
                    <a:pt x="41554" y="2608"/>
                    <a:pt x="152483" y="47982"/>
                    <a:pt x="209609" y="69473"/>
                  </a:cubicBezTo>
                  <a:cubicBezTo>
                    <a:pt x="243135" y="85600"/>
                    <a:pt x="234890" y="87651"/>
                    <a:pt x="237112" y="93058"/>
                  </a:cubicBezTo>
                  <a:cubicBezTo>
                    <a:pt x="234973" y="98835"/>
                    <a:pt x="243569" y="101382"/>
                    <a:pt x="210044" y="115800"/>
                  </a:cubicBezTo>
                  <a:cubicBezTo>
                    <a:pt x="176519" y="131606"/>
                    <a:pt x="40690" y="185259"/>
                    <a:pt x="30545" y="183267"/>
                  </a:cubicBezTo>
                  <a:cubicBezTo>
                    <a:pt x="13675" y="183267"/>
                    <a:pt x="0" y="169592"/>
                    <a:pt x="0" y="152722"/>
                  </a:cubicBezTo>
                  <a:lnTo>
                    <a:pt x="0" y="3054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07035F1C-7007-4E2F-9170-BD77050FEF0F}"/>
              </a:ext>
            </a:extLst>
          </p:cNvPr>
          <p:cNvGrpSpPr/>
          <p:nvPr/>
        </p:nvGrpSpPr>
        <p:grpSpPr>
          <a:xfrm rot="10800000">
            <a:off x="3485387" y="7808956"/>
            <a:ext cx="372982" cy="307776"/>
            <a:chOff x="8695281" y="5312798"/>
            <a:chExt cx="372982" cy="238125"/>
          </a:xfrm>
        </p:grpSpPr>
        <p:sp>
          <p:nvSpPr>
            <p:cNvPr id="79" name="Retângulo: Cantos Arredondados 4">
              <a:extLst>
                <a:ext uri="{FF2B5EF4-FFF2-40B4-BE49-F238E27FC236}">
                  <a16:creationId xmlns:a16="http://schemas.microsoft.com/office/drawing/2014/main" id="{D2F32269-4F12-4843-9085-603FDC38AD1F}"/>
                </a:ext>
              </a:extLst>
            </p:cNvPr>
            <p:cNvSpPr/>
            <p:nvPr/>
          </p:nvSpPr>
          <p:spPr>
            <a:xfrm>
              <a:off x="8838976" y="5312798"/>
              <a:ext cx="229287" cy="238125"/>
            </a:xfrm>
            <a:custGeom>
              <a:avLst/>
              <a:gdLst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384509 w 415054"/>
                <a:gd name="connsiteY2" fmla="*/ 0 h 183267"/>
                <a:gd name="connsiteX3" fmla="*/ 415054 w 415054"/>
                <a:gd name="connsiteY3" fmla="*/ 30545 h 183267"/>
                <a:gd name="connsiteX4" fmla="*/ 415054 w 415054"/>
                <a:gd name="connsiteY4" fmla="*/ 152722 h 183267"/>
                <a:gd name="connsiteX5" fmla="*/ 384509 w 415054"/>
                <a:gd name="connsiteY5" fmla="*/ 183267 h 183267"/>
                <a:gd name="connsiteX6" fmla="*/ 30545 w 415054"/>
                <a:gd name="connsiteY6" fmla="*/ 183267 h 183267"/>
                <a:gd name="connsiteX7" fmla="*/ 0 w 415054"/>
                <a:gd name="connsiteY7" fmla="*/ 152722 h 183267"/>
                <a:gd name="connsiteX8" fmla="*/ 0 w 415054"/>
                <a:gd name="connsiteY8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30545 h 183267"/>
                <a:gd name="connsiteX3" fmla="*/ 415054 w 415054"/>
                <a:gd name="connsiteY3" fmla="*/ 152722 h 183267"/>
                <a:gd name="connsiteX4" fmla="*/ 384509 w 415054"/>
                <a:gd name="connsiteY4" fmla="*/ 183267 h 183267"/>
                <a:gd name="connsiteX5" fmla="*/ 30545 w 415054"/>
                <a:gd name="connsiteY5" fmla="*/ 183267 h 183267"/>
                <a:gd name="connsiteX6" fmla="*/ 0 w 415054"/>
                <a:gd name="connsiteY6" fmla="*/ 152722 h 183267"/>
                <a:gd name="connsiteX7" fmla="*/ 0 w 415054"/>
                <a:gd name="connsiteY7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84509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74984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0545 w 415054"/>
                <a:gd name="connsiteY3" fmla="*/ 183267 h 183267"/>
                <a:gd name="connsiteX4" fmla="*/ 0 w 415054"/>
                <a:gd name="connsiteY4" fmla="*/ 152722 h 183267"/>
                <a:gd name="connsiteX5" fmla="*/ 0 w 415054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231698 w 231698"/>
                <a:gd name="connsiteY2" fmla="*/ 88428 h 183267"/>
                <a:gd name="connsiteX3" fmla="*/ 30545 w 231698"/>
                <a:gd name="connsiteY3" fmla="*/ 183267 h 183267"/>
                <a:gd name="connsiteX4" fmla="*/ 0 w 231698"/>
                <a:gd name="connsiteY4" fmla="*/ 152722 h 183267"/>
                <a:gd name="connsiteX5" fmla="*/ 0 w 231698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30545 w 231698"/>
                <a:gd name="connsiteY4" fmla="*/ 183267 h 183267"/>
                <a:gd name="connsiteX5" fmla="*/ 0 w 231698"/>
                <a:gd name="connsiteY5" fmla="*/ 152722 h 183267"/>
                <a:gd name="connsiteX6" fmla="*/ 0 w 231698"/>
                <a:gd name="connsiteY6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8428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96760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7504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993"/>
                <a:gd name="connsiteY0" fmla="*/ 30545 h 183267"/>
                <a:gd name="connsiteX1" fmla="*/ 30545 w 231993"/>
                <a:gd name="connsiteY1" fmla="*/ 0 h 183267"/>
                <a:gd name="connsiteX2" fmla="*/ 201923 w 231993"/>
                <a:gd name="connsiteY2" fmla="*/ 64474 h 183267"/>
                <a:gd name="connsiteX3" fmla="*/ 231698 w 231993"/>
                <a:gd name="connsiteY3" fmla="*/ 87504 h 183267"/>
                <a:gd name="connsiteX4" fmla="*/ 199217 w 231993"/>
                <a:gd name="connsiteY4" fmla="*/ 121354 h 183267"/>
                <a:gd name="connsiteX5" fmla="*/ 30545 w 231993"/>
                <a:gd name="connsiteY5" fmla="*/ 183267 h 183267"/>
                <a:gd name="connsiteX6" fmla="*/ 0 w 231993"/>
                <a:gd name="connsiteY6" fmla="*/ 152722 h 183267"/>
                <a:gd name="connsiteX7" fmla="*/ 0 w 231993"/>
                <a:gd name="connsiteY7" fmla="*/ 30545 h 183267"/>
                <a:gd name="connsiteX0" fmla="*/ 0 w 237159"/>
                <a:gd name="connsiteY0" fmla="*/ 30545 h 183267"/>
                <a:gd name="connsiteX1" fmla="*/ 30545 w 237159"/>
                <a:gd name="connsiteY1" fmla="*/ 0 h 183267"/>
                <a:gd name="connsiteX2" fmla="*/ 201923 w 237159"/>
                <a:gd name="connsiteY2" fmla="*/ 64474 h 183267"/>
                <a:gd name="connsiteX3" fmla="*/ 237112 w 237159"/>
                <a:gd name="connsiteY3" fmla="*/ 93058 h 183267"/>
                <a:gd name="connsiteX4" fmla="*/ 199217 w 237159"/>
                <a:gd name="connsiteY4" fmla="*/ 121354 h 183267"/>
                <a:gd name="connsiteX5" fmla="*/ 30545 w 237159"/>
                <a:gd name="connsiteY5" fmla="*/ 183267 h 183267"/>
                <a:gd name="connsiteX6" fmla="*/ 0 w 237159"/>
                <a:gd name="connsiteY6" fmla="*/ 152722 h 183267"/>
                <a:gd name="connsiteX7" fmla="*/ 0 w 237159"/>
                <a:gd name="connsiteY7" fmla="*/ 30545 h 183267"/>
                <a:gd name="connsiteX0" fmla="*/ 0 w 238203"/>
                <a:gd name="connsiteY0" fmla="*/ 30545 h 183267"/>
                <a:gd name="connsiteX1" fmla="*/ 30545 w 238203"/>
                <a:gd name="connsiteY1" fmla="*/ 0 h 183267"/>
                <a:gd name="connsiteX2" fmla="*/ 201923 w 238203"/>
                <a:gd name="connsiteY2" fmla="*/ 64474 h 183267"/>
                <a:gd name="connsiteX3" fmla="*/ 237112 w 238203"/>
                <a:gd name="connsiteY3" fmla="*/ 93058 h 183267"/>
                <a:gd name="connsiteX4" fmla="*/ 210044 w 238203"/>
                <a:gd name="connsiteY4" fmla="*/ 115800 h 183267"/>
                <a:gd name="connsiteX5" fmla="*/ 30545 w 238203"/>
                <a:gd name="connsiteY5" fmla="*/ 183267 h 183267"/>
                <a:gd name="connsiteX6" fmla="*/ 0 w 238203"/>
                <a:gd name="connsiteY6" fmla="*/ 152722 h 183267"/>
                <a:gd name="connsiteX7" fmla="*/ 0 w 238203"/>
                <a:gd name="connsiteY7" fmla="*/ 30545 h 183267"/>
                <a:gd name="connsiteX0" fmla="*/ 0 w 237289"/>
                <a:gd name="connsiteY0" fmla="*/ 30545 h 183267"/>
                <a:gd name="connsiteX1" fmla="*/ 30545 w 237289"/>
                <a:gd name="connsiteY1" fmla="*/ 0 h 183267"/>
                <a:gd name="connsiteX2" fmla="*/ 201923 w 237289"/>
                <a:gd name="connsiteY2" fmla="*/ 64474 h 183267"/>
                <a:gd name="connsiteX3" fmla="*/ 237112 w 237289"/>
                <a:gd name="connsiteY3" fmla="*/ 93058 h 183267"/>
                <a:gd name="connsiteX4" fmla="*/ 210044 w 237289"/>
                <a:gd name="connsiteY4" fmla="*/ 115800 h 183267"/>
                <a:gd name="connsiteX5" fmla="*/ 30545 w 237289"/>
                <a:gd name="connsiteY5" fmla="*/ 183267 h 183267"/>
                <a:gd name="connsiteX6" fmla="*/ 0 w 237289"/>
                <a:gd name="connsiteY6" fmla="*/ 152722 h 183267"/>
                <a:gd name="connsiteX7" fmla="*/ 0 w 237289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1923 w 237112"/>
                <a:gd name="connsiteY2" fmla="*/ 64474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9609 w 237112"/>
                <a:gd name="connsiteY2" fmla="*/ 69473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112" h="183321">
                  <a:moveTo>
                    <a:pt x="0" y="30545"/>
                  </a:moveTo>
                  <a:cubicBezTo>
                    <a:pt x="0" y="13675"/>
                    <a:pt x="13675" y="0"/>
                    <a:pt x="30545" y="0"/>
                  </a:cubicBezTo>
                  <a:cubicBezTo>
                    <a:pt x="41554" y="2608"/>
                    <a:pt x="152483" y="47982"/>
                    <a:pt x="209609" y="69473"/>
                  </a:cubicBezTo>
                  <a:cubicBezTo>
                    <a:pt x="243135" y="85600"/>
                    <a:pt x="234890" y="87651"/>
                    <a:pt x="237112" y="93058"/>
                  </a:cubicBezTo>
                  <a:cubicBezTo>
                    <a:pt x="234973" y="98835"/>
                    <a:pt x="243569" y="101382"/>
                    <a:pt x="210044" y="115800"/>
                  </a:cubicBezTo>
                  <a:cubicBezTo>
                    <a:pt x="176519" y="131606"/>
                    <a:pt x="40690" y="185259"/>
                    <a:pt x="30545" y="183267"/>
                  </a:cubicBezTo>
                  <a:cubicBezTo>
                    <a:pt x="13675" y="183267"/>
                    <a:pt x="0" y="169592"/>
                    <a:pt x="0" y="152722"/>
                  </a:cubicBezTo>
                  <a:lnTo>
                    <a:pt x="0" y="3054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tângulo: Cantos Arredondados 4">
              <a:extLst>
                <a:ext uri="{FF2B5EF4-FFF2-40B4-BE49-F238E27FC236}">
                  <a16:creationId xmlns:a16="http://schemas.microsoft.com/office/drawing/2014/main" id="{CBE96911-24CD-432B-8A26-B9735BE8E81D}"/>
                </a:ext>
              </a:extLst>
            </p:cNvPr>
            <p:cNvSpPr/>
            <p:nvPr/>
          </p:nvSpPr>
          <p:spPr>
            <a:xfrm>
              <a:off x="8695281" y="5312798"/>
              <a:ext cx="229287" cy="238125"/>
            </a:xfrm>
            <a:custGeom>
              <a:avLst/>
              <a:gdLst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384509 w 415054"/>
                <a:gd name="connsiteY2" fmla="*/ 0 h 183267"/>
                <a:gd name="connsiteX3" fmla="*/ 415054 w 415054"/>
                <a:gd name="connsiteY3" fmla="*/ 30545 h 183267"/>
                <a:gd name="connsiteX4" fmla="*/ 415054 w 415054"/>
                <a:gd name="connsiteY4" fmla="*/ 152722 h 183267"/>
                <a:gd name="connsiteX5" fmla="*/ 384509 w 415054"/>
                <a:gd name="connsiteY5" fmla="*/ 183267 h 183267"/>
                <a:gd name="connsiteX6" fmla="*/ 30545 w 415054"/>
                <a:gd name="connsiteY6" fmla="*/ 183267 h 183267"/>
                <a:gd name="connsiteX7" fmla="*/ 0 w 415054"/>
                <a:gd name="connsiteY7" fmla="*/ 152722 h 183267"/>
                <a:gd name="connsiteX8" fmla="*/ 0 w 415054"/>
                <a:gd name="connsiteY8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30545 h 183267"/>
                <a:gd name="connsiteX3" fmla="*/ 415054 w 415054"/>
                <a:gd name="connsiteY3" fmla="*/ 152722 h 183267"/>
                <a:gd name="connsiteX4" fmla="*/ 384509 w 415054"/>
                <a:gd name="connsiteY4" fmla="*/ 183267 h 183267"/>
                <a:gd name="connsiteX5" fmla="*/ 30545 w 415054"/>
                <a:gd name="connsiteY5" fmla="*/ 183267 h 183267"/>
                <a:gd name="connsiteX6" fmla="*/ 0 w 415054"/>
                <a:gd name="connsiteY6" fmla="*/ 152722 h 183267"/>
                <a:gd name="connsiteX7" fmla="*/ 0 w 415054"/>
                <a:gd name="connsiteY7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84509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74984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0545 w 415054"/>
                <a:gd name="connsiteY3" fmla="*/ 183267 h 183267"/>
                <a:gd name="connsiteX4" fmla="*/ 0 w 415054"/>
                <a:gd name="connsiteY4" fmla="*/ 152722 h 183267"/>
                <a:gd name="connsiteX5" fmla="*/ 0 w 415054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231698 w 231698"/>
                <a:gd name="connsiteY2" fmla="*/ 88428 h 183267"/>
                <a:gd name="connsiteX3" fmla="*/ 30545 w 231698"/>
                <a:gd name="connsiteY3" fmla="*/ 183267 h 183267"/>
                <a:gd name="connsiteX4" fmla="*/ 0 w 231698"/>
                <a:gd name="connsiteY4" fmla="*/ 152722 h 183267"/>
                <a:gd name="connsiteX5" fmla="*/ 0 w 231698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30545 w 231698"/>
                <a:gd name="connsiteY4" fmla="*/ 183267 h 183267"/>
                <a:gd name="connsiteX5" fmla="*/ 0 w 231698"/>
                <a:gd name="connsiteY5" fmla="*/ 152722 h 183267"/>
                <a:gd name="connsiteX6" fmla="*/ 0 w 231698"/>
                <a:gd name="connsiteY6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8428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96760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7504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993"/>
                <a:gd name="connsiteY0" fmla="*/ 30545 h 183267"/>
                <a:gd name="connsiteX1" fmla="*/ 30545 w 231993"/>
                <a:gd name="connsiteY1" fmla="*/ 0 h 183267"/>
                <a:gd name="connsiteX2" fmla="*/ 201923 w 231993"/>
                <a:gd name="connsiteY2" fmla="*/ 64474 h 183267"/>
                <a:gd name="connsiteX3" fmla="*/ 231698 w 231993"/>
                <a:gd name="connsiteY3" fmla="*/ 87504 h 183267"/>
                <a:gd name="connsiteX4" fmla="*/ 199217 w 231993"/>
                <a:gd name="connsiteY4" fmla="*/ 121354 h 183267"/>
                <a:gd name="connsiteX5" fmla="*/ 30545 w 231993"/>
                <a:gd name="connsiteY5" fmla="*/ 183267 h 183267"/>
                <a:gd name="connsiteX6" fmla="*/ 0 w 231993"/>
                <a:gd name="connsiteY6" fmla="*/ 152722 h 183267"/>
                <a:gd name="connsiteX7" fmla="*/ 0 w 231993"/>
                <a:gd name="connsiteY7" fmla="*/ 30545 h 183267"/>
                <a:gd name="connsiteX0" fmla="*/ 0 w 237159"/>
                <a:gd name="connsiteY0" fmla="*/ 30545 h 183267"/>
                <a:gd name="connsiteX1" fmla="*/ 30545 w 237159"/>
                <a:gd name="connsiteY1" fmla="*/ 0 h 183267"/>
                <a:gd name="connsiteX2" fmla="*/ 201923 w 237159"/>
                <a:gd name="connsiteY2" fmla="*/ 64474 h 183267"/>
                <a:gd name="connsiteX3" fmla="*/ 237112 w 237159"/>
                <a:gd name="connsiteY3" fmla="*/ 93058 h 183267"/>
                <a:gd name="connsiteX4" fmla="*/ 199217 w 237159"/>
                <a:gd name="connsiteY4" fmla="*/ 121354 h 183267"/>
                <a:gd name="connsiteX5" fmla="*/ 30545 w 237159"/>
                <a:gd name="connsiteY5" fmla="*/ 183267 h 183267"/>
                <a:gd name="connsiteX6" fmla="*/ 0 w 237159"/>
                <a:gd name="connsiteY6" fmla="*/ 152722 h 183267"/>
                <a:gd name="connsiteX7" fmla="*/ 0 w 237159"/>
                <a:gd name="connsiteY7" fmla="*/ 30545 h 183267"/>
                <a:gd name="connsiteX0" fmla="*/ 0 w 238203"/>
                <a:gd name="connsiteY0" fmla="*/ 30545 h 183267"/>
                <a:gd name="connsiteX1" fmla="*/ 30545 w 238203"/>
                <a:gd name="connsiteY1" fmla="*/ 0 h 183267"/>
                <a:gd name="connsiteX2" fmla="*/ 201923 w 238203"/>
                <a:gd name="connsiteY2" fmla="*/ 64474 h 183267"/>
                <a:gd name="connsiteX3" fmla="*/ 237112 w 238203"/>
                <a:gd name="connsiteY3" fmla="*/ 93058 h 183267"/>
                <a:gd name="connsiteX4" fmla="*/ 210044 w 238203"/>
                <a:gd name="connsiteY4" fmla="*/ 115800 h 183267"/>
                <a:gd name="connsiteX5" fmla="*/ 30545 w 238203"/>
                <a:gd name="connsiteY5" fmla="*/ 183267 h 183267"/>
                <a:gd name="connsiteX6" fmla="*/ 0 w 238203"/>
                <a:gd name="connsiteY6" fmla="*/ 152722 h 183267"/>
                <a:gd name="connsiteX7" fmla="*/ 0 w 238203"/>
                <a:gd name="connsiteY7" fmla="*/ 30545 h 183267"/>
                <a:gd name="connsiteX0" fmla="*/ 0 w 237289"/>
                <a:gd name="connsiteY0" fmla="*/ 30545 h 183267"/>
                <a:gd name="connsiteX1" fmla="*/ 30545 w 237289"/>
                <a:gd name="connsiteY1" fmla="*/ 0 h 183267"/>
                <a:gd name="connsiteX2" fmla="*/ 201923 w 237289"/>
                <a:gd name="connsiteY2" fmla="*/ 64474 h 183267"/>
                <a:gd name="connsiteX3" fmla="*/ 237112 w 237289"/>
                <a:gd name="connsiteY3" fmla="*/ 93058 h 183267"/>
                <a:gd name="connsiteX4" fmla="*/ 210044 w 237289"/>
                <a:gd name="connsiteY4" fmla="*/ 115800 h 183267"/>
                <a:gd name="connsiteX5" fmla="*/ 30545 w 237289"/>
                <a:gd name="connsiteY5" fmla="*/ 183267 h 183267"/>
                <a:gd name="connsiteX6" fmla="*/ 0 w 237289"/>
                <a:gd name="connsiteY6" fmla="*/ 152722 h 183267"/>
                <a:gd name="connsiteX7" fmla="*/ 0 w 237289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1923 w 237112"/>
                <a:gd name="connsiteY2" fmla="*/ 64474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9609 w 237112"/>
                <a:gd name="connsiteY2" fmla="*/ 69473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112" h="183321">
                  <a:moveTo>
                    <a:pt x="0" y="30545"/>
                  </a:moveTo>
                  <a:cubicBezTo>
                    <a:pt x="0" y="13675"/>
                    <a:pt x="13675" y="0"/>
                    <a:pt x="30545" y="0"/>
                  </a:cubicBezTo>
                  <a:cubicBezTo>
                    <a:pt x="41554" y="2608"/>
                    <a:pt x="152483" y="47982"/>
                    <a:pt x="209609" y="69473"/>
                  </a:cubicBezTo>
                  <a:cubicBezTo>
                    <a:pt x="243135" y="85600"/>
                    <a:pt x="234890" y="87651"/>
                    <a:pt x="237112" y="93058"/>
                  </a:cubicBezTo>
                  <a:cubicBezTo>
                    <a:pt x="234973" y="98835"/>
                    <a:pt x="243569" y="101382"/>
                    <a:pt x="210044" y="115800"/>
                  </a:cubicBezTo>
                  <a:cubicBezTo>
                    <a:pt x="176519" y="131606"/>
                    <a:pt x="40690" y="185259"/>
                    <a:pt x="30545" y="183267"/>
                  </a:cubicBezTo>
                  <a:cubicBezTo>
                    <a:pt x="13675" y="183267"/>
                    <a:pt x="0" y="169592"/>
                    <a:pt x="0" y="152722"/>
                  </a:cubicBezTo>
                  <a:lnTo>
                    <a:pt x="0" y="3054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Gráfico 117" descr="Antena parabólica">
            <a:extLst>
              <a:ext uri="{FF2B5EF4-FFF2-40B4-BE49-F238E27FC236}">
                <a16:creationId xmlns:a16="http://schemas.microsoft.com/office/drawing/2014/main" id="{66753779-ED60-4EDB-ACE1-65FA2EAFA9DD}"/>
              </a:ext>
            </a:extLst>
          </p:cNvPr>
          <p:cNvSpPr/>
          <p:nvPr/>
        </p:nvSpPr>
        <p:spPr>
          <a:xfrm>
            <a:off x="9663572" y="2638212"/>
            <a:ext cx="1254639" cy="1514714"/>
          </a:xfrm>
          <a:custGeom>
            <a:avLst/>
            <a:gdLst>
              <a:gd name="connsiteX0" fmla="*/ 1466887 w 1707296"/>
              <a:gd name="connsiteY0" fmla="*/ 318424 h 2140895"/>
              <a:gd name="connsiteX1" fmla="*/ 1466887 w 1707296"/>
              <a:gd name="connsiteY1" fmla="*/ 1239823 h 2140895"/>
              <a:gd name="connsiteX2" fmla="*/ 1011608 w 1707296"/>
              <a:gd name="connsiteY2" fmla="*/ 784544 h 2140895"/>
              <a:gd name="connsiteX3" fmla="*/ 1466887 w 1707296"/>
              <a:gd name="connsiteY3" fmla="*/ 318424 h 2140895"/>
              <a:gd name="connsiteX4" fmla="*/ 464189 w 1707296"/>
              <a:gd name="connsiteY4" fmla="*/ 237125 h 2140895"/>
              <a:gd name="connsiteX5" fmla="*/ 1393717 w 1707296"/>
              <a:gd name="connsiteY5" fmla="*/ 237125 h 2140895"/>
              <a:gd name="connsiteX6" fmla="*/ 935728 w 1707296"/>
              <a:gd name="connsiteY6" fmla="*/ 711374 h 2140895"/>
              <a:gd name="connsiteX7" fmla="*/ 464189 w 1707296"/>
              <a:gd name="connsiteY7" fmla="*/ 237125 h 2140895"/>
              <a:gd name="connsiteX8" fmla="*/ 437089 w 1707296"/>
              <a:gd name="connsiteY8" fmla="*/ 1705942 h 2140895"/>
              <a:gd name="connsiteX9" fmla="*/ 339529 w 1707296"/>
              <a:gd name="connsiteY9" fmla="*/ 1608382 h 2140895"/>
              <a:gd name="connsiteX10" fmla="*/ 437089 w 1707296"/>
              <a:gd name="connsiteY10" fmla="*/ 1397002 h 2140895"/>
              <a:gd name="connsiteX11" fmla="*/ 534649 w 1707296"/>
              <a:gd name="connsiteY11" fmla="*/ 1608382 h 2140895"/>
              <a:gd name="connsiteX12" fmla="*/ 437089 w 1707296"/>
              <a:gd name="connsiteY12" fmla="*/ 1705942 h 2140895"/>
              <a:gd name="connsiteX13" fmla="*/ 512969 w 1707296"/>
              <a:gd name="connsiteY13" fmla="*/ 1784532 h 2140895"/>
              <a:gd name="connsiteX14" fmla="*/ 583429 w 1707296"/>
              <a:gd name="connsiteY14" fmla="*/ 1714072 h 2140895"/>
              <a:gd name="connsiteX15" fmla="*/ 708088 w 1707296"/>
              <a:gd name="connsiteY15" fmla="*/ 1979651 h 2140895"/>
              <a:gd name="connsiteX16" fmla="*/ 512969 w 1707296"/>
              <a:gd name="connsiteY16" fmla="*/ 1784532 h 2140895"/>
              <a:gd name="connsiteX17" fmla="*/ 166090 w 1707296"/>
              <a:gd name="connsiteY17" fmla="*/ 1976941 h 2140895"/>
              <a:gd name="connsiteX18" fmla="*/ 290749 w 1707296"/>
              <a:gd name="connsiteY18" fmla="*/ 1711362 h 2140895"/>
              <a:gd name="connsiteX19" fmla="*/ 361209 w 1707296"/>
              <a:gd name="connsiteY19" fmla="*/ 1781822 h 2140895"/>
              <a:gd name="connsiteX20" fmla="*/ 166090 w 1707296"/>
              <a:gd name="connsiteY20" fmla="*/ 1976941 h 2140895"/>
              <a:gd name="connsiteX21" fmla="*/ 437089 w 1707296"/>
              <a:gd name="connsiteY21" fmla="*/ 1857702 h 2140895"/>
              <a:gd name="connsiteX22" fmla="*/ 605109 w 1707296"/>
              <a:gd name="connsiteY22" fmla="*/ 2025721 h 2140895"/>
              <a:gd name="connsiteX23" fmla="*/ 269069 w 1707296"/>
              <a:gd name="connsiteY23" fmla="*/ 2025721 h 2140895"/>
              <a:gd name="connsiteX24" fmla="*/ 437089 w 1707296"/>
              <a:gd name="connsiteY24" fmla="*/ 1857702 h 2140895"/>
              <a:gd name="connsiteX25" fmla="*/ 1713496 w 1707296"/>
              <a:gd name="connsiteY25" fmla="*/ 1489142 h 2140895"/>
              <a:gd name="connsiteX26" fmla="*/ 1575287 w 1707296"/>
              <a:gd name="connsiteY26" fmla="*/ 1348222 h 2140895"/>
              <a:gd name="connsiteX27" fmla="*/ 1575287 w 1707296"/>
              <a:gd name="connsiteY27" fmla="*/ 291324 h 2140895"/>
              <a:gd name="connsiteX28" fmla="*/ 1602387 w 1707296"/>
              <a:gd name="connsiteY28" fmla="*/ 264225 h 2140895"/>
              <a:gd name="connsiteX29" fmla="*/ 1602387 w 1707296"/>
              <a:gd name="connsiteY29" fmla="*/ 101625 h 2140895"/>
              <a:gd name="connsiteX30" fmla="*/ 1439787 w 1707296"/>
              <a:gd name="connsiteY30" fmla="*/ 101625 h 2140895"/>
              <a:gd name="connsiteX31" fmla="*/ 1412687 w 1707296"/>
              <a:gd name="connsiteY31" fmla="*/ 128725 h 2140895"/>
              <a:gd name="connsiteX32" fmla="*/ 355789 w 1707296"/>
              <a:gd name="connsiteY32" fmla="*/ 128725 h 2140895"/>
              <a:gd name="connsiteX33" fmla="*/ 244679 w 1707296"/>
              <a:gd name="connsiteY33" fmla="*/ 20325 h 2140895"/>
              <a:gd name="connsiteX34" fmla="*/ 111890 w 1707296"/>
              <a:gd name="connsiteY34" fmla="*/ 537934 h 2140895"/>
              <a:gd name="connsiteX35" fmla="*/ 382889 w 1707296"/>
              <a:gd name="connsiteY35" fmla="*/ 1256083 h 2140895"/>
              <a:gd name="connsiteX36" fmla="*/ 27880 w 1707296"/>
              <a:gd name="connsiteY36" fmla="*/ 2020301 h 2140895"/>
              <a:gd name="connsiteX37" fmla="*/ 33300 w 1707296"/>
              <a:gd name="connsiteY37" fmla="*/ 2098891 h 2140895"/>
              <a:gd name="connsiteX38" fmla="*/ 101050 w 1707296"/>
              <a:gd name="connsiteY38" fmla="*/ 2136831 h 2140895"/>
              <a:gd name="connsiteX39" fmla="*/ 775838 w 1707296"/>
              <a:gd name="connsiteY39" fmla="*/ 2136831 h 2140895"/>
              <a:gd name="connsiteX40" fmla="*/ 843588 w 1707296"/>
              <a:gd name="connsiteY40" fmla="*/ 2098891 h 2140895"/>
              <a:gd name="connsiteX41" fmla="*/ 849008 w 1707296"/>
              <a:gd name="connsiteY41" fmla="*/ 2020301 h 2140895"/>
              <a:gd name="connsiteX42" fmla="*/ 567169 w 1707296"/>
              <a:gd name="connsiteY42" fmla="*/ 1418682 h 2140895"/>
              <a:gd name="connsiteX43" fmla="*/ 1195888 w 1707296"/>
              <a:gd name="connsiteY43" fmla="*/ 1619222 h 2140895"/>
              <a:gd name="connsiteX44" fmla="*/ 1713496 w 1707296"/>
              <a:gd name="connsiteY44" fmla="*/ 1489142 h 214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707296" h="2140895">
                <a:moveTo>
                  <a:pt x="1466887" y="318424"/>
                </a:moveTo>
                <a:lnTo>
                  <a:pt x="1466887" y="1239823"/>
                </a:lnTo>
                <a:lnTo>
                  <a:pt x="1011608" y="784544"/>
                </a:lnTo>
                <a:lnTo>
                  <a:pt x="1466887" y="318424"/>
                </a:lnTo>
                <a:close/>
                <a:moveTo>
                  <a:pt x="464189" y="237125"/>
                </a:moveTo>
                <a:lnTo>
                  <a:pt x="1393717" y="237125"/>
                </a:lnTo>
                <a:lnTo>
                  <a:pt x="935728" y="711374"/>
                </a:lnTo>
                <a:lnTo>
                  <a:pt x="464189" y="237125"/>
                </a:lnTo>
                <a:close/>
                <a:moveTo>
                  <a:pt x="437089" y="1705942"/>
                </a:moveTo>
                <a:lnTo>
                  <a:pt x="339529" y="1608382"/>
                </a:lnTo>
                <a:lnTo>
                  <a:pt x="437089" y="1397002"/>
                </a:lnTo>
                <a:lnTo>
                  <a:pt x="534649" y="1608382"/>
                </a:lnTo>
                <a:lnTo>
                  <a:pt x="437089" y="1705942"/>
                </a:lnTo>
                <a:close/>
                <a:moveTo>
                  <a:pt x="512969" y="1784532"/>
                </a:moveTo>
                <a:lnTo>
                  <a:pt x="583429" y="1714072"/>
                </a:lnTo>
                <a:lnTo>
                  <a:pt x="708088" y="1979651"/>
                </a:lnTo>
                <a:lnTo>
                  <a:pt x="512969" y="1784532"/>
                </a:lnTo>
                <a:close/>
                <a:moveTo>
                  <a:pt x="166090" y="1976941"/>
                </a:moveTo>
                <a:lnTo>
                  <a:pt x="290749" y="1711362"/>
                </a:lnTo>
                <a:lnTo>
                  <a:pt x="361209" y="1781822"/>
                </a:lnTo>
                <a:lnTo>
                  <a:pt x="166090" y="1976941"/>
                </a:lnTo>
                <a:close/>
                <a:moveTo>
                  <a:pt x="437089" y="1857702"/>
                </a:moveTo>
                <a:lnTo>
                  <a:pt x="605109" y="2025721"/>
                </a:lnTo>
                <a:lnTo>
                  <a:pt x="269069" y="2025721"/>
                </a:lnTo>
                <a:lnTo>
                  <a:pt x="437089" y="1857702"/>
                </a:lnTo>
                <a:close/>
                <a:moveTo>
                  <a:pt x="1713496" y="1489142"/>
                </a:moveTo>
                <a:lnTo>
                  <a:pt x="1575287" y="1348222"/>
                </a:lnTo>
                <a:lnTo>
                  <a:pt x="1575287" y="291324"/>
                </a:lnTo>
                <a:lnTo>
                  <a:pt x="1602387" y="264225"/>
                </a:lnTo>
                <a:cubicBezTo>
                  <a:pt x="1648457" y="218155"/>
                  <a:pt x="1648457" y="147695"/>
                  <a:pt x="1602387" y="101625"/>
                </a:cubicBezTo>
                <a:cubicBezTo>
                  <a:pt x="1556317" y="55555"/>
                  <a:pt x="1485857" y="55555"/>
                  <a:pt x="1439787" y="101625"/>
                </a:cubicBezTo>
                <a:lnTo>
                  <a:pt x="1412687" y="128725"/>
                </a:lnTo>
                <a:lnTo>
                  <a:pt x="355789" y="128725"/>
                </a:lnTo>
                <a:lnTo>
                  <a:pt x="244679" y="20325"/>
                </a:lnTo>
                <a:cubicBezTo>
                  <a:pt x="160669" y="172085"/>
                  <a:pt x="111890" y="350944"/>
                  <a:pt x="111890" y="537934"/>
                </a:cubicBezTo>
                <a:cubicBezTo>
                  <a:pt x="111890" y="814353"/>
                  <a:pt x="214869" y="1063673"/>
                  <a:pt x="382889" y="1256083"/>
                </a:cubicBezTo>
                <a:lnTo>
                  <a:pt x="27880" y="2020301"/>
                </a:lnTo>
                <a:cubicBezTo>
                  <a:pt x="17040" y="2044691"/>
                  <a:pt x="17040" y="2074501"/>
                  <a:pt x="33300" y="2098891"/>
                </a:cubicBezTo>
                <a:cubicBezTo>
                  <a:pt x="49560" y="2123281"/>
                  <a:pt x="73950" y="2136831"/>
                  <a:pt x="101050" y="2136831"/>
                </a:cubicBezTo>
                <a:lnTo>
                  <a:pt x="775838" y="2136831"/>
                </a:lnTo>
                <a:cubicBezTo>
                  <a:pt x="802938" y="2136831"/>
                  <a:pt x="830038" y="2123281"/>
                  <a:pt x="843588" y="2098891"/>
                </a:cubicBezTo>
                <a:cubicBezTo>
                  <a:pt x="857138" y="2074501"/>
                  <a:pt x="859848" y="2047401"/>
                  <a:pt x="849008" y="2020301"/>
                </a:cubicBezTo>
                <a:lnTo>
                  <a:pt x="567169" y="1418682"/>
                </a:lnTo>
                <a:cubicBezTo>
                  <a:pt x="746028" y="1543342"/>
                  <a:pt x="962828" y="1619222"/>
                  <a:pt x="1195888" y="1619222"/>
                </a:cubicBezTo>
                <a:cubicBezTo>
                  <a:pt x="1382877" y="1621932"/>
                  <a:pt x="1559027" y="1570442"/>
                  <a:pt x="1713496" y="1489142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33000">
                <a:schemeClr val="tx1">
                  <a:lumMod val="50000"/>
                  <a:lumOff val="50000"/>
                </a:schemeClr>
              </a:gs>
              <a:gs pos="64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9F03DCF0-6295-4D14-B6BC-4DAF7942183F}"/>
              </a:ext>
            </a:extLst>
          </p:cNvPr>
          <p:cNvGrpSpPr/>
          <p:nvPr/>
        </p:nvGrpSpPr>
        <p:grpSpPr>
          <a:xfrm>
            <a:off x="2982856" y="5483927"/>
            <a:ext cx="6226288" cy="682102"/>
            <a:chOff x="2982852" y="4945713"/>
            <a:chExt cx="6226288" cy="857464"/>
          </a:xfrm>
          <a:noFill/>
        </p:grpSpPr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A06C11DF-1F4B-4812-AF6F-D6E5CCE9FB25}"/>
                </a:ext>
              </a:extLst>
            </p:cNvPr>
            <p:cNvSpPr/>
            <p:nvPr/>
          </p:nvSpPr>
          <p:spPr>
            <a:xfrm>
              <a:off x="3120074" y="4993022"/>
              <a:ext cx="6089066" cy="7650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CDB06764-F836-48D4-B2DC-8BC7B830917F}"/>
                </a:ext>
              </a:extLst>
            </p:cNvPr>
            <p:cNvCxnSpPr/>
            <p:nvPr/>
          </p:nvCxnSpPr>
          <p:spPr>
            <a:xfrm>
              <a:off x="3676371" y="5272586"/>
              <a:ext cx="0" cy="449942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EF045E1E-23C2-4A4D-A0A5-486E104C809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68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E6356309-3F83-4245-9F98-51D989DFAC1E}"/>
                </a:ext>
              </a:extLst>
            </p:cNvPr>
            <p:cNvCxnSpPr>
              <a:cxnSpLocks/>
            </p:cNvCxnSpPr>
            <p:nvPr/>
          </p:nvCxnSpPr>
          <p:spPr>
            <a:xfrm>
              <a:off x="3874924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4BAE1C1B-1F20-43C4-B439-BFFD96E1E4AA}"/>
                </a:ext>
              </a:extLst>
            </p:cNvPr>
            <p:cNvCxnSpPr>
              <a:cxnSpLocks/>
            </p:cNvCxnSpPr>
            <p:nvPr/>
          </p:nvCxnSpPr>
          <p:spPr>
            <a:xfrm>
              <a:off x="4071096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089341D1-354C-4059-90C7-2242AA4B51C0}"/>
                </a:ext>
              </a:extLst>
            </p:cNvPr>
            <p:cNvCxnSpPr/>
            <p:nvPr/>
          </p:nvCxnSpPr>
          <p:spPr>
            <a:xfrm>
              <a:off x="4855213" y="5272586"/>
              <a:ext cx="0" cy="449942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2D79E2B6-FEEC-4462-8757-EB04BA0A9A41}"/>
                </a:ext>
              </a:extLst>
            </p:cNvPr>
            <p:cNvCxnSpPr>
              <a:cxnSpLocks/>
            </p:cNvCxnSpPr>
            <p:nvPr/>
          </p:nvCxnSpPr>
          <p:spPr>
            <a:xfrm>
              <a:off x="4463440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7A91F8B9-B33B-4AF5-8840-F4FA20EA4AB1}"/>
                </a:ext>
              </a:extLst>
            </p:cNvPr>
            <p:cNvCxnSpPr>
              <a:cxnSpLocks/>
            </p:cNvCxnSpPr>
            <p:nvPr/>
          </p:nvCxnSpPr>
          <p:spPr>
            <a:xfrm>
              <a:off x="4659612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EB230073-E9F3-4083-B972-BF092DB47056}"/>
                </a:ext>
              </a:extLst>
            </p:cNvPr>
            <p:cNvCxnSpPr>
              <a:cxnSpLocks/>
            </p:cNvCxnSpPr>
            <p:nvPr/>
          </p:nvCxnSpPr>
          <p:spPr>
            <a:xfrm>
              <a:off x="5051385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to 147">
              <a:extLst>
                <a:ext uri="{FF2B5EF4-FFF2-40B4-BE49-F238E27FC236}">
                  <a16:creationId xmlns:a16="http://schemas.microsoft.com/office/drawing/2014/main" id="{30BA6E0B-0C51-48BA-82F2-C57ADAEEC496}"/>
                </a:ext>
              </a:extLst>
            </p:cNvPr>
            <p:cNvCxnSpPr>
              <a:cxnSpLocks/>
            </p:cNvCxnSpPr>
            <p:nvPr/>
          </p:nvCxnSpPr>
          <p:spPr>
            <a:xfrm>
              <a:off x="5247557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FD87A6FC-7B77-4678-885E-1EFEFD445C2F}"/>
                </a:ext>
              </a:extLst>
            </p:cNvPr>
            <p:cNvCxnSpPr>
              <a:cxnSpLocks/>
            </p:cNvCxnSpPr>
            <p:nvPr/>
          </p:nvCxnSpPr>
          <p:spPr>
            <a:xfrm>
              <a:off x="5443729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to 149">
              <a:extLst>
                <a:ext uri="{FF2B5EF4-FFF2-40B4-BE49-F238E27FC236}">
                  <a16:creationId xmlns:a16="http://schemas.microsoft.com/office/drawing/2014/main" id="{10085B06-D634-42D0-98AB-931EA5D80679}"/>
                </a:ext>
              </a:extLst>
            </p:cNvPr>
            <p:cNvCxnSpPr>
              <a:cxnSpLocks/>
            </p:cNvCxnSpPr>
            <p:nvPr/>
          </p:nvCxnSpPr>
          <p:spPr>
            <a:xfrm>
              <a:off x="5639901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to 150">
              <a:extLst>
                <a:ext uri="{FF2B5EF4-FFF2-40B4-BE49-F238E27FC236}">
                  <a16:creationId xmlns:a16="http://schemas.microsoft.com/office/drawing/2014/main" id="{E5E3923C-910B-4DBC-859C-44041B112E2B}"/>
                </a:ext>
              </a:extLst>
            </p:cNvPr>
            <p:cNvCxnSpPr/>
            <p:nvPr/>
          </p:nvCxnSpPr>
          <p:spPr>
            <a:xfrm>
              <a:off x="6026358" y="5272586"/>
              <a:ext cx="0" cy="449942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>
              <a:extLst>
                <a:ext uri="{FF2B5EF4-FFF2-40B4-BE49-F238E27FC236}">
                  <a16:creationId xmlns:a16="http://schemas.microsoft.com/office/drawing/2014/main" id="{A4619A61-FEC5-47F2-970D-AA0F31E85C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4600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to 152">
              <a:extLst>
                <a:ext uri="{FF2B5EF4-FFF2-40B4-BE49-F238E27FC236}">
                  <a16:creationId xmlns:a16="http://schemas.microsoft.com/office/drawing/2014/main" id="{E0D0A567-20DB-43F7-86FA-1B8129B635A8}"/>
                </a:ext>
              </a:extLst>
            </p:cNvPr>
            <p:cNvCxnSpPr>
              <a:cxnSpLocks/>
            </p:cNvCxnSpPr>
            <p:nvPr/>
          </p:nvCxnSpPr>
          <p:spPr>
            <a:xfrm>
              <a:off x="7007218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to 153">
              <a:extLst>
                <a:ext uri="{FF2B5EF4-FFF2-40B4-BE49-F238E27FC236}">
                  <a16:creationId xmlns:a16="http://schemas.microsoft.com/office/drawing/2014/main" id="{B63DC52C-ECA3-42C1-B8B0-CD232C7BBE93}"/>
                </a:ext>
              </a:extLst>
            </p:cNvPr>
            <p:cNvCxnSpPr>
              <a:cxnSpLocks/>
            </p:cNvCxnSpPr>
            <p:nvPr/>
          </p:nvCxnSpPr>
          <p:spPr>
            <a:xfrm>
              <a:off x="6222530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to 154">
              <a:extLst>
                <a:ext uri="{FF2B5EF4-FFF2-40B4-BE49-F238E27FC236}">
                  <a16:creationId xmlns:a16="http://schemas.microsoft.com/office/drawing/2014/main" id="{8558E55A-4AEC-46E4-B747-0BD22B0847D2}"/>
                </a:ext>
              </a:extLst>
            </p:cNvPr>
            <p:cNvCxnSpPr>
              <a:cxnSpLocks/>
            </p:cNvCxnSpPr>
            <p:nvPr/>
          </p:nvCxnSpPr>
          <p:spPr>
            <a:xfrm>
              <a:off x="6418702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9BDB1DCA-FDC2-46A0-8BF8-1510A84DAAAA}"/>
                </a:ext>
              </a:extLst>
            </p:cNvPr>
            <p:cNvCxnSpPr>
              <a:cxnSpLocks/>
            </p:cNvCxnSpPr>
            <p:nvPr/>
          </p:nvCxnSpPr>
          <p:spPr>
            <a:xfrm>
              <a:off x="6614874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to 156">
              <a:extLst>
                <a:ext uri="{FF2B5EF4-FFF2-40B4-BE49-F238E27FC236}">
                  <a16:creationId xmlns:a16="http://schemas.microsoft.com/office/drawing/2014/main" id="{E3B08199-3196-4C6D-A6AF-637DC80D39A4}"/>
                </a:ext>
              </a:extLst>
            </p:cNvPr>
            <p:cNvCxnSpPr>
              <a:cxnSpLocks/>
            </p:cNvCxnSpPr>
            <p:nvPr/>
          </p:nvCxnSpPr>
          <p:spPr>
            <a:xfrm>
              <a:off x="6811046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58ECB0D0-1AA5-4868-95F3-373CF3023913}"/>
                </a:ext>
              </a:extLst>
            </p:cNvPr>
            <p:cNvCxnSpPr>
              <a:cxnSpLocks/>
            </p:cNvCxnSpPr>
            <p:nvPr/>
          </p:nvCxnSpPr>
          <p:spPr>
            <a:xfrm>
              <a:off x="7988078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D7622026-2AAA-4AD9-8F88-648ED37FFE49}"/>
                </a:ext>
              </a:extLst>
            </p:cNvPr>
            <p:cNvCxnSpPr>
              <a:cxnSpLocks/>
            </p:cNvCxnSpPr>
            <p:nvPr/>
          </p:nvCxnSpPr>
          <p:spPr>
            <a:xfrm>
              <a:off x="7203390" y="5272586"/>
              <a:ext cx="0" cy="449942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>
              <a:extLst>
                <a:ext uri="{FF2B5EF4-FFF2-40B4-BE49-F238E27FC236}">
                  <a16:creationId xmlns:a16="http://schemas.microsoft.com/office/drawing/2014/main" id="{EEA30CF0-9933-4BFF-80A6-77C58AD27E28}"/>
                </a:ext>
              </a:extLst>
            </p:cNvPr>
            <p:cNvCxnSpPr>
              <a:cxnSpLocks/>
            </p:cNvCxnSpPr>
            <p:nvPr/>
          </p:nvCxnSpPr>
          <p:spPr>
            <a:xfrm>
              <a:off x="7399562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BD3FB830-5BCB-489F-ADD5-B60A69DC4EB2}"/>
                </a:ext>
              </a:extLst>
            </p:cNvPr>
            <p:cNvCxnSpPr>
              <a:cxnSpLocks/>
            </p:cNvCxnSpPr>
            <p:nvPr/>
          </p:nvCxnSpPr>
          <p:spPr>
            <a:xfrm>
              <a:off x="7595734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to 161">
              <a:extLst>
                <a:ext uri="{FF2B5EF4-FFF2-40B4-BE49-F238E27FC236}">
                  <a16:creationId xmlns:a16="http://schemas.microsoft.com/office/drawing/2014/main" id="{8229A965-BFC4-41FE-B9EA-AE0E757B0C43}"/>
                </a:ext>
              </a:extLst>
            </p:cNvPr>
            <p:cNvCxnSpPr>
              <a:cxnSpLocks/>
            </p:cNvCxnSpPr>
            <p:nvPr/>
          </p:nvCxnSpPr>
          <p:spPr>
            <a:xfrm>
              <a:off x="7791906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>
              <a:extLst>
                <a:ext uri="{FF2B5EF4-FFF2-40B4-BE49-F238E27FC236}">
                  <a16:creationId xmlns:a16="http://schemas.microsoft.com/office/drawing/2014/main" id="{108C2450-3639-4C4B-93A9-DC438C55F550}"/>
                </a:ext>
              </a:extLst>
            </p:cNvPr>
            <p:cNvCxnSpPr>
              <a:cxnSpLocks/>
            </p:cNvCxnSpPr>
            <p:nvPr/>
          </p:nvCxnSpPr>
          <p:spPr>
            <a:xfrm>
              <a:off x="8184250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>
              <a:extLst>
                <a:ext uri="{FF2B5EF4-FFF2-40B4-BE49-F238E27FC236}">
                  <a16:creationId xmlns:a16="http://schemas.microsoft.com/office/drawing/2014/main" id="{B9A00524-C91A-4ACB-8348-DC62B83327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0422" y="5272586"/>
              <a:ext cx="1452" cy="449942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tângulo 164">
              <a:extLst>
                <a:ext uri="{FF2B5EF4-FFF2-40B4-BE49-F238E27FC236}">
                  <a16:creationId xmlns:a16="http://schemas.microsoft.com/office/drawing/2014/main" id="{FDECFEB8-C632-4DC9-A629-5DBC3E4B2BFE}"/>
                </a:ext>
              </a:extLst>
            </p:cNvPr>
            <p:cNvSpPr/>
            <p:nvPr/>
          </p:nvSpPr>
          <p:spPr>
            <a:xfrm>
              <a:off x="2982852" y="5757458"/>
              <a:ext cx="6089067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Retângulo 165">
              <a:extLst>
                <a:ext uri="{FF2B5EF4-FFF2-40B4-BE49-F238E27FC236}">
                  <a16:creationId xmlns:a16="http://schemas.microsoft.com/office/drawing/2014/main" id="{E4C75F1F-3932-4621-A020-F20D1F3B2DA1}"/>
                </a:ext>
              </a:extLst>
            </p:cNvPr>
            <p:cNvSpPr/>
            <p:nvPr/>
          </p:nvSpPr>
          <p:spPr>
            <a:xfrm>
              <a:off x="2982852" y="4951740"/>
              <a:ext cx="6089067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7" name="CaixaDeTexto 166">
              <a:extLst>
                <a:ext uri="{FF2B5EF4-FFF2-40B4-BE49-F238E27FC236}">
                  <a16:creationId xmlns:a16="http://schemas.microsoft.com/office/drawing/2014/main" id="{C6B2A642-A129-4A5E-9AFB-098CF318DD84}"/>
                </a:ext>
              </a:extLst>
            </p:cNvPr>
            <p:cNvSpPr txBox="1"/>
            <p:nvPr/>
          </p:nvSpPr>
          <p:spPr>
            <a:xfrm>
              <a:off x="3485383" y="4948804"/>
              <a:ext cx="371682" cy="38690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86</a:t>
              </a:r>
            </a:p>
          </p:txBody>
        </p:sp>
        <p:sp>
          <p:nvSpPr>
            <p:cNvPr id="168" name="CaixaDeTexto 167">
              <a:extLst>
                <a:ext uri="{FF2B5EF4-FFF2-40B4-BE49-F238E27FC236}">
                  <a16:creationId xmlns:a16="http://schemas.microsoft.com/office/drawing/2014/main" id="{A8ED165E-06F4-44B2-B527-B7C59BA9A12F}"/>
                </a:ext>
              </a:extLst>
            </p:cNvPr>
            <p:cNvSpPr txBox="1"/>
            <p:nvPr/>
          </p:nvSpPr>
          <p:spPr>
            <a:xfrm>
              <a:off x="4668816" y="4949227"/>
              <a:ext cx="371682" cy="38690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92</a:t>
              </a:r>
            </a:p>
          </p:txBody>
        </p:sp>
        <p:sp>
          <p:nvSpPr>
            <p:cNvPr id="169" name="CaixaDeTexto 168">
              <a:extLst>
                <a:ext uri="{FF2B5EF4-FFF2-40B4-BE49-F238E27FC236}">
                  <a16:creationId xmlns:a16="http://schemas.microsoft.com/office/drawing/2014/main" id="{4DCE5811-5440-4FA0-9AE2-CB3E65D1DC2F}"/>
                </a:ext>
              </a:extLst>
            </p:cNvPr>
            <p:cNvSpPr txBox="1"/>
            <p:nvPr/>
          </p:nvSpPr>
          <p:spPr>
            <a:xfrm>
              <a:off x="5842351" y="4949227"/>
              <a:ext cx="371682" cy="38690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98</a:t>
              </a:r>
            </a:p>
          </p:txBody>
        </p:sp>
        <p:sp>
          <p:nvSpPr>
            <p:cNvPr id="170" name="CaixaDeTexto 169">
              <a:extLst>
                <a:ext uri="{FF2B5EF4-FFF2-40B4-BE49-F238E27FC236}">
                  <a16:creationId xmlns:a16="http://schemas.microsoft.com/office/drawing/2014/main" id="{D8586093-727F-4DA1-9B31-790D5C3CE8E7}"/>
                </a:ext>
              </a:extLst>
            </p:cNvPr>
            <p:cNvSpPr txBox="1"/>
            <p:nvPr/>
          </p:nvSpPr>
          <p:spPr>
            <a:xfrm>
              <a:off x="6972031" y="4945713"/>
              <a:ext cx="462345" cy="38690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104</a:t>
              </a:r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B818EACA-7542-4D23-929F-D89EBA6C383B}"/>
                </a:ext>
              </a:extLst>
            </p:cNvPr>
            <p:cNvSpPr txBox="1"/>
            <p:nvPr/>
          </p:nvSpPr>
          <p:spPr>
            <a:xfrm>
              <a:off x="8150702" y="4945713"/>
              <a:ext cx="462345" cy="38690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110</a:t>
              </a:r>
            </a:p>
          </p:txBody>
        </p:sp>
      </p:grpSp>
      <p:grpSp>
        <p:nvGrpSpPr>
          <p:cNvPr id="172" name="Agrupar 171">
            <a:extLst>
              <a:ext uri="{FF2B5EF4-FFF2-40B4-BE49-F238E27FC236}">
                <a16:creationId xmlns:a16="http://schemas.microsoft.com/office/drawing/2014/main" id="{0A404B20-3DD4-40D6-BC22-2D23BBFE6469}"/>
              </a:ext>
            </a:extLst>
          </p:cNvPr>
          <p:cNvGrpSpPr/>
          <p:nvPr/>
        </p:nvGrpSpPr>
        <p:grpSpPr>
          <a:xfrm rot="5400000">
            <a:off x="-741205" y="3301910"/>
            <a:ext cx="2942598" cy="449942"/>
            <a:chOff x="832967" y="2115769"/>
            <a:chExt cx="2942598" cy="449942"/>
          </a:xfrm>
        </p:grpSpPr>
        <p:cxnSp>
          <p:nvCxnSpPr>
            <p:cNvPr id="173" name="Conector reto 172">
              <a:extLst>
                <a:ext uri="{FF2B5EF4-FFF2-40B4-BE49-F238E27FC236}">
                  <a16:creationId xmlns:a16="http://schemas.microsoft.com/office/drawing/2014/main" id="{68509B83-A240-4F02-98E2-E3C6D5AEEC30}"/>
                </a:ext>
              </a:extLst>
            </p:cNvPr>
            <p:cNvCxnSpPr/>
            <p:nvPr/>
          </p:nvCxnSpPr>
          <p:spPr>
            <a:xfrm>
              <a:off x="832967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>
              <a:extLst>
                <a:ext uri="{FF2B5EF4-FFF2-40B4-BE49-F238E27FC236}">
                  <a16:creationId xmlns:a16="http://schemas.microsoft.com/office/drawing/2014/main" id="{F8B9F1CA-69BF-428E-9C58-3F19A9F0C5BD}"/>
                </a:ext>
              </a:extLst>
            </p:cNvPr>
            <p:cNvCxnSpPr/>
            <p:nvPr/>
          </p:nvCxnSpPr>
          <p:spPr>
            <a:xfrm>
              <a:off x="1813827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>
              <a:extLst>
                <a:ext uri="{FF2B5EF4-FFF2-40B4-BE49-F238E27FC236}">
                  <a16:creationId xmlns:a16="http://schemas.microsoft.com/office/drawing/2014/main" id="{449B1DBD-104C-4FCB-8363-46206A57D953}"/>
                </a:ext>
              </a:extLst>
            </p:cNvPr>
            <p:cNvCxnSpPr>
              <a:cxnSpLocks/>
            </p:cNvCxnSpPr>
            <p:nvPr/>
          </p:nvCxnSpPr>
          <p:spPr>
            <a:xfrm>
              <a:off x="1029139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>
              <a:extLst>
                <a:ext uri="{FF2B5EF4-FFF2-40B4-BE49-F238E27FC236}">
                  <a16:creationId xmlns:a16="http://schemas.microsoft.com/office/drawing/2014/main" id="{F3C45EB2-5618-4A28-AFDA-109E7C1AE0A6}"/>
                </a:ext>
              </a:extLst>
            </p:cNvPr>
            <p:cNvCxnSpPr>
              <a:cxnSpLocks/>
            </p:cNvCxnSpPr>
            <p:nvPr/>
          </p:nvCxnSpPr>
          <p:spPr>
            <a:xfrm>
              <a:off x="1225311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>
              <a:extLst>
                <a:ext uri="{FF2B5EF4-FFF2-40B4-BE49-F238E27FC236}">
                  <a16:creationId xmlns:a16="http://schemas.microsoft.com/office/drawing/2014/main" id="{B687B717-9267-4CCA-97B8-E10A3C8AD7AE}"/>
                </a:ext>
              </a:extLst>
            </p:cNvPr>
            <p:cNvCxnSpPr>
              <a:cxnSpLocks/>
            </p:cNvCxnSpPr>
            <p:nvPr/>
          </p:nvCxnSpPr>
          <p:spPr>
            <a:xfrm>
              <a:off x="1421483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to 177">
              <a:extLst>
                <a:ext uri="{FF2B5EF4-FFF2-40B4-BE49-F238E27FC236}">
                  <a16:creationId xmlns:a16="http://schemas.microsoft.com/office/drawing/2014/main" id="{58DBFA77-D9E0-4F0D-A126-1E4B342F904E}"/>
                </a:ext>
              </a:extLst>
            </p:cNvPr>
            <p:cNvCxnSpPr>
              <a:cxnSpLocks/>
            </p:cNvCxnSpPr>
            <p:nvPr/>
          </p:nvCxnSpPr>
          <p:spPr>
            <a:xfrm>
              <a:off x="1617655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to 178">
              <a:extLst>
                <a:ext uri="{FF2B5EF4-FFF2-40B4-BE49-F238E27FC236}">
                  <a16:creationId xmlns:a16="http://schemas.microsoft.com/office/drawing/2014/main" id="{81099F76-9761-4870-870F-23ADF0177EB7}"/>
                </a:ext>
              </a:extLst>
            </p:cNvPr>
            <p:cNvCxnSpPr/>
            <p:nvPr/>
          </p:nvCxnSpPr>
          <p:spPr>
            <a:xfrm>
              <a:off x="2794687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to 179">
              <a:extLst>
                <a:ext uri="{FF2B5EF4-FFF2-40B4-BE49-F238E27FC236}">
                  <a16:creationId xmlns:a16="http://schemas.microsoft.com/office/drawing/2014/main" id="{E1AA33EA-1C06-4365-B86A-7029A6567EB8}"/>
                </a:ext>
              </a:extLst>
            </p:cNvPr>
            <p:cNvCxnSpPr>
              <a:cxnSpLocks/>
            </p:cNvCxnSpPr>
            <p:nvPr/>
          </p:nvCxnSpPr>
          <p:spPr>
            <a:xfrm>
              <a:off x="2009999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to 180">
              <a:extLst>
                <a:ext uri="{FF2B5EF4-FFF2-40B4-BE49-F238E27FC236}">
                  <a16:creationId xmlns:a16="http://schemas.microsoft.com/office/drawing/2014/main" id="{04045C32-42A8-409F-909D-37D5F0B79B71}"/>
                </a:ext>
              </a:extLst>
            </p:cNvPr>
            <p:cNvCxnSpPr>
              <a:cxnSpLocks/>
            </p:cNvCxnSpPr>
            <p:nvPr/>
          </p:nvCxnSpPr>
          <p:spPr>
            <a:xfrm>
              <a:off x="2206171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to 181">
              <a:extLst>
                <a:ext uri="{FF2B5EF4-FFF2-40B4-BE49-F238E27FC236}">
                  <a16:creationId xmlns:a16="http://schemas.microsoft.com/office/drawing/2014/main" id="{18986C82-F9B4-420A-9073-B16CCDB9809B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43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to 182">
              <a:extLst>
                <a:ext uri="{FF2B5EF4-FFF2-40B4-BE49-F238E27FC236}">
                  <a16:creationId xmlns:a16="http://schemas.microsoft.com/office/drawing/2014/main" id="{8A289A02-A17B-4A79-9AE7-435697F38CB1}"/>
                </a:ext>
              </a:extLst>
            </p:cNvPr>
            <p:cNvCxnSpPr>
              <a:cxnSpLocks/>
            </p:cNvCxnSpPr>
            <p:nvPr/>
          </p:nvCxnSpPr>
          <p:spPr>
            <a:xfrm>
              <a:off x="2598515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to 183">
              <a:extLst>
                <a:ext uri="{FF2B5EF4-FFF2-40B4-BE49-F238E27FC236}">
                  <a16:creationId xmlns:a16="http://schemas.microsoft.com/office/drawing/2014/main" id="{E27F6273-DBDB-46DE-9530-2CCF3C230A34}"/>
                </a:ext>
              </a:extLst>
            </p:cNvPr>
            <p:cNvCxnSpPr/>
            <p:nvPr/>
          </p:nvCxnSpPr>
          <p:spPr>
            <a:xfrm>
              <a:off x="3775565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to 184">
              <a:extLst>
                <a:ext uri="{FF2B5EF4-FFF2-40B4-BE49-F238E27FC236}">
                  <a16:creationId xmlns:a16="http://schemas.microsoft.com/office/drawing/2014/main" id="{257DAD3E-1945-4755-86DB-31E1EBC5660C}"/>
                </a:ext>
              </a:extLst>
            </p:cNvPr>
            <p:cNvCxnSpPr>
              <a:cxnSpLocks/>
            </p:cNvCxnSpPr>
            <p:nvPr/>
          </p:nvCxnSpPr>
          <p:spPr>
            <a:xfrm>
              <a:off x="2990859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to 185">
              <a:extLst>
                <a:ext uri="{FF2B5EF4-FFF2-40B4-BE49-F238E27FC236}">
                  <a16:creationId xmlns:a16="http://schemas.microsoft.com/office/drawing/2014/main" id="{A7B0949D-B405-405D-B7E5-68979C9BF337}"/>
                </a:ext>
              </a:extLst>
            </p:cNvPr>
            <p:cNvCxnSpPr>
              <a:cxnSpLocks/>
            </p:cNvCxnSpPr>
            <p:nvPr/>
          </p:nvCxnSpPr>
          <p:spPr>
            <a:xfrm>
              <a:off x="3187031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to 186">
              <a:extLst>
                <a:ext uri="{FF2B5EF4-FFF2-40B4-BE49-F238E27FC236}">
                  <a16:creationId xmlns:a16="http://schemas.microsoft.com/office/drawing/2014/main" id="{23AA2F70-B40E-4916-9868-0E5344E2EE29}"/>
                </a:ext>
              </a:extLst>
            </p:cNvPr>
            <p:cNvCxnSpPr>
              <a:cxnSpLocks/>
            </p:cNvCxnSpPr>
            <p:nvPr/>
          </p:nvCxnSpPr>
          <p:spPr>
            <a:xfrm>
              <a:off x="3383203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to 187">
              <a:extLst>
                <a:ext uri="{FF2B5EF4-FFF2-40B4-BE49-F238E27FC236}">
                  <a16:creationId xmlns:a16="http://schemas.microsoft.com/office/drawing/2014/main" id="{5499C639-F786-4A57-9520-A13EA9D06933}"/>
                </a:ext>
              </a:extLst>
            </p:cNvPr>
            <p:cNvCxnSpPr>
              <a:cxnSpLocks/>
            </p:cNvCxnSpPr>
            <p:nvPr/>
          </p:nvCxnSpPr>
          <p:spPr>
            <a:xfrm>
              <a:off x="3579375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747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69D0522-D0D0-4CBB-8118-63139D60F378}"/>
              </a:ext>
            </a:extLst>
          </p:cNvPr>
          <p:cNvSpPr/>
          <p:nvPr/>
        </p:nvSpPr>
        <p:spPr>
          <a:xfrm>
            <a:off x="2381" y="350838"/>
            <a:ext cx="12192000" cy="692727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48000">
                <a:schemeClr val="accent5">
                  <a:lumMod val="75000"/>
                </a:schemeClr>
              </a:gs>
              <a:gs pos="16000">
                <a:schemeClr val="accent5"/>
              </a:gs>
              <a:gs pos="8300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F5D3569-266E-4357-9A26-BD21F0C29258}"/>
              </a:ext>
            </a:extLst>
          </p:cNvPr>
          <p:cNvSpPr/>
          <p:nvPr/>
        </p:nvSpPr>
        <p:spPr>
          <a:xfrm>
            <a:off x="166914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MDL2 Assets" panose="050A0102010101010101" pitchFamily="18" charset="0"/>
                <a:sym typeface="Webdings" panose="05030102010509060703" pitchFamily="18" charset="2"/>
              </a:rPr>
              <a:t>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3836605-E554-448C-9310-A7B405096CCD}"/>
              </a:ext>
            </a:extLst>
          </p:cNvPr>
          <p:cNvSpPr/>
          <p:nvPr/>
        </p:nvSpPr>
        <p:spPr>
          <a:xfrm>
            <a:off x="2175823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ebdings" panose="05030102010509060703" pitchFamily="18" charset="2"/>
              </a:rPr>
              <a:t>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FA73118-6A3E-493B-8DCB-A076FA98D2D5}"/>
              </a:ext>
            </a:extLst>
          </p:cNvPr>
          <p:cNvSpPr/>
          <p:nvPr/>
        </p:nvSpPr>
        <p:spPr>
          <a:xfrm>
            <a:off x="4184732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ebdings" panose="05030102010509060703" pitchFamily="18" charset="2"/>
              </a:rPr>
              <a:t>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B5D869-AB28-49E6-AD1B-388ABBB7C1AD}"/>
              </a:ext>
            </a:extLst>
          </p:cNvPr>
          <p:cNvSpPr/>
          <p:nvPr/>
        </p:nvSpPr>
        <p:spPr>
          <a:xfrm>
            <a:off x="6193641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ebdings" panose="05030102010509060703" pitchFamily="18" charset="2"/>
              </a:rPr>
              <a:t>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6EF5BA4-C020-4A1D-BA1A-EBDF78C36B6D}"/>
              </a:ext>
            </a:extLst>
          </p:cNvPr>
          <p:cNvSpPr/>
          <p:nvPr/>
        </p:nvSpPr>
        <p:spPr>
          <a:xfrm>
            <a:off x="8202550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ebdings" panose="05030102010509060703" pitchFamily="18" charset="2"/>
              </a:rPr>
              <a:t>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9390413-28CC-4263-8841-A7FD553DFB9A}"/>
              </a:ext>
            </a:extLst>
          </p:cNvPr>
          <p:cNvSpPr/>
          <p:nvPr/>
        </p:nvSpPr>
        <p:spPr>
          <a:xfrm>
            <a:off x="10211460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MDL2 Assets" panose="050A0102010101010101" pitchFamily="18" charset="0"/>
                <a:sym typeface="Webdings" panose="05030102010509060703" pitchFamily="18" charset="2"/>
              </a:rPr>
              <a:t>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7699A85-036C-40F9-A666-AAF8E85B030F}"/>
              </a:ext>
            </a:extLst>
          </p:cNvPr>
          <p:cNvSpPr txBox="1"/>
          <p:nvPr/>
        </p:nvSpPr>
        <p:spPr>
          <a:xfrm>
            <a:off x="4855027" y="404813"/>
            <a:ext cx="24819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USB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EADD99F-6BB8-41DA-B1EC-D8DCCA31B227}"/>
              </a:ext>
            </a:extLst>
          </p:cNvPr>
          <p:cNvSpPr txBox="1"/>
          <p:nvPr/>
        </p:nvSpPr>
        <p:spPr>
          <a:xfrm>
            <a:off x="10918211" y="497147"/>
            <a:ext cx="113590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00:00</a:t>
            </a:r>
          </a:p>
        </p:txBody>
      </p:sp>
      <p:pic>
        <p:nvPicPr>
          <p:cNvPr id="118" name="Imagem 117">
            <a:extLst>
              <a:ext uri="{FF2B5EF4-FFF2-40B4-BE49-F238E27FC236}">
                <a16:creationId xmlns:a16="http://schemas.microsoft.com/office/drawing/2014/main" id="{95984394-2E4A-400E-A59A-E31E0B8DC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5" y="472190"/>
            <a:ext cx="523663" cy="530292"/>
          </a:xfrm>
          <a:prstGeom prst="rect">
            <a:avLst/>
          </a:prstGeom>
        </p:spPr>
      </p:pic>
      <p:pic>
        <p:nvPicPr>
          <p:cNvPr id="120" name="Imagem 119">
            <a:extLst>
              <a:ext uri="{FF2B5EF4-FFF2-40B4-BE49-F238E27FC236}">
                <a16:creationId xmlns:a16="http://schemas.microsoft.com/office/drawing/2014/main" id="{14485BED-94CB-4054-848C-A588572E1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3700" y="450733"/>
            <a:ext cx="573206" cy="57320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745E8B1-0928-4539-97C0-B2A5C012B67D}"/>
              </a:ext>
            </a:extLst>
          </p:cNvPr>
          <p:cNvSpPr/>
          <p:nvPr/>
        </p:nvSpPr>
        <p:spPr>
          <a:xfrm>
            <a:off x="1341853" y="1497198"/>
            <a:ext cx="3511742" cy="4673868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  <a:tint val="66000"/>
                  <a:satMod val="160000"/>
                </a:schemeClr>
              </a:gs>
              <a:gs pos="50000">
                <a:schemeClr val="bg2">
                  <a:lumMod val="10000"/>
                  <a:tint val="44500"/>
                  <a:satMod val="160000"/>
                </a:schemeClr>
              </a:gs>
              <a:gs pos="100000">
                <a:schemeClr val="bg2">
                  <a:lumMod val="10000"/>
                  <a:tint val="23500"/>
                  <a:satMod val="160000"/>
                </a:schemeClr>
              </a:gs>
            </a:gsLst>
            <a:lin ang="16200000" scaled="1"/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5D92F99-DBE4-4C88-B7E8-E0A2F909E028}"/>
              </a:ext>
            </a:extLst>
          </p:cNvPr>
          <p:cNvGrpSpPr/>
          <p:nvPr/>
        </p:nvGrpSpPr>
        <p:grpSpPr>
          <a:xfrm>
            <a:off x="5147163" y="5805568"/>
            <a:ext cx="6877925" cy="365498"/>
            <a:chOff x="7012259" y="2901306"/>
            <a:chExt cx="3741441" cy="326199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011DB02-D29E-4F34-944B-BF635F9E3C13}"/>
                </a:ext>
              </a:extLst>
            </p:cNvPr>
            <p:cNvSpPr/>
            <p:nvPr/>
          </p:nvSpPr>
          <p:spPr>
            <a:xfrm>
              <a:off x="7012259" y="2901306"/>
              <a:ext cx="3741441" cy="3261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EEF9CAFF-F1CD-4C01-B808-B8B88B9E76F5}"/>
                </a:ext>
              </a:extLst>
            </p:cNvPr>
            <p:cNvSpPr/>
            <p:nvPr/>
          </p:nvSpPr>
          <p:spPr>
            <a:xfrm>
              <a:off x="7043955" y="2938463"/>
              <a:ext cx="2572090" cy="257405"/>
            </a:xfrm>
            <a:prstGeom prst="rect">
              <a:avLst/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5" name="Gráfico 4" descr="Disco óptico">
            <a:extLst>
              <a:ext uri="{FF2B5EF4-FFF2-40B4-BE49-F238E27FC236}">
                <a16:creationId xmlns:a16="http://schemas.microsoft.com/office/drawing/2014/main" id="{EE046F51-20A6-418A-BAB7-A66EF1BDF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4412" y="2798597"/>
            <a:ext cx="540000" cy="540000"/>
          </a:xfrm>
          <a:prstGeom prst="rect">
            <a:avLst/>
          </a:prstGeom>
        </p:spPr>
      </p:pic>
      <p:pic>
        <p:nvPicPr>
          <p:cNvPr id="13" name="Gráfico 12" descr="Música">
            <a:extLst>
              <a:ext uri="{FF2B5EF4-FFF2-40B4-BE49-F238E27FC236}">
                <a16:creationId xmlns:a16="http://schemas.microsoft.com/office/drawing/2014/main" id="{4FEC0900-EB49-4A08-A0A1-6CDF72B705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80000" y="3503808"/>
            <a:ext cx="540000" cy="540000"/>
          </a:xfrm>
          <a:prstGeom prst="rect">
            <a:avLst/>
          </a:prstGeom>
        </p:spPr>
      </p:pic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CE4F241-D487-4084-91AD-FA8046C469BF}"/>
              </a:ext>
            </a:extLst>
          </p:cNvPr>
          <p:cNvGrpSpPr/>
          <p:nvPr/>
        </p:nvGrpSpPr>
        <p:grpSpPr>
          <a:xfrm>
            <a:off x="7208655" y="2122109"/>
            <a:ext cx="360000" cy="429871"/>
            <a:chOff x="7208655" y="1771270"/>
            <a:chExt cx="360000" cy="429871"/>
          </a:xfrm>
        </p:grpSpPr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ED9C9812-43FB-4063-9D24-640AF70BFE1D}"/>
                </a:ext>
              </a:extLst>
            </p:cNvPr>
            <p:cNvSpPr/>
            <p:nvPr/>
          </p:nvSpPr>
          <p:spPr>
            <a:xfrm>
              <a:off x="7243247" y="1771270"/>
              <a:ext cx="288000" cy="288000"/>
            </a:xfrm>
            <a:custGeom>
              <a:avLst/>
              <a:gdLst>
                <a:gd name="connsiteX0" fmla="*/ 184219 w 185625"/>
                <a:gd name="connsiteY0" fmla="*/ 94219 h 185625"/>
                <a:gd name="connsiteX1" fmla="*/ 94219 w 185625"/>
                <a:gd name="connsiteY1" fmla="*/ 184219 h 185625"/>
                <a:gd name="connsiteX2" fmla="*/ 4219 w 185625"/>
                <a:gd name="connsiteY2" fmla="*/ 94219 h 185625"/>
                <a:gd name="connsiteX3" fmla="*/ 94219 w 185625"/>
                <a:gd name="connsiteY3" fmla="*/ 4219 h 185625"/>
                <a:gd name="connsiteX4" fmla="*/ 184219 w 185625"/>
                <a:gd name="connsiteY4" fmla="*/ 94219 h 185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625" h="185625">
                  <a:moveTo>
                    <a:pt x="184219" y="94219"/>
                  </a:moveTo>
                  <a:cubicBezTo>
                    <a:pt x="184219" y="143924"/>
                    <a:pt x="143924" y="184219"/>
                    <a:pt x="94219" y="184219"/>
                  </a:cubicBezTo>
                  <a:cubicBezTo>
                    <a:pt x="44513" y="184219"/>
                    <a:pt x="4219" y="143924"/>
                    <a:pt x="4219" y="94219"/>
                  </a:cubicBezTo>
                  <a:cubicBezTo>
                    <a:pt x="4219" y="44513"/>
                    <a:pt x="44513" y="4219"/>
                    <a:pt x="94219" y="4219"/>
                  </a:cubicBezTo>
                  <a:cubicBezTo>
                    <a:pt x="143924" y="4219"/>
                    <a:pt x="184219" y="44513"/>
                    <a:pt x="184219" y="942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BB5B8BE6-EE09-4085-AD4F-9DB63085EB94}"/>
                </a:ext>
              </a:extLst>
            </p:cNvPr>
            <p:cNvSpPr/>
            <p:nvPr/>
          </p:nvSpPr>
          <p:spPr>
            <a:xfrm>
              <a:off x="7208655" y="2060941"/>
              <a:ext cx="360000" cy="140200"/>
            </a:xfrm>
            <a:custGeom>
              <a:avLst/>
              <a:gdLst>
                <a:gd name="connsiteX0" fmla="*/ 364219 w 365625"/>
                <a:gd name="connsiteY0" fmla="*/ 184219 h 185625"/>
                <a:gd name="connsiteX1" fmla="*/ 364219 w 365625"/>
                <a:gd name="connsiteY1" fmla="*/ 94219 h 185625"/>
                <a:gd name="connsiteX2" fmla="*/ 346219 w 365625"/>
                <a:gd name="connsiteY2" fmla="*/ 58219 h 185625"/>
                <a:gd name="connsiteX3" fmla="*/ 258469 w 365625"/>
                <a:gd name="connsiteY3" fmla="*/ 15469 h 185625"/>
                <a:gd name="connsiteX4" fmla="*/ 184219 w 365625"/>
                <a:gd name="connsiteY4" fmla="*/ 4219 h 185625"/>
                <a:gd name="connsiteX5" fmla="*/ 109969 w 365625"/>
                <a:gd name="connsiteY5" fmla="*/ 15469 h 185625"/>
                <a:gd name="connsiteX6" fmla="*/ 22219 w 365625"/>
                <a:gd name="connsiteY6" fmla="*/ 58219 h 185625"/>
                <a:gd name="connsiteX7" fmla="*/ 4219 w 365625"/>
                <a:gd name="connsiteY7" fmla="*/ 94219 h 185625"/>
                <a:gd name="connsiteX8" fmla="*/ 4219 w 365625"/>
                <a:gd name="connsiteY8" fmla="*/ 184219 h 185625"/>
                <a:gd name="connsiteX9" fmla="*/ 364219 w 365625"/>
                <a:gd name="connsiteY9" fmla="*/ 184219 h 185625"/>
                <a:gd name="connsiteX0" fmla="*/ 360000 w 360000"/>
                <a:gd name="connsiteY0" fmla="*/ 169071 h 169072"/>
                <a:gd name="connsiteX1" fmla="*/ 360000 w 360000"/>
                <a:gd name="connsiteY1" fmla="*/ 79071 h 169072"/>
                <a:gd name="connsiteX2" fmla="*/ 342000 w 360000"/>
                <a:gd name="connsiteY2" fmla="*/ 43071 h 169072"/>
                <a:gd name="connsiteX3" fmla="*/ 254250 w 360000"/>
                <a:gd name="connsiteY3" fmla="*/ 321 h 169072"/>
                <a:gd name="connsiteX4" fmla="*/ 184763 w 360000"/>
                <a:gd name="connsiteY4" fmla="*/ 22372 h 169072"/>
                <a:gd name="connsiteX5" fmla="*/ 105750 w 360000"/>
                <a:gd name="connsiteY5" fmla="*/ 321 h 169072"/>
                <a:gd name="connsiteX6" fmla="*/ 18000 w 360000"/>
                <a:gd name="connsiteY6" fmla="*/ 43071 h 169072"/>
                <a:gd name="connsiteX7" fmla="*/ 0 w 360000"/>
                <a:gd name="connsiteY7" fmla="*/ 79071 h 169072"/>
                <a:gd name="connsiteX8" fmla="*/ 0 w 360000"/>
                <a:gd name="connsiteY8" fmla="*/ 169071 h 169072"/>
                <a:gd name="connsiteX9" fmla="*/ 360000 w 360000"/>
                <a:gd name="connsiteY9" fmla="*/ 169071 h 169072"/>
                <a:gd name="connsiteX0" fmla="*/ 360000 w 360000"/>
                <a:gd name="connsiteY0" fmla="*/ 168901 h 168901"/>
                <a:gd name="connsiteX1" fmla="*/ 360000 w 360000"/>
                <a:gd name="connsiteY1" fmla="*/ 78901 h 168901"/>
                <a:gd name="connsiteX2" fmla="*/ 342000 w 360000"/>
                <a:gd name="connsiteY2" fmla="*/ 42901 h 168901"/>
                <a:gd name="connsiteX3" fmla="*/ 254250 w 360000"/>
                <a:gd name="connsiteY3" fmla="*/ 151 h 168901"/>
                <a:gd name="connsiteX4" fmla="*/ 172857 w 360000"/>
                <a:gd name="connsiteY4" fmla="*/ 27753 h 168901"/>
                <a:gd name="connsiteX5" fmla="*/ 105750 w 360000"/>
                <a:gd name="connsiteY5" fmla="*/ 151 h 168901"/>
                <a:gd name="connsiteX6" fmla="*/ 18000 w 360000"/>
                <a:gd name="connsiteY6" fmla="*/ 42901 h 168901"/>
                <a:gd name="connsiteX7" fmla="*/ 0 w 360000"/>
                <a:gd name="connsiteY7" fmla="*/ 78901 h 168901"/>
                <a:gd name="connsiteX8" fmla="*/ 0 w 360000"/>
                <a:gd name="connsiteY8" fmla="*/ 168901 h 168901"/>
                <a:gd name="connsiteX9" fmla="*/ 360000 w 360000"/>
                <a:gd name="connsiteY9" fmla="*/ 168901 h 168901"/>
                <a:gd name="connsiteX0" fmla="*/ 360000 w 360000"/>
                <a:gd name="connsiteY0" fmla="*/ 168904 h 168904"/>
                <a:gd name="connsiteX1" fmla="*/ 360000 w 360000"/>
                <a:gd name="connsiteY1" fmla="*/ 78904 h 168904"/>
                <a:gd name="connsiteX2" fmla="*/ 342000 w 360000"/>
                <a:gd name="connsiteY2" fmla="*/ 42904 h 168904"/>
                <a:gd name="connsiteX3" fmla="*/ 261393 w 360000"/>
                <a:gd name="connsiteY3" fmla="*/ 5705 h 168904"/>
                <a:gd name="connsiteX4" fmla="*/ 172857 w 360000"/>
                <a:gd name="connsiteY4" fmla="*/ 27756 h 168904"/>
                <a:gd name="connsiteX5" fmla="*/ 105750 w 360000"/>
                <a:gd name="connsiteY5" fmla="*/ 154 h 168904"/>
                <a:gd name="connsiteX6" fmla="*/ 18000 w 360000"/>
                <a:gd name="connsiteY6" fmla="*/ 42904 h 168904"/>
                <a:gd name="connsiteX7" fmla="*/ 0 w 360000"/>
                <a:gd name="connsiteY7" fmla="*/ 78904 h 168904"/>
                <a:gd name="connsiteX8" fmla="*/ 0 w 360000"/>
                <a:gd name="connsiteY8" fmla="*/ 168904 h 168904"/>
                <a:gd name="connsiteX9" fmla="*/ 360000 w 360000"/>
                <a:gd name="connsiteY9" fmla="*/ 168904 h 168904"/>
                <a:gd name="connsiteX0" fmla="*/ 360000 w 360000"/>
                <a:gd name="connsiteY0" fmla="*/ 163383 h 163383"/>
                <a:gd name="connsiteX1" fmla="*/ 360000 w 360000"/>
                <a:gd name="connsiteY1" fmla="*/ 73383 h 163383"/>
                <a:gd name="connsiteX2" fmla="*/ 342000 w 360000"/>
                <a:gd name="connsiteY2" fmla="*/ 37383 h 163383"/>
                <a:gd name="connsiteX3" fmla="*/ 261393 w 360000"/>
                <a:gd name="connsiteY3" fmla="*/ 184 h 163383"/>
                <a:gd name="connsiteX4" fmla="*/ 172857 w 360000"/>
                <a:gd name="connsiteY4" fmla="*/ 22235 h 163383"/>
                <a:gd name="connsiteX5" fmla="*/ 89082 w 360000"/>
                <a:gd name="connsiteY5" fmla="*/ 182 h 163383"/>
                <a:gd name="connsiteX6" fmla="*/ 18000 w 360000"/>
                <a:gd name="connsiteY6" fmla="*/ 37383 h 163383"/>
                <a:gd name="connsiteX7" fmla="*/ 0 w 360000"/>
                <a:gd name="connsiteY7" fmla="*/ 73383 h 163383"/>
                <a:gd name="connsiteX8" fmla="*/ 0 w 360000"/>
                <a:gd name="connsiteY8" fmla="*/ 163383 h 163383"/>
                <a:gd name="connsiteX9" fmla="*/ 360000 w 360000"/>
                <a:gd name="connsiteY9" fmla="*/ 163383 h 163383"/>
                <a:gd name="connsiteX0" fmla="*/ 360000 w 360000"/>
                <a:gd name="connsiteY0" fmla="*/ 163389 h 163389"/>
                <a:gd name="connsiteX1" fmla="*/ 360000 w 360000"/>
                <a:gd name="connsiteY1" fmla="*/ 73389 h 163389"/>
                <a:gd name="connsiteX2" fmla="*/ 342000 w 360000"/>
                <a:gd name="connsiteY2" fmla="*/ 37389 h 163389"/>
                <a:gd name="connsiteX3" fmla="*/ 268537 w 360000"/>
                <a:gd name="connsiteY3" fmla="*/ 5740 h 163389"/>
                <a:gd name="connsiteX4" fmla="*/ 172857 w 360000"/>
                <a:gd name="connsiteY4" fmla="*/ 22241 h 163389"/>
                <a:gd name="connsiteX5" fmla="*/ 89082 w 360000"/>
                <a:gd name="connsiteY5" fmla="*/ 188 h 163389"/>
                <a:gd name="connsiteX6" fmla="*/ 18000 w 360000"/>
                <a:gd name="connsiteY6" fmla="*/ 37389 h 163389"/>
                <a:gd name="connsiteX7" fmla="*/ 0 w 360000"/>
                <a:gd name="connsiteY7" fmla="*/ 73389 h 163389"/>
                <a:gd name="connsiteX8" fmla="*/ 0 w 360000"/>
                <a:gd name="connsiteY8" fmla="*/ 163389 h 163389"/>
                <a:gd name="connsiteX9" fmla="*/ 360000 w 360000"/>
                <a:gd name="connsiteY9" fmla="*/ 163389 h 16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0000" h="163389">
                  <a:moveTo>
                    <a:pt x="360000" y="163389"/>
                  </a:moveTo>
                  <a:lnTo>
                    <a:pt x="360000" y="73389"/>
                  </a:lnTo>
                  <a:cubicBezTo>
                    <a:pt x="360000" y="59889"/>
                    <a:pt x="357244" y="48664"/>
                    <a:pt x="342000" y="37389"/>
                  </a:cubicBezTo>
                  <a:cubicBezTo>
                    <a:pt x="326756" y="26114"/>
                    <a:pt x="296727" y="8265"/>
                    <a:pt x="268537" y="5740"/>
                  </a:cubicBezTo>
                  <a:cubicBezTo>
                    <a:pt x="240347" y="3215"/>
                    <a:pt x="202766" y="23166"/>
                    <a:pt x="172857" y="22241"/>
                  </a:cubicBezTo>
                  <a:cubicBezTo>
                    <a:pt x="142948" y="21316"/>
                    <a:pt x="114891" y="-2337"/>
                    <a:pt x="89082" y="188"/>
                  </a:cubicBezTo>
                  <a:cubicBezTo>
                    <a:pt x="63273" y="2713"/>
                    <a:pt x="42750" y="19389"/>
                    <a:pt x="18000" y="37389"/>
                  </a:cubicBezTo>
                  <a:cubicBezTo>
                    <a:pt x="6750" y="46389"/>
                    <a:pt x="0" y="59889"/>
                    <a:pt x="0" y="73389"/>
                  </a:cubicBezTo>
                  <a:lnTo>
                    <a:pt x="0" y="163389"/>
                  </a:lnTo>
                  <a:lnTo>
                    <a:pt x="360000" y="16338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Corda 22">
              <a:extLst>
                <a:ext uri="{FF2B5EF4-FFF2-40B4-BE49-F238E27FC236}">
                  <a16:creationId xmlns:a16="http://schemas.microsoft.com/office/drawing/2014/main" id="{ED53A6EB-3181-49BB-9A14-143D72048261}"/>
                </a:ext>
              </a:extLst>
            </p:cNvPr>
            <p:cNvSpPr/>
            <p:nvPr/>
          </p:nvSpPr>
          <p:spPr>
            <a:xfrm rot="16200000">
              <a:off x="7310099" y="1856233"/>
              <a:ext cx="154295" cy="166687"/>
            </a:xfrm>
            <a:prstGeom prst="chord">
              <a:avLst>
                <a:gd name="adj1" fmla="val 5707365"/>
                <a:gd name="adj2" fmla="val 159080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8CA12C3-56EA-4A7A-873D-105C66B1C9F3}"/>
              </a:ext>
            </a:extLst>
          </p:cNvPr>
          <p:cNvSpPr txBox="1"/>
          <p:nvPr/>
        </p:nvSpPr>
        <p:spPr>
          <a:xfrm>
            <a:off x="7955445" y="2151868"/>
            <a:ext cx="178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</a:rPr>
              <a:t>Unknown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7D64854-33C0-4AFF-BEC0-42E2A2E7BAC4}"/>
              </a:ext>
            </a:extLst>
          </p:cNvPr>
          <p:cNvSpPr txBox="1"/>
          <p:nvPr/>
        </p:nvSpPr>
        <p:spPr>
          <a:xfrm>
            <a:off x="7955445" y="2866083"/>
            <a:ext cx="178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</a:rPr>
              <a:t>Unknown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1112A89-9A0C-4460-95A1-644E951B03C3}"/>
              </a:ext>
            </a:extLst>
          </p:cNvPr>
          <p:cNvSpPr txBox="1"/>
          <p:nvPr/>
        </p:nvSpPr>
        <p:spPr>
          <a:xfrm>
            <a:off x="7955445" y="3580299"/>
            <a:ext cx="178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</a:rPr>
              <a:t>Unknown</a:t>
            </a:r>
            <a:endParaRPr lang="pt-BR" sz="2000" dirty="0">
              <a:solidFill>
                <a:schemeClr val="bg1"/>
              </a:solidFill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06C5E8F6-576D-49AF-B188-B34B56DE9048}"/>
              </a:ext>
            </a:extLst>
          </p:cNvPr>
          <p:cNvGrpSpPr/>
          <p:nvPr/>
        </p:nvGrpSpPr>
        <p:grpSpPr>
          <a:xfrm rot="5400000">
            <a:off x="-741205" y="3301910"/>
            <a:ext cx="2942598" cy="449942"/>
            <a:chOff x="832967" y="2115769"/>
            <a:chExt cx="2942598" cy="449942"/>
          </a:xfrm>
        </p:grpSpPr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7DB9E19F-664D-4B9B-BFFB-93DA18E2F534}"/>
                </a:ext>
              </a:extLst>
            </p:cNvPr>
            <p:cNvCxnSpPr/>
            <p:nvPr/>
          </p:nvCxnSpPr>
          <p:spPr>
            <a:xfrm>
              <a:off x="832967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540D02D9-2A64-4353-9B27-FED57972AB00}"/>
                </a:ext>
              </a:extLst>
            </p:cNvPr>
            <p:cNvCxnSpPr/>
            <p:nvPr/>
          </p:nvCxnSpPr>
          <p:spPr>
            <a:xfrm>
              <a:off x="1813827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33358FAF-5AF1-46BF-86D0-32ED78898E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9139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C6F03FEC-12EA-4AA5-9F44-458527BE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225311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D9712279-EF0D-497D-A87F-E993AC5E33CB}"/>
                </a:ext>
              </a:extLst>
            </p:cNvPr>
            <p:cNvCxnSpPr>
              <a:cxnSpLocks/>
            </p:cNvCxnSpPr>
            <p:nvPr/>
          </p:nvCxnSpPr>
          <p:spPr>
            <a:xfrm>
              <a:off x="1421483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578373FA-D8B4-4BB5-906E-4B901F7684BA}"/>
                </a:ext>
              </a:extLst>
            </p:cNvPr>
            <p:cNvCxnSpPr>
              <a:cxnSpLocks/>
            </p:cNvCxnSpPr>
            <p:nvPr/>
          </p:nvCxnSpPr>
          <p:spPr>
            <a:xfrm>
              <a:off x="1617655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05A84030-B67C-443C-A138-B5FBC6FC48F9}"/>
                </a:ext>
              </a:extLst>
            </p:cNvPr>
            <p:cNvCxnSpPr/>
            <p:nvPr/>
          </p:nvCxnSpPr>
          <p:spPr>
            <a:xfrm>
              <a:off x="2794687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061F7109-03D6-4EB9-BF0A-D37BEE32F3EA}"/>
                </a:ext>
              </a:extLst>
            </p:cNvPr>
            <p:cNvCxnSpPr>
              <a:cxnSpLocks/>
            </p:cNvCxnSpPr>
            <p:nvPr/>
          </p:nvCxnSpPr>
          <p:spPr>
            <a:xfrm>
              <a:off x="2009999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9B3A7D53-2B2C-4E59-B63A-4714365C998C}"/>
                </a:ext>
              </a:extLst>
            </p:cNvPr>
            <p:cNvCxnSpPr>
              <a:cxnSpLocks/>
            </p:cNvCxnSpPr>
            <p:nvPr/>
          </p:nvCxnSpPr>
          <p:spPr>
            <a:xfrm>
              <a:off x="2206171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4BBF14BE-825A-4976-99EA-57FD901DED6E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43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451BDCBA-8A86-4064-81C5-71D70B5CF526}"/>
                </a:ext>
              </a:extLst>
            </p:cNvPr>
            <p:cNvCxnSpPr>
              <a:cxnSpLocks/>
            </p:cNvCxnSpPr>
            <p:nvPr/>
          </p:nvCxnSpPr>
          <p:spPr>
            <a:xfrm>
              <a:off x="2598515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01157932-3321-44DB-872B-23733B720F9B}"/>
                </a:ext>
              </a:extLst>
            </p:cNvPr>
            <p:cNvCxnSpPr/>
            <p:nvPr/>
          </p:nvCxnSpPr>
          <p:spPr>
            <a:xfrm>
              <a:off x="3775565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79612708-1A98-478F-B129-EFAE7D76D8A7}"/>
                </a:ext>
              </a:extLst>
            </p:cNvPr>
            <p:cNvCxnSpPr>
              <a:cxnSpLocks/>
            </p:cNvCxnSpPr>
            <p:nvPr/>
          </p:nvCxnSpPr>
          <p:spPr>
            <a:xfrm>
              <a:off x="2990859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22AD76E3-1C6E-432A-BA76-1F737EDFE53B}"/>
                </a:ext>
              </a:extLst>
            </p:cNvPr>
            <p:cNvCxnSpPr>
              <a:cxnSpLocks/>
            </p:cNvCxnSpPr>
            <p:nvPr/>
          </p:nvCxnSpPr>
          <p:spPr>
            <a:xfrm>
              <a:off x="3187031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0076347D-D614-4D5E-AF08-BFDC3F76E104}"/>
                </a:ext>
              </a:extLst>
            </p:cNvPr>
            <p:cNvCxnSpPr>
              <a:cxnSpLocks/>
            </p:cNvCxnSpPr>
            <p:nvPr/>
          </p:nvCxnSpPr>
          <p:spPr>
            <a:xfrm>
              <a:off x="3383203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B4CA78E-D000-4E4A-BD9D-EBEAF807F38B}"/>
                </a:ext>
              </a:extLst>
            </p:cNvPr>
            <p:cNvCxnSpPr>
              <a:cxnSpLocks/>
            </p:cNvCxnSpPr>
            <p:nvPr/>
          </p:nvCxnSpPr>
          <p:spPr>
            <a:xfrm>
              <a:off x="3579375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10" descr="Resultado de imagem para icon mute">
            <a:extLst>
              <a:ext uri="{FF2B5EF4-FFF2-40B4-BE49-F238E27FC236}">
                <a16:creationId xmlns:a16="http://schemas.microsoft.com/office/drawing/2014/main" id="{ACBC0557-627D-4370-895C-2CC8871DA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23" y="5136483"/>
            <a:ext cx="449942" cy="36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2C6BA3A6-786D-47D4-8186-68CACC121C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2" y="5136483"/>
            <a:ext cx="38105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7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69D0522-D0D0-4CBB-8118-63139D60F378}"/>
              </a:ext>
            </a:extLst>
          </p:cNvPr>
          <p:cNvSpPr/>
          <p:nvPr/>
        </p:nvSpPr>
        <p:spPr>
          <a:xfrm>
            <a:off x="2381" y="350838"/>
            <a:ext cx="12192000" cy="692727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48000">
                <a:schemeClr val="accent5">
                  <a:lumMod val="75000"/>
                </a:schemeClr>
              </a:gs>
              <a:gs pos="16000">
                <a:schemeClr val="accent5"/>
              </a:gs>
              <a:gs pos="8300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F5D3569-266E-4357-9A26-BD21F0C29258}"/>
              </a:ext>
            </a:extLst>
          </p:cNvPr>
          <p:cNvSpPr/>
          <p:nvPr/>
        </p:nvSpPr>
        <p:spPr>
          <a:xfrm>
            <a:off x="166914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3836605-E554-448C-9310-A7B405096CCD}"/>
              </a:ext>
            </a:extLst>
          </p:cNvPr>
          <p:cNvSpPr/>
          <p:nvPr/>
        </p:nvSpPr>
        <p:spPr>
          <a:xfrm>
            <a:off x="2175823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FA73118-6A3E-493B-8DCB-A076FA98D2D5}"/>
              </a:ext>
            </a:extLst>
          </p:cNvPr>
          <p:cNvSpPr/>
          <p:nvPr/>
        </p:nvSpPr>
        <p:spPr>
          <a:xfrm>
            <a:off x="4184732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P3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B5D869-AB28-49E6-AD1B-388ABBB7C1AD}"/>
              </a:ext>
            </a:extLst>
          </p:cNvPr>
          <p:cNvSpPr/>
          <p:nvPr/>
        </p:nvSpPr>
        <p:spPr>
          <a:xfrm>
            <a:off x="6193641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P4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6EF5BA4-C020-4A1D-BA1A-EBDF78C36B6D}"/>
              </a:ext>
            </a:extLst>
          </p:cNvPr>
          <p:cNvSpPr/>
          <p:nvPr/>
        </p:nvSpPr>
        <p:spPr>
          <a:xfrm>
            <a:off x="8202550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P5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9390413-28CC-4263-8841-A7FD553DFB9A}"/>
              </a:ext>
            </a:extLst>
          </p:cNvPr>
          <p:cNvSpPr/>
          <p:nvPr/>
        </p:nvSpPr>
        <p:spPr>
          <a:xfrm>
            <a:off x="10211460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P6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7699A85-036C-40F9-A666-AAF8E85B030F}"/>
              </a:ext>
            </a:extLst>
          </p:cNvPr>
          <p:cNvSpPr txBox="1"/>
          <p:nvPr/>
        </p:nvSpPr>
        <p:spPr>
          <a:xfrm>
            <a:off x="4855027" y="404813"/>
            <a:ext cx="24819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SD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EADD99F-6BB8-41DA-B1EC-D8DCCA31B227}"/>
              </a:ext>
            </a:extLst>
          </p:cNvPr>
          <p:cNvSpPr txBox="1"/>
          <p:nvPr/>
        </p:nvSpPr>
        <p:spPr>
          <a:xfrm>
            <a:off x="10918211" y="497147"/>
            <a:ext cx="113590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00:00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2E0D5E0-1FA2-4B88-AF6E-961844EA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5" y="472190"/>
            <a:ext cx="523663" cy="5302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674BDFA-93D5-4202-9CA2-0C1E490D0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3700" y="450733"/>
            <a:ext cx="573206" cy="57320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149A585-5983-4093-9F70-EBE2A0220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150" y="1497198"/>
            <a:ext cx="762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65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6243</TotalTime>
  <Words>648</Words>
  <Application>Microsoft Office PowerPoint</Application>
  <PresentationFormat>Personalizar</PresentationFormat>
  <Paragraphs>463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Agency FB</vt:lpstr>
      <vt:lpstr>Arial</vt:lpstr>
      <vt:lpstr>Arial Rounded MT Bold</vt:lpstr>
      <vt:lpstr>Bahnschrift Condensed</vt:lpstr>
      <vt:lpstr>Calibri</vt:lpstr>
      <vt:lpstr>Calibri Light</vt:lpstr>
      <vt:lpstr>DS-Digital</vt:lpstr>
      <vt:lpstr>Segoe MDL2 Assets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Jackson Alessandro dos Santos</dc:creator>
  <cp:lastModifiedBy>Jackson Alessandro dos Santos</cp:lastModifiedBy>
  <cp:revision>410</cp:revision>
  <dcterms:created xsi:type="dcterms:W3CDTF">2018-05-11T02:56:17Z</dcterms:created>
  <dcterms:modified xsi:type="dcterms:W3CDTF">2021-02-22T17:25:35Z</dcterms:modified>
</cp:coreProperties>
</file>