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88163" cy="1002188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4E91C26-2545-4DA1-A183-244EA288C9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9173B0-9697-468C-9454-D688F85EBF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FFA16-DC11-4D0A-ABE0-1FE1CD60637A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BD1995-BA84-403B-9A7D-ED3EF0664B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20238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B48988-A679-4735-9E34-B08E06ACC0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20238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3B28-7905-40A7-93AD-A026BFE77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378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528AF-606E-4DF9-A634-0FF4DE1DF9D3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20238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2075" y="9520238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BAE0D-F74B-4C31-AB6B-6D68F471E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30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F9D7D-2F7C-44DB-AD84-D49671500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58A05E-67FD-477B-AA2D-FAD79AE0C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072C1C-C62B-4770-A23F-4EA466B3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7C1E-D225-40A8-A9BB-F7CF69EC9CDA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CCCF42-F2A1-4D4A-98BA-E3072230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A9501B-4699-4F3A-8089-92B8D82D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47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94F76-1A0E-4C74-A579-D55F096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DB525B-8436-45D8-B414-183B015E5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CDB72B-9CF9-48F0-AC5B-914E9510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7C1E-D225-40A8-A9BB-F7CF69EC9CDA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4BCFD9-E8FD-467D-8632-EE5411E1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063030-F66A-4850-8062-F2910082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87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3D27EB-C503-4160-8353-805D3250D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D8FD0F-1909-467A-84AD-3029C200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002B59-AB73-4EE2-A068-058B3DAC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7C1E-D225-40A8-A9BB-F7CF69EC9CDA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C076DF-ED7C-41B5-9451-FBAC3C97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AB6935-A498-4131-8709-8A3D862E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90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578A6-B65F-4414-BED8-24712390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7EE88B-EC43-4B31-867B-BAB60E31C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71A57-4C53-4525-A24E-2DF5A2A4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7C1E-D225-40A8-A9BB-F7CF69EC9CDA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777301-7C29-454F-B6E9-1EF55070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CFCB15-672B-44C2-AE7F-CAD71967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72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D5A47-E9EF-47C6-8E9A-B83C03CC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5938C8-AF53-4EC1-AB05-9751274F4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384DBD-9F02-426E-9231-51EEB76E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7C1E-D225-40A8-A9BB-F7CF69EC9CDA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572D9C-2B68-4AF8-8542-F3D7FA2F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89E468-E929-4308-8E88-E8E28392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5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60CC-DD4E-4BE7-9533-31B63C03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50C865-47B3-4F23-A67C-BBAE45219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106B6A-F34F-48C3-8F55-66C48EC11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F0C4FB-B935-4B41-97AE-3AE4B17B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7C1E-D225-40A8-A9BB-F7CF69EC9CDA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6D2D70-D862-485A-BDCE-FC655D3B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67A5C8-2230-476E-93B2-8BE80513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23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D92A6-6BFC-40EA-85B4-3D5B2103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088C01-359E-476B-B572-D58A53CAD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E6C542-038C-4335-8256-A51F9EF7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DA7A01-0C35-405B-9373-0850CE755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D92B59-984D-47AE-92A1-EC739ACE1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14D8CD-A215-454B-AD0B-1A6CD4D1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7C1E-D225-40A8-A9BB-F7CF69EC9CDA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059A50-5312-4E04-B164-9CA91549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168EEB-B141-4D92-B494-9E63933F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0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73177-360C-481B-920B-5156B707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961014-2094-4A1C-8E24-1B1DECDF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7C1E-D225-40A8-A9BB-F7CF69EC9CDA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A7745E-6D77-4856-AB64-7E5DCCFB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1AD951-B6B0-4755-961B-72A85285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14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9D7AFE-4D42-4BB7-9F7F-D018B3BD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7C1E-D225-40A8-A9BB-F7CF69EC9CDA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036479-6035-43EA-A66B-64C84004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7B296A-161F-4A5A-B015-4B73AC73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54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D189B-5D44-4DD5-91AA-3A306DE5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B7CD3-B734-4402-A97A-2950BC936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6B814B-18E2-4BBD-8BB5-25EFB5E1C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DBD39B-84B4-4FF7-B791-6BCE5412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7C1E-D225-40A8-A9BB-F7CF69EC9CDA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5D0073-E716-457B-B8FD-11C90C2B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0A9FBD-4F79-44DA-A40D-BA585E5E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20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26E4E-2042-4352-8EB0-29C351A1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A3FC99-D961-41C6-841B-EBDB41558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8A3499-98D6-41C3-A492-73BA67623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558EC9-CAAC-4F37-BA97-B63C1070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7C1E-D225-40A8-A9BB-F7CF69EC9CDA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B126B8-CD20-472E-8F8D-DF9A9A02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4C6160-ACFA-4662-ACCD-4B4B9C12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14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B8147E-3743-431D-AA55-90EC8295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7F4C07-858E-4EFC-8B25-55645D992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E27BC4-AE91-4639-AC00-C990EF8F5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7C1E-D225-40A8-A9BB-F7CF69EC9CDA}" type="datetimeFigureOut">
              <a:rPr lang="pt-BR" smtClean="0"/>
              <a:t>19/12/2017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953474-10AA-4291-9E54-8854AE8B2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D23F1F-8FE6-4145-8E2A-8B143F9C0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D119E-3BB7-4DAD-9BAA-4BF2029C6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07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3744903-B3AC-49C9-89B2-CDCED231A264}"/>
              </a:ext>
            </a:extLst>
          </p:cNvPr>
          <p:cNvSpPr/>
          <p:nvPr/>
        </p:nvSpPr>
        <p:spPr>
          <a:xfrm>
            <a:off x="2553626" y="1777649"/>
            <a:ext cx="684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993C4A-EF1F-48E6-8FB0-AE6D821AEF04}"/>
              </a:ext>
            </a:extLst>
          </p:cNvPr>
          <p:cNvSpPr/>
          <p:nvPr/>
        </p:nvSpPr>
        <p:spPr>
          <a:xfrm>
            <a:off x="5073626" y="2062152"/>
            <a:ext cx="1800000" cy="136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1AB89E2-08B8-4C04-9CEB-2793BB08905A}"/>
              </a:ext>
            </a:extLst>
          </p:cNvPr>
          <p:cNvSpPr/>
          <p:nvPr/>
        </p:nvSpPr>
        <p:spPr>
          <a:xfrm>
            <a:off x="3136741" y="26114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0BEC52C-6F05-4C99-9ABE-F440D6B1866D}"/>
              </a:ext>
            </a:extLst>
          </p:cNvPr>
          <p:cNvSpPr/>
          <p:nvPr/>
        </p:nvSpPr>
        <p:spPr>
          <a:xfrm>
            <a:off x="4645922" y="1952621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AC1E77C-132A-4E14-9474-ADC4C46D2055}"/>
              </a:ext>
            </a:extLst>
          </p:cNvPr>
          <p:cNvSpPr/>
          <p:nvPr/>
        </p:nvSpPr>
        <p:spPr>
          <a:xfrm>
            <a:off x="2920741" y="2395497"/>
            <a:ext cx="720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57EC5B-EE6F-4711-A287-E46FA7F4B088}"/>
              </a:ext>
            </a:extLst>
          </p:cNvPr>
          <p:cNvSpPr txBox="1"/>
          <p:nvPr/>
        </p:nvSpPr>
        <p:spPr>
          <a:xfrm>
            <a:off x="6821191" y="3625398"/>
            <a:ext cx="2353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Onboard</a:t>
            </a:r>
            <a:r>
              <a:rPr lang="pt-BR" sz="16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Computer </a:t>
            </a:r>
            <a:r>
              <a:rPr lang="pt-BR" sz="16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Beetle</a:t>
            </a:r>
            <a:endParaRPr lang="pt-BR" sz="16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7446935-E44E-461F-B104-D19AE7280D8F}"/>
              </a:ext>
            </a:extLst>
          </p:cNvPr>
          <p:cNvCxnSpPr>
            <a:cxnSpLocks/>
          </p:cNvCxnSpPr>
          <p:nvPr/>
        </p:nvCxnSpPr>
        <p:spPr>
          <a:xfrm>
            <a:off x="2827936" y="3647699"/>
            <a:ext cx="6230956" cy="0"/>
          </a:xfrm>
          <a:prstGeom prst="line">
            <a:avLst/>
          </a:prstGeom>
          <a:ln w="4127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Resultado de imagem para mode icon">
            <a:extLst>
              <a:ext uri="{FF2B5EF4-FFF2-40B4-BE49-F238E27FC236}">
                <a16:creationId xmlns:a16="http://schemas.microsoft.com/office/drawing/2014/main" id="{A44112B1-1433-46B0-9EC3-54410953A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202" y="2154160"/>
            <a:ext cx="253440" cy="2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Conector reto 1030">
            <a:extLst>
              <a:ext uri="{FF2B5EF4-FFF2-40B4-BE49-F238E27FC236}">
                <a16:creationId xmlns:a16="http://schemas.microsoft.com/office/drawing/2014/main" id="{7354F7CB-3A92-4B5D-8107-834E5CCC4E9A}"/>
              </a:ext>
            </a:extLst>
          </p:cNvPr>
          <p:cNvCxnSpPr>
            <a:stCxn id="6" idx="0"/>
            <a:endCxn id="15" idx="0"/>
          </p:cNvCxnSpPr>
          <p:nvPr/>
        </p:nvCxnSpPr>
        <p:spPr>
          <a:xfrm flipV="1">
            <a:off x="3280741" y="2395497"/>
            <a:ext cx="0" cy="21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99CDB2F5-E3D0-4303-B29A-9E7DD6EC994C}"/>
              </a:ext>
            </a:extLst>
          </p:cNvPr>
          <p:cNvSpPr/>
          <p:nvPr/>
        </p:nvSpPr>
        <p:spPr>
          <a:xfrm>
            <a:off x="8370347" y="26173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7DBA4801-86BC-4A98-8C3B-229DE8D0469D}"/>
              </a:ext>
            </a:extLst>
          </p:cNvPr>
          <p:cNvSpPr/>
          <p:nvPr/>
        </p:nvSpPr>
        <p:spPr>
          <a:xfrm>
            <a:off x="8154347" y="2401308"/>
            <a:ext cx="720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135E9FD-CC86-46BD-B388-2A24FB0D28B9}"/>
              </a:ext>
            </a:extLst>
          </p:cNvPr>
          <p:cNvSpPr/>
          <p:nvPr/>
        </p:nvSpPr>
        <p:spPr>
          <a:xfrm>
            <a:off x="3991277" y="3021631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4F58C8AD-0302-4AF8-9BE6-B06C0779E1D2}"/>
              </a:ext>
            </a:extLst>
          </p:cNvPr>
          <p:cNvSpPr/>
          <p:nvPr/>
        </p:nvSpPr>
        <p:spPr>
          <a:xfrm>
            <a:off x="4339194" y="3021631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68D4010-D914-4262-AEF1-70237B78F2F9}"/>
              </a:ext>
            </a:extLst>
          </p:cNvPr>
          <p:cNvSpPr/>
          <p:nvPr/>
        </p:nvSpPr>
        <p:spPr>
          <a:xfrm>
            <a:off x="4687111" y="3021631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9543AE7-416A-42E2-98A5-5E71B7D44089}"/>
              </a:ext>
            </a:extLst>
          </p:cNvPr>
          <p:cNvSpPr/>
          <p:nvPr/>
        </p:nvSpPr>
        <p:spPr>
          <a:xfrm>
            <a:off x="7143725" y="3060929"/>
            <a:ext cx="468000" cy="21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654F261-BC46-4F9D-82A7-1774DA32C1D6}"/>
              </a:ext>
            </a:extLst>
          </p:cNvPr>
          <p:cNvSpPr/>
          <p:nvPr/>
        </p:nvSpPr>
        <p:spPr>
          <a:xfrm>
            <a:off x="7179725" y="2665631"/>
            <a:ext cx="396000" cy="5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34B4FF01-54BC-4D61-A367-5981B6DCC12E}"/>
              </a:ext>
            </a:extLst>
          </p:cNvPr>
          <p:cNvSpPr/>
          <p:nvPr/>
        </p:nvSpPr>
        <p:spPr>
          <a:xfrm>
            <a:off x="7287725" y="2154160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Picture 2" descr="Imagem relacionada">
            <a:extLst>
              <a:ext uri="{FF2B5EF4-FFF2-40B4-BE49-F238E27FC236}">
                <a16:creationId xmlns:a16="http://schemas.microsoft.com/office/drawing/2014/main" id="{4DE3BFD0-0EEA-4B8E-805A-662EDFB8E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5" r="-6055" b="21029"/>
          <a:stretch/>
        </p:blipFill>
        <p:spPr bwMode="auto">
          <a:xfrm>
            <a:off x="7226932" y="3290006"/>
            <a:ext cx="301586" cy="17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Resultado de imagem para sd">
            <a:extLst>
              <a:ext uri="{FF2B5EF4-FFF2-40B4-BE49-F238E27FC236}">
                <a16:creationId xmlns:a16="http://schemas.microsoft.com/office/drawing/2014/main" id="{EC9BECD8-2C92-49AB-824B-B78C21D8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269" y="2786602"/>
            <a:ext cx="272912" cy="9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Resultado de imagem para headphone desenho">
            <a:extLst>
              <a:ext uri="{FF2B5EF4-FFF2-40B4-BE49-F238E27FC236}">
                <a16:creationId xmlns:a16="http://schemas.microsoft.com/office/drawing/2014/main" id="{FC7361BE-7689-4D7F-B2F7-113740A09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9077" y="2364898"/>
            <a:ext cx="137297" cy="13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Resultado de imagem para mute icon">
            <a:extLst>
              <a:ext uri="{FF2B5EF4-FFF2-40B4-BE49-F238E27FC236}">
                <a16:creationId xmlns:a16="http://schemas.microsoft.com/office/drawing/2014/main" id="{2B1001CF-3913-4C40-9AA6-1A398F18E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660" y="3123715"/>
            <a:ext cx="178088" cy="23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D910647A-80FB-4FB5-9860-3F9E60A595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973" b="32837"/>
          <a:stretch/>
        </p:blipFill>
        <p:spPr>
          <a:xfrm>
            <a:off x="3811248" y="3211877"/>
            <a:ext cx="512108" cy="237964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20B5FE3D-59F7-4402-A470-CC4345CDF45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2919" t="15321" r="2919" b="36491"/>
          <a:stretch/>
        </p:blipFill>
        <p:spPr>
          <a:xfrm>
            <a:off x="4148761" y="3211878"/>
            <a:ext cx="512108" cy="237963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60702863-32D2-41B4-8475-66B91E40B54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1871" b="29940"/>
          <a:stretch/>
        </p:blipFill>
        <p:spPr>
          <a:xfrm>
            <a:off x="4503512" y="3228206"/>
            <a:ext cx="512108" cy="23796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3D9C22A-2DE6-415C-99BE-C7A6BDE9F81A}"/>
              </a:ext>
            </a:extLst>
          </p:cNvPr>
          <p:cNvSpPr/>
          <p:nvPr/>
        </p:nvSpPr>
        <p:spPr>
          <a:xfrm>
            <a:off x="2841235" y="3072544"/>
            <a:ext cx="723585" cy="34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Vol. /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AEB5A2C-7236-4BFF-A7CA-4004755F8112}"/>
              </a:ext>
            </a:extLst>
          </p:cNvPr>
          <p:cNvSpPr/>
          <p:nvPr/>
        </p:nvSpPr>
        <p:spPr>
          <a:xfrm>
            <a:off x="8141048" y="3102693"/>
            <a:ext cx="723585" cy="34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</a:t>
            </a:r>
            <a:endParaRPr lang="pt-BR" sz="105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6076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Jackson Alessandro dos Santos</dc:creator>
  <cp:lastModifiedBy>Jackson Alessandro dos Santos</cp:lastModifiedBy>
  <cp:revision>20</cp:revision>
  <cp:lastPrinted>2017-12-19T02:06:34Z</cp:lastPrinted>
  <dcterms:created xsi:type="dcterms:W3CDTF">2017-06-16T13:54:11Z</dcterms:created>
  <dcterms:modified xsi:type="dcterms:W3CDTF">2017-12-19T02:06:41Z</dcterms:modified>
</cp:coreProperties>
</file>