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88163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50" d="100"/>
          <a:sy n="150" d="100"/>
        </p:scale>
        <p:origin x="-1800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E91C26-2545-4DA1-A183-244EA288C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9173B0-9697-468C-9454-D688F85EB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FFA16-DC11-4D0A-ABE0-1FE1CD60637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D1995-BA84-403B-9A7D-ED3EF0664B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B48988-A679-4735-9E34-B08E06ACC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3B28-7905-40A7-93AD-A026BFE77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8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528AF-606E-4DF9-A634-0FF4DE1DF9D3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BAE0D-F74B-4C31-AB6B-6D68F471E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F9D7D-2F7C-44DB-AD84-D4967150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8A05E-67FD-477B-AA2D-FAD79AE0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72C1C-C62B-4770-A23F-4EA466B3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CCF42-F2A1-4D4A-98BA-E3072230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9501B-4699-4F3A-8089-92B8D82D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94F76-1A0E-4C74-A579-D55F096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DB525B-8436-45D8-B414-183B015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DB72B-9CF9-48F0-AC5B-914E9510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BCFD9-E8FD-467D-8632-EE5411E1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63030-F66A-4850-8062-F291008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D27EB-C503-4160-8353-805D3250D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8FD0F-1909-467A-84AD-3029C200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02B59-AB73-4EE2-A068-058B3DAC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076DF-ED7C-41B5-9451-FBAC3C9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B6935-A498-4131-8709-8A3D86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9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78A6-B65F-4414-BED8-24712390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EE88B-EC43-4B31-867B-BAB60E31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71A57-4C53-4525-A24E-2DF5A2A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77301-7C29-454F-B6E9-1EF55070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FCB15-672B-44C2-AE7F-CAD71967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D5A47-E9EF-47C6-8E9A-B83C03C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938C8-AF53-4EC1-AB05-9751274F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84DBD-9F02-426E-9231-51EEB76E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72D9C-2B68-4AF8-8542-F3D7FA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9E468-E929-4308-8E88-E8E2839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60CC-DD4E-4BE7-9533-31B63C03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0C865-47B3-4F23-A67C-BBAE45219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06B6A-F34F-48C3-8F55-66C48EC1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0C4FB-B935-4B41-97AE-3AE4B17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D2D70-D862-485A-BDCE-FC655D3B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7A5C8-2230-476E-93B2-8BE80513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D92A6-6BFC-40EA-85B4-3D5B210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88C01-359E-476B-B572-D58A53CA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E6C542-038C-4335-8256-A51F9EF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DA7A01-0C35-405B-9373-0850CE75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D92B59-984D-47AE-92A1-EC739ACE1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14D8CD-A215-454B-AD0B-1A6CD4D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059A50-5312-4E04-B164-9CA9154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168EEB-B141-4D92-B494-9E63933F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3177-360C-481B-920B-5156B707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961014-2094-4A1C-8E24-1B1DECDF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A7745E-6D77-4856-AB64-7E5DCCFB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1AD951-B6B0-4755-961B-72A85285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9D7AFE-4D42-4BB7-9F7F-D018B3B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036479-6035-43EA-A66B-64C8400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B296A-161F-4A5A-B015-4B73AC7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5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D189B-5D44-4DD5-91AA-3A306DE5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B7CD3-B734-4402-A97A-2950BC93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B814B-18E2-4BBD-8BB5-25EFB5E1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DBD39B-84B4-4FF7-B791-6BCE5412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D0073-E716-457B-B8FD-11C90C2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0A9FBD-4F79-44DA-A40D-BA585E5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6E4E-2042-4352-8EB0-29C351A1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A3FC99-D961-41C6-841B-EBDB4155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A3499-98D6-41C3-A492-73BA6762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558EC9-CAAC-4F37-BA97-B63C1070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B126B8-CD20-472E-8F8D-DF9A9A0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C6160-ACFA-4662-ACCD-4B4B9C1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B8147E-3743-431D-AA55-90EC8295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F4C07-858E-4EFC-8B25-55645D99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7BC4-AE91-4639-AC00-C990EF8F5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7C1E-D225-40A8-A9BB-F7CF69EC9CDA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53474-10AA-4291-9E54-8854AE8B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23F1F-8FE6-4145-8E2A-8B143F9C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744903-B3AC-49C9-89B2-CDCED231A264}"/>
              </a:ext>
            </a:extLst>
          </p:cNvPr>
          <p:cNvSpPr/>
          <p:nvPr/>
        </p:nvSpPr>
        <p:spPr>
          <a:xfrm>
            <a:off x="2553626" y="1777649"/>
            <a:ext cx="6840000" cy="23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93C4A-EF1F-48E6-8FB0-AE6D821AEF04}"/>
              </a:ext>
            </a:extLst>
          </p:cNvPr>
          <p:cNvSpPr/>
          <p:nvPr/>
        </p:nvSpPr>
        <p:spPr>
          <a:xfrm>
            <a:off x="5073626" y="2062152"/>
            <a:ext cx="1800000" cy="136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AB89E2-08B8-4C04-9CEB-2793BB08905A}"/>
              </a:ext>
            </a:extLst>
          </p:cNvPr>
          <p:cNvSpPr/>
          <p:nvPr/>
        </p:nvSpPr>
        <p:spPr>
          <a:xfrm>
            <a:off x="3136741" y="26114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BEC52C-6F05-4C99-9ABE-F440D6B1866D}"/>
              </a:ext>
            </a:extLst>
          </p:cNvPr>
          <p:cNvSpPr/>
          <p:nvPr/>
        </p:nvSpPr>
        <p:spPr>
          <a:xfrm>
            <a:off x="4645922" y="195262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AC1E77C-132A-4E14-9474-ADC4C46D2055}"/>
              </a:ext>
            </a:extLst>
          </p:cNvPr>
          <p:cNvSpPr/>
          <p:nvPr/>
        </p:nvSpPr>
        <p:spPr>
          <a:xfrm>
            <a:off x="2920741" y="2395497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57EC5B-EE6F-4711-A287-E46FA7F4B088}"/>
              </a:ext>
            </a:extLst>
          </p:cNvPr>
          <p:cNvSpPr txBox="1"/>
          <p:nvPr/>
        </p:nvSpPr>
        <p:spPr>
          <a:xfrm>
            <a:off x="6821191" y="3732078"/>
            <a:ext cx="2353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Onboard</a:t>
            </a:r>
            <a:r>
              <a:rPr lang="pt-B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Computer </a:t>
            </a:r>
            <a:r>
              <a:rPr lang="pt-BR" sz="16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Beetle</a:t>
            </a:r>
            <a:endParaRPr lang="pt-BR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446935-E44E-461F-B104-D19AE7280D8F}"/>
              </a:ext>
            </a:extLst>
          </p:cNvPr>
          <p:cNvCxnSpPr>
            <a:cxnSpLocks/>
          </p:cNvCxnSpPr>
          <p:nvPr/>
        </p:nvCxnSpPr>
        <p:spPr>
          <a:xfrm>
            <a:off x="2827936" y="3754379"/>
            <a:ext cx="6230956" cy="0"/>
          </a:xfrm>
          <a:prstGeom prst="line">
            <a:avLst/>
          </a:prstGeom>
          <a:ln w="412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Resultado de imagem para mode icon">
            <a:extLst>
              <a:ext uri="{FF2B5EF4-FFF2-40B4-BE49-F238E27FC236}">
                <a16:creationId xmlns:a16="http://schemas.microsoft.com/office/drawing/2014/main" id="{A44112B1-1433-46B0-9EC3-54410953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02" y="2154160"/>
            <a:ext cx="253440" cy="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Conector reto 1030">
            <a:extLst>
              <a:ext uri="{FF2B5EF4-FFF2-40B4-BE49-F238E27FC236}">
                <a16:creationId xmlns:a16="http://schemas.microsoft.com/office/drawing/2014/main" id="{7354F7CB-3A92-4B5D-8107-834E5CCC4E9A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V="1">
            <a:off x="3280741" y="2395497"/>
            <a:ext cx="0" cy="2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9CDB2F5-E3D0-4303-B29A-9E7DD6EC994C}"/>
              </a:ext>
            </a:extLst>
          </p:cNvPr>
          <p:cNvSpPr/>
          <p:nvPr/>
        </p:nvSpPr>
        <p:spPr>
          <a:xfrm>
            <a:off x="8370347" y="26173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DBA4801-86BC-4A98-8C3B-229DE8D0469D}"/>
              </a:ext>
            </a:extLst>
          </p:cNvPr>
          <p:cNvSpPr/>
          <p:nvPr/>
        </p:nvSpPr>
        <p:spPr>
          <a:xfrm>
            <a:off x="8154347" y="2401308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135E9FD-CC86-46BD-B388-2A24FB0D28B9}"/>
              </a:ext>
            </a:extLst>
          </p:cNvPr>
          <p:cNvSpPr/>
          <p:nvPr/>
        </p:nvSpPr>
        <p:spPr>
          <a:xfrm>
            <a:off x="3991277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F58C8AD-0302-4AF8-9BE6-B06C0779E1D2}"/>
              </a:ext>
            </a:extLst>
          </p:cNvPr>
          <p:cNvSpPr/>
          <p:nvPr/>
        </p:nvSpPr>
        <p:spPr>
          <a:xfrm>
            <a:off x="4339194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68D4010-D914-4262-AEF1-70237B78F2F9}"/>
              </a:ext>
            </a:extLst>
          </p:cNvPr>
          <p:cNvSpPr/>
          <p:nvPr/>
        </p:nvSpPr>
        <p:spPr>
          <a:xfrm>
            <a:off x="4687111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543AE7-416A-42E2-98A5-5E71B7D44089}"/>
              </a:ext>
            </a:extLst>
          </p:cNvPr>
          <p:cNvSpPr/>
          <p:nvPr/>
        </p:nvSpPr>
        <p:spPr>
          <a:xfrm>
            <a:off x="7143725" y="3060929"/>
            <a:ext cx="468000" cy="2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54F261-BC46-4F9D-82A7-1774DA32C1D6}"/>
              </a:ext>
            </a:extLst>
          </p:cNvPr>
          <p:cNvSpPr/>
          <p:nvPr/>
        </p:nvSpPr>
        <p:spPr>
          <a:xfrm>
            <a:off x="7179725" y="2665631"/>
            <a:ext cx="396000" cy="5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4B4FF01-54BC-4D61-A367-5981B6DCC12E}"/>
              </a:ext>
            </a:extLst>
          </p:cNvPr>
          <p:cNvSpPr/>
          <p:nvPr/>
        </p:nvSpPr>
        <p:spPr>
          <a:xfrm>
            <a:off x="7287725" y="215416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2" descr="Imagem relacionada">
            <a:extLst>
              <a:ext uri="{FF2B5EF4-FFF2-40B4-BE49-F238E27FC236}">
                <a16:creationId xmlns:a16="http://schemas.microsoft.com/office/drawing/2014/main" id="{4DE3BFD0-0EEA-4B8E-805A-662EDFB8E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r="-6055" b="21029"/>
          <a:stretch/>
        </p:blipFill>
        <p:spPr bwMode="auto">
          <a:xfrm>
            <a:off x="7226932" y="3290006"/>
            <a:ext cx="301586" cy="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sd">
            <a:extLst>
              <a:ext uri="{FF2B5EF4-FFF2-40B4-BE49-F238E27FC236}">
                <a16:creationId xmlns:a16="http://schemas.microsoft.com/office/drawing/2014/main" id="{EC9BECD8-2C92-49AB-824B-B78C21D8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69" y="2786602"/>
            <a:ext cx="272912" cy="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sultado de imagem para headphone desenho">
            <a:extLst>
              <a:ext uri="{FF2B5EF4-FFF2-40B4-BE49-F238E27FC236}">
                <a16:creationId xmlns:a16="http://schemas.microsoft.com/office/drawing/2014/main" id="{FC7361BE-7689-4D7F-B2F7-113740A0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9077" y="2364898"/>
            <a:ext cx="137297" cy="13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Resultado de imagem para mute icon">
            <a:extLst>
              <a:ext uri="{FF2B5EF4-FFF2-40B4-BE49-F238E27FC236}">
                <a16:creationId xmlns:a16="http://schemas.microsoft.com/office/drawing/2014/main" id="{2B1001CF-3913-4C40-9AA6-1A398F18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0" y="3123715"/>
            <a:ext cx="178088" cy="2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910647A-80FB-4FB5-9860-3F9E60A595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973" b="32837"/>
          <a:stretch/>
        </p:blipFill>
        <p:spPr>
          <a:xfrm>
            <a:off x="3811248" y="3211877"/>
            <a:ext cx="512108" cy="23796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0B5FE3D-59F7-4402-A470-CC4345CDF4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919" t="15321" r="2919" b="36491"/>
          <a:stretch/>
        </p:blipFill>
        <p:spPr>
          <a:xfrm>
            <a:off x="4148761" y="3211878"/>
            <a:ext cx="512108" cy="23796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0702863-32D2-41B4-8475-66B91E40B5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1871" b="29940"/>
          <a:stretch/>
        </p:blipFill>
        <p:spPr>
          <a:xfrm>
            <a:off x="4503512" y="3228206"/>
            <a:ext cx="512108" cy="23796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3D9C22A-2DE6-415C-99BE-C7A6BDE9F81A}"/>
              </a:ext>
            </a:extLst>
          </p:cNvPr>
          <p:cNvSpPr/>
          <p:nvPr/>
        </p:nvSpPr>
        <p:spPr>
          <a:xfrm>
            <a:off x="2841235" y="3072544"/>
            <a:ext cx="723585" cy="3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Vol. /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EB5A2C-7236-4BFF-A7CA-4004755F8112}"/>
              </a:ext>
            </a:extLst>
          </p:cNvPr>
          <p:cNvSpPr/>
          <p:nvPr/>
        </p:nvSpPr>
        <p:spPr>
          <a:xfrm>
            <a:off x="8141048" y="3102693"/>
            <a:ext cx="723585" cy="3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pt-BR" sz="10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60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744903-B3AC-49C9-89B2-CDCED231A264}"/>
              </a:ext>
            </a:extLst>
          </p:cNvPr>
          <p:cNvSpPr/>
          <p:nvPr/>
        </p:nvSpPr>
        <p:spPr>
          <a:xfrm>
            <a:off x="2542424" y="1764884"/>
            <a:ext cx="6840000" cy="23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93C4A-EF1F-48E6-8FB0-AE6D821AEF04}"/>
              </a:ext>
            </a:extLst>
          </p:cNvPr>
          <p:cNvSpPr/>
          <p:nvPr/>
        </p:nvSpPr>
        <p:spPr>
          <a:xfrm>
            <a:off x="5086367" y="1962963"/>
            <a:ext cx="1800000" cy="136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AB89E2-08B8-4C04-9CEB-2793BB08905A}"/>
              </a:ext>
            </a:extLst>
          </p:cNvPr>
          <p:cNvSpPr/>
          <p:nvPr/>
        </p:nvSpPr>
        <p:spPr>
          <a:xfrm>
            <a:off x="3306305" y="257145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AC1E77C-132A-4E14-9474-ADC4C46D2055}"/>
              </a:ext>
            </a:extLst>
          </p:cNvPr>
          <p:cNvSpPr/>
          <p:nvPr/>
        </p:nvSpPr>
        <p:spPr>
          <a:xfrm>
            <a:off x="3090305" y="2355458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57EC5B-EE6F-4711-A287-E46FA7F4B088}"/>
              </a:ext>
            </a:extLst>
          </p:cNvPr>
          <p:cNvSpPr txBox="1"/>
          <p:nvPr/>
        </p:nvSpPr>
        <p:spPr>
          <a:xfrm>
            <a:off x="7524588" y="3651893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i="1" dirty="0" err="1"/>
              <a:t>Onboard</a:t>
            </a:r>
            <a:r>
              <a:rPr lang="pt-BR" sz="1100" i="1" dirty="0"/>
              <a:t> Computer </a:t>
            </a:r>
            <a:r>
              <a:rPr lang="pt-BR" sz="1100" i="1" dirty="0" err="1"/>
              <a:t>Beetle</a:t>
            </a:r>
            <a:endParaRPr lang="pt-BR" sz="1100" i="1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446935-E44E-461F-B104-D19AE7280D8F}"/>
              </a:ext>
            </a:extLst>
          </p:cNvPr>
          <p:cNvCxnSpPr>
            <a:cxnSpLocks/>
          </p:cNvCxnSpPr>
          <p:nvPr/>
        </p:nvCxnSpPr>
        <p:spPr>
          <a:xfrm>
            <a:off x="2858148" y="3867546"/>
            <a:ext cx="6230956" cy="0"/>
          </a:xfrm>
          <a:prstGeom prst="line">
            <a:avLst/>
          </a:prstGeom>
          <a:ln w="41275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Agrupar 1043">
            <a:extLst>
              <a:ext uri="{FF2B5EF4-FFF2-40B4-BE49-F238E27FC236}">
                <a16:creationId xmlns:a16="http://schemas.microsoft.com/office/drawing/2014/main" id="{78979E6F-9974-4CFB-AA97-8E856471D617}"/>
              </a:ext>
            </a:extLst>
          </p:cNvPr>
          <p:cNvGrpSpPr/>
          <p:nvPr/>
        </p:nvGrpSpPr>
        <p:grpSpPr>
          <a:xfrm>
            <a:off x="4366080" y="2362422"/>
            <a:ext cx="253440" cy="252957"/>
            <a:chOff x="4478384" y="1960395"/>
            <a:chExt cx="253440" cy="25295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0BEC52C-6F05-4C99-9ABE-F440D6B1866D}"/>
                </a:ext>
              </a:extLst>
            </p:cNvPr>
            <p:cNvSpPr/>
            <p:nvPr/>
          </p:nvSpPr>
          <p:spPr>
            <a:xfrm>
              <a:off x="4478384" y="1960395"/>
              <a:ext cx="253440" cy="25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0" name="Picture 16" descr="Resultado de imagem para mode icon">
              <a:extLst>
                <a:ext uri="{FF2B5EF4-FFF2-40B4-BE49-F238E27FC236}">
                  <a16:creationId xmlns:a16="http://schemas.microsoft.com/office/drawing/2014/main" id="{A44112B1-1433-46B0-9EC3-54410953A1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9" t="25310" r="14475" b="34290"/>
            <a:stretch/>
          </p:blipFill>
          <p:spPr bwMode="auto">
            <a:xfrm>
              <a:off x="4514019" y="2024621"/>
              <a:ext cx="185738" cy="102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Conector reto 1030">
            <a:extLst>
              <a:ext uri="{FF2B5EF4-FFF2-40B4-BE49-F238E27FC236}">
                <a16:creationId xmlns:a16="http://schemas.microsoft.com/office/drawing/2014/main" id="{7354F7CB-3A92-4B5D-8107-834E5CCC4E9A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V="1">
            <a:off x="3450305" y="2355458"/>
            <a:ext cx="0" cy="2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9CDB2F5-E3D0-4303-B29A-9E7DD6EC994C}"/>
              </a:ext>
            </a:extLst>
          </p:cNvPr>
          <p:cNvSpPr/>
          <p:nvPr/>
        </p:nvSpPr>
        <p:spPr>
          <a:xfrm>
            <a:off x="8471713" y="25719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DBA4801-86BC-4A98-8C3B-229DE8D0469D}"/>
              </a:ext>
            </a:extLst>
          </p:cNvPr>
          <p:cNvSpPr/>
          <p:nvPr/>
        </p:nvSpPr>
        <p:spPr>
          <a:xfrm>
            <a:off x="8255713" y="2355992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543AE7-416A-42E2-98A5-5E71B7D44089}"/>
              </a:ext>
            </a:extLst>
          </p:cNvPr>
          <p:cNvSpPr/>
          <p:nvPr/>
        </p:nvSpPr>
        <p:spPr>
          <a:xfrm>
            <a:off x="7445756" y="2950249"/>
            <a:ext cx="468000" cy="2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54F261-BC46-4F9D-82A7-1774DA32C1D6}"/>
              </a:ext>
            </a:extLst>
          </p:cNvPr>
          <p:cNvSpPr/>
          <p:nvPr/>
        </p:nvSpPr>
        <p:spPr>
          <a:xfrm>
            <a:off x="7481756" y="2595411"/>
            <a:ext cx="396000" cy="5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4B4FF01-54BC-4D61-A367-5981B6DCC12E}"/>
              </a:ext>
            </a:extLst>
          </p:cNvPr>
          <p:cNvSpPr/>
          <p:nvPr/>
        </p:nvSpPr>
        <p:spPr>
          <a:xfrm>
            <a:off x="7589756" y="204348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2" descr="Imagem relacionada">
            <a:extLst>
              <a:ext uri="{FF2B5EF4-FFF2-40B4-BE49-F238E27FC236}">
                <a16:creationId xmlns:a16="http://schemas.microsoft.com/office/drawing/2014/main" id="{4DE3BFD0-0EEA-4B8E-805A-662EDFB8E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r="-6055" b="21029"/>
          <a:stretch/>
        </p:blipFill>
        <p:spPr bwMode="auto">
          <a:xfrm>
            <a:off x="7528963" y="3179326"/>
            <a:ext cx="301586" cy="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sd">
            <a:extLst>
              <a:ext uri="{FF2B5EF4-FFF2-40B4-BE49-F238E27FC236}">
                <a16:creationId xmlns:a16="http://schemas.microsoft.com/office/drawing/2014/main" id="{EC9BECD8-2C92-49AB-824B-B78C21D8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300" y="2716382"/>
            <a:ext cx="272912" cy="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9AEB5A2C-7236-4BFF-A7CA-4004755F8112}"/>
              </a:ext>
            </a:extLst>
          </p:cNvPr>
          <p:cNvSpPr/>
          <p:nvPr/>
        </p:nvSpPr>
        <p:spPr>
          <a:xfrm>
            <a:off x="8242414" y="3057377"/>
            <a:ext cx="723585" cy="3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pt-BR" sz="10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ráfico 13" descr="Pasta">
            <a:extLst>
              <a:ext uri="{FF2B5EF4-FFF2-40B4-BE49-F238E27FC236}">
                <a16:creationId xmlns:a16="http://schemas.microsoft.com/office/drawing/2014/main" id="{23302506-F753-430D-A8AB-084136E21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7074" y="2765983"/>
            <a:ext cx="271452" cy="271452"/>
          </a:xfrm>
          <a:prstGeom prst="rect">
            <a:avLst/>
          </a:prstGeom>
        </p:spPr>
      </p:pic>
      <p:pic>
        <p:nvPicPr>
          <p:cNvPr id="19" name="Gráfico 18" descr="Energia">
            <a:extLst>
              <a:ext uri="{FF2B5EF4-FFF2-40B4-BE49-F238E27FC236}">
                <a16:creationId xmlns:a16="http://schemas.microsoft.com/office/drawing/2014/main" id="{67422113-AF1F-474B-BED0-CDDE2784C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8148" y="2000085"/>
            <a:ext cx="271452" cy="271452"/>
          </a:xfrm>
          <a:prstGeom prst="rect">
            <a:avLst/>
          </a:prstGeom>
        </p:spPr>
      </p:pic>
      <p:pic>
        <p:nvPicPr>
          <p:cNvPr id="21" name="Gráfico 20" descr="Início">
            <a:extLst>
              <a:ext uri="{FF2B5EF4-FFF2-40B4-BE49-F238E27FC236}">
                <a16:creationId xmlns:a16="http://schemas.microsoft.com/office/drawing/2014/main" id="{FA7D0D2A-4A4D-40A1-8C59-18833930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1598" y="3423957"/>
            <a:ext cx="271452" cy="350542"/>
          </a:xfrm>
          <a:prstGeom prst="rect">
            <a:avLst/>
          </a:prstGeom>
        </p:spPr>
      </p:pic>
      <p:pic>
        <p:nvPicPr>
          <p:cNvPr id="23" name="Gráfico 22" descr="Fim">
            <a:extLst>
              <a:ext uri="{FF2B5EF4-FFF2-40B4-BE49-F238E27FC236}">
                <a16:creationId xmlns:a16="http://schemas.microsoft.com/office/drawing/2014/main" id="{24E572CB-21EC-4703-B36E-BF3DD74A16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8116" y="3423957"/>
            <a:ext cx="271452" cy="350542"/>
          </a:xfrm>
          <a:prstGeom prst="rect">
            <a:avLst/>
          </a:prstGeom>
        </p:spPr>
      </p:pic>
      <p:pic>
        <p:nvPicPr>
          <p:cNvPr id="25" name="Gráfico 24" descr="Pausa">
            <a:extLst>
              <a:ext uri="{FF2B5EF4-FFF2-40B4-BE49-F238E27FC236}">
                <a16:creationId xmlns:a16="http://schemas.microsoft.com/office/drawing/2014/main" id="{CC88E04F-739C-483D-A7C5-3BD009C24D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27406" y="3472987"/>
            <a:ext cx="271452" cy="271452"/>
          </a:xfrm>
          <a:prstGeom prst="rect">
            <a:avLst/>
          </a:prstGeom>
        </p:spPr>
      </p:pic>
      <p:pic>
        <p:nvPicPr>
          <p:cNvPr id="27" name="Gráfico 26" descr="Reproduzir">
            <a:extLst>
              <a:ext uri="{FF2B5EF4-FFF2-40B4-BE49-F238E27FC236}">
                <a16:creationId xmlns:a16="http://schemas.microsoft.com/office/drawing/2014/main" id="{8B1432EB-1E22-4F40-A248-5E807DDBD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79816" y="3472987"/>
            <a:ext cx="271452" cy="271452"/>
          </a:xfrm>
          <a:prstGeom prst="rect">
            <a:avLst/>
          </a:prstGeom>
        </p:spPr>
      </p:pic>
      <p:pic>
        <p:nvPicPr>
          <p:cNvPr id="51" name="Gráfico 50" descr="Parar">
            <a:extLst>
              <a:ext uri="{FF2B5EF4-FFF2-40B4-BE49-F238E27FC236}">
                <a16:creationId xmlns:a16="http://schemas.microsoft.com/office/drawing/2014/main" id="{7F46ADE5-C8C2-43C3-B27A-867149C842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996" y="3472987"/>
            <a:ext cx="271452" cy="271452"/>
          </a:xfrm>
          <a:prstGeom prst="rect">
            <a:avLst/>
          </a:prstGeom>
        </p:spPr>
      </p:pic>
      <p:pic>
        <p:nvPicPr>
          <p:cNvPr id="53" name="Gráfico 52" descr="Volume">
            <a:extLst>
              <a:ext uri="{FF2B5EF4-FFF2-40B4-BE49-F238E27FC236}">
                <a16:creationId xmlns:a16="http://schemas.microsoft.com/office/drawing/2014/main" id="{7765F080-8382-4A3A-9C76-62593646F9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40640" y="3086489"/>
            <a:ext cx="271452" cy="271452"/>
          </a:xfrm>
          <a:prstGeom prst="rect">
            <a:avLst/>
          </a:prstGeom>
        </p:spPr>
      </p:pic>
      <p:pic>
        <p:nvPicPr>
          <p:cNvPr id="55" name="Gráfico 54" descr="Atualizar">
            <a:extLst>
              <a:ext uri="{FF2B5EF4-FFF2-40B4-BE49-F238E27FC236}">
                <a16:creationId xmlns:a16="http://schemas.microsoft.com/office/drawing/2014/main" id="{894B387B-B1ED-4ADE-8439-8121D7BC89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92669" y="3472987"/>
            <a:ext cx="271452" cy="271452"/>
          </a:xfrm>
          <a:prstGeom prst="rect">
            <a:avLst/>
          </a:prstGeom>
        </p:spPr>
      </p:pic>
      <p:pic>
        <p:nvPicPr>
          <p:cNvPr id="57" name="Gráfico 56" descr="Fones de ouvido">
            <a:extLst>
              <a:ext uri="{FF2B5EF4-FFF2-40B4-BE49-F238E27FC236}">
                <a16:creationId xmlns:a16="http://schemas.microsoft.com/office/drawing/2014/main" id="{B20DA914-3D69-40BC-AF22-769BFE86C9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61978" y="2221972"/>
            <a:ext cx="235100" cy="235100"/>
          </a:xfrm>
          <a:prstGeom prst="rect">
            <a:avLst/>
          </a:prstGeom>
        </p:spPr>
      </p:pic>
      <p:pic>
        <p:nvPicPr>
          <p:cNvPr id="60" name="Gráfico 59" descr="Volume">
            <a:extLst>
              <a:ext uri="{FF2B5EF4-FFF2-40B4-BE49-F238E27FC236}">
                <a16:creationId xmlns:a16="http://schemas.microsoft.com/office/drawing/2014/main" id="{FD6BA953-4961-4D6B-A4EE-8CA539A02C5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r="43538"/>
          <a:stretch/>
        </p:blipFill>
        <p:spPr>
          <a:xfrm>
            <a:off x="3548328" y="3097504"/>
            <a:ext cx="153267" cy="271452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57DF5EEF-3B40-4575-BCBE-EF044AE7DA26}"/>
              </a:ext>
            </a:extLst>
          </p:cNvPr>
          <p:cNvCxnSpPr>
            <a:cxnSpLocks/>
          </p:cNvCxnSpPr>
          <p:nvPr/>
        </p:nvCxnSpPr>
        <p:spPr>
          <a:xfrm flipH="1">
            <a:off x="3402284" y="3100417"/>
            <a:ext cx="127469" cy="237591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3" name="Agrupar 1042">
            <a:extLst>
              <a:ext uri="{FF2B5EF4-FFF2-40B4-BE49-F238E27FC236}">
                <a16:creationId xmlns:a16="http://schemas.microsoft.com/office/drawing/2014/main" id="{742D50C1-D583-47D6-BFA0-0ABB94AE6C4C}"/>
              </a:ext>
            </a:extLst>
          </p:cNvPr>
          <p:cNvGrpSpPr/>
          <p:nvPr/>
        </p:nvGrpSpPr>
        <p:grpSpPr>
          <a:xfrm>
            <a:off x="6110342" y="3526576"/>
            <a:ext cx="261610" cy="168659"/>
            <a:chOff x="7760448" y="4648910"/>
            <a:chExt cx="392957" cy="179573"/>
          </a:xfrm>
        </p:grpSpPr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E6695A-C166-42F9-A292-6466A62272ED}"/>
                </a:ext>
              </a:extLst>
            </p:cNvPr>
            <p:cNvSpPr/>
            <p:nvPr/>
          </p:nvSpPr>
          <p:spPr>
            <a:xfrm flipV="1">
              <a:off x="7761443" y="4675333"/>
              <a:ext cx="328601" cy="135201"/>
            </a:xfrm>
            <a:custGeom>
              <a:avLst/>
              <a:gdLst>
                <a:gd name="connsiteX0" fmla="*/ 0 w 483363"/>
                <a:gd name="connsiteY0" fmla="*/ 118187 h 120630"/>
                <a:gd name="connsiteX1" fmla="*/ 233362 w 483363"/>
                <a:gd name="connsiteY1" fmla="*/ 106280 h 120630"/>
                <a:gd name="connsiteX2" fmla="*/ 447675 w 483363"/>
                <a:gd name="connsiteY2" fmla="*/ 8649 h 120630"/>
                <a:gd name="connsiteX3" fmla="*/ 481012 w 483363"/>
                <a:gd name="connsiteY3" fmla="*/ 11030 h 120630"/>
                <a:gd name="connsiteX0" fmla="*/ 0 w 484793"/>
                <a:gd name="connsiteY0" fmla="*/ 118532 h 122998"/>
                <a:gd name="connsiteX1" fmla="*/ 194717 w 484793"/>
                <a:gd name="connsiteY1" fmla="*/ 111387 h 122998"/>
                <a:gd name="connsiteX2" fmla="*/ 447675 w 484793"/>
                <a:gd name="connsiteY2" fmla="*/ 8994 h 122998"/>
                <a:gd name="connsiteX3" fmla="*/ 481012 w 484793"/>
                <a:gd name="connsiteY3" fmla="*/ 11375 h 122998"/>
                <a:gd name="connsiteX0" fmla="*/ 0 w 484792"/>
                <a:gd name="connsiteY0" fmla="*/ 118532 h 118532"/>
                <a:gd name="connsiteX1" fmla="*/ 194717 w 484792"/>
                <a:gd name="connsiteY1" fmla="*/ 111387 h 118532"/>
                <a:gd name="connsiteX2" fmla="*/ 447675 w 484792"/>
                <a:gd name="connsiteY2" fmla="*/ 8994 h 118532"/>
                <a:gd name="connsiteX3" fmla="*/ 481012 w 484792"/>
                <a:gd name="connsiteY3" fmla="*/ 11375 h 118532"/>
                <a:gd name="connsiteX0" fmla="*/ 0 w 484792"/>
                <a:gd name="connsiteY0" fmla="*/ 118532 h 118532"/>
                <a:gd name="connsiteX1" fmla="*/ 194717 w 484792"/>
                <a:gd name="connsiteY1" fmla="*/ 111387 h 118532"/>
                <a:gd name="connsiteX2" fmla="*/ 447675 w 484792"/>
                <a:gd name="connsiteY2" fmla="*/ 8994 h 118532"/>
                <a:gd name="connsiteX3" fmla="*/ 481012 w 484792"/>
                <a:gd name="connsiteY3" fmla="*/ 11375 h 118532"/>
                <a:gd name="connsiteX0" fmla="*/ 0 w 484792"/>
                <a:gd name="connsiteY0" fmla="*/ 135201 h 135201"/>
                <a:gd name="connsiteX1" fmla="*/ 194717 w 484792"/>
                <a:gd name="connsiteY1" fmla="*/ 111387 h 135201"/>
                <a:gd name="connsiteX2" fmla="*/ 447675 w 484792"/>
                <a:gd name="connsiteY2" fmla="*/ 8994 h 135201"/>
                <a:gd name="connsiteX3" fmla="*/ 481012 w 484792"/>
                <a:gd name="connsiteY3" fmla="*/ 11375 h 1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92" h="135201">
                  <a:moveTo>
                    <a:pt x="0" y="135201"/>
                  </a:moveTo>
                  <a:cubicBezTo>
                    <a:pt x="64906" y="132819"/>
                    <a:pt x="120105" y="132422"/>
                    <a:pt x="194717" y="111387"/>
                  </a:cubicBezTo>
                  <a:cubicBezTo>
                    <a:pt x="269330" y="90353"/>
                    <a:pt x="399959" y="25663"/>
                    <a:pt x="447675" y="8994"/>
                  </a:cubicBezTo>
                  <a:cubicBezTo>
                    <a:pt x="495391" y="-7675"/>
                    <a:pt x="484981" y="2247"/>
                    <a:pt x="481012" y="113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2" name="Triângulo isósceles 1041">
              <a:extLst>
                <a:ext uri="{FF2B5EF4-FFF2-40B4-BE49-F238E27FC236}">
                  <a16:creationId xmlns:a16="http://schemas.microsoft.com/office/drawing/2014/main" id="{4FE519FF-ACED-40DC-B213-1F8D2B28DC69}"/>
                </a:ext>
              </a:extLst>
            </p:cNvPr>
            <p:cNvSpPr/>
            <p:nvPr/>
          </p:nvSpPr>
          <p:spPr>
            <a:xfrm rot="5400000">
              <a:off x="8105989" y="4648701"/>
              <a:ext cx="47207" cy="47625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id="{B32B7FBC-9A8C-48D3-B00E-91E004CC56ED}"/>
                </a:ext>
              </a:extLst>
            </p:cNvPr>
            <p:cNvSpPr/>
            <p:nvPr/>
          </p:nvSpPr>
          <p:spPr>
            <a:xfrm rot="5400000">
              <a:off x="8105959" y="4781067"/>
              <a:ext cx="47207" cy="47625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6D283122-F0D2-4EAA-8884-14B4831B6B22}"/>
                </a:ext>
              </a:extLst>
            </p:cNvPr>
            <p:cNvSpPr/>
            <p:nvPr/>
          </p:nvSpPr>
          <p:spPr>
            <a:xfrm>
              <a:off x="7760448" y="4671095"/>
              <a:ext cx="328601" cy="135201"/>
            </a:xfrm>
            <a:custGeom>
              <a:avLst/>
              <a:gdLst>
                <a:gd name="connsiteX0" fmla="*/ 0 w 483363"/>
                <a:gd name="connsiteY0" fmla="*/ 118187 h 120630"/>
                <a:gd name="connsiteX1" fmla="*/ 233362 w 483363"/>
                <a:gd name="connsiteY1" fmla="*/ 106280 h 120630"/>
                <a:gd name="connsiteX2" fmla="*/ 447675 w 483363"/>
                <a:gd name="connsiteY2" fmla="*/ 8649 h 120630"/>
                <a:gd name="connsiteX3" fmla="*/ 481012 w 483363"/>
                <a:gd name="connsiteY3" fmla="*/ 11030 h 120630"/>
                <a:gd name="connsiteX0" fmla="*/ 0 w 484793"/>
                <a:gd name="connsiteY0" fmla="*/ 118532 h 122998"/>
                <a:gd name="connsiteX1" fmla="*/ 194717 w 484793"/>
                <a:gd name="connsiteY1" fmla="*/ 111387 h 122998"/>
                <a:gd name="connsiteX2" fmla="*/ 447675 w 484793"/>
                <a:gd name="connsiteY2" fmla="*/ 8994 h 122998"/>
                <a:gd name="connsiteX3" fmla="*/ 481012 w 484793"/>
                <a:gd name="connsiteY3" fmla="*/ 11375 h 122998"/>
                <a:gd name="connsiteX0" fmla="*/ 0 w 484792"/>
                <a:gd name="connsiteY0" fmla="*/ 118532 h 118532"/>
                <a:gd name="connsiteX1" fmla="*/ 194717 w 484792"/>
                <a:gd name="connsiteY1" fmla="*/ 111387 h 118532"/>
                <a:gd name="connsiteX2" fmla="*/ 447675 w 484792"/>
                <a:gd name="connsiteY2" fmla="*/ 8994 h 118532"/>
                <a:gd name="connsiteX3" fmla="*/ 481012 w 484792"/>
                <a:gd name="connsiteY3" fmla="*/ 11375 h 118532"/>
                <a:gd name="connsiteX0" fmla="*/ 0 w 484792"/>
                <a:gd name="connsiteY0" fmla="*/ 118532 h 118532"/>
                <a:gd name="connsiteX1" fmla="*/ 194717 w 484792"/>
                <a:gd name="connsiteY1" fmla="*/ 111387 h 118532"/>
                <a:gd name="connsiteX2" fmla="*/ 447675 w 484792"/>
                <a:gd name="connsiteY2" fmla="*/ 8994 h 118532"/>
                <a:gd name="connsiteX3" fmla="*/ 481012 w 484792"/>
                <a:gd name="connsiteY3" fmla="*/ 11375 h 118532"/>
                <a:gd name="connsiteX0" fmla="*/ 0 w 484792"/>
                <a:gd name="connsiteY0" fmla="*/ 135201 h 135201"/>
                <a:gd name="connsiteX1" fmla="*/ 194717 w 484792"/>
                <a:gd name="connsiteY1" fmla="*/ 111387 h 135201"/>
                <a:gd name="connsiteX2" fmla="*/ 447675 w 484792"/>
                <a:gd name="connsiteY2" fmla="*/ 8994 h 135201"/>
                <a:gd name="connsiteX3" fmla="*/ 481012 w 484792"/>
                <a:gd name="connsiteY3" fmla="*/ 11375 h 1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792" h="135201">
                  <a:moveTo>
                    <a:pt x="0" y="135201"/>
                  </a:moveTo>
                  <a:cubicBezTo>
                    <a:pt x="64906" y="132819"/>
                    <a:pt x="120105" y="132422"/>
                    <a:pt x="194717" y="111387"/>
                  </a:cubicBezTo>
                  <a:cubicBezTo>
                    <a:pt x="269330" y="90353"/>
                    <a:pt x="399959" y="25663"/>
                    <a:pt x="447675" y="8994"/>
                  </a:cubicBezTo>
                  <a:cubicBezTo>
                    <a:pt x="495391" y="-7675"/>
                    <a:pt x="484981" y="2247"/>
                    <a:pt x="481012" y="113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9218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Alessandro dos Santos</dc:creator>
  <cp:lastModifiedBy>Jackson Alessandro dos Santos</cp:lastModifiedBy>
  <cp:revision>31</cp:revision>
  <cp:lastPrinted>2017-12-19T02:06:34Z</cp:lastPrinted>
  <dcterms:created xsi:type="dcterms:W3CDTF">2017-06-16T13:54:11Z</dcterms:created>
  <dcterms:modified xsi:type="dcterms:W3CDTF">2018-01-13T02:44:34Z</dcterms:modified>
</cp:coreProperties>
</file>