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8"/>
  </p:notesMasterIdLst>
  <p:sldIdLst>
    <p:sldId id="256" r:id="rId2"/>
    <p:sldId id="262" r:id="rId3"/>
    <p:sldId id="274" r:id="rId4"/>
    <p:sldId id="275" r:id="rId5"/>
    <p:sldId id="272" r:id="rId6"/>
    <p:sldId id="263" r:id="rId7"/>
    <p:sldId id="266" r:id="rId8"/>
    <p:sldId id="273" r:id="rId9"/>
    <p:sldId id="271" r:id="rId10"/>
    <p:sldId id="259" r:id="rId11"/>
    <p:sldId id="267" r:id="rId12"/>
    <p:sldId id="269" r:id="rId13"/>
    <p:sldId id="265" r:id="rId14"/>
    <p:sldId id="268" r:id="rId15"/>
    <p:sldId id="26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E357A-82D5-3EE1-550A-8C92B2BDED32}" v="189" dt="2023-09-26T01:59:41.975"/>
    <p1510:client id="{7FA1951F-DA22-4CAE-A609-14225E4F4345}" v="373" dt="2023-09-24T20:01:46.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00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asquez, Jose Juan - (jjvelasquez)" userId="S::jjvelasquez@arizona.edu::b712d981-f092-417a-b5c1-a91602c45062" providerId="AD" clId="Web-{B39B0777-1EC7-2CB8-7935-E35ABBBDD87A}"/>
    <pc:docChg chg="addSld delSld modSld addMainMaster delMainMaster">
      <pc:chgData name="Velasquez, Jose Juan - (jjvelasquez)" userId="S::jjvelasquez@arizona.edu::b712d981-f092-417a-b5c1-a91602c45062" providerId="AD" clId="Web-{B39B0777-1EC7-2CB8-7935-E35ABBBDD87A}" dt="2023-09-22T18:48:47.051" v="102" actId="20577"/>
      <pc:docMkLst>
        <pc:docMk/>
      </pc:docMkLst>
      <pc:sldChg chg="delSp modSp mod modClrScheme delDesignElem chgLayout">
        <pc:chgData name="Velasquez, Jose Juan - (jjvelasquez)" userId="S::jjvelasquez@arizona.edu::b712d981-f092-417a-b5c1-a91602c45062" providerId="AD" clId="Web-{B39B0777-1EC7-2CB8-7935-E35ABBBDD87A}" dt="2023-09-22T18:42:54.477" v="27"/>
        <pc:sldMkLst>
          <pc:docMk/>
          <pc:sldMk cId="280078209" sldId="256"/>
        </pc:sldMkLst>
        <pc:spChg chg="mod ord">
          <ac:chgData name="Velasquez, Jose Juan - (jjvelasquez)" userId="S::jjvelasquez@arizona.edu::b712d981-f092-417a-b5c1-a91602c45062" providerId="AD" clId="Web-{B39B0777-1EC7-2CB8-7935-E35ABBBDD87A}" dt="2023-09-22T18:42:54.477" v="27"/>
          <ac:spMkLst>
            <pc:docMk/>
            <pc:sldMk cId="280078209" sldId="256"/>
            <ac:spMk id="2" creationId="{B07D4FEB-845A-37CB-57E1-45ECE47B87E2}"/>
          </ac:spMkLst>
        </pc:spChg>
        <pc:spChg chg="mod ord">
          <ac:chgData name="Velasquez, Jose Juan - (jjvelasquez)" userId="S::jjvelasquez@arizona.edu::b712d981-f092-417a-b5c1-a91602c45062" providerId="AD" clId="Web-{B39B0777-1EC7-2CB8-7935-E35ABBBDD87A}" dt="2023-09-22T18:42:54.477" v="27"/>
          <ac:spMkLst>
            <pc:docMk/>
            <pc:sldMk cId="280078209" sldId="256"/>
            <ac:spMk id="3" creationId="{C603F975-EB0C-F1EA-9763-EE148F6E3072}"/>
          </ac:spMkLst>
        </pc:spChg>
        <pc:spChg chg="del">
          <ac:chgData name="Velasquez, Jose Juan - (jjvelasquez)" userId="S::jjvelasquez@arizona.edu::b712d981-f092-417a-b5c1-a91602c45062" providerId="AD" clId="Web-{B39B0777-1EC7-2CB8-7935-E35ABBBDD87A}" dt="2023-09-22T18:41:41.131" v="16"/>
          <ac:spMkLst>
            <pc:docMk/>
            <pc:sldMk cId="280078209" sldId="256"/>
            <ac:spMk id="6" creationId="{5EF08599-3FED-4288-A20D-E7BCAC3B8E26}"/>
          </ac:spMkLst>
        </pc:spChg>
        <pc:spChg chg="del">
          <ac:chgData name="Velasquez, Jose Juan - (jjvelasquez)" userId="S::jjvelasquez@arizona.edu::b712d981-f092-417a-b5c1-a91602c45062" providerId="AD" clId="Web-{B39B0777-1EC7-2CB8-7935-E35ABBBDD87A}" dt="2023-09-22T18:41:41.131" v="16"/>
          <ac:spMkLst>
            <pc:docMk/>
            <pc:sldMk cId="280078209" sldId="256"/>
            <ac:spMk id="7" creationId="{C884A6B2-90E9-4BDB-8503-71AC02D3956A}"/>
          </ac:spMkLst>
        </pc:spChg>
        <pc:grpChg chg="del">
          <ac:chgData name="Velasquez, Jose Juan - (jjvelasquez)" userId="S::jjvelasquez@arizona.edu::b712d981-f092-417a-b5c1-a91602c45062" providerId="AD" clId="Web-{B39B0777-1EC7-2CB8-7935-E35ABBBDD87A}" dt="2023-09-22T18:41:41.131" v="16"/>
          <ac:grpSpMkLst>
            <pc:docMk/>
            <pc:sldMk cId="280078209" sldId="256"/>
            <ac:grpSpMk id="8" creationId="{E9046BC8-D404-4E7D-9202-A07F3FDD3823}"/>
          </ac:grpSpMkLst>
        </pc:grpChg>
      </pc:sldChg>
      <pc:sldChg chg="modSp mod modClrScheme chgLayout">
        <pc:chgData name="Velasquez, Jose Juan - (jjvelasquez)" userId="S::jjvelasquez@arizona.edu::b712d981-f092-417a-b5c1-a91602c45062" providerId="AD" clId="Web-{B39B0777-1EC7-2CB8-7935-E35ABBBDD87A}" dt="2023-09-22T18:42:54.477" v="27"/>
        <pc:sldMkLst>
          <pc:docMk/>
          <pc:sldMk cId="3540849915" sldId="257"/>
        </pc:sldMkLst>
        <pc:spChg chg="mod ord">
          <ac:chgData name="Velasquez, Jose Juan - (jjvelasquez)" userId="S::jjvelasquez@arizona.edu::b712d981-f092-417a-b5c1-a91602c45062" providerId="AD" clId="Web-{B39B0777-1EC7-2CB8-7935-E35ABBBDD87A}" dt="2023-09-22T18:42:54.477" v="27"/>
          <ac:spMkLst>
            <pc:docMk/>
            <pc:sldMk cId="3540849915" sldId="257"/>
            <ac:spMk id="2" creationId="{864FF58A-B8DF-6011-C20D-782AFB1B6D33}"/>
          </ac:spMkLst>
        </pc:spChg>
        <pc:spChg chg="mod ord">
          <ac:chgData name="Velasquez, Jose Juan - (jjvelasquez)" userId="S::jjvelasquez@arizona.edu::b712d981-f092-417a-b5c1-a91602c45062" providerId="AD" clId="Web-{B39B0777-1EC7-2CB8-7935-E35ABBBDD87A}" dt="2023-09-22T18:42:54.477" v="27"/>
          <ac:spMkLst>
            <pc:docMk/>
            <pc:sldMk cId="3540849915" sldId="257"/>
            <ac:spMk id="3" creationId="{A20D85B4-2508-3C00-AE35-C1FEE2DB4ECE}"/>
          </ac:spMkLst>
        </pc:spChg>
        <pc:spChg chg="mod ord">
          <ac:chgData name="Velasquez, Jose Juan - (jjvelasquez)" userId="S::jjvelasquez@arizona.edu::b712d981-f092-417a-b5c1-a91602c45062" providerId="AD" clId="Web-{B39B0777-1EC7-2CB8-7935-E35ABBBDD87A}" dt="2023-09-22T18:42:54.477" v="27"/>
          <ac:spMkLst>
            <pc:docMk/>
            <pc:sldMk cId="3540849915" sldId="257"/>
            <ac:spMk id="4" creationId="{BC3E5105-5214-C657-1E45-28E1D2CD8CEA}"/>
          </ac:spMkLst>
        </pc:spChg>
        <pc:spChg chg="mod ord">
          <ac:chgData name="Velasquez, Jose Juan - (jjvelasquez)" userId="S::jjvelasquez@arizona.edu::b712d981-f092-417a-b5c1-a91602c45062" providerId="AD" clId="Web-{B39B0777-1EC7-2CB8-7935-E35ABBBDD87A}" dt="2023-09-22T18:42:54.477" v="27"/>
          <ac:spMkLst>
            <pc:docMk/>
            <pc:sldMk cId="3540849915" sldId="257"/>
            <ac:spMk id="5" creationId="{D4AA8EB6-8A48-CBB6-F72D-A26A340D3F50}"/>
          </ac:spMkLst>
        </pc:spChg>
        <pc:spChg chg="mod ord">
          <ac:chgData name="Velasquez, Jose Juan - (jjvelasquez)" userId="S::jjvelasquez@arizona.edu::b712d981-f092-417a-b5c1-a91602c45062" providerId="AD" clId="Web-{B39B0777-1EC7-2CB8-7935-E35ABBBDD87A}" dt="2023-09-22T18:42:54.477" v="27"/>
          <ac:spMkLst>
            <pc:docMk/>
            <pc:sldMk cId="3540849915" sldId="257"/>
            <ac:spMk id="6" creationId="{73CD9FCC-3DE1-C8B4-7652-494D50BE4AA3}"/>
          </ac:spMkLst>
        </pc:spChg>
      </pc:sldChg>
      <pc:sldChg chg="addSp delSp modSp del mod modClrScheme delDesignElem chgLayout">
        <pc:chgData name="Velasquez, Jose Juan - (jjvelasquez)" userId="S::jjvelasquez@arizona.edu::b712d981-f092-417a-b5c1-a91602c45062" providerId="AD" clId="Web-{B39B0777-1EC7-2CB8-7935-E35ABBBDD87A}" dt="2023-09-22T18:47:31.924" v="99"/>
        <pc:sldMkLst>
          <pc:docMk/>
          <pc:sldMk cId="1288729948" sldId="258"/>
        </pc:sldMkLst>
        <pc:spChg chg="mod ord">
          <ac:chgData name="Velasquez, Jose Juan - (jjvelasquez)" userId="S::jjvelasquez@arizona.edu::b712d981-f092-417a-b5c1-a91602c45062" providerId="AD" clId="Web-{B39B0777-1EC7-2CB8-7935-E35ABBBDD87A}" dt="2023-09-22T18:42:54.477" v="27"/>
          <ac:spMkLst>
            <pc:docMk/>
            <pc:sldMk cId="1288729948" sldId="258"/>
            <ac:spMk id="2" creationId="{E5D1EE1A-A2DA-FFBE-297F-C8022050921E}"/>
          </ac:spMkLst>
        </pc:spChg>
        <pc:spChg chg="mod ord">
          <ac:chgData name="Velasquez, Jose Juan - (jjvelasquez)" userId="S::jjvelasquez@arizona.edu::b712d981-f092-417a-b5c1-a91602c45062" providerId="AD" clId="Web-{B39B0777-1EC7-2CB8-7935-E35ABBBDD87A}" dt="2023-09-22T18:42:54.477" v="27"/>
          <ac:spMkLst>
            <pc:docMk/>
            <pc:sldMk cId="1288729948" sldId="258"/>
            <ac:spMk id="3" creationId="{457DC868-5452-954E-2F08-D0D4B5529CFB}"/>
          </ac:spMkLst>
        </pc:spChg>
        <pc:spChg chg="mod ord">
          <ac:chgData name="Velasquez, Jose Juan - (jjvelasquez)" userId="S::jjvelasquez@arizona.edu::b712d981-f092-417a-b5c1-a91602c45062" providerId="AD" clId="Web-{B39B0777-1EC7-2CB8-7935-E35ABBBDD87A}" dt="2023-09-22T18:42:54.477" v="27"/>
          <ac:spMkLst>
            <pc:docMk/>
            <pc:sldMk cId="1288729948" sldId="258"/>
            <ac:spMk id="4" creationId="{B2029DAD-9AAA-B680-3260-038CF8385C73}"/>
          </ac:spMkLst>
        </pc:spChg>
        <pc:spChg chg="mod ord">
          <ac:chgData name="Velasquez, Jose Juan - (jjvelasquez)" userId="S::jjvelasquez@arizona.edu::b712d981-f092-417a-b5c1-a91602c45062" providerId="AD" clId="Web-{B39B0777-1EC7-2CB8-7935-E35ABBBDD87A}" dt="2023-09-22T18:42:54.477" v="27"/>
          <ac:spMkLst>
            <pc:docMk/>
            <pc:sldMk cId="1288729948" sldId="258"/>
            <ac:spMk id="6" creationId="{D77CC3AF-6039-3B5C-CE09-AC936AB02F4B}"/>
          </ac:spMkLst>
        </pc:spChg>
        <pc:spChg chg="add del mod ord">
          <ac:chgData name="Velasquez, Jose Juan - (jjvelasquez)" userId="S::jjvelasquez@arizona.edu::b712d981-f092-417a-b5c1-a91602c45062" providerId="AD" clId="Web-{B39B0777-1EC7-2CB8-7935-E35ABBBDD87A}" dt="2023-09-22T18:42:54.477" v="27"/>
          <ac:spMkLst>
            <pc:docMk/>
            <pc:sldMk cId="1288729948" sldId="258"/>
            <ac:spMk id="7" creationId="{FA7B4676-BA3D-7D75-A8FA-F01744A12B67}"/>
          </ac:spMkLst>
        </pc:spChg>
        <pc:spChg chg="del">
          <ac:chgData name="Velasquez, Jose Juan - (jjvelasquez)" userId="S::jjvelasquez@arizona.edu::b712d981-f092-417a-b5c1-a91602c45062" providerId="AD" clId="Web-{B39B0777-1EC7-2CB8-7935-E35ABBBDD87A}" dt="2023-09-22T18:41:41.131" v="16"/>
          <ac:spMkLst>
            <pc:docMk/>
            <pc:sldMk cId="1288729948" sldId="258"/>
            <ac:spMk id="19" creationId="{66F19654-E532-4129-83CB-D26929EB9229}"/>
          </ac:spMkLst>
        </pc:spChg>
        <pc:spChg chg="del">
          <ac:chgData name="Velasquez, Jose Juan - (jjvelasquez)" userId="S::jjvelasquez@arizona.edu::b712d981-f092-417a-b5c1-a91602c45062" providerId="AD" clId="Web-{B39B0777-1EC7-2CB8-7935-E35ABBBDD87A}" dt="2023-09-22T18:41:41.131" v="16"/>
          <ac:spMkLst>
            <pc:docMk/>
            <pc:sldMk cId="1288729948" sldId="258"/>
            <ac:spMk id="32" creationId="{56623676-520C-4DEA-991C-72A3572205E5}"/>
          </ac:spMkLst>
        </pc:spChg>
        <pc:spChg chg="del">
          <ac:chgData name="Velasquez, Jose Juan - (jjvelasquez)" userId="S::jjvelasquez@arizona.edu::b712d981-f092-417a-b5c1-a91602c45062" providerId="AD" clId="Web-{B39B0777-1EC7-2CB8-7935-E35ABBBDD87A}" dt="2023-09-22T18:41:41.131" v="16"/>
          <ac:spMkLst>
            <pc:docMk/>
            <pc:sldMk cId="1288729948" sldId="258"/>
            <ac:spMk id="34" creationId="{C1A327BE-7C0C-4392-90A7-11C28140512C}"/>
          </ac:spMkLst>
        </pc:spChg>
        <pc:spChg chg="del">
          <ac:chgData name="Velasquez, Jose Juan - (jjvelasquez)" userId="S::jjvelasquez@arizona.edu::b712d981-f092-417a-b5c1-a91602c45062" providerId="AD" clId="Web-{B39B0777-1EC7-2CB8-7935-E35ABBBDD87A}" dt="2023-09-22T18:41:41.131" v="16"/>
          <ac:spMkLst>
            <pc:docMk/>
            <pc:sldMk cId="1288729948" sldId="258"/>
            <ac:spMk id="36" creationId="{AE0D2D01-64AF-4360-A6B9-059ADA438236}"/>
          </ac:spMkLst>
        </pc:spChg>
        <pc:spChg chg="del">
          <ac:chgData name="Velasquez, Jose Juan - (jjvelasquez)" userId="S::jjvelasquez@arizona.edu::b712d981-f092-417a-b5c1-a91602c45062" providerId="AD" clId="Web-{B39B0777-1EC7-2CB8-7935-E35ABBBDD87A}" dt="2023-09-22T18:41:41.131" v="16"/>
          <ac:spMkLst>
            <pc:docMk/>
            <pc:sldMk cId="1288729948" sldId="258"/>
            <ac:spMk id="38" creationId="{BC4BB161-2C80-4F04-8D5F-BECE89FEA15E}"/>
          </ac:spMkLst>
        </pc:spChg>
        <pc:spChg chg="del">
          <ac:chgData name="Velasquez, Jose Juan - (jjvelasquez)" userId="S::jjvelasquez@arizona.edu::b712d981-f092-417a-b5c1-a91602c45062" providerId="AD" clId="Web-{B39B0777-1EC7-2CB8-7935-E35ABBBDD87A}" dt="2023-09-22T18:41:41.131" v="16"/>
          <ac:spMkLst>
            <pc:docMk/>
            <pc:sldMk cId="1288729948" sldId="258"/>
            <ac:spMk id="40" creationId="{CCA57968-8782-447A-A60A-4ABC325FD0D9}"/>
          </ac:spMkLst>
        </pc:spChg>
        <pc:spChg chg="del">
          <ac:chgData name="Velasquez, Jose Juan - (jjvelasquez)" userId="S::jjvelasquez@arizona.edu::b712d981-f092-417a-b5c1-a91602c45062" providerId="AD" clId="Web-{B39B0777-1EC7-2CB8-7935-E35ABBBDD87A}" dt="2023-09-22T18:41:41.131" v="16"/>
          <ac:spMkLst>
            <pc:docMk/>
            <pc:sldMk cId="1288729948" sldId="258"/>
            <ac:spMk id="41" creationId="{7E706D8F-0FE3-4512-9B6B-FD5BCFABC6BF}"/>
          </ac:spMkLst>
        </pc:spChg>
        <pc:spChg chg="del">
          <ac:chgData name="Velasquez, Jose Juan - (jjvelasquez)" userId="S::jjvelasquez@arizona.edu::b712d981-f092-417a-b5c1-a91602c45062" providerId="AD" clId="Web-{B39B0777-1EC7-2CB8-7935-E35ABBBDD87A}" dt="2023-09-22T18:41:41.131" v="16"/>
          <ac:spMkLst>
            <pc:docMk/>
            <pc:sldMk cId="1288729948" sldId="258"/>
            <ac:spMk id="42" creationId="{5741DA3C-3404-439B-9779-2E27334DFA92}"/>
          </ac:spMkLst>
        </pc:spChg>
        <pc:spChg chg="del">
          <ac:chgData name="Velasquez, Jose Juan - (jjvelasquez)" userId="S::jjvelasquez@arizona.edu::b712d981-f092-417a-b5c1-a91602c45062" providerId="AD" clId="Web-{B39B0777-1EC7-2CB8-7935-E35ABBBDD87A}" dt="2023-09-22T18:41:41.131" v="16"/>
          <ac:spMkLst>
            <pc:docMk/>
            <pc:sldMk cId="1288729948" sldId="258"/>
            <ac:spMk id="43" creationId="{CBDC39F9-FC9A-4F8E-82A1-7035AE4A4BD0}"/>
          </ac:spMkLst>
        </pc:spChg>
        <pc:grpChg chg="del">
          <ac:chgData name="Velasquez, Jose Juan - (jjvelasquez)" userId="S::jjvelasquez@arizona.edu::b712d981-f092-417a-b5c1-a91602c45062" providerId="AD" clId="Web-{B39B0777-1EC7-2CB8-7935-E35ABBBDD87A}" dt="2023-09-22T18:41:41.131" v="16"/>
          <ac:grpSpMkLst>
            <pc:docMk/>
            <pc:sldMk cId="1288729948" sldId="258"/>
            <ac:grpSpMk id="12" creationId="{71092D16-14DA-4606-831F-0DB3EEECB91C}"/>
          </ac:grpSpMkLst>
        </pc:grpChg>
        <pc:graphicFrameChg chg="add del mod">
          <ac:chgData name="Velasquez, Jose Juan - (jjvelasquez)" userId="S::jjvelasquez@arizona.edu::b712d981-f092-417a-b5c1-a91602c45062" providerId="AD" clId="Web-{B39B0777-1EC7-2CB8-7935-E35ABBBDD87A}" dt="2023-09-22T18:40:53.334" v="9"/>
          <ac:graphicFrameMkLst>
            <pc:docMk/>
            <pc:sldMk cId="1288729948" sldId="258"/>
            <ac:graphicFrameMk id="47" creationId="{24E2C2AA-9570-C338-2BCB-057F068710D8}"/>
          </ac:graphicFrameMkLst>
        </pc:graphicFrameChg>
        <pc:cxnChg chg="del">
          <ac:chgData name="Velasquez, Jose Juan - (jjvelasquez)" userId="S::jjvelasquez@arizona.edu::b712d981-f092-417a-b5c1-a91602c45062" providerId="AD" clId="Web-{B39B0777-1EC7-2CB8-7935-E35ABBBDD87A}" dt="2023-09-22T18:41:41.131" v="16"/>
          <ac:cxnSpMkLst>
            <pc:docMk/>
            <pc:sldMk cId="1288729948" sldId="258"/>
            <ac:cxnSpMk id="44" creationId="{4AA6B760-9F6A-4545-99F6-8F383ADF118E}"/>
          </ac:cxnSpMkLst>
        </pc:cxnChg>
      </pc:sldChg>
      <pc:sldChg chg="modSp mod modClrScheme chgLayout">
        <pc:chgData name="Velasquez, Jose Juan - (jjvelasquez)" userId="S::jjvelasquez@arizona.edu::b712d981-f092-417a-b5c1-a91602c45062" providerId="AD" clId="Web-{B39B0777-1EC7-2CB8-7935-E35ABBBDD87A}" dt="2023-09-22T18:42:54.477" v="27"/>
        <pc:sldMkLst>
          <pc:docMk/>
          <pc:sldMk cId="2430077306" sldId="259"/>
        </pc:sldMkLst>
        <pc:spChg chg="mod ord">
          <ac:chgData name="Velasquez, Jose Juan - (jjvelasquez)" userId="S::jjvelasquez@arizona.edu::b712d981-f092-417a-b5c1-a91602c45062" providerId="AD" clId="Web-{B39B0777-1EC7-2CB8-7935-E35ABBBDD87A}" dt="2023-09-22T18:42:54.477" v="27"/>
          <ac:spMkLst>
            <pc:docMk/>
            <pc:sldMk cId="2430077306" sldId="259"/>
            <ac:spMk id="2" creationId="{BFB908C4-F84C-C2A5-8BD2-C014F0FA346C}"/>
          </ac:spMkLst>
        </pc:spChg>
        <pc:spChg chg="mod ord">
          <ac:chgData name="Velasquez, Jose Juan - (jjvelasquez)" userId="S::jjvelasquez@arizona.edu::b712d981-f092-417a-b5c1-a91602c45062" providerId="AD" clId="Web-{B39B0777-1EC7-2CB8-7935-E35ABBBDD87A}" dt="2023-09-22T18:42:54.477" v="27"/>
          <ac:spMkLst>
            <pc:docMk/>
            <pc:sldMk cId="2430077306" sldId="259"/>
            <ac:spMk id="3" creationId="{323A7A13-B3F0-D72E-957A-D2DE216CF669}"/>
          </ac:spMkLst>
        </pc:spChg>
        <pc:spChg chg="mod ord">
          <ac:chgData name="Velasquez, Jose Juan - (jjvelasquez)" userId="S::jjvelasquez@arizona.edu::b712d981-f092-417a-b5c1-a91602c45062" providerId="AD" clId="Web-{B39B0777-1EC7-2CB8-7935-E35ABBBDD87A}" dt="2023-09-22T18:42:54.477" v="27"/>
          <ac:spMkLst>
            <pc:docMk/>
            <pc:sldMk cId="2430077306" sldId="259"/>
            <ac:spMk id="4" creationId="{43B3D517-53FE-7A78-3C5E-2CF80052E24F}"/>
          </ac:spMkLst>
        </pc:spChg>
        <pc:spChg chg="mod ord">
          <ac:chgData name="Velasquez, Jose Juan - (jjvelasquez)" userId="S::jjvelasquez@arizona.edu::b712d981-f092-417a-b5c1-a91602c45062" providerId="AD" clId="Web-{B39B0777-1EC7-2CB8-7935-E35ABBBDD87A}" dt="2023-09-22T18:42:54.477" v="27"/>
          <ac:spMkLst>
            <pc:docMk/>
            <pc:sldMk cId="2430077306" sldId="259"/>
            <ac:spMk id="5" creationId="{8F302338-87F4-A8BC-5212-18CCD6D9FB7B}"/>
          </ac:spMkLst>
        </pc:spChg>
        <pc:spChg chg="mod ord">
          <ac:chgData name="Velasquez, Jose Juan - (jjvelasquez)" userId="S::jjvelasquez@arizona.edu::b712d981-f092-417a-b5c1-a91602c45062" providerId="AD" clId="Web-{B39B0777-1EC7-2CB8-7935-E35ABBBDD87A}" dt="2023-09-22T18:42:54.477" v="27"/>
          <ac:spMkLst>
            <pc:docMk/>
            <pc:sldMk cId="2430077306" sldId="259"/>
            <ac:spMk id="6" creationId="{444AB187-E4F1-E94A-048D-7AE4D5734140}"/>
          </ac:spMkLst>
        </pc:spChg>
      </pc:sldChg>
      <pc:sldChg chg="modSp mod modClrScheme chgLayout">
        <pc:chgData name="Velasquez, Jose Juan - (jjvelasquez)" userId="S::jjvelasquez@arizona.edu::b712d981-f092-417a-b5c1-a91602c45062" providerId="AD" clId="Web-{B39B0777-1EC7-2CB8-7935-E35ABBBDD87A}" dt="2023-09-22T18:42:54.477" v="27"/>
        <pc:sldMkLst>
          <pc:docMk/>
          <pc:sldMk cId="3333609657" sldId="260"/>
        </pc:sldMkLst>
        <pc:spChg chg="mod ord">
          <ac:chgData name="Velasquez, Jose Juan - (jjvelasquez)" userId="S::jjvelasquez@arizona.edu::b712d981-f092-417a-b5c1-a91602c45062" providerId="AD" clId="Web-{B39B0777-1EC7-2CB8-7935-E35ABBBDD87A}" dt="2023-09-22T18:42:54.477" v="27"/>
          <ac:spMkLst>
            <pc:docMk/>
            <pc:sldMk cId="3333609657" sldId="260"/>
            <ac:spMk id="2" creationId="{27856FCB-E8C1-C425-14BE-5B3FA9D22C49}"/>
          </ac:spMkLst>
        </pc:spChg>
        <pc:spChg chg="mod ord">
          <ac:chgData name="Velasquez, Jose Juan - (jjvelasquez)" userId="S::jjvelasquez@arizona.edu::b712d981-f092-417a-b5c1-a91602c45062" providerId="AD" clId="Web-{B39B0777-1EC7-2CB8-7935-E35ABBBDD87A}" dt="2023-09-22T18:42:54.477" v="27"/>
          <ac:spMkLst>
            <pc:docMk/>
            <pc:sldMk cId="3333609657" sldId="260"/>
            <ac:spMk id="3" creationId="{C6C527BE-600A-DCC0-4D4E-F150411A4C9F}"/>
          </ac:spMkLst>
        </pc:spChg>
        <pc:spChg chg="mod ord">
          <ac:chgData name="Velasquez, Jose Juan - (jjvelasquez)" userId="S::jjvelasquez@arizona.edu::b712d981-f092-417a-b5c1-a91602c45062" providerId="AD" clId="Web-{B39B0777-1EC7-2CB8-7935-E35ABBBDD87A}" dt="2023-09-22T18:42:54.477" v="27"/>
          <ac:spMkLst>
            <pc:docMk/>
            <pc:sldMk cId="3333609657" sldId="260"/>
            <ac:spMk id="4" creationId="{A51291EB-B5A3-E33A-8FB5-67548185B003}"/>
          </ac:spMkLst>
        </pc:spChg>
        <pc:spChg chg="mod ord">
          <ac:chgData name="Velasquez, Jose Juan - (jjvelasquez)" userId="S::jjvelasquez@arizona.edu::b712d981-f092-417a-b5c1-a91602c45062" providerId="AD" clId="Web-{B39B0777-1EC7-2CB8-7935-E35ABBBDD87A}" dt="2023-09-22T18:42:54.477" v="27"/>
          <ac:spMkLst>
            <pc:docMk/>
            <pc:sldMk cId="3333609657" sldId="260"/>
            <ac:spMk id="5" creationId="{043D3652-2943-DBD1-F591-974BCC4B2EE0}"/>
          </ac:spMkLst>
        </pc:spChg>
        <pc:spChg chg="mod ord">
          <ac:chgData name="Velasquez, Jose Juan - (jjvelasquez)" userId="S::jjvelasquez@arizona.edu::b712d981-f092-417a-b5c1-a91602c45062" providerId="AD" clId="Web-{B39B0777-1EC7-2CB8-7935-E35ABBBDD87A}" dt="2023-09-22T18:42:54.477" v="27"/>
          <ac:spMkLst>
            <pc:docMk/>
            <pc:sldMk cId="3333609657" sldId="260"/>
            <ac:spMk id="6" creationId="{9F65DD2B-AF9C-20FC-CFC4-95468997D298}"/>
          </ac:spMkLst>
        </pc:spChg>
      </pc:sldChg>
      <pc:sldChg chg="modSp mod modClrScheme chgLayout">
        <pc:chgData name="Velasquez, Jose Juan - (jjvelasquez)" userId="S::jjvelasquez@arizona.edu::b712d981-f092-417a-b5c1-a91602c45062" providerId="AD" clId="Web-{B39B0777-1EC7-2CB8-7935-E35ABBBDD87A}" dt="2023-09-22T18:42:54.477" v="27"/>
        <pc:sldMkLst>
          <pc:docMk/>
          <pc:sldMk cId="3237312032" sldId="261"/>
        </pc:sldMkLst>
        <pc:spChg chg="mod ord">
          <ac:chgData name="Velasquez, Jose Juan - (jjvelasquez)" userId="S::jjvelasquez@arizona.edu::b712d981-f092-417a-b5c1-a91602c45062" providerId="AD" clId="Web-{B39B0777-1EC7-2CB8-7935-E35ABBBDD87A}" dt="2023-09-22T18:42:54.477" v="27"/>
          <ac:spMkLst>
            <pc:docMk/>
            <pc:sldMk cId="3237312032" sldId="261"/>
            <ac:spMk id="2" creationId="{E5D1EE1A-A2DA-FFBE-297F-C8022050921E}"/>
          </ac:spMkLst>
        </pc:spChg>
        <pc:spChg chg="mod ord">
          <ac:chgData name="Velasquez, Jose Juan - (jjvelasquez)" userId="S::jjvelasquez@arizona.edu::b712d981-f092-417a-b5c1-a91602c45062" providerId="AD" clId="Web-{B39B0777-1EC7-2CB8-7935-E35ABBBDD87A}" dt="2023-09-22T18:42:54.477" v="27"/>
          <ac:spMkLst>
            <pc:docMk/>
            <pc:sldMk cId="3237312032" sldId="261"/>
            <ac:spMk id="3" creationId="{457DC868-5452-954E-2F08-D0D4B5529CFB}"/>
          </ac:spMkLst>
        </pc:spChg>
        <pc:spChg chg="mod ord">
          <ac:chgData name="Velasquez, Jose Juan - (jjvelasquez)" userId="S::jjvelasquez@arizona.edu::b712d981-f092-417a-b5c1-a91602c45062" providerId="AD" clId="Web-{B39B0777-1EC7-2CB8-7935-E35ABBBDD87A}" dt="2023-09-22T18:42:54.477" v="27"/>
          <ac:spMkLst>
            <pc:docMk/>
            <pc:sldMk cId="3237312032" sldId="261"/>
            <ac:spMk id="4" creationId="{B2029DAD-9AAA-B680-3260-038CF8385C73}"/>
          </ac:spMkLst>
        </pc:spChg>
        <pc:spChg chg="mod ord">
          <ac:chgData name="Velasquez, Jose Juan - (jjvelasquez)" userId="S::jjvelasquez@arizona.edu::b712d981-f092-417a-b5c1-a91602c45062" providerId="AD" clId="Web-{B39B0777-1EC7-2CB8-7935-E35ABBBDD87A}" dt="2023-09-22T18:42:54.477" v="27"/>
          <ac:spMkLst>
            <pc:docMk/>
            <pc:sldMk cId="3237312032" sldId="261"/>
            <ac:spMk id="5" creationId="{3A7BE016-FE49-35EE-56E6-3CA92877F6F5}"/>
          </ac:spMkLst>
        </pc:spChg>
        <pc:spChg chg="mod ord">
          <ac:chgData name="Velasquez, Jose Juan - (jjvelasquez)" userId="S::jjvelasquez@arizona.edu::b712d981-f092-417a-b5c1-a91602c45062" providerId="AD" clId="Web-{B39B0777-1EC7-2CB8-7935-E35ABBBDD87A}" dt="2023-09-22T18:42:54.477" v="27"/>
          <ac:spMkLst>
            <pc:docMk/>
            <pc:sldMk cId="3237312032" sldId="261"/>
            <ac:spMk id="6" creationId="{D77CC3AF-6039-3B5C-CE09-AC936AB02F4B}"/>
          </ac:spMkLst>
        </pc:spChg>
      </pc:sldChg>
      <pc:sldChg chg="addSp delSp modSp mod setBg modClrScheme setClrOvrMap delDesignElem chgLayout">
        <pc:chgData name="Velasquez, Jose Juan - (jjvelasquez)" userId="S::jjvelasquez@arizona.edu::b712d981-f092-417a-b5c1-a91602c45062" providerId="AD" clId="Web-{B39B0777-1EC7-2CB8-7935-E35ABBBDD87A}" dt="2023-09-22T18:43:01.571" v="28"/>
        <pc:sldMkLst>
          <pc:docMk/>
          <pc:sldMk cId="303907745" sldId="262"/>
        </pc:sldMkLst>
        <pc:spChg chg="mod ord">
          <ac:chgData name="Velasquez, Jose Juan - (jjvelasquez)" userId="S::jjvelasquez@arizona.edu::b712d981-f092-417a-b5c1-a91602c45062" providerId="AD" clId="Web-{B39B0777-1EC7-2CB8-7935-E35ABBBDD87A}" dt="2023-09-22T18:43:01.571" v="28"/>
          <ac:spMkLst>
            <pc:docMk/>
            <pc:sldMk cId="303907745" sldId="262"/>
            <ac:spMk id="2" creationId="{ABD32AC3-D339-12EB-1422-A4F7FFA23F04}"/>
          </ac:spMkLst>
        </pc:spChg>
        <pc:spChg chg="mod ord">
          <ac:chgData name="Velasquez, Jose Juan - (jjvelasquez)" userId="S::jjvelasquez@arizona.edu::b712d981-f092-417a-b5c1-a91602c45062" providerId="AD" clId="Web-{B39B0777-1EC7-2CB8-7935-E35ABBBDD87A}" dt="2023-09-22T18:43:01.571" v="28"/>
          <ac:spMkLst>
            <pc:docMk/>
            <pc:sldMk cId="303907745" sldId="262"/>
            <ac:spMk id="3" creationId="{3BFE89DE-E28C-33F3-EA55-F76AEA416E41}"/>
          </ac:spMkLst>
        </pc:spChg>
        <pc:spChg chg="mod ord">
          <ac:chgData name="Velasquez, Jose Juan - (jjvelasquez)" userId="S::jjvelasquez@arizona.edu::b712d981-f092-417a-b5c1-a91602c45062" providerId="AD" clId="Web-{B39B0777-1EC7-2CB8-7935-E35ABBBDD87A}" dt="2023-09-22T18:43:01.571" v="28"/>
          <ac:spMkLst>
            <pc:docMk/>
            <pc:sldMk cId="303907745" sldId="262"/>
            <ac:spMk id="4" creationId="{1D7D9210-16E6-A556-3C28-E49306DE15E9}"/>
          </ac:spMkLst>
        </pc:spChg>
        <pc:spChg chg="mod ord">
          <ac:chgData name="Velasquez, Jose Juan - (jjvelasquez)" userId="S::jjvelasquez@arizona.edu::b712d981-f092-417a-b5c1-a91602c45062" providerId="AD" clId="Web-{B39B0777-1EC7-2CB8-7935-E35ABBBDD87A}" dt="2023-09-22T18:43:01.571" v="28"/>
          <ac:spMkLst>
            <pc:docMk/>
            <pc:sldMk cId="303907745" sldId="262"/>
            <ac:spMk id="5" creationId="{D09A5C03-F765-E3CA-1021-69D74D2B22EE}"/>
          </ac:spMkLst>
        </pc:spChg>
        <pc:spChg chg="mod ord">
          <ac:chgData name="Velasquez, Jose Juan - (jjvelasquez)" userId="S::jjvelasquez@arizona.edu::b712d981-f092-417a-b5c1-a91602c45062" providerId="AD" clId="Web-{B39B0777-1EC7-2CB8-7935-E35ABBBDD87A}" dt="2023-09-22T18:43:01.571" v="28"/>
          <ac:spMkLst>
            <pc:docMk/>
            <pc:sldMk cId="303907745" sldId="262"/>
            <ac:spMk id="6" creationId="{90CF024F-FD71-7F5F-BF57-DD056C33268E}"/>
          </ac:spMkLst>
        </pc:spChg>
        <pc:spChg chg="add">
          <ac:chgData name="Velasquez, Jose Juan - (jjvelasquez)" userId="S::jjvelasquez@arizona.edu::b712d981-f092-417a-b5c1-a91602c45062" providerId="AD" clId="Web-{B39B0777-1EC7-2CB8-7935-E35ABBBDD87A}" dt="2023-09-22T18:43:01.571" v="28"/>
          <ac:spMkLst>
            <pc:docMk/>
            <pc:sldMk cId="303907745" sldId="262"/>
            <ac:spMk id="10" creationId="{85428F22-76B3-4107-AADE-3F9EC95FD325}"/>
          </ac:spMkLst>
        </pc:spChg>
        <pc:spChg chg="del">
          <ac:chgData name="Velasquez, Jose Juan - (jjvelasquez)" userId="S::jjvelasquez@arizona.edu::b712d981-f092-417a-b5c1-a91602c45062" providerId="AD" clId="Web-{B39B0777-1EC7-2CB8-7935-E35ABBBDD87A}" dt="2023-09-22T18:41:41.131" v="16"/>
          <ac:spMkLst>
            <pc:docMk/>
            <pc:sldMk cId="303907745" sldId="262"/>
            <ac:spMk id="12" creationId="{85428F22-76B3-4107-AADE-3F9EC95FD325}"/>
          </ac:spMkLst>
        </pc:spChg>
        <pc:spChg chg="add del">
          <ac:chgData name="Velasquez, Jose Juan - (jjvelasquez)" userId="S::jjvelasquez@arizona.edu::b712d981-f092-417a-b5c1-a91602c45062" providerId="AD" clId="Web-{B39B0777-1EC7-2CB8-7935-E35ABBBDD87A}" dt="2023-09-22T18:42:54.477" v="27"/>
          <ac:spMkLst>
            <pc:docMk/>
            <pc:sldMk cId="303907745" sldId="262"/>
            <ac:spMk id="13" creationId="{DADC4F84-175A-4AB1-916C-1E5796E1E0D3}"/>
          </ac:spMkLst>
        </pc:spChg>
        <pc:grpChg chg="del">
          <ac:chgData name="Velasquez, Jose Juan - (jjvelasquez)" userId="S::jjvelasquez@arizona.edu::b712d981-f092-417a-b5c1-a91602c45062" providerId="AD" clId="Web-{B39B0777-1EC7-2CB8-7935-E35ABBBDD87A}" dt="2023-09-22T18:41:41.131" v="16"/>
          <ac:grpSpMkLst>
            <pc:docMk/>
            <pc:sldMk cId="303907745" sldId="262"/>
            <ac:grpSpMk id="14" creationId="{5346FBCF-5353-4172-96F5-4B7EB07777C4}"/>
          </ac:grpSpMkLst>
        </pc:grpChg>
        <pc:grpChg chg="add">
          <ac:chgData name="Velasquez, Jose Juan - (jjvelasquez)" userId="S::jjvelasquez@arizona.edu::b712d981-f092-417a-b5c1-a91602c45062" providerId="AD" clId="Web-{B39B0777-1EC7-2CB8-7935-E35ABBBDD87A}" dt="2023-09-22T18:43:01.571" v="28"/>
          <ac:grpSpMkLst>
            <pc:docMk/>
            <pc:sldMk cId="303907745" sldId="262"/>
            <ac:grpSpMk id="15" creationId="{5346FBCF-5353-4172-96F5-4B7EB07777C4}"/>
          </ac:grpSpMkLst>
        </pc:grpChg>
        <pc:grpChg chg="del">
          <ac:chgData name="Velasquez, Jose Juan - (jjvelasquez)" userId="S::jjvelasquez@arizona.edu::b712d981-f092-417a-b5c1-a91602c45062" providerId="AD" clId="Web-{B39B0777-1EC7-2CB8-7935-E35ABBBDD87A}" dt="2023-09-22T18:41:41.131" v="16"/>
          <ac:grpSpMkLst>
            <pc:docMk/>
            <pc:sldMk cId="303907745" sldId="262"/>
            <ac:grpSpMk id="18" creationId="{78326E10-C8CB-487F-A110-F861268DE619}"/>
          </ac:grpSpMkLst>
        </pc:grpChg>
        <pc:grpChg chg="add">
          <ac:chgData name="Velasquez, Jose Juan - (jjvelasquez)" userId="S::jjvelasquez@arizona.edu::b712d981-f092-417a-b5c1-a91602c45062" providerId="AD" clId="Web-{B39B0777-1EC7-2CB8-7935-E35ABBBDD87A}" dt="2023-09-22T18:43:01.571" v="28"/>
          <ac:grpSpMkLst>
            <pc:docMk/>
            <pc:sldMk cId="303907745" sldId="262"/>
            <ac:grpSpMk id="19" creationId="{78326E10-C8CB-487F-A110-F861268DE619}"/>
          </ac:grpSpMkLst>
        </pc:grpChg>
        <pc:picChg chg="mod ord">
          <ac:chgData name="Velasquez, Jose Juan - (jjvelasquez)" userId="S::jjvelasquez@arizona.edu::b712d981-f092-417a-b5c1-a91602c45062" providerId="AD" clId="Web-{B39B0777-1EC7-2CB8-7935-E35ABBBDD87A}" dt="2023-09-22T18:43:01.571" v="28"/>
          <ac:picMkLst>
            <pc:docMk/>
            <pc:sldMk cId="303907745" sldId="262"/>
            <ac:picMk id="8" creationId="{2B685254-D457-F899-5D89-A7E16A7A48BB}"/>
          </ac:picMkLst>
        </pc:picChg>
      </pc:sldChg>
      <pc:sldChg chg="modSp mod modClrScheme chgLayout">
        <pc:chgData name="Velasquez, Jose Juan - (jjvelasquez)" userId="S::jjvelasquez@arizona.edu::b712d981-f092-417a-b5c1-a91602c45062" providerId="AD" clId="Web-{B39B0777-1EC7-2CB8-7935-E35ABBBDD87A}" dt="2023-09-22T18:42:54.477" v="27"/>
        <pc:sldMkLst>
          <pc:docMk/>
          <pc:sldMk cId="3114008543" sldId="263"/>
        </pc:sldMkLst>
        <pc:spChg chg="mod ord">
          <ac:chgData name="Velasquez, Jose Juan - (jjvelasquez)" userId="S::jjvelasquez@arizona.edu::b712d981-f092-417a-b5c1-a91602c45062" providerId="AD" clId="Web-{B39B0777-1EC7-2CB8-7935-E35ABBBDD87A}" dt="2023-09-22T18:42:54.477" v="27"/>
          <ac:spMkLst>
            <pc:docMk/>
            <pc:sldMk cId="3114008543" sldId="263"/>
            <ac:spMk id="2" creationId="{5ACB7058-9775-08B4-8AEA-7EB0073A1BAD}"/>
          </ac:spMkLst>
        </pc:spChg>
        <pc:spChg chg="mod ord">
          <ac:chgData name="Velasquez, Jose Juan - (jjvelasquez)" userId="S::jjvelasquez@arizona.edu::b712d981-f092-417a-b5c1-a91602c45062" providerId="AD" clId="Web-{B39B0777-1EC7-2CB8-7935-E35ABBBDD87A}" dt="2023-09-22T18:42:54.477" v="27"/>
          <ac:spMkLst>
            <pc:docMk/>
            <pc:sldMk cId="3114008543" sldId="263"/>
            <ac:spMk id="3" creationId="{6A0F97C5-FD17-F250-AD2B-EB120170C1B9}"/>
          </ac:spMkLst>
        </pc:spChg>
        <pc:spChg chg="mod ord">
          <ac:chgData name="Velasquez, Jose Juan - (jjvelasquez)" userId="S::jjvelasquez@arizona.edu::b712d981-f092-417a-b5c1-a91602c45062" providerId="AD" clId="Web-{B39B0777-1EC7-2CB8-7935-E35ABBBDD87A}" dt="2023-09-22T18:42:54.477" v="27"/>
          <ac:spMkLst>
            <pc:docMk/>
            <pc:sldMk cId="3114008543" sldId="263"/>
            <ac:spMk id="4" creationId="{1585C695-E7FF-5231-E99B-D71F4C9FE407}"/>
          </ac:spMkLst>
        </pc:spChg>
        <pc:spChg chg="mod ord">
          <ac:chgData name="Velasquez, Jose Juan - (jjvelasquez)" userId="S::jjvelasquez@arizona.edu::b712d981-f092-417a-b5c1-a91602c45062" providerId="AD" clId="Web-{B39B0777-1EC7-2CB8-7935-E35ABBBDD87A}" dt="2023-09-22T18:42:54.477" v="27"/>
          <ac:spMkLst>
            <pc:docMk/>
            <pc:sldMk cId="3114008543" sldId="263"/>
            <ac:spMk id="5" creationId="{745A193A-F629-5E89-1E41-F8D6E38E33A6}"/>
          </ac:spMkLst>
        </pc:spChg>
        <pc:spChg chg="mod ord">
          <ac:chgData name="Velasquez, Jose Juan - (jjvelasquez)" userId="S::jjvelasquez@arizona.edu::b712d981-f092-417a-b5c1-a91602c45062" providerId="AD" clId="Web-{B39B0777-1EC7-2CB8-7935-E35ABBBDD87A}" dt="2023-09-22T18:42:54.477" v="27"/>
          <ac:spMkLst>
            <pc:docMk/>
            <pc:sldMk cId="3114008543" sldId="263"/>
            <ac:spMk id="6" creationId="{6CBE6420-483E-DC53-D7F4-49E69FB9492A}"/>
          </ac:spMkLst>
        </pc:spChg>
      </pc:sldChg>
      <pc:sldChg chg="addSp modSp new mod setBg modClrScheme chgLayout">
        <pc:chgData name="Velasquez, Jose Juan - (jjvelasquez)" userId="S::jjvelasquez@arizona.edu::b712d981-f092-417a-b5c1-a91602c45062" providerId="AD" clId="Web-{B39B0777-1EC7-2CB8-7935-E35ABBBDD87A}" dt="2023-09-22T18:48:47.051" v="102" actId="20577"/>
        <pc:sldMkLst>
          <pc:docMk/>
          <pc:sldMk cId="1301579864" sldId="264"/>
        </pc:sldMkLst>
        <pc:spChg chg="mod ord">
          <ac:chgData name="Velasquez, Jose Juan - (jjvelasquez)" userId="S::jjvelasquez@arizona.edu::b712d981-f092-417a-b5c1-a91602c45062" providerId="AD" clId="Web-{B39B0777-1EC7-2CB8-7935-E35ABBBDD87A}" dt="2023-09-22T18:46:45.266" v="95" actId="1076"/>
          <ac:spMkLst>
            <pc:docMk/>
            <pc:sldMk cId="1301579864" sldId="264"/>
            <ac:spMk id="2" creationId="{665EEEA6-7CE4-2B87-2571-0275808310BD}"/>
          </ac:spMkLst>
        </pc:spChg>
        <pc:spChg chg="mod ord">
          <ac:chgData name="Velasquez, Jose Juan - (jjvelasquez)" userId="S::jjvelasquez@arizona.edu::b712d981-f092-417a-b5c1-a91602c45062" providerId="AD" clId="Web-{B39B0777-1EC7-2CB8-7935-E35ABBBDD87A}" dt="2023-09-22T18:48:47.051" v="102" actId="20577"/>
          <ac:spMkLst>
            <pc:docMk/>
            <pc:sldMk cId="1301579864" sldId="264"/>
            <ac:spMk id="3" creationId="{668CF0DF-B546-3D97-FC29-226C79FBC6C1}"/>
          </ac:spMkLst>
        </pc:spChg>
        <pc:spChg chg="mod ord">
          <ac:chgData name="Velasquez, Jose Juan - (jjvelasquez)" userId="S::jjvelasquez@arizona.edu::b712d981-f092-417a-b5c1-a91602c45062" providerId="AD" clId="Web-{B39B0777-1EC7-2CB8-7935-E35ABBBDD87A}" dt="2023-09-22T18:47:08.735" v="97" actId="14100"/>
          <ac:spMkLst>
            <pc:docMk/>
            <pc:sldMk cId="1301579864" sldId="264"/>
            <ac:spMk id="4" creationId="{CF736263-A854-C1D3-532C-2586D308A6B4}"/>
          </ac:spMkLst>
        </pc:spChg>
        <pc:spChg chg="add">
          <ac:chgData name="Velasquez, Jose Juan - (jjvelasquez)" userId="S::jjvelasquez@arizona.edu::b712d981-f092-417a-b5c1-a91602c45062" providerId="AD" clId="Web-{B39B0777-1EC7-2CB8-7935-E35ABBBDD87A}" dt="2023-09-22T18:45:00.841" v="64"/>
          <ac:spMkLst>
            <pc:docMk/>
            <pc:sldMk cId="1301579864" sldId="264"/>
            <ac:spMk id="26" creationId="{084966D2-3C9B-4F47-8231-1DEC33D3BDFE}"/>
          </ac:spMkLst>
        </pc:spChg>
        <pc:grpChg chg="add">
          <ac:chgData name="Velasquez, Jose Juan - (jjvelasquez)" userId="S::jjvelasquez@arizona.edu::b712d981-f092-417a-b5c1-a91602c45062" providerId="AD" clId="Web-{B39B0777-1EC7-2CB8-7935-E35ABBBDD87A}" dt="2023-09-22T18:45:00.841" v="64"/>
          <ac:grpSpMkLst>
            <pc:docMk/>
            <pc:sldMk cId="1301579864" sldId="264"/>
            <ac:grpSpMk id="10" creationId="{089D35B1-0ED5-4358-8CAE-A9E49412AAA1}"/>
          </ac:grpSpMkLst>
        </pc:grpChg>
        <pc:grpChg chg="add">
          <ac:chgData name="Velasquez, Jose Juan - (jjvelasquez)" userId="S::jjvelasquez@arizona.edu::b712d981-f092-417a-b5c1-a91602c45062" providerId="AD" clId="Web-{B39B0777-1EC7-2CB8-7935-E35ABBBDD87A}" dt="2023-09-22T18:45:00.841" v="64"/>
          <ac:grpSpMkLst>
            <pc:docMk/>
            <pc:sldMk cId="1301579864" sldId="264"/>
            <ac:grpSpMk id="18" creationId="{DD65B30C-427F-449E-B039-E288E85D8AFA}"/>
          </ac:grpSpMkLst>
        </pc:grpChg>
      </pc:sldChg>
      <pc:sldChg chg="del">
        <pc:chgData name="Velasquez, Jose Juan - (jjvelasquez)" userId="S::jjvelasquez@arizona.edu::b712d981-f092-417a-b5c1-a91602c45062" providerId="AD" clId="Web-{B39B0777-1EC7-2CB8-7935-E35ABBBDD87A}" dt="2023-09-22T18:39:25.471" v="0"/>
        <pc:sldMkLst>
          <pc:docMk/>
          <pc:sldMk cId="4064629944" sldId="264"/>
        </pc:sldMkLst>
      </pc:sldChg>
      <pc:sldMasterChg chg="del delSldLayout">
        <pc:chgData name="Velasquez, Jose Juan - (jjvelasquez)" userId="S::jjvelasquez@arizona.edu::b712d981-f092-417a-b5c1-a91602c45062" providerId="AD" clId="Web-{B39B0777-1EC7-2CB8-7935-E35ABBBDD87A}" dt="2023-09-22T18:41:41.131" v="16"/>
        <pc:sldMasterMkLst>
          <pc:docMk/>
          <pc:sldMasterMk cId="6794293" sldId="2147483674"/>
        </pc:sldMasterMkLst>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3135797496" sldId="2147483675"/>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2502365099" sldId="2147483676"/>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2198770581" sldId="2147483677"/>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3287701345" sldId="2147483678"/>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309543395" sldId="2147483679"/>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358311066" sldId="2147483680"/>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1876039839" sldId="2147483681"/>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2184497840" sldId="2147483682"/>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3566129038" sldId="2147483683"/>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2527162498" sldId="2147483684"/>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4038531774" sldId="2147483685"/>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2045217839" sldId="2147483686"/>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3192966078" sldId="2147483687"/>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4196222664" sldId="2147483688"/>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3168823066" sldId="2147483689"/>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4098911119" sldId="2147483690"/>
          </pc:sldLayoutMkLst>
        </pc:sldLayoutChg>
        <pc:sldLayoutChg chg="del">
          <pc:chgData name="Velasquez, Jose Juan - (jjvelasquez)" userId="S::jjvelasquez@arizona.edu::b712d981-f092-417a-b5c1-a91602c45062" providerId="AD" clId="Web-{B39B0777-1EC7-2CB8-7935-E35ABBBDD87A}" dt="2023-09-22T18:41:41.131" v="16"/>
          <pc:sldLayoutMkLst>
            <pc:docMk/>
            <pc:sldMasterMk cId="6794293" sldId="2147483674"/>
            <pc:sldLayoutMk cId="1565412588" sldId="2147483691"/>
          </pc:sldLayoutMkLst>
        </pc:sldLayoutChg>
      </pc:sldMasterChg>
      <pc:sldMasterChg chg="add del addSldLayout delSldLayout modSldLayout">
        <pc:chgData name="Velasquez, Jose Juan - (jjvelasquez)" userId="S::jjvelasquez@arizona.edu::b712d981-f092-417a-b5c1-a91602c45062" providerId="AD" clId="Web-{B39B0777-1EC7-2CB8-7935-E35ABBBDD87A}" dt="2023-09-22T18:42:28.164" v="25"/>
        <pc:sldMasterMkLst>
          <pc:docMk/>
          <pc:sldMasterMk cId="395605545" sldId="2147483692"/>
        </pc:sldMasterMkLst>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3059027358" sldId="2147483693"/>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3055506289" sldId="2147483694"/>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3058328821" sldId="2147483695"/>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1637813956" sldId="2147483696"/>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3855264407" sldId="2147483697"/>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1259000342" sldId="2147483698"/>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2022039173" sldId="2147483699"/>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3208284233" sldId="2147483700"/>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292336986" sldId="2147483701"/>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2496732879" sldId="2147483702"/>
          </pc:sldLayoutMkLst>
        </pc:sldLayoutChg>
        <pc:sldLayoutChg chg="add del mod replId">
          <pc:chgData name="Velasquez, Jose Juan - (jjvelasquez)" userId="S::jjvelasquez@arizona.edu::b712d981-f092-417a-b5c1-a91602c45062" providerId="AD" clId="Web-{B39B0777-1EC7-2CB8-7935-E35ABBBDD87A}" dt="2023-09-22T18:42:28.164" v="25"/>
          <pc:sldLayoutMkLst>
            <pc:docMk/>
            <pc:sldMasterMk cId="395605545" sldId="2147483692"/>
            <pc:sldLayoutMk cId="3398837302" sldId="2147483703"/>
          </pc:sldLayoutMkLst>
        </pc:sldLayoutChg>
      </pc:sldMasterChg>
      <pc:sldMasterChg chg="add del addSldLayout delSldLayout modSldLayout">
        <pc:chgData name="Velasquez, Jose Juan - (jjvelasquez)" userId="S::jjvelasquez@arizona.edu::b712d981-f092-417a-b5c1-a91602c45062" providerId="AD" clId="Web-{B39B0777-1EC7-2CB8-7935-E35ABBBDD87A}" dt="2023-09-22T18:42:54.477" v="27"/>
        <pc:sldMasterMkLst>
          <pc:docMk/>
          <pc:sldMasterMk cId="4071728668" sldId="2147483704"/>
        </pc:sldMasterMkLst>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3425609595" sldId="2147483705"/>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1961772945" sldId="2147483706"/>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3165759477" sldId="2147483707"/>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319233578" sldId="2147483708"/>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4170754561" sldId="2147483709"/>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494499601" sldId="2147483710"/>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3096358519" sldId="2147483711"/>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3752421189" sldId="2147483712"/>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621771324" sldId="2147483713"/>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2248794453" sldId="2147483714"/>
          </pc:sldLayoutMkLst>
        </pc:sldLayoutChg>
        <pc:sldLayoutChg chg="add del mod replId">
          <pc:chgData name="Velasquez, Jose Juan - (jjvelasquez)" userId="S::jjvelasquez@arizona.edu::b712d981-f092-417a-b5c1-a91602c45062" providerId="AD" clId="Web-{B39B0777-1EC7-2CB8-7935-E35ABBBDD87A}" dt="2023-09-22T18:42:54.477" v="27"/>
          <pc:sldLayoutMkLst>
            <pc:docMk/>
            <pc:sldMasterMk cId="4071728668" sldId="2147483704"/>
            <pc:sldLayoutMk cId="2350038915" sldId="2147483715"/>
          </pc:sldLayoutMkLst>
        </pc:sldLayoutChg>
      </pc:sldMasterChg>
      <pc:sldMasterChg chg="add addSldLayout modSldLayout">
        <pc:chgData name="Velasquez, Jose Juan - (jjvelasquez)" userId="S::jjvelasquez@arizona.edu::b712d981-f092-417a-b5c1-a91602c45062" providerId="AD" clId="Web-{B39B0777-1EC7-2CB8-7935-E35ABBBDD87A}" dt="2023-09-22T18:42:54.477" v="27"/>
        <pc:sldMasterMkLst>
          <pc:docMk/>
          <pc:sldMasterMk cId="3211217962" sldId="2147483716"/>
        </pc:sldMasterMkLst>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1225439622" sldId="2147483717"/>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3693267500" sldId="2147483718"/>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3479257327" sldId="2147483719"/>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3505716657" sldId="2147483720"/>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3064083575" sldId="2147483721"/>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3674284066" sldId="2147483722"/>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1253732064" sldId="2147483723"/>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3063186829" sldId="2147483724"/>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516719991" sldId="2147483725"/>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2449059276" sldId="2147483726"/>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1751299272" sldId="2147483727"/>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2496885947" sldId="2147483728"/>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1214989145" sldId="2147483729"/>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3557271169" sldId="2147483730"/>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5278644" sldId="2147483731"/>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290706440" sldId="2147483732"/>
          </pc:sldLayoutMkLst>
        </pc:sldLayoutChg>
        <pc:sldLayoutChg chg="add mod replId">
          <pc:chgData name="Velasquez, Jose Juan - (jjvelasquez)" userId="S::jjvelasquez@arizona.edu::b712d981-f092-417a-b5c1-a91602c45062" providerId="AD" clId="Web-{B39B0777-1EC7-2CB8-7935-E35ABBBDD87A}" dt="2023-09-22T18:42:54.477" v="27"/>
          <pc:sldLayoutMkLst>
            <pc:docMk/>
            <pc:sldMasterMk cId="3211217962" sldId="2147483716"/>
            <pc:sldLayoutMk cId="2254988004" sldId="2147483733"/>
          </pc:sldLayoutMkLst>
        </pc:sldLayoutChg>
      </pc:sldMasterChg>
    </pc:docChg>
  </pc:docChgLst>
  <pc:docChgLst>
    <pc:chgData name="Burns, Jackson Christopher - (jacksonb2021)" userId="d3a00c82-8926-4588-919f-3755a848e2bb" providerId="ADAL" clId="{C284365E-E40A-4BD0-A62B-5809213853DC}"/>
    <pc:docChg chg="undo custSel addSld delSld modSld">
      <pc:chgData name="Burns, Jackson Christopher - (jacksonb2021)" userId="d3a00c82-8926-4588-919f-3755a848e2bb" providerId="ADAL" clId="{C284365E-E40A-4BD0-A62B-5809213853DC}" dt="2023-09-24T15:59:07.476" v="1290" actId="20577"/>
      <pc:docMkLst>
        <pc:docMk/>
      </pc:docMkLst>
      <pc:sldChg chg="modSp mod">
        <pc:chgData name="Burns, Jackson Christopher - (jacksonb2021)" userId="d3a00c82-8926-4588-919f-3755a848e2bb" providerId="ADAL" clId="{C284365E-E40A-4BD0-A62B-5809213853DC}" dt="2023-09-24T15:34:38.364" v="26" actId="20577"/>
        <pc:sldMkLst>
          <pc:docMk/>
          <pc:sldMk cId="3540849915" sldId="257"/>
        </pc:sldMkLst>
        <pc:spChg chg="mod">
          <ac:chgData name="Burns, Jackson Christopher - (jacksonb2021)" userId="d3a00c82-8926-4588-919f-3755a848e2bb" providerId="ADAL" clId="{C284365E-E40A-4BD0-A62B-5809213853DC}" dt="2023-09-24T15:34:38.364" v="26" actId="20577"/>
          <ac:spMkLst>
            <pc:docMk/>
            <pc:sldMk cId="3540849915" sldId="257"/>
            <ac:spMk id="9" creationId="{5717238E-5C0F-95D4-393D-B15873D89059}"/>
          </ac:spMkLst>
        </pc:spChg>
      </pc:sldChg>
      <pc:sldChg chg="modSp mod">
        <pc:chgData name="Burns, Jackson Christopher - (jacksonb2021)" userId="d3a00c82-8926-4588-919f-3755a848e2bb" providerId="ADAL" clId="{C284365E-E40A-4BD0-A62B-5809213853DC}" dt="2023-09-24T15:36:34.258" v="286" actId="20577"/>
        <pc:sldMkLst>
          <pc:docMk/>
          <pc:sldMk cId="2430077306" sldId="259"/>
        </pc:sldMkLst>
        <pc:spChg chg="mod">
          <ac:chgData name="Burns, Jackson Christopher - (jacksonb2021)" userId="d3a00c82-8926-4588-919f-3755a848e2bb" providerId="ADAL" clId="{C284365E-E40A-4BD0-A62B-5809213853DC}" dt="2023-09-24T15:35:41.619" v="146" actId="20577"/>
          <ac:spMkLst>
            <pc:docMk/>
            <pc:sldMk cId="2430077306" sldId="259"/>
            <ac:spMk id="2" creationId="{BFB908C4-F84C-C2A5-8BD2-C014F0FA346C}"/>
          </ac:spMkLst>
        </pc:spChg>
        <pc:spChg chg="mod">
          <ac:chgData name="Burns, Jackson Christopher - (jacksonb2021)" userId="d3a00c82-8926-4588-919f-3755a848e2bb" providerId="ADAL" clId="{C284365E-E40A-4BD0-A62B-5809213853DC}" dt="2023-09-24T15:36:34.258" v="286" actId="20577"/>
          <ac:spMkLst>
            <pc:docMk/>
            <pc:sldMk cId="2430077306" sldId="259"/>
            <ac:spMk id="3" creationId="{323A7A13-B3F0-D72E-957A-D2DE216CF669}"/>
          </ac:spMkLst>
        </pc:spChg>
      </pc:sldChg>
      <pc:sldChg chg="modSp mod">
        <pc:chgData name="Burns, Jackson Christopher - (jacksonb2021)" userId="d3a00c82-8926-4588-919f-3755a848e2bb" providerId="ADAL" clId="{C284365E-E40A-4BD0-A62B-5809213853DC}" dt="2023-09-24T15:59:07.476" v="1290" actId="20577"/>
        <pc:sldMkLst>
          <pc:docMk/>
          <pc:sldMk cId="1436735793" sldId="265"/>
        </pc:sldMkLst>
        <pc:spChg chg="mod">
          <ac:chgData name="Burns, Jackson Christopher - (jacksonb2021)" userId="d3a00c82-8926-4588-919f-3755a848e2bb" providerId="ADAL" clId="{C284365E-E40A-4BD0-A62B-5809213853DC}" dt="2023-09-24T15:59:07.476" v="1290" actId="20577"/>
          <ac:spMkLst>
            <pc:docMk/>
            <pc:sldMk cId="1436735793" sldId="265"/>
            <ac:spMk id="3" creationId="{76AEAB0A-75B8-4446-F225-C899C3F8AFCB}"/>
          </ac:spMkLst>
        </pc:spChg>
      </pc:sldChg>
      <pc:sldChg chg="modSp mod">
        <pc:chgData name="Burns, Jackson Christopher - (jacksonb2021)" userId="d3a00c82-8926-4588-919f-3755a848e2bb" providerId="ADAL" clId="{C284365E-E40A-4BD0-A62B-5809213853DC}" dt="2023-09-24T15:35:16.054" v="140" actId="20577"/>
        <pc:sldMkLst>
          <pc:docMk/>
          <pc:sldMk cId="2646596324" sldId="266"/>
        </pc:sldMkLst>
        <pc:spChg chg="mod">
          <ac:chgData name="Burns, Jackson Christopher - (jacksonb2021)" userId="d3a00c82-8926-4588-919f-3755a848e2bb" providerId="ADAL" clId="{C284365E-E40A-4BD0-A62B-5809213853DC}" dt="2023-09-24T15:35:16.054" v="140" actId="20577"/>
          <ac:spMkLst>
            <pc:docMk/>
            <pc:sldMk cId="2646596324" sldId="266"/>
            <ac:spMk id="3" creationId="{8C253C63-A770-6F90-55A5-40FC79B657D8}"/>
          </ac:spMkLst>
        </pc:spChg>
      </pc:sldChg>
      <pc:sldChg chg="new del">
        <pc:chgData name="Burns, Jackson Christopher - (jacksonb2021)" userId="d3a00c82-8926-4588-919f-3755a848e2bb" providerId="ADAL" clId="{C284365E-E40A-4BD0-A62B-5809213853DC}" dt="2023-09-24T15:37:03.698" v="290" actId="680"/>
        <pc:sldMkLst>
          <pc:docMk/>
          <pc:sldMk cId="1912846385" sldId="267"/>
        </pc:sldMkLst>
      </pc:sldChg>
      <pc:sldChg chg="new del">
        <pc:chgData name="Burns, Jackson Christopher - (jacksonb2021)" userId="d3a00c82-8926-4588-919f-3755a848e2bb" providerId="ADAL" clId="{C284365E-E40A-4BD0-A62B-5809213853DC}" dt="2023-09-24T15:37:00.460" v="288" actId="680"/>
        <pc:sldMkLst>
          <pc:docMk/>
          <pc:sldMk cId="2866277736" sldId="267"/>
        </pc:sldMkLst>
      </pc:sldChg>
      <pc:sldChg chg="modSp new mod">
        <pc:chgData name="Burns, Jackson Christopher - (jacksonb2021)" userId="d3a00c82-8926-4588-919f-3755a848e2bb" providerId="ADAL" clId="{C284365E-E40A-4BD0-A62B-5809213853DC}" dt="2023-09-24T15:57:32.597" v="1042" actId="1076"/>
        <pc:sldMkLst>
          <pc:docMk/>
          <pc:sldMk cId="3250828960" sldId="267"/>
        </pc:sldMkLst>
        <pc:spChg chg="mod">
          <ac:chgData name="Burns, Jackson Christopher - (jacksonb2021)" userId="d3a00c82-8926-4588-919f-3755a848e2bb" providerId="ADAL" clId="{C284365E-E40A-4BD0-A62B-5809213853DC}" dt="2023-09-24T15:57:32.597" v="1042" actId="1076"/>
          <ac:spMkLst>
            <pc:docMk/>
            <pc:sldMk cId="3250828960" sldId="267"/>
            <ac:spMk id="2" creationId="{5A74E95B-7238-7BEA-4E01-78C7FF2228FD}"/>
          </ac:spMkLst>
        </pc:spChg>
        <pc:spChg chg="mod">
          <ac:chgData name="Burns, Jackson Christopher - (jacksonb2021)" userId="d3a00c82-8926-4588-919f-3755a848e2bb" providerId="ADAL" clId="{C284365E-E40A-4BD0-A62B-5809213853DC}" dt="2023-09-24T15:57:28.746" v="1041" actId="20577"/>
          <ac:spMkLst>
            <pc:docMk/>
            <pc:sldMk cId="3250828960" sldId="267"/>
            <ac:spMk id="3" creationId="{4999C181-EDE3-004B-F197-CA0041ECAFA9}"/>
          </ac:spMkLst>
        </pc:spChg>
      </pc:sldChg>
      <pc:sldChg chg="modSp new mod">
        <pc:chgData name="Burns, Jackson Christopher - (jacksonb2021)" userId="d3a00c82-8926-4588-919f-3755a848e2bb" providerId="ADAL" clId="{C284365E-E40A-4BD0-A62B-5809213853DC}" dt="2023-09-24T15:37:42.852" v="356" actId="20577"/>
        <pc:sldMkLst>
          <pc:docMk/>
          <pc:sldMk cId="1124325701" sldId="268"/>
        </pc:sldMkLst>
        <pc:spChg chg="mod">
          <ac:chgData name="Burns, Jackson Christopher - (jacksonb2021)" userId="d3a00c82-8926-4588-919f-3755a848e2bb" providerId="ADAL" clId="{C284365E-E40A-4BD0-A62B-5809213853DC}" dt="2023-09-24T15:37:42.852" v="356" actId="20577"/>
          <ac:spMkLst>
            <pc:docMk/>
            <pc:sldMk cId="1124325701" sldId="268"/>
            <ac:spMk id="2" creationId="{919A4AF4-6DD0-4AC7-4504-FC4ADF0FF364}"/>
          </ac:spMkLst>
        </pc:spChg>
      </pc:sldChg>
      <pc:sldChg chg="modSp new mod">
        <pc:chgData name="Burns, Jackson Christopher - (jacksonb2021)" userId="d3a00c82-8926-4588-919f-3755a848e2bb" providerId="ADAL" clId="{C284365E-E40A-4BD0-A62B-5809213853DC}" dt="2023-09-24T15:43:24.925" v="785" actId="20577"/>
        <pc:sldMkLst>
          <pc:docMk/>
          <pc:sldMk cId="2330973720" sldId="269"/>
        </pc:sldMkLst>
        <pc:spChg chg="mod">
          <ac:chgData name="Burns, Jackson Christopher - (jacksonb2021)" userId="d3a00c82-8926-4588-919f-3755a848e2bb" providerId="ADAL" clId="{C284365E-E40A-4BD0-A62B-5809213853DC}" dt="2023-09-24T15:41:30.299" v="556" actId="20577"/>
          <ac:spMkLst>
            <pc:docMk/>
            <pc:sldMk cId="2330973720" sldId="269"/>
            <ac:spMk id="2" creationId="{346984B7-D28C-D5D3-8B17-8399B58DEA6A}"/>
          </ac:spMkLst>
        </pc:spChg>
        <pc:spChg chg="mod">
          <ac:chgData name="Burns, Jackson Christopher - (jacksonb2021)" userId="d3a00c82-8926-4588-919f-3755a848e2bb" providerId="ADAL" clId="{C284365E-E40A-4BD0-A62B-5809213853DC}" dt="2023-09-24T15:43:24.925" v="785" actId="20577"/>
          <ac:spMkLst>
            <pc:docMk/>
            <pc:sldMk cId="2330973720" sldId="269"/>
            <ac:spMk id="3" creationId="{899FED06-1770-BEF6-8ACD-AFA810673B20}"/>
          </ac:spMkLst>
        </pc:spChg>
      </pc:sldChg>
    </pc:docChg>
  </pc:docChgLst>
  <pc:docChgLst>
    <pc:chgData name="Velasquez, Jose Juan - (jjvelasquez)" userId="S::jjvelasquez@arizona.edu::b712d981-f092-417a-b5c1-a91602c45062" providerId="AD" clId="Web-{8F78F28F-47DF-80C1-F87C-732E8CB1556D}"/>
    <pc:docChg chg="addSld delSld modSld sldOrd">
      <pc:chgData name="Velasquez, Jose Juan - (jjvelasquez)" userId="S::jjvelasquez@arizona.edu::b712d981-f092-417a-b5c1-a91602c45062" providerId="AD" clId="Web-{8F78F28F-47DF-80C1-F87C-732E8CB1556D}" dt="2023-09-24T19:56:42.318" v="640" actId="20577"/>
      <pc:docMkLst>
        <pc:docMk/>
      </pc:docMkLst>
      <pc:sldChg chg="delSp modSp add del">
        <pc:chgData name="Velasquez, Jose Juan - (jjvelasquez)" userId="S::jjvelasquez@arizona.edu::b712d981-f092-417a-b5c1-a91602c45062" providerId="AD" clId="Web-{8F78F28F-47DF-80C1-F87C-732E8CB1556D}" dt="2023-09-24T19:51:10.166" v="510"/>
        <pc:sldMkLst>
          <pc:docMk/>
          <pc:sldMk cId="3540849915" sldId="257"/>
        </pc:sldMkLst>
        <pc:spChg chg="mod">
          <ac:chgData name="Velasquez, Jose Juan - (jjvelasquez)" userId="S::jjvelasquez@arizona.edu::b712d981-f092-417a-b5c1-a91602c45062" providerId="AD" clId="Web-{8F78F28F-47DF-80C1-F87C-732E8CB1556D}" dt="2023-09-24T19:39:53.534" v="23" actId="20577"/>
          <ac:spMkLst>
            <pc:docMk/>
            <pc:sldMk cId="3540849915" sldId="257"/>
            <ac:spMk id="3" creationId="{A20D85B4-2508-3C00-AE35-C1FEE2DB4ECE}"/>
          </ac:spMkLst>
        </pc:spChg>
        <pc:spChg chg="mod">
          <ac:chgData name="Velasquez, Jose Juan - (jjvelasquez)" userId="S::jjvelasquez@arizona.edu::b712d981-f092-417a-b5c1-a91602c45062" providerId="AD" clId="Web-{8F78F28F-47DF-80C1-F87C-732E8CB1556D}" dt="2023-09-24T19:40:04.441" v="28" actId="20577"/>
          <ac:spMkLst>
            <pc:docMk/>
            <pc:sldMk cId="3540849915" sldId="257"/>
            <ac:spMk id="7" creationId="{27E4B168-3C66-5DD6-F310-C44B360AB79F}"/>
          </ac:spMkLst>
        </pc:spChg>
        <pc:spChg chg="del mod">
          <ac:chgData name="Velasquez, Jose Juan - (jjvelasquez)" userId="S::jjvelasquez@arizona.edu::b712d981-f092-417a-b5c1-a91602c45062" providerId="AD" clId="Web-{8F78F28F-47DF-80C1-F87C-732E8CB1556D}" dt="2023-09-24T19:39:13.595" v="16"/>
          <ac:spMkLst>
            <pc:docMk/>
            <pc:sldMk cId="3540849915" sldId="257"/>
            <ac:spMk id="9" creationId="{5717238E-5C0F-95D4-393D-B15873D89059}"/>
          </ac:spMkLst>
        </pc:spChg>
        <pc:spChg chg="del mod">
          <ac:chgData name="Velasquez, Jose Juan - (jjvelasquez)" userId="S::jjvelasquez@arizona.edu::b712d981-f092-417a-b5c1-a91602c45062" providerId="AD" clId="Web-{8F78F28F-47DF-80C1-F87C-732E8CB1556D}" dt="2023-09-24T19:36:36.027" v="8"/>
          <ac:spMkLst>
            <pc:docMk/>
            <pc:sldMk cId="3540849915" sldId="257"/>
            <ac:spMk id="23" creationId="{337E6E09-8228-6431-34AD-A60984F3DF3D}"/>
          </ac:spMkLst>
        </pc:spChg>
      </pc:sldChg>
      <pc:sldChg chg="addSp delSp modSp del">
        <pc:chgData name="Velasquez, Jose Juan - (jjvelasquez)" userId="S::jjvelasquez@arizona.edu::b712d981-f092-417a-b5c1-a91602c45062" providerId="AD" clId="Web-{8F78F28F-47DF-80C1-F87C-732E8CB1556D}" dt="2023-09-24T19:54:11.719" v="545"/>
        <pc:sldMkLst>
          <pc:docMk/>
          <pc:sldMk cId="1301579864" sldId="264"/>
        </pc:sldMkLst>
        <pc:spChg chg="mod">
          <ac:chgData name="Velasquez, Jose Juan - (jjvelasquez)" userId="S::jjvelasquez@arizona.edu::b712d981-f092-417a-b5c1-a91602c45062" providerId="AD" clId="Web-{8F78F28F-47DF-80C1-F87C-732E8CB1556D}" dt="2023-09-24T19:53:12.639" v="533" actId="20577"/>
          <ac:spMkLst>
            <pc:docMk/>
            <pc:sldMk cId="1301579864" sldId="264"/>
            <ac:spMk id="2" creationId="{665EEEA6-7CE4-2B87-2571-0275808310BD}"/>
          </ac:spMkLst>
        </pc:spChg>
        <pc:spChg chg="add del mod">
          <ac:chgData name="Velasquez, Jose Juan - (jjvelasquez)" userId="S::jjvelasquez@arizona.edu::b712d981-f092-417a-b5c1-a91602c45062" providerId="AD" clId="Web-{8F78F28F-47DF-80C1-F87C-732E8CB1556D}" dt="2023-09-24T19:51:53.121" v="518" actId="20577"/>
          <ac:spMkLst>
            <pc:docMk/>
            <pc:sldMk cId="1301579864" sldId="264"/>
            <ac:spMk id="3" creationId="{668CF0DF-B546-3D97-FC29-226C79FBC6C1}"/>
          </ac:spMkLst>
        </pc:spChg>
        <pc:spChg chg="mod">
          <ac:chgData name="Velasquez, Jose Juan - (jjvelasquez)" userId="S::jjvelasquez@arizona.edu::b712d981-f092-417a-b5c1-a91602c45062" providerId="AD" clId="Web-{8F78F28F-47DF-80C1-F87C-732E8CB1556D}" dt="2023-09-24T19:51:47.089" v="515" actId="20577"/>
          <ac:spMkLst>
            <pc:docMk/>
            <pc:sldMk cId="1301579864" sldId="264"/>
            <ac:spMk id="4" creationId="{CF736263-A854-C1D3-532C-2586D308A6B4}"/>
          </ac:spMkLst>
        </pc:spChg>
        <pc:spChg chg="mod">
          <ac:chgData name="Velasquez, Jose Juan - (jjvelasquez)" userId="S::jjvelasquez@arizona.edu::b712d981-f092-417a-b5c1-a91602c45062" providerId="AD" clId="Web-{8F78F28F-47DF-80C1-F87C-732E8CB1556D}" dt="2023-09-24T19:53:52.484" v="539" actId="20577"/>
          <ac:spMkLst>
            <pc:docMk/>
            <pc:sldMk cId="1301579864" sldId="264"/>
            <ac:spMk id="6" creationId="{C238E443-8221-1634-2EC5-2BB65D6B2FF2}"/>
          </ac:spMkLst>
        </pc:spChg>
        <pc:graphicFrameChg chg="add del">
          <ac:chgData name="Velasquez, Jose Juan - (jjvelasquez)" userId="S::jjvelasquez@arizona.edu::b712d981-f092-417a-b5c1-a91602c45062" providerId="AD" clId="Web-{8F78F28F-47DF-80C1-F87C-732E8CB1556D}" dt="2023-09-24T19:51:15.526" v="511"/>
          <ac:graphicFrameMkLst>
            <pc:docMk/>
            <pc:sldMk cId="1301579864" sldId="264"/>
            <ac:graphicFrameMk id="28" creationId="{E5CE1AA0-70E4-A0B6-D0C3-EA74A60558A4}"/>
          </ac:graphicFrameMkLst>
        </pc:graphicFrameChg>
      </pc:sldChg>
      <pc:sldChg chg="modSp new ord">
        <pc:chgData name="Velasquez, Jose Juan - (jjvelasquez)" userId="S::jjvelasquez@arizona.edu::b712d981-f092-417a-b5c1-a91602c45062" providerId="AD" clId="Web-{8F78F28F-47DF-80C1-F87C-732E8CB1556D}" dt="2023-09-24T19:56:42.318" v="640" actId="20577"/>
        <pc:sldMkLst>
          <pc:docMk/>
          <pc:sldMk cId="2431941800" sldId="271"/>
        </pc:sldMkLst>
        <pc:spChg chg="mod">
          <ac:chgData name="Velasquez, Jose Juan - (jjvelasquez)" userId="S::jjvelasquez@arizona.edu::b712d981-f092-417a-b5c1-a91602c45062" providerId="AD" clId="Web-{8F78F28F-47DF-80C1-F87C-732E8CB1556D}" dt="2023-09-24T19:40:18.988" v="32" actId="14100"/>
          <ac:spMkLst>
            <pc:docMk/>
            <pc:sldMk cId="2431941800" sldId="271"/>
            <ac:spMk id="2" creationId="{288361BE-05DB-B1B3-B217-5374C767AF80}"/>
          </ac:spMkLst>
        </pc:spChg>
        <pc:spChg chg="mod">
          <ac:chgData name="Velasquez, Jose Juan - (jjvelasquez)" userId="S::jjvelasquez@arizona.edu::b712d981-f092-417a-b5c1-a91602c45062" providerId="AD" clId="Web-{8F78F28F-47DF-80C1-F87C-732E8CB1556D}" dt="2023-09-24T19:56:42.318" v="640" actId="20577"/>
          <ac:spMkLst>
            <pc:docMk/>
            <pc:sldMk cId="2431941800" sldId="271"/>
            <ac:spMk id="3" creationId="{23D1923E-5633-3A1E-DC76-7D916C6F3182}"/>
          </ac:spMkLst>
        </pc:spChg>
        <pc:spChg chg="mod">
          <ac:chgData name="Velasquez, Jose Juan - (jjvelasquez)" userId="S::jjvelasquez@arizona.edu::b712d981-f092-417a-b5c1-a91602c45062" providerId="AD" clId="Web-{8F78F28F-47DF-80C1-F87C-732E8CB1556D}" dt="2023-09-24T19:55:12.987" v="577" actId="1076"/>
          <ac:spMkLst>
            <pc:docMk/>
            <pc:sldMk cId="2431941800" sldId="271"/>
            <ac:spMk id="4" creationId="{8F01CAE4-3CFF-E0F0-3A86-705A37784AEE}"/>
          </ac:spMkLst>
        </pc:spChg>
      </pc:sldChg>
      <pc:sldChg chg="addSp modSp new mod modClrScheme chgLayout">
        <pc:chgData name="Velasquez, Jose Juan - (jjvelasquez)" userId="S::jjvelasquez@arizona.edu::b712d981-f092-417a-b5c1-a91602c45062" providerId="AD" clId="Web-{8F78F28F-47DF-80C1-F87C-732E8CB1556D}" dt="2023-09-24T19:54:38.876" v="557" actId="1076"/>
        <pc:sldMkLst>
          <pc:docMk/>
          <pc:sldMk cId="832571171" sldId="272"/>
        </pc:sldMkLst>
        <pc:spChg chg="mod ord">
          <ac:chgData name="Velasquez, Jose Juan - (jjvelasquez)" userId="S::jjvelasquez@arizona.edu::b712d981-f092-417a-b5c1-a91602c45062" providerId="AD" clId="Web-{8F78F28F-47DF-80C1-F87C-732E8CB1556D}" dt="2023-09-24T19:54:27.751" v="555" actId="14100"/>
          <ac:spMkLst>
            <pc:docMk/>
            <pc:sldMk cId="832571171" sldId="272"/>
            <ac:spMk id="2" creationId="{7A7D3555-F1D4-40E9-34CB-671AACFD033B}"/>
          </ac:spMkLst>
        </pc:spChg>
        <pc:spChg chg="mod ord">
          <ac:chgData name="Velasquez, Jose Juan - (jjvelasquez)" userId="S::jjvelasquez@arizona.edu::b712d981-f092-417a-b5c1-a91602c45062" providerId="AD" clId="Web-{8F78F28F-47DF-80C1-F87C-732E8CB1556D}" dt="2023-09-24T19:54:38.876" v="557" actId="1076"/>
          <ac:spMkLst>
            <pc:docMk/>
            <pc:sldMk cId="832571171" sldId="272"/>
            <ac:spMk id="3" creationId="{1ED13AF3-F536-CBB5-87B1-EC30EB0FC983}"/>
          </ac:spMkLst>
        </pc:spChg>
        <pc:spChg chg="add mod ord">
          <ac:chgData name="Velasquez, Jose Juan - (jjvelasquez)" userId="S::jjvelasquez@arizona.edu::b712d981-f092-417a-b5c1-a91602c45062" providerId="AD" clId="Web-{8F78F28F-47DF-80C1-F87C-732E8CB1556D}" dt="2023-09-24T19:54:18.126" v="552" actId="20577"/>
          <ac:spMkLst>
            <pc:docMk/>
            <pc:sldMk cId="832571171" sldId="272"/>
            <ac:spMk id="4" creationId="{EF1E0DAB-91ED-6C92-5A2B-67BFA4615045}"/>
          </ac:spMkLst>
        </pc:spChg>
        <pc:spChg chg="add mod">
          <ac:chgData name="Velasquez, Jose Juan - (jjvelasquez)" userId="S::jjvelasquez@arizona.edu::b712d981-f092-417a-b5c1-a91602c45062" providerId="AD" clId="Web-{8F78F28F-47DF-80C1-F87C-732E8CB1556D}" dt="2023-09-24T19:54:03.844" v="544" actId="1076"/>
          <ac:spMkLst>
            <pc:docMk/>
            <pc:sldMk cId="832571171" sldId="272"/>
            <ac:spMk id="5" creationId="{2787BF2D-DAB1-EF4F-860C-1B3D8ED9E4F0}"/>
          </ac:spMkLst>
        </pc:spChg>
      </pc:sldChg>
      <pc:sldChg chg="new del">
        <pc:chgData name="Velasquez, Jose Juan - (jjvelasquez)" userId="S::jjvelasquez@arizona.edu::b712d981-f092-417a-b5c1-a91602c45062" providerId="AD" clId="Web-{8F78F28F-47DF-80C1-F87C-732E8CB1556D}" dt="2023-09-24T19:51:08.463" v="509"/>
        <pc:sldMkLst>
          <pc:docMk/>
          <pc:sldMk cId="1810471293" sldId="272"/>
        </pc:sldMkLst>
      </pc:sldChg>
    </pc:docChg>
  </pc:docChgLst>
  <pc:docChgLst>
    <pc:chgData name="Velasquez, Jose Juan - (jjvelasquez)" userId="S::jjvelasquez@arizona.edu::b712d981-f092-417a-b5c1-a91602c45062" providerId="AD" clId="Web-{6CAE357A-82D5-3EE1-550A-8C92B2BDED32}"/>
    <pc:docChg chg="modSld">
      <pc:chgData name="Velasquez, Jose Juan - (jjvelasquez)" userId="S::jjvelasquez@arizona.edu::b712d981-f092-417a-b5c1-a91602c45062" providerId="AD" clId="Web-{6CAE357A-82D5-3EE1-550A-8C92B2BDED32}" dt="2023-09-26T01:59:41.975" v="186" actId="20577"/>
      <pc:docMkLst>
        <pc:docMk/>
      </pc:docMkLst>
      <pc:sldChg chg="modSp">
        <pc:chgData name="Velasquez, Jose Juan - (jjvelasquez)" userId="S::jjvelasquez@arizona.edu::b712d981-f092-417a-b5c1-a91602c45062" providerId="AD" clId="Web-{6CAE357A-82D5-3EE1-550A-8C92B2BDED32}" dt="2023-09-26T01:59:41.975" v="186" actId="20577"/>
        <pc:sldMkLst>
          <pc:docMk/>
          <pc:sldMk cId="303907745" sldId="262"/>
        </pc:sldMkLst>
        <pc:spChg chg="mod">
          <ac:chgData name="Velasquez, Jose Juan - (jjvelasquez)" userId="S::jjvelasquez@arizona.edu::b712d981-f092-417a-b5c1-a91602c45062" providerId="AD" clId="Web-{6CAE357A-82D5-3EE1-550A-8C92B2BDED32}" dt="2023-09-26T01:55:44.154" v="0" actId="20577"/>
          <ac:spMkLst>
            <pc:docMk/>
            <pc:sldMk cId="303907745" sldId="262"/>
            <ac:spMk id="2" creationId="{ABD32AC3-D339-12EB-1422-A4F7FFA23F04}"/>
          </ac:spMkLst>
        </pc:spChg>
        <pc:spChg chg="mod">
          <ac:chgData name="Velasquez, Jose Juan - (jjvelasquez)" userId="S::jjvelasquez@arizona.edu::b712d981-f092-417a-b5c1-a91602c45062" providerId="AD" clId="Web-{6CAE357A-82D5-3EE1-550A-8C92B2BDED32}" dt="2023-09-26T01:59:41.975" v="186" actId="20577"/>
          <ac:spMkLst>
            <pc:docMk/>
            <pc:sldMk cId="303907745" sldId="262"/>
            <ac:spMk id="3" creationId="{3BFE89DE-E28C-33F3-EA55-F76AEA416E41}"/>
          </ac:spMkLst>
        </pc:spChg>
      </pc:sldChg>
    </pc:docChg>
  </pc:docChgLst>
  <pc:docChgLst>
    <pc:chgData name="Velasquez, Jose Juan - (jjvelasquez)" userId="S::jjvelasquez@arizona.edu::b712d981-f092-417a-b5c1-a91602c45062" providerId="AD" clId="Web-{6122B2D2-D36B-CCD9-DA54-EA029B81BF65}"/>
    <pc:docChg chg="modSld">
      <pc:chgData name="Velasquez, Jose Juan - (jjvelasquez)" userId="S::jjvelasquez@arizona.edu::b712d981-f092-417a-b5c1-a91602c45062" providerId="AD" clId="Web-{6122B2D2-D36B-CCD9-DA54-EA029B81BF65}" dt="2023-09-22T19:20:34.122" v="727" actId="1076"/>
      <pc:docMkLst>
        <pc:docMk/>
      </pc:docMkLst>
      <pc:sldChg chg="addSp modSp addAnim">
        <pc:chgData name="Velasquez, Jose Juan - (jjvelasquez)" userId="S::jjvelasquez@arizona.edu::b712d981-f092-417a-b5c1-a91602c45062" providerId="AD" clId="Web-{6122B2D2-D36B-CCD9-DA54-EA029B81BF65}" dt="2023-09-22T19:19:18.307" v="703" actId="20577"/>
        <pc:sldMkLst>
          <pc:docMk/>
          <pc:sldMk cId="280078209" sldId="256"/>
        </pc:sldMkLst>
        <pc:spChg chg="mod">
          <ac:chgData name="Velasquez, Jose Juan - (jjvelasquez)" userId="S::jjvelasquez@arizona.edu::b712d981-f092-417a-b5c1-a91602c45062" providerId="AD" clId="Web-{6122B2D2-D36B-CCD9-DA54-EA029B81BF65}" dt="2023-09-22T19:19:18.307" v="703" actId="20577"/>
          <ac:spMkLst>
            <pc:docMk/>
            <pc:sldMk cId="280078209" sldId="256"/>
            <ac:spMk id="2" creationId="{B07D4FEB-845A-37CB-57E1-45ECE47B87E2}"/>
          </ac:spMkLst>
        </pc:spChg>
        <pc:spChg chg="mod">
          <ac:chgData name="Velasquez, Jose Juan - (jjvelasquez)" userId="S::jjvelasquez@arizona.edu::b712d981-f092-417a-b5c1-a91602c45062" providerId="AD" clId="Web-{6122B2D2-D36B-CCD9-DA54-EA029B81BF65}" dt="2023-09-22T19:19:13.104" v="700"/>
          <ac:spMkLst>
            <pc:docMk/>
            <pc:sldMk cId="280078209" sldId="256"/>
            <ac:spMk id="3" creationId="{C603F975-EB0C-F1EA-9763-EE148F6E3072}"/>
          </ac:spMkLst>
        </pc:spChg>
        <pc:spChg chg="add">
          <ac:chgData name="Velasquez, Jose Juan - (jjvelasquez)" userId="S::jjvelasquez@arizona.edu::b712d981-f092-417a-b5c1-a91602c45062" providerId="AD" clId="Web-{6122B2D2-D36B-CCD9-DA54-EA029B81BF65}" dt="2023-09-22T19:19:13.104" v="700"/>
          <ac:spMkLst>
            <pc:docMk/>
            <pc:sldMk cId="280078209" sldId="256"/>
            <ac:spMk id="9" creationId="{5EF08599-3FED-4288-A20D-E7BCAC3B8E26}"/>
          </ac:spMkLst>
        </pc:spChg>
        <pc:spChg chg="add">
          <ac:chgData name="Velasquez, Jose Juan - (jjvelasquez)" userId="S::jjvelasquez@arizona.edu::b712d981-f092-417a-b5c1-a91602c45062" providerId="AD" clId="Web-{6122B2D2-D36B-CCD9-DA54-EA029B81BF65}" dt="2023-09-22T19:19:13.104" v="700"/>
          <ac:spMkLst>
            <pc:docMk/>
            <pc:sldMk cId="280078209" sldId="256"/>
            <ac:spMk id="11" creationId="{C884A6B2-90E9-4BDB-8503-71AC02D3956A}"/>
          </ac:spMkLst>
        </pc:spChg>
        <pc:grpChg chg="add">
          <ac:chgData name="Velasquez, Jose Juan - (jjvelasquez)" userId="S::jjvelasquez@arizona.edu::b712d981-f092-417a-b5c1-a91602c45062" providerId="AD" clId="Web-{6122B2D2-D36B-CCD9-DA54-EA029B81BF65}" dt="2023-09-22T19:19:13.104" v="700"/>
          <ac:grpSpMkLst>
            <pc:docMk/>
            <pc:sldMk cId="280078209" sldId="256"/>
            <ac:grpSpMk id="13" creationId="{E9046BC8-D404-4E7D-9202-A07F3FDD3823}"/>
          </ac:grpSpMkLst>
        </pc:grpChg>
      </pc:sldChg>
      <pc:sldChg chg="modSp">
        <pc:chgData name="Velasquez, Jose Juan - (jjvelasquez)" userId="S::jjvelasquez@arizona.edu::b712d981-f092-417a-b5c1-a91602c45062" providerId="AD" clId="Web-{6122B2D2-D36B-CCD9-DA54-EA029B81BF65}" dt="2023-09-22T19:19:52.621" v="718" actId="14100"/>
        <pc:sldMkLst>
          <pc:docMk/>
          <pc:sldMk cId="303907745" sldId="262"/>
        </pc:sldMkLst>
        <pc:spChg chg="mod">
          <ac:chgData name="Velasquez, Jose Juan - (jjvelasquez)" userId="S::jjvelasquez@arizona.edu::b712d981-f092-417a-b5c1-a91602c45062" providerId="AD" clId="Web-{6122B2D2-D36B-CCD9-DA54-EA029B81BF65}" dt="2023-09-22T19:19:52.621" v="718" actId="14100"/>
          <ac:spMkLst>
            <pc:docMk/>
            <pc:sldMk cId="303907745" sldId="262"/>
            <ac:spMk id="5" creationId="{D09A5C03-F765-E3CA-1021-69D74D2B22EE}"/>
          </ac:spMkLst>
        </pc:spChg>
      </pc:sldChg>
      <pc:sldChg chg="addSp modSp mod modClrScheme chgLayout">
        <pc:chgData name="Velasquez, Jose Juan - (jjvelasquez)" userId="S::jjvelasquez@arizona.edu::b712d981-f092-417a-b5c1-a91602c45062" providerId="AD" clId="Web-{6122B2D2-D36B-CCD9-DA54-EA029B81BF65}" dt="2023-09-22T19:18:39.493" v="699" actId="14100"/>
        <pc:sldMkLst>
          <pc:docMk/>
          <pc:sldMk cId="3114008543" sldId="263"/>
        </pc:sldMkLst>
        <pc:spChg chg="mod ord">
          <ac:chgData name="Velasquez, Jose Juan - (jjvelasquez)" userId="S::jjvelasquez@arizona.edu::b712d981-f092-417a-b5c1-a91602c45062" providerId="AD" clId="Web-{6122B2D2-D36B-CCD9-DA54-EA029B81BF65}" dt="2023-09-22T18:54:38.676" v="133" actId="1076"/>
          <ac:spMkLst>
            <pc:docMk/>
            <pc:sldMk cId="3114008543" sldId="263"/>
            <ac:spMk id="2" creationId="{5ACB7058-9775-08B4-8AEA-7EB0073A1BAD}"/>
          </ac:spMkLst>
        </pc:spChg>
        <pc:spChg chg="mod ord">
          <ac:chgData name="Velasquez, Jose Juan - (jjvelasquez)" userId="S::jjvelasquez@arizona.edu::b712d981-f092-417a-b5c1-a91602c45062" providerId="AD" clId="Web-{6122B2D2-D36B-CCD9-DA54-EA029B81BF65}" dt="2023-09-22T19:17:52.007" v="691" actId="14100"/>
          <ac:spMkLst>
            <pc:docMk/>
            <pc:sldMk cId="3114008543" sldId="263"/>
            <ac:spMk id="3" creationId="{6A0F97C5-FD17-F250-AD2B-EB120170C1B9}"/>
          </ac:spMkLst>
        </pc:spChg>
        <pc:spChg chg="mod ord">
          <ac:chgData name="Velasquez, Jose Juan - (jjvelasquez)" userId="S::jjvelasquez@arizona.edu::b712d981-f092-417a-b5c1-a91602c45062" providerId="AD" clId="Web-{6122B2D2-D36B-CCD9-DA54-EA029B81BF65}" dt="2023-09-22T18:49:09.399" v="0"/>
          <ac:spMkLst>
            <pc:docMk/>
            <pc:sldMk cId="3114008543" sldId="263"/>
            <ac:spMk id="4" creationId="{1585C695-E7FF-5231-E99B-D71F4C9FE407}"/>
          </ac:spMkLst>
        </pc:spChg>
        <pc:spChg chg="mod ord">
          <ac:chgData name="Velasquez, Jose Juan - (jjvelasquez)" userId="S::jjvelasquez@arizona.edu::b712d981-f092-417a-b5c1-a91602c45062" providerId="AD" clId="Web-{6122B2D2-D36B-CCD9-DA54-EA029B81BF65}" dt="2023-09-22T19:18:39.493" v="699" actId="14100"/>
          <ac:spMkLst>
            <pc:docMk/>
            <pc:sldMk cId="3114008543" sldId="263"/>
            <ac:spMk id="5" creationId="{745A193A-F629-5E89-1E41-F8D6E38E33A6}"/>
          </ac:spMkLst>
        </pc:spChg>
        <pc:spChg chg="mod ord">
          <ac:chgData name="Velasquez, Jose Juan - (jjvelasquez)" userId="S::jjvelasquez@arizona.edu::b712d981-f092-417a-b5c1-a91602c45062" providerId="AD" clId="Web-{6122B2D2-D36B-CCD9-DA54-EA029B81BF65}" dt="2023-09-22T19:13:32.342" v="587" actId="1076"/>
          <ac:spMkLst>
            <pc:docMk/>
            <pc:sldMk cId="3114008543" sldId="263"/>
            <ac:spMk id="6" creationId="{6CBE6420-483E-DC53-D7F4-49E69FB9492A}"/>
          </ac:spMkLst>
        </pc:spChg>
        <pc:spChg chg="add mod ord">
          <ac:chgData name="Velasquez, Jose Juan - (jjvelasquez)" userId="S::jjvelasquez@arizona.edu::b712d981-f092-417a-b5c1-a91602c45062" providerId="AD" clId="Web-{6122B2D2-D36B-CCD9-DA54-EA029B81BF65}" dt="2023-09-22T19:18:02.211" v="692" actId="1076"/>
          <ac:spMkLst>
            <pc:docMk/>
            <pc:sldMk cId="3114008543" sldId="263"/>
            <ac:spMk id="7" creationId="{B7A39F5F-F07B-2042-CCDB-BD1609BAA99B}"/>
          </ac:spMkLst>
        </pc:spChg>
      </pc:sldChg>
      <pc:sldChg chg="addSp modSp">
        <pc:chgData name="Velasquez, Jose Juan - (jjvelasquez)" userId="S::jjvelasquez@arizona.edu::b712d981-f092-417a-b5c1-a91602c45062" providerId="AD" clId="Web-{6122B2D2-D36B-CCD9-DA54-EA029B81BF65}" dt="2023-09-22T19:20:34.122" v="727" actId="1076"/>
        <pc:sldMkLst>
          <pc:docMk/>
          <pc:sldMk cId="1301579864" sldId="264"/>
        </pc:sldMkLst>
        <pc:spChg chg="mod">
          <ac:chgData name="Velasquez, Jose Juan - (jjvelasquez)" userId="S::jjvelasquez@arizona.edu::b712d981-f092-417a-b5c1-a91602c45062" providerId="AD" clId="Web-{6122B2D2-D36B-CCD9-DA54-EA029B81BF65}" dt="2023-09-22T18:50:00.838" v="21" actId="14100"/>
          <ac:spMkLst>
            <pc:docMk/>
            <pc:sldMk cId="1301579864" sldId="264"/>
            <ac:spMk id="2" creationId="{665EEEA6-7CE4-2B87-2571-0275808310BD}"/>
          </ac:spMkLst>
        </pc:spChg>
        <pc:spChg chg="mod">
          <ac:chgData name="Velasquez, Jose Juan - (jjvelasquez)" userId="S::jjvelasquez@arizona.edu::b712d981-f092-417a-b5c1-a91602c45062" providerId="AD" clId="Web-{6122B2D2-D36B-CCD9-DA54-EA029B81BF65}" dt="2023-09-22T19:14:14.749" v="604" actId="14100"/>
          <ac:spMkLst>
            <pc:docMk/>
            <pc:sldMk cId="1301579864" sldId="264"/>
            <ac:spMk id="3" creationId="{668CF0DF-B546-3D97-FC29-226C79FBC6C1}"/>
          </ac:spMkLst>
        </pc:spChg>
        <pc:spChg chg="mod">
          <ac:chgData name="Velasquez, Jose Juan - (jjvelasquez)" userId="S::jjvelasquez@arizona.edu::b712d981-f092-417a-b5c1-a91602c45062" providerId="AD" clId="Web-{6122B2D2-D36B-CCD9-DA54-EA029B81BF65}" dt="2023-09-22T19:12:40.371" v="576" actId="1076"/>
          <ac:spMkLst>
            <pc:docMk/>
            <pc:sldMk cId="1301579864" sldId="264"/>
            <ac:spMk id="4" creationId="{CF736263-A854-C1D3-532C-2586D308A6B4}"/>
          </ac:spMkLst>
        </pc:spChg>
        <pc:spChg chg="add mod">
          <ac:chgData name="Velasquez, Jose Juan - (jjvelasquez)" userId="S::jjvelasquez@arizona.edu::b712d981-f092-417a-b5c1-a91602c45062" providerId="AD" clId="Web-{6122B2D2-D36B-CCD9-DA54-EA029B81BF65}" dt="2023-09-22T19:20:34.122" v="727" actId="1076"/>
          <ac:spMkLst>
            <pc:docMk/>
            <pc:sldMk cId="1301579864" sldId="264"/>
            <ac:spMk id="6" creationId="{C238E443-8221-1634-2EC5-2BB65D6B2FF2}"/>
          </ac:spMkLst>
        </pc:spChg>
      </pc:sldChg>
    </pc:docChg>
  </pc:docChgLst>
  <pc:docChgLst>
    <pc:chgData name="Velasquez, Jose Juan - (jjvelasquez)" userId="S::jjvelasquez@arizona.edu::b712d981-f092-417a-b5c1-a91602c45062" providerId="AD" clId="Web-{4B7AFEEF-5B57-FBDF-3EF8-992F8E37F99C}"/>
    <pc:docChg chg="addSld modSld">
      <pc:chgData name="Velasquez, Jose Juan - (jjvelasquez)" userId="S::jjvelasquez@arizona.edu::b712d981-f092-417a-b5c1-a91602c45062" providerId="AD" clId="Web-{4B7AFEEF-5B57-FBDF-3EF8-992F8E37F99C}" dt="2023-09-22T18:38:53.898" v="273"/>
      <pc:docMkLst>
        <pc:docMk/>
      </pc:docMkLst>
      <pc:sldChg chg="addSp delSp modSp mod setBg modClrScheme chgLayout modNotes">
        <pc:chgData name="Velasquez, Jose Juan - (jjvelasquez)" userId="S::jjvelasquez@arizona.edu::b712d981-f092-417a-b5c1-a91602c45062" providerId="AD" clId="Web-{4B7AFEEF-5B57-FBDF-3EF8-992F8E37F99C}" dt="2023-09-22T18:38:53.898" v="273"/>
        <pc:sldMkLst>
          <pc:docMk/>
          <pc:sldMk cId="1288729948" sldId="258"/>
        </pc:sldMkLst>
        <pc:spChg chg="mod ord">
          <ac:chgData name="Velasquez, Jose Juan - (jjvelasquez)" userId="S::jjvelasquez@arizona.edu::b712d981-f092-417a-b5c1-a91602c45062" providerId="AD" clId="Web-{4B7AFEEF-5B57-FBDF-3EF8-992F8E37F99C}" dt="2023-09-22T18:37:14.519" v="243"/>
          <ac:spMkLst>
            <pc:docMk/>
            <pc:sldMk cId="1288729948" sldId="258"/>
            <ac:spMk id="2" creationId="{E5D1EE1A-A2DA-FFBE-297F-C8022050921E}"/>
          </ac:spMkLst>
        </pc:spChg>
        <pc:spChg chg="mod ord">
          <ac:chgData name="Velasquez, Jose Juan - (jjvelasquez)" userId="S::jjvelasquez@arizona.edu::b712d981-f092-417a-b5c1-a91602c45062" providerId="AD" clId="Web-{4B7AFEEF-5B57-FBDF-3EF8-992F8E37F99C}" dt="2023-09-22T18:37:14.519" v="243"/>
          <ac:spMkLst>
            <pc:docMk/>
            <pc:sldMk cId="1288729948" sldId="258"/>
            <ac:spMk id="3" creationId="{457DC868-5452-954E-2F08-D0D4B5529CFB}"/>
          </ac:spMkLst>
        </pc:spChg>
        <pc:spChg chg="mod ord">
          <ac:chgData name="Velasquez, Jose Juan - (jjvelasquez)" userId="S::jjvelasquez@arizona.edu::b712d981-f092-417a-b5c1-a91602c45062" providerId="AD" clId="Web-{4B7AFEEF-5B57-FBDF-3EF8-992F8E37F99C}" dt="2023-09-22T18:37:14.519" v="243"/>
          <ac:spMkLst>
            <pc:docMk/>
            <pc:sldMk cId="1288729948" sldId="258"/>
            <ac:spMk id="4" creationId="{B2029DAD-9AAA-B680-3260-038CF8385C73}"/>
          </ac:spMkLst>
        </pc:spChg>
        <pc:spChg chg="del mod ord">
          <ac:chgData name="Velasquez, Jose Juan - (jjvelasquez)" userId="S::jjvelasquez@arizona.edu::b712d981-f092-417a-b5c1-a91602c45062" providerId="AD" clId="Web-{4B7AFEEF-5B57-FBDF-3EF8-992F8E37F99C}" dt="2023-09-22T18:35:55.719" v="231"/>
          <ac:spMkLst>
            <pc:docMk/>
            <pc:sldMk cId="1288729948" sldId="258"/>
            <ac:spMk id="5" creationId="{3A7BE016-FE49-35EE-56E6-3CA92877F6F5}"/>
          </ac:spMkLst>
        </pc:spChg>
        <pc:spChg chg="mod ord">
          <ac:chgData name="Velasquez, Jose Juan - (jjvelasquez)" userId="S::jjvelasquez@arizona.edu::b712d981-f092-417a-b5c1-a91602c45062" providerId="AD" clId="Web-{4B7AFEEF-5B57-FBDF-3EF8-992F8E37F99C}" dt="2023-09-22T18:37:14.519" v="243"/>
          <ac:spMkLst>
            <pc:docMk/>
            <pc:sldMk cId="1288729948" sldId="258"/>
            <ac:spMk id="6" creationId="{D77CC3AF-6039-3B5C-CE09-AC936AB02F4B}"/>
          </ac:spMkLst>
        </pc:spChg>
        <pc:spChg chg="add del mod ord">
          <ac:chgData name="Velasquez, Jose Juan - (jjvelasquez)" userId="S::jjvelasquez@arizona.edu::b712d981-f092-417a-b5c1-a91602c45062" providerId="AD" clId="Web-{4B7AFEEF-5B57-FBDF-3EF8-992F8E37F99C}" dt="2023-09-22T18:38:53.898" v="273"/>
          <ac:spMkLst>
            <pc:docMk/>
            <pc:sldMk cId="1288729948" sldId="258"/>
            <ac:spMk id="7" creationId="{FA7B4676-BA3D-7D75-A8FA-F01744A12B67}"/>
          </ac:spMkLst>
        </pc:spChg>
        <pc:spChg chg="add">
          <ac:chgData name="Velasquez, Jose Juan - (jjvelasquez)" userId="S::jjvelasquez@arizona.edu::b712d981-f092-417a-b5c1-a91602c45062" providerId="AD" clId="Web-{4B7AFEEF-5B57-FBDF-3EF8-992F8E37F99C}" dt="2023-09-22T18:37:14.519" v="243"/>
          <ac:spMkLst>
            <pc:docMk/>
            <pc:sldMk cId="1288729948" sldId="258"/>
            <ac:spMk id="19" creationId="{66F19654-E532-4129-83CB-D26929EB9229}"/>
          </ac:spMkLst>
        </pc:spChg>
        <pc:spChg chg="add del">
          <ac:chgData name="Velasquez, Jose Juan - (jjvelasquez)" userId="S::jjvelasquez@arizona.edu::b712d981-f092-417a-b5c1-a91602c45062" providerId="AD" clId="Web-{4B7AFEEF-5B57-FBDF-3EF8-992F8E37F99C}" dt="2023-09-22T18:34:54.201" v="218"/>
          <ac:spMkLst>
            <pc:docMk/>
            <pc:sldMk cId="1288729948" sldId="258"/>
            <ac:spMk id="21" creationId="{BED1B64B-251E-446A-A285-6626C4EC010D}"/>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24" creationId="{66F19654-E532-4129-83CB-D26929EB9229}"/>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25" creationId="{7E706D8F-0FE3-4512-9B6B-FD5BCFABC6BF}"/>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26" creationId="{CCA57968-8782-447A-A60A-4ABC325FD0D9}"/>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27" creationId="{5741DA3C-3404-439B-9779-2E27334DFA92}"/>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29" creationId="{CBDC39F9-FC9A-4F8E-82A1-7035AE4A4BD0}"/>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30" creationId="{FA7B4676-BA3D-7D75-A8FA-F01744A12B67}"/>
          </ac:spMkLst>
        </pc:spChg>
        <pc:spChg chg="add del">
          <ac:chgData name="Velasquez, Jose Juan - (jjvelasquez)" userId="S::jjvelasquez@arizona.edu::b712d981-f092-417a-b5c1-a91602c45062" providerId="AD" clId="Web-{4B7AFEEF-5B57-FBDF-3EF8-992F8E37F99C}" dt="2023-09-22T18:34:54.201" v="218"/>
          <ac:spMkLst>
            <pc:docMk/>
            <pc:sldMk cId="1288729948" sldId="258"/>
            <ac:spMk id="31" creationId="{A27AE693-58E8-48BC-8ED0-568ABFEABB35}"/>
          </ac:spMkLst>
        </pc:spChg>
        <pc:spChg chg="add">
          <ac:chgData name="Velasquez, Jose Juan - (jjvelasquez)" userId="S::jjvelasquez@arizona.edu::b712d981-f092-417a-b5c1-a91602c45062" providerId="AD" clId="Web-{4B7AFEEF-5B57-FBDF-3EF8-992F8E37F99C}" dt="2023-09-22T18:37:14.519" v="243"/>
          <ac:spMkLst>
            <pc:docMk/>
            <pc:sldMk cId="1288729948" sldId="258"/>
            <ac:spMk id="32" creationId="{56623676-520C-4DEA-991C-72A3572205E5}"/>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33" creationId="{56623676-520C-4DEA-991C-72A3572205E5}"/>
          </ac:spMkLst>
        </pc:spChg>
        <pc:spChg chg="add">
          <ac:chgData name="Velasquez, Jose Juan - (jjvelasquez)" userId="S::jjvelasquez@arizona.edu::b712d981-f092-417a-b5c1-a91602c45062" providerId="AD" clId="Web-{4B7AFEEF-5B57-FBDF-3EF8-992F8E37F99C}" dt="2023-09-22T18:37:14.519" v="243"/>
          <ac:spMkLst>
            <pc:docMk/>
            <pc:sldMk cId="1288729948" sldId="258"/>
            <ac:spMk id="34" creationId="{C1A327BE-7C0C-4392-90A7-11C28140512C}"/>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35" creationId="{C1A327BE-7C0C-4392-90A7-11C28140512C}"/>
          </ac:spMkLst>
        </pc:spChg>
        <pc:spChg chg="add">
          <ac:chgData name="Velasquez, Jose Juan - (jjvelasquez)" userId="S::jjvelasquez@arizona.edu::b712d981-f092-417a-b5c1-a91602c45062" providerId="AD" clId="Web-{4B7AFEEF-5B57-FBDF-3EF8-992F8E37F99C}" dt="2023-09-22T18:37:14.519" v="243"/>
          <ac:spMkLst>
            <pc:docMk/>
            <pc:sldMk cId="1288729948" sldId="258"/>
            <ac:spMk id="36" creationId="{AE0D2D01-64AF-4360-A6B9-059ADA438236}"/>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37" creationId="{AE0D2D01-64AF-4360-A6B9-059ADA438236}"/>
          </ac:spMkLst>
        </pc:spChg>
        <pc:spChg chg="add">
          <ac:chgData name="Velasquez, Jose Juan - (jjvelasquez)" userId="S::jjvelasquez@arizona.edu::b712d981-f092-417a-b5c1-a91602c45062" providerId="AD" clId="Web-{4B7AFEEF-5B57-FBDF-3EF8-992F8E37F99C}" dt="2023-09-22T18:37:14.519" v="243"/>
          <ac:spMkLst>
            <pc:docMk/>
            <pc:sldMk cId="1288729948" sldId="258"/>
            <ac:spMk id="38" creationId="{BC4BB161-2C80-4F04-8D5F-BECE89FEA15E}"/>
          </ac:spMkLst>
        </pc:spChg>
        <pc:spChg chg="add del">
          <ac:chgData name="Velasquez, Jose Juan - (jjvelasquez)" userId="S::jjvelasquez@arizona.edu::b712d981-f092-417a-b5c1-a91602c45062" providerId="AD" clId="Web-{4B7AFEEF-5B57-FBDF-3EF8-992F8E37F99C}" dt="2023-09-22T18:35:09.092" v="224"/>
          <ac:spMkLst>
            <pc:docMk/>
            <pc:sldMk cId="1288729948" sldId="258"/>
            <ac:spMk id="39" creationId="{BC4BB161-2C80-4F04-8D5F-BECE89FEA15E}"/>
          </ac:spMkLst>
        </pc:spChg>
        <pc:spChg chg="add">
          <ac:chgData name="Velasquez, Jose Juan - (jjvelasquez)" userId="S::jjvelasquez@arizona.edu::b712d981-f092-417a-b5c1-a91602c45062" providerId="AD" clId="Web-{4B7AFEEF-5B57-FBDF-3EF8-992F8E37F99C}" dt="2023-09-22T18:37:14.519" v="243"/>
          <ac:spMkLst>
            <pc:docMk/>
            <pc:sldMk cId="1288729948" sldId="258"/>
            <ac:spMk id="40" creationId="{CCA57968-8782-447A-A60A-4ABC325FD0D9}"/>
          </ac:spMkLst>
        </pc:spChg>
        <pc:spChg chg="add">
          <ac:chgData name="Velasquez, Jose Juan - (jjvelasquez)" userId="S::jjvelasquez@arizona.edu::b712d981-f092-417a-b5c1-a91602c45062" providerId="AD" clId="Web-{4B7AFEEF-5B57-FBDF-3EF8-992F8E37F99C}" dt="2023-09-22T18:37:14.519" v="243"/>
          <ac:spMkLst>
            <pc:docMk/>
            <pc:sldMk cId="1288729948" sldId="258"/>
            <ac:spMk id="41" creationId="{7E706D8F-0FE3-4512-9B6B-FD5BCFABC6BF}"/>
          </ac:spMkLst>
        </pc:spChg>
        <pc:spChg chg="add">
          <ac:chgData name="Velasquez, Jose Juan - (jjvelasquez)" userId="S::jjvelasquez@arizona.edu::b712d981-f092-417a-b5c1-a91602c45062" providerId="AD" clId="Web-{4B7AFEEF-5B57-FBDF-3EF8-992F8E37F99C}" dt="2023-09-22T18:37:14.519" v="243"/>
          <ac:spMkLst>
            <pc:docMk/>
            <pc:sldMk cId="1288729948" sldId="258"/>
            <ac:spMk id="42" creationId="{5741DA3C-3404-439B-9779-2E27334DFA92}"/>
          </ac:spMkLst>
        </pc:spChg>
        <pc:spChg chg="add">
          <ac:chgData name="Velasquez, Jose Juan - (jjvelasquez)" userId="S::jjvelasquez@arizona.edu::b712d981-f092-417a-b5c1-a91602c45062" providerId="AD" clId="Web-{4B7AFEEF-5B57-FBDF-3EF8-992F8E37F99C}" dt="2023-09-22T18:37:14.519" v="243"/>
          <ac:spMkLst>
            <pc:docMk/>
            <pc:sldMk cId="1288729948" sldId="258"/>
            <ac:spMk id="43" creationId="{CBDC39F9-FC9A-4F8E-82A1-7035AE4A4BD0}"/>
          </ac:spMkLst>
        </pc:spChg>
        <pc:grpChg chg="add">
          <ac:chgData name="Velasquez, Jose Juan - (jjvelasquez)" userId="S::jjvelasquez@arizona.edu::b712d981-f092-417a-b5c1-a91602c45062" providerId="AD" clId="Web-{4B7AFEEF-5B57-FBDF-3EF8-992F8E37F99C}" dt="2023-09-22T18:37:14.519" v="243"/>
          <ac:grpSpMkLst>
            <pc:docMk/>
            <pc:sldMk cId="1288729948" sldId="258"/>
            <ac:grpSpMk id="12" creationId="{71092D16-14DA-4606-831F-0DB3EEECB91C}"/>
          </ac:grpSpMkLst>
        </pc:grpChg>
        <pc:grpChg chg="add del">
          <ac:chgData name="Velasquez, Jose Juan - (jjvelasquez)" userId="S::jjvelasquez@arizona.edu::b712d981-f092-417a-b5c1-a91602c45062" providerId="AD" clId="Web-{4B7AFEEF-5B57-FBDF-3EF8-992F8E37F99C}" dt="2023-09-22T18:34:50.185" v="216"/>
          <ac:grpSpMkLst>
            <pc:docMk/>
            <pc:sldMk cId="1288729948" sldId="258"/>
            <ac:grpSpMk id="13" creationId="{71092D16-14DA-4606-831F-0DB3EEECB91C}"/>
          </ac:grpSpMkLst>
        </pc:grpChg>
        <pc:grpChg chg="add del">
          <ac:chgData name="Velasquez, Jose Juan - (jjvelasquez)" userId="S::jjvelasquez@arizona.edu::b712d981-f092-417a-b5c1-a91602c45062" providerId="AD" clId="Web-{4B7AFEEF-5B57-FBDF-3EF8-992F8E37F99C}" dt="2023-09-22T18:35:09.092" v="224"/>
          <ac:grpSpMkLst>
            <pc:docMk/>
            <pc:sldMk cId="1288729948" sldId="258"/>
            <ac:grpSpMk id="20" creationId="{71092D16-14DA-4606-831F-0DB3EEECB91C}"/>
          </ac:grpSpMkLst>
        </pc:grpChg>
        <pc:grpChg chg="add del">
          <ac:chgData name="Velasquez, Jose Juan - (jjvelasquez)" userId="S::jjvelasquez@arizona.edu::b712d981-f092-417a-b5c1-a91602c45062" providerId="AD" clId="Web-{4B7AFEEF-5B57-FBDF-3EF8-992F8E37F99C}" dt="2023-09-22T18:34:54.201" v="218"/>
          <ac:grpSpMkLst>
            <pc:docMk/>
            <pc:sldMk cId="1288729948" sldId="258"/>
            <ac:grpSpMk id="22" creationId="{71092D16-14DA-4606-831F-0DB3EEECB91C}"/>
          </ac:grpSpMkLst>
        </pc:grpChg>
        <pc:grpChg chg="add del">
          <ac:chgData name="Velasquez, Jose Juan - (jjvelasquez)" userId="S::jjvelasquez@arizona.edu::b712d981-f092-417a-b5c1-a91602c45062" providerId="AD" clId="Web-{4B7AFEEF-5B57-FBDF-3EF8-992F8E37F99C}" dt="2023-09-22T18:34:54.201" v="218"/>
          <ac:grpSpMkLst>
            <pc:docMk/>
            <pc:sldMk cId="1288729948" sldId="258"/>
            <ac:grpSpMk id="23" creationId="{CD02B5D1-60D4-4D5B-AFD9-C986E227431B}"/>
          </ac:grpSpMkLst>
        </pc:grpChg>
        <pc:graphicFrameChg chg="add del">
          <ac:chgData name="Velasquez, Jose Juan - (jjvelasquez)" userId="S::jjvelasquez@arizona.edu::b712d981-f092-417a-b5c1-a91602c45062" providerId="AD" clId="Web-{4B7AFEEF-5B57-FBDF-3EF8-992F8E37F99C}" dt="2023-09-22T18:35:01.185" v="220"/>
          <ac:graphicFrameMkLst>
            <pc:docMk/>
            <pc:sldMk cId="1288729948" sldId="258"/>
            <ac:graphicFrameMk id="9" creationId="{84AD7A50-D528-157C-61F5-FCF997DAFDA2}"/>
          </ac:graphicFrameMkLst>
        </pc:graphicFrameChg>
        <pc:graphicFrameChg chg="add del">
          <ac:chgData name="Velasquez, Jose Juan - (jjvelasquez)" userId="S::jjvelasquez@arizona.edu::b712d981-f092-417a-b5c1-a91602c45062" providerId="AD" clId="Web-{4B7AFEEF-5B57-FBDF-3EF8-992F8E37F99C}" dt="2023-09-22T18:35:04.404" v="222"/>
          <ac:graphicFrameMkLst>
            <pc:docMk/>
            <pc:sldMk cId="1288729948" sldId="258"/>
            <ac:graphicFrameMk id="11" creationId="{45699F86-745B-048A-F39A-DE77439139D3}"/>
          </ac:graphicFrameMkLst>
        </pc:graphicFrameChg>
        <pc:graphicFrameChg chg="add del">
          <ac:chgData name="Velasquez, Jose Juan - (jjvelasquez)" userId="S::jjvelasquez@arizona.edu::b712d981-f092-417a-b5c1-a91602c45062" providerId="AD" clId="Web-{4B7AFEEF-5B57-FBDF-3EF8-992F8E37F99C}" dt="2023-09-22T18:38:15.615" v="265"/>
          <ac:graphicFrameMkLst>
            <pc:docMk/>
            <pc:sldMk cId="1288729948" sldId="258"/>
            <ac:graphicFrameMk id="46" creationId="{E56669BA-F510-34D6-A451-7B0D22C0D2DD}"/>
          </ac:graphicFrameMkLst>
        </pc:graphicFrameChg>
        <pc:graphicFrameChg chg="add del">
          <ac:chgData name="Velasquez, Jose Juan - (jjvelasquez)" userId="S::jjvelasquez@arizona.edu::b712d981-f092-417a-b5c1-a91602c45062" providerId="AD" clId="Web-{4B7AFEEF-5B57-FBDF-3EF8-992F8E37F99C}" dt="2023-09-22T18:38:20.162" v="267"/>
          <ac:graphicFrameMkLst>
            <pc:docMk/>
            <pc:sldMk cId="1288729948" sldId="258"/>
            <ac:graphicFrameMk id="48" creationId="{B715C2D2-4668-CF28-1CFA-C3E73C3BE383}"/>
          </ac:graphicFrameMkLst>
        </pc:graphicFrameChg>
        <pc:graphicFrameChg chg="add del">
          <ac:chgData name="Velasquez, Jose Juan - (jjvelasquez)" userId="S::jjvelasquez@arizona.edu::b712d981-f092-417a-b5c1-a91602c45062" providerId="AD" clId="Web-{4B7AFEEF-5B57-FBDF-3EF8-992F8E37F99C}" dt="2023-09-22T18:38:27.006" v="269"/>
          <ac:graphicFrameMkLst>
            <pc:docMk/>
            <pc:sldMk cId="1288729948" sldId="258"/>
            <ac:graphicFrameMk id="50" creationId="{2561E25C-D5AD-C553-966A-B0110497226B}"/>
          </ac:graphicFrameMkLst>
        </pc:graphicFrameChg>
        <pc:graphicFrameChg chg="add del mod">
          <ac:chgData name="Velasquez, Jose Juan - (jjvelasquez)" userId="S::jjvelasquez@arizona.edu::b712d981-f092-417a-b5c1-a91602c45062" providerId="AD" clId="Web-{4B7AFEEF-5B57-FBDF-3EF8-992F8E37F99C}" dt="2023-09-22T18:38:53.898" v="273"/>
          <ac:graphicFrameMkLst>
            <pc:docMk/>
            <pc:sldMk cId="1288729948" sldId="258"/>
            <ac:graphicFrameMk id="52" creationId="{E56669BA-F510-34D6-A451-7B0D22C0D2DD}"/>
          </ac:graphicFrameMkLst>
        </pc:graphicFrameChg>
        <pc:cxnChg chg="add del">
          <ac:chgData name="Velasquez, Jose Juan - (jjvelasquez)" userId="S::jjvelasquez@arizona.edu::b712d981-f092-417a-b5c1-a91602c45062" providerId="AD" clId="Web-{4B7AFEEF-5B57-FBDF-3EF8-992F8E37F99C}" dt="2023-09-22T18:35:09.092" v="224"/>
          <ac:cxnSpMkLst>
            <pc:docMk/>
            <pc:sldMk cId="1288729948" sldId="258"/>
            <ac:cxnSpMk id="28" creationId="{4AA6B760-9F6A-4545-99F6-8F383ADF118E}"/>
          </ac:cxnSpMkLst>
        </pc:cxnChg>
        <pc:cxnChg chg="add">
          <ac:chgData name="Velasquez, Jose Juan - (jjvelasquez)" userId="S::jjvelasquez@arizona.edu::b712d981-f092-417a-b5c1-a91602c45062" providerId="AD" clId="Web-{4B7AFEEF-5B57-FBDF-3EF8-992F8E37F99C}" dt="2023-09-22T18:37:14.519" v="243"/>
          <ac:cxnSpMkLst>
            <pc:docMk/>
            <pc:sldMk cId="1288729948" sldId="258"/>
            <ac:cxnSpMk id="44" creationId="{4AA6B760-9F6A-4545-99F6-8F383ADF118E}"/>
          </ac:cxnSpMkLst>
        </pc:cxnChg>
      </pc:sldChg>
      <pc:sldChg chg="addSp modSp mod setBg">
        <pc:chgData name="Velasquez, Jose Juan - (jjvelasquez)" userId="S::jjvelasquez@arizona.edu::b712d981-f092-417a-b5c1-a91602c45062" providerId="AD" clId="Web-{4B7AFEEF-5B57-FBDF-3EF8-992F8E37F99C}" dt="2023-09-22T18:21:13.542" v="21"/>
        <pc:sldMkLst>
          <pc:docMk/>
          <pc:sldMk cId="303907745" sldId="262"/>
        </pc:sldMkLst>
        <pc:spChg chg="mod">
          <ac:chgData name="Velasquez, Jose Juan - (jjvelasquez)" userId="S::jjvelasquez@arizona.edu::b712d981-f092-417a-b5c1-a91602c45062" providerId="AD" clId="Web-{4B7AFEEF-5B57-FBDF-3EF8-992F8E37F99C}" dt="2023-09-22T18:21:13.542" v="21"/>
          <ac:spMkLst>
            <pc:docMk/>
            <pc:sldMk cId="303907745" sldId="262"/>
            <ac:spMk id="2" creationId="{ABD32AC3-D339-12EB-1422-A4F7FFA23F04}"/>
          </ac:spMkLst>
        </pc:spChg>
        <pc:spChg chg="mod">
          <ac:chgData name="Velasquez, Jose Juan - (jjvelasquez)" userId="S::jjvelasquez@arizona.edu::b712d981-f092-417a-b5c1-a91602c45062" providerId="AD" clId="Web-{4B7AFEEF-5B57-FBDF-3EF8-992F8E37F99C}" dt="2023-09-22T18:21:13.542" v="21"/>
          <ac:spMkLst>
            <pc:docMk/>
            <pc:sldMk cId="303907745" sldId="262"/>
            <ac:spMk id="3" creationId="{3BFE89DE-E28C-33F3-EA55-F76AEA416E41}"/>
          </ac:spMkLst>
        </pc:spChg>
        <pc:spChg chg="mod ord">
          <ac:chgData name="Velasquez, Jose Juan - (jjvelasquez)" userId="S::jjvelasquez@arizona.edu::b712d981-f092-417a-b5c1-a91602c45062" providerId="AD" clId="Web-{4B7AFEEF-5B57-FBDF-3EF8-992F8E37F99C}" dt="2023-09-22T18:21:13.542" v="21"/>
          <ac:spMkLst>
            <pc:docMk/>
            <pc:sldMk cId="303907745" sldId="262"/>
            <ac:spMk id="4" creationId="{1D7D9210-16E6-A556-3C28-E49306DE15E9}"/>
          </ac:spMkLst>
        </pc:spChg>
        <pc:spChg chg="mod">
          <ac:chgData name="Velasquez, Jose Juan - (jjvelasquez)" userId="S::jjvelasquez@arizona.edu::b712d981-f092-417a-b5c1-a91602c45062" providerId="AD" clId="Web-{4B7AFEEF-5B57-FBDF-3EF8-992F8E37F99C}" dt="2023-09-22T18:21:13.542" v="21"/>
          <ac:spMkLst>
            <pc:docMk/>
            <pc:sldMk cId="303907745" sldId="262"/>
            <ac:spMk id="5" creationId="{D09A5C03-F765-E3CA-1021-69D74D2B22EE}"/>
          </ac:spMkLst>
        </pc:spChg>
        <pc:spChg chg="mod">
          <ac:chgData name="Velasquez, Jose Juan - (jjvelasquez)" userId="S::jjvelasquez@arizona.edu::b712d981-f092-417a-b5c1-a91602c45062" providerId="AD" clId="Web-{4B7AFEEF-5B57-FBDF-3EF8-992F8E37F99C}" dt="2023-09-22T18:21:13.542" v="21"/>
          <ac:spMkLst>
            <pc:docMk/>
            <pc:sldMk cId="303907745" sldId="262"/>
            <ac:spMk id="6" creationId="{90CF024F-FD71-7F5F-BF57-DD056C33268E}"/>
          </ac:spMkLst>
        </pc:spChg>
        <pc:spChg chg="add">
          <ac:chgData name="Velasquez, Jose Juan - (jjvelasquez)" userId="S::jjvelasquez@arizona.edu::b712d981-f092-417a-b5c1-a91602c45062" providerId="AD" clId="Web-{4B7AFEEF-5B57-FBDF-3EF8-992F8E37F99C}" dt="2023-09-22T18:21:13.542" v="21"/>
          <ac:spMkLst>
            <pc:docMk/>
            <pc:sldMk cId="303907745" sldId="262"/>
            <ac:spMk id="12" creationId="{85428F22-76B3-4107-AADE-3F9EC95FD325}"/>
          </ac:spMkLst>
        </pc:spChg>
        <pc:grpChg chg="add">
          <ac:chgData name="Velasquez, Jose Juan - (jjvelasquez)" userId="S::jjvelasquez@arizona.edu::b712d981-f092-417a-b5c1-a91602c45062" providerId="AD" clId="Web-{4B7AFEEF-5B57-FBDF-3EF8-992F8E37F99C}" dt="2023-09-22T18:21:13.542" v="21"/>
          <ac:grpSpMkLst>
            <pc:docMk/>
            <pc:sldMk cId="303907745" sldId="262"/>
            <ac:grpSpMk id="14" creationId="{5346FBCF-5353-4172-96F5-4B7EB07777C4}"/>
          </ac:grpSpMkLst>
        </pc:grpChg>
        <pc:grpChg chg="add">
          <ac:chgData name="Velasquez, Jose Juan - (jjvelasquez)" userId="S::jjvelasquez@arizona.edu::b712d981-f092-417a-b5c1-a91602c45062" providerId="AD" clId="Web-{4B7AFEEF-5B57-FBDF-3EF8-992F8E37F99C}" dt="2023-09-22T18:21:13.542" v="21"/>
          <ac:grpSpMkLst>
            <pc:docMk/>
            <pc:sldMk cId="303907745" sldId="262"/>
            <ac:grpSpMk id="18" creationId="{78326E10-C8CB-487F-A110-F861268DE619}"/>
          </ac:grpSpMkLst>
        </pc:grpChg>
        <pc:picChg chg="add">
          <ac:chgData name="Velasquez, Jose Juan - (jjvelasquez)" userId="S::jjvelasquez@arizona.edu::b712d981-f092-417a-b5c1-a91602c45062" providerId="AD" clId="Web-{4B7AFEEF-5B57-FBDF-3EF8-992F8E37F99C}" dt="2023-09-22T18:21:13.542" v="21"/>
          <ac:picMkLst>
            <pc:docMk/>
            <pc:sldMk cId="303907745" sldId="262"/>
            <ac:picMk id="8" creationId="{2B685254-D457-F899-5D89-A7E16A7A48BB}"/>
          </ac:picMkLst>
        </pc:picChg>
      </pc:sldChg>
      <pc:sldChg chg="new">
        <pc:chgData name="Velasquez, Jose Juan - (jjvelasquez)" userId="S::jjvelasquez@arizona.edu::b712d981-f092-417a-b5c1-a91602c45062" providerId="AD" clId="Web-{4B7AFEEF-5B57-FBDF-3EF8-992F8E37F99C}" dt="2023-09-22T18:22:02.091" v="22"/>
        <pc:sldMkLst>
          <pc:docMk/>
          <pc:sldMk cId="4064629944" sldId="264"/>
        </pc:sldMkLst>
      </pc:sldChg>
    </pc:docChg>
  </pc:docChgLst>
  <pc:docChgLst>
    <pc:chgData name="Velasquez, Jose Juan - (jjvelasquez)" userId="S::jjvelasquez@arizona.edu::b712d981-f092-417a-b5c1-a91602c45062" providerId="AD" clId="Web-{7A1DCAC4-6F12-4D4A-A9AD-E3108E9A3219}"/>
    <pc:docChg chg="modSld">
      <pc:chgData name="Velasquez, Jose Juan - (jjvelasquez)" userId="S::jjvelasquez@arizona.edu::b712d981-f092-417a-b5c1-a91602c45062" providerId="AD" clId="Web-{7A1DCAC4-6F12-4D4A-A9AD-E3108E9A3219}" dt="2023-09-24T01:31:29.267" v="828" actId="20577"/>
      <pc:docMkLst>
        <pc:docMk/>
      </pc:docMkLst>
      <pc:sldChg chg="addSp delSp modSp mod setBg modClrScheme chgLayout">
        <pc:chgData name="Velasquez, Jose Juan - (jjvelasquez)" userId="S::jjvelasquez@arizona.edu::b712d981-f092-417a-b5c1-a91602c45062" providerId="AD" clId="Web-{7A1DCAC4-6F12-4D4A-A9AD-E3108E9A3219}" dt="2023-09-24T01:31:29.267" v="828" actId="20577"/>
        <pc:sldMkLst>
          <pc:docMk/>
          <pc:sldMk cId="3540849915" sldId="257"/>
        </pc:sldMkLst>
        <pc:spChg chg="mod ord">
          <ac:chgData name="Velasquez, Jose Juan - (jjvelasquez)" userId="S::jjvelasquez@arizona.edu::b712d981-f092-417a-b5c1-a91602c45062" providerId="AD" clId="Web-{7A1DCAC4-6F12-4D4A-A9AD-E3108E9A3219}" dt="2023-09-24T01:20:49.693" v="537" actId="20577"/>
          <ac:spMkLst>
            <pc:docMk/>
            <pc:sldMk cId="3540849915" sldId="257"/>
            <ac:spMk id="2" creationId="{864FF58A-B8DF-6011-C20D-782AFB1B6D33}"/>
          </ac:spMkLst>
        </pc:spChg>
        <pc:spChg chg="mod ord">
          <ac:chgData name="Velasquez, Jose Juan - (jjvelasquez)" userId="S::jjvelasquez@arizona.edu::b712d981-f092-417a-b5c1-a91602c45062" providerId="AD" clId="Web-{7A1DCAC4-6F12-4D4A-A9AD-E3108E9A3219}" dt="2023-09-24T01:31:29.267" v="828" actId="20577"/>
          <ac:spMkLst>
            <pc:docMk/>
            <pc:sldMk cId="3540849915" sldId="257"/>
            <ac:spMk id="3" creationId="{A20D85B4-2508-3C00-AE35-C1FEE2DB4ECE}"/>
          </ac:spMkLst>
        </pc:spChg>
        <pc:spChg chg="mod ord">
          <ac:chgData name="Velasquez, Jose Juan - (jjvelasquez)" userId="S::jjvelasquez@arizona.edu::b712d981-f092-417a-b5c1-a91602c45062" providerId="AD" clId="Web-{7A1DCAC4-6F12-4D4A-A9AD-E3108E9A3219}" dt="2023-09-24T01:17:23.445" v="448"/>
          <ac:spMkLst>
            <pc:docMk/>
            <pc:sldMk cId="3540849915" sldId="257"/>
            <ac:spMk id="4" creationId="{BC3E5105-5214-C657-1E45-28E1D2CD8CEA}"/>
          </ac:spMkLst>
        </pc:spChg>
        <pc:spChg chg="mod ord">
          <ac:chgData name="Velasquez, Jose Juan - (jjvelasquez)" userId="S::jjvelasquez@arizona.edu::b712d981-f092-417a-b5c1-a91602c45062" providerId="AD" clId="Web-{7A1DCAC4-6F12-4D4A-A9AD-E3108E9A3219}" dt="2023-09-24T01:30:02.714" v="805" actId="14100"/>
          <ac:spMkLst>
            <pc:docMk/>
            <pc:sldMk cId="3540849915" sldId="257"/>
            <ac:spMk id="5" creationId="{D4AA8EB6-8A48-CBB6-F72D-A26A340D3F50}"/>
          </ac:spMkLst>
        </pc:spChg>
        <pc:spChg chg="mod ord">
          <ac:chgData name="Velasquez, Jose Juan - (jjvelasquez)" userId="S::jjvelasquez@arizona.edu::b712d981-f092-417a-b5c1-a91602c45062" providerId="AD" clId="Web-{7A1DCAC4-6F12-4D4A-A9AD-E3108E9A3219}" dt="2023-09-24T01:18:26.778" v="479"/>
          <ac:spMkLst>
            <pc:docMk/>
            <pc:sldMk cId="3540849915" sldId="257"/>
            <ac:spMk id="6" creationId="{73CD9FCC-3DE1-C8B4-7652-494D50BE4AA3}"/>
          </ac:spMkLst>
        </pc:spChg>
        <pc:spChg chg="add mod ord">
          <ac:chgData name="Velasquez, Jose Juan - (jjvelasquez)" userId="S::jjvelasquez@arizona.edu::b712d981-f092-417a-b5c1-a91602c45062" providerId="AD" clId="Web-{7A1DCAC4-6F12-4D4A-A9AD-E3108E9A3219}" dt="2023-09-24T01:28:58.194" v="789" actId="14100"/>
          <ac:spMkLst>
            <pc:docMk/>
            <pc:sldMk cId="3540849915" sldId="257"/>
            <ac:spMk id="7" creationId="{27E4B168-3C66-5DD6-F310-C44B360AB79F}"/>
          </ac:spMkLst>
        </pc:spChg>
        <pc:spChg chg="add mod">
          <ac:chgData name="Velasquez, Jose Juan - (jjvelasquez)" userId="S::jjvelasquez@arizona.edu::b712d981-f092-417a-b5c1-a91602c45062" providerId="AD" clId="Web-{7A1DCAC4-6F12-4D4A-A9AD-E3108E9A3219}" dt="2023-09-24T01:31:14.766" v="824" actId="14100"/>
          <ac:spMkLst>
            <pc:docMk/>
            <pc:sldMk cId="3540849915" sldId="257"/>
            <ac:spMk id="9" creationId="{5717238E-5C0F-95D4-393D-B15873D89059}"/>
          </ac:spMkLst>
        </pc:spChg>
        <pc:spChg chg="add">
          <ac:chgData name="Velasquez, Jose Juan - (jjvelasquez)" userId="S::jjvelasquez@arizona.edu::b712d981-f092-417a-b5c1-a91602c45062" providerId="AD" clId="Web-{7A1DCAC4-6F12-4D4A-A9AD-E3108E9A3219}" dt="2023-09-24T01:17:23.445" v="448"/>
          <ac:spMkLst>
            <pc:docMk/>
            <pc:sldMk cId="3540849915" sldId="257"/>
            <ac:spMk id="12" creationId="{66F19654-E532-4129-83CB-D26929EB9229}"/>
          </ac:spMkLst>
        </pc:spChg>
        <pc:spChg chg="add">
          <ac:chgData name="Velasquez, Jose Juan - (jjvelasquez)" userId="S::jjvelasquez@arizona.edu::b712d981-f092-417a-b5c1-a91602c45062" providerId="AD" clId="Web-{7A1DCAC4-6F12-4D4A-A9AD-E3108E9A3219}" dt="2023-09-24T01:17:23.445" v="448"/>
          <ac:spMkLst>
            <pc:docMk/>
            <pc:sldMk cId="3540849915" sldId="257"/>
            <ac:spMk id="13" creationId="{CCA57968-8782-447A-A60A-4ABC325FD0D9}"/>
          </ac:spMkLst>
        </pc:spChg>
        <pc:spChg chg="add">
          <ac:chgData name="Velasquez, Jose Juan - (jjvelasquez)" userId="S::jjvelasquez@arizona.edu::b712d981-f092-417a-b5c1-a91602c45062" providerId="AD" clId="Web-{7A1DCAC4-6F12-4D4A-A9AD-E3108E9A3219}" dt="2023-09-24T01:17:23.445" v="448"/>
          <ac:spMkLst>
            <pc:docMk/>
            <pc:sldMk cId="3540849915" sldId="257"/>
            <ac:spMk id="21" creationId="{7E706D8F-0FE3-4512-9B6B-FD5BCFABC6BF}"/>
          </ac:spMkLst>
        </pc:spChg>
        <pc:spChg chg="add del">
          <ac:chgData name="Velasquez, Jose Juan - (jjvelasquez)" userId="S::jjvelasquez@arizona.edu::b712d981-f092-417a-b5c1-a91602c45062" providerId="AD" clId="Web-{7A1DCAC4-6F12-4D4A-A9AD-E3108E9A3219}" dt="2023-09-24T01:14:45.200" v="421"/>
          <ac:spMkLst>
            <pc:docMk/>
            <pc:sldMk cId="3540849915" sldId="257"/>
            <ac:spMk id="22" creationId="{94C52C56-BEF2-4E22-8C8E-A7AC96B03A72}"/>
          </ac:spMkLst>
        </pc:spChg>
        <pc:spChg chg="add mod">
          <ac:chgData name="Velasquez, Jose Juan - (jjvelasquez)" userId="S::jjvelasquez@arizona.edu::b712d981-f092-417a-b5c1-a91602c45062" providerId="AD" clId="Web-{7A1DCAC4-6F12-4D4A-A9AD-E3108E9A3219}" dt="2023-09-24T01:31:25.938" v="827" actId="20577"/>
          <ac:spMkLst>
            <pc:docMk/>
            <pc:sldMk cId="3540849915" sldId="257"/>
            <ac:spMk id="23" creationId="{337E6E09-8228-6431-34AD-A60984F3DF3D}"/>
          </ac:spMkLst>
        </pc:spChg>
        <pc:spChg chg="add del">
          <ac:chgData name="Velasquez, Jose Juan - (jjvelasquez)" userId="S::jjvelasquez@arizona.edu::b712d981-f092-417a-b5c1-a91602c45062" providerId="AD" clId="Web-{7A1DCAC4-6F12-4D4A-A9AD-E3108E9A3219}" dt="2023-09-24T01:14:45.200" v="421"/>
          <ac:spMkLst>
            <pc:docMk/>
            <pc:sldMk cId="3540849915" sldId="257"/>
            <ac:spMk id="24" creationId="{42285737-90EE-47DC-AC80-8AE156B11969}"/>
          </ac:spMkLst>
        </pc:spChg>
        <pc:spChg chg="add">
          <ac:chgData name="Velasquez, Jose Juan - (jjvelasquez)" userId="S::jjvelasquez@arizona.edu::b712d981-f092-417a-b5c1-a91602c45062" providerId="AD" clId="Web-{7A1DCAC4-6F12-4D4A-A9AD-E3108E9A3219}" dt="2023-09-24T01:17:23.445" v="448"/>
          <ac:spMkLst>
            <pc:docMk/>
            <pc:sldMk cId="3540849915" sldId="257"/>
            <ac:spMk id="28" creationId="{5741DA3C-3404-439B-9779-2E27334DFA92}"/>
          </ac:spMkLst>
        </pc:spChg>
        <pc:spChg chg="add">
          <ac:chgData name="Velasquez, Jose Juan - (jjvelasquez)" userId="S::jjvelasquez@arizona.edu::b712d981-f092-417a-b5c1-a91602c45062" providerId="AD" clId="Web-{7A1DCAC4-6F12-4D4A-A9AD-E3108E9A3219}" dt="2023-09-24T01:17:23.445" v="448"/>
          <ac:spMkLst>
            <pc:docMk/>
            <pc:sldMk cId="3540849915" sldId="257"/>
            <ac:spMk id="30" creationId="{CBDC39F9-FC9A-4F8E-82A1-7035AE4A4BD0}"/>
          </ac:spMkLst>
        </pc:spChg>
        <pc:spChg chg="add">
          <ac:chgData name="Velasquez, Jose Juan - (jjvelasquez)" userId="S::jjvelasquez@arizona.edu::b712d981-f092-417a-b5c1-a91602c45062" providerId="AD" clId="Web-{7A1DCAC4-6F12-4D4A-A9AD-E3108E9A3219}" dt="2023-09-24T01:17:23.445" v="448"/>
          <ac:spMkLst>
            <pc:docMk/>
            <pc:sldMk cId="3540849915" sldId="257"/>
            <ac:spMk id="34" creationId="{56623676-520C-4DEA-991C-72A3572205E5}"/>
          </ac:spMkLst>
        </pc:spChg>
        <pc:spChg chg="add">
          <ac:chgData name="Velasquez, Jose Juan - (jjvelasquez)" userId="S::jjvelasquez@arizona.edu::b712d981-f092-417a-b5c1-a91602c45062" providerId="AD" clId="Web-{7A1DCAC4-6F12-4D4A-A9AD-E3108E9A3219}" dt="2023-09-24T01:17:23.445" v="448"/>
          <ac:spMkLst>
            <pc:docMk/>
            <pc:sldMk cId="3540849915" sldId="257"/>
            <ac:spMk id="36" creationId="{C1A327BE-7C0C-4392-90A7-11C28140512C}"/>
          </ac:spMkLst>
        </pc:spChg>
        <pc:spChg chg="add">
          <ac:chgData name="Velasquez, Jose Juan - (jjvelasquez)" userId="S::jjvelasquez@arizona.edu::b712d981-f092-417a-b5c1-a91602c45062" providerId="AD" clId="Web-{7A1DCAC4-6F12-4D4A-A9AD-E3108E9A3219}" dt="2023-09-24T01:17:23.445" v="448"/>
          <ac:spMkLst>
            <pc:docMk/>
            <pc:sldMk cId="3540849915" sldId="257"/>
            <ac:spMk id="38" creationId="{AE0D2D01-64AF-4360-A6B9-059ADA438236}"/>
          </ac:spMkLst>
        </pc:spChg>
        <pc:spChg chg="add">
          <ac:chgData name="Velasquez, Jose Juan - (jjvelasquez)" userId="S::jjvelasquez@arizona.edu::b712d981-f092-417a-b5c1-a91602c45062" providerId="AD" clId="Web-{7A1DCAC4-6F12-4D4A-A9AD-E3108E9A3219}" dt="2023-09-24T01:17:23.445" v="448"/>
          <ac:spMkLst>
            <pc:docMk/>
            <pc:sldMk cId="3540849915" sldId="257"/>
            <ac:spMk id="40" creationId="{BC4BB161-2C80-4F04-8D5F-BECE89FEA15E}"/>
          </ac:spMkLst>
        </pc:spChg>
        <pc:grpChg chg="add">
          <ac:chgData name="Velasquez, Jose Juan - (jjvelasquez)" userId="S::jjvelasquez@arizona.edu::b712d981-f092-417a-b5c1-a91602c45062" providerId="AD" clId="Web-{7A1DCAC4-6F12-4D4A-A9AD-E3108E9A3219}" dt="2023-09-24T01:17:23.445" v="448"/>
          <ac:grpSpMkLst>
            <pc:docMk/>
            <pc:sldMk cId="3540849915" sldId="257"/>
            <ac:grpSpMk id="11" creationId="{71092D16-14DA-4606-831F-0DB3EEECB91C}"/>
          </ac:grpSpMkLst>
        </pc:grpChg>
        <pc:grpChg chg="add del">
          <ac:chgData name="Velasquez, Jose Juan - (jjvelasquez)" userId="S::jjvelasquez@arizona.edu::b712d981-f092-417a-b5c1-a91602c45062" providerId="AD" clId="Web-{7A1DCAC4-6F12-4D4A-A9AD-E3108E9A3219}" dt="2023-09-24T01:14:45.200" v="421"/>
          <ac:grpSpMkLst>
            <pc:docMk/>
            <pc:sldMk cId="3540849915" sldId="257"/>
            <ac:grpSpMk id="14" creationId="{71092D16-14DA-4606-831F-0DB3EEECB91C}"/>
          </ac:grpSpMkLst>
        </pc:grpChg>
        <pc:grpChg chg="add del">
          <ac:chgData name="Velasquez, Jose Juan - (jjvelasquez)" userId="S::jjvelasquez@arizona.edu::b712d981-f092-417a-b5c1-a91602c45062" providerId="AD" clId="Web-{7A1DCAC4-6F12-4D4A-A9AD-E3108E9A3219}" dt="2023-09-24T01:14:45.200" v="421"/>
          <ac:grpSpMkLst>
            <pc:docMk/>
            <pc:sldMk cId="3540849915" sldId="257"/>
            <ac:grpSpMk id="26" creationId="{B57BDC17-F1B3-455F-BBF1-680AA1F25C06}"/>
          </ac:grpSpMkLst>
        </pc:grpChg>
        <pc:cxnChg chg="add">
          <ac:chgData name="Velasquez, Jose Juan - (jjvelasquez)" userId="S::jjvelasquez@arizona.edu::b712d981-f092-417a-b5c1-a91602c45062" providerId="AD" clId="Web-{7A1DCAC4-6F12-4D4A-A9AD-E3108E9A3219}" dt="2023-09-24T01:17:23.445" v="448"/>
          <ac:cxnSpMkLst>
            <pc:docMk/>
            <pc:sldMk cId="3540849915" sldId="257"/>
            <ac:cxnSpMk id="32" creationId="{4AA6B760-9F6A-4545-99F6-8F383ADF118E}"/>
          </ac:cxnSpMkLst>
        </pc:cxnChg>
      </pc:sldChg>
    </pc:docChg>
  </pc:docChgLst>
  <pc:docChgLst>
    <pc:chgData name="Burns, Jackson Christopher - (jacksonb2021)" userId="d3a00c82-8926-4588-919f-3755a848e2bb" providerId="ADAL" clId="{7FA1951F-DA22-4CAE-A609-14225E4F4345}"/>
    <pc:docChg chg="undo custSel addSld delSld modSld sldOrd">
      <pc:chgData name="Burns, Jackson Christopher - (jacksonb2021)" userId="d3a00c82-8926-4588-919f-3755a848e2bb" providerId="ADAL" clId="{7FA1951F-DA22-4CAE-A609-14225E4F4345}" dt="2023-09-26T00:11:49.655" v="3168" actId="20577"/>
      <pc:docMkLst>
        <pc:docMk/>
      </pc:docMkLst>
      <pc:sldChg chg="modSp mod">
        <pc:chgData name="Burns, Jackson Christopher - (jacksonb2021)" userId="d3a00c82-8926-4588-919f-3755a848e2bb" providerId="ADAL" clId="{7FA1951F-DA22-4CAE-A609-14225E4F4345}" dt="2023-09-20T20:11:49.968" v="93" actId="14100"/>
        <pc:sldMkLst>
          <pc:docMk/>
          <pc:sldMk cId="280078209" sldId="256"/>
        </pc:sldMkLst>
        <pc:spChg chg="mod">
          <ac:chgData name="Burns, Jackson Christopher - (jacksonb2021)" userId="d3a00c82-8926-4588-919f-3755a848e2bb" providerId="ADAL" clId="{7FA1951F-DA22-4CAE-A609-14225E4F4345}" dt="2023-09-20T20:11:29.302" v="14" actId="20577"/>
          <ac:spMkLst>
            <pc:docMk/>
            <pc:sldMk cId="280078209" sldId="256"/>
            <ac:spMk id="2" creationId="{B07D4FEB-845A-37CB-57E1-45ECE47B87E2}"/>
          </ac:spMkLst>
        </pc:spChg>
        <pc:spChg chg="mod">
          <ac:chgData name="Burns, Jackson Christopher - (jacksonb2021)" userId="d3a00c82-8926-4588-919f-3755a848e2bb" providerId="ADAL" clId="{7FA1951F-DA22-4CAE-A609-14225E4F4345}" dt="2023-09-20T20:11:49.968" v="93" actId="14100"/>
          <ac:spMkLst>
            <pc:docMk/>
            <pc:sldMk cId="280078209" sldId="256"/>
            <ac:spMk id="3" creationId="{C603F975-EB0C-F1EA-9763-EE148F6E3072}"/>
          </ac:spMkLst>
        </pc:spChg>
      </pc:sldChg>
      <pc:sldChg chg="modSp new mod">
        <pc:chgData name="Burns, Jackson Christopher - (jacksonb2021)" userId="d3a00c82-8926-4588-919f-3755a848e2bb" providerId="ADAL" clId="{7FA1951F-DA22-4CAE-A609-14225E4F4345}" dt="2023-09-22T23:20:08.784" v="736" actId="20577"/>
        <pc:sldMkLst>
          <pc:docMk/>
          <pc:sldMk cId="3540849915" sldId="257"/>
        </pc:sldMkLst>
        <pc:spChg chg="mod">
          <ac:chgData name="Burns, Jackson Christopher - (jacksonb2021)" userId="d3a00c82-8926-4588-919f-3755a848e2bb" providerId="ADAL" clId="{7FA1951F-DA22-4CAE-A609-14225E4F4345}" dt="2023-09-22T17:45:02.541" v="118" actId="20577"/>
          <ac:spMkLst>
            <pc:docMk/>
            <pc:sldMk cId="3540849915" sldId="257"/>
            <ac:spMk id="2" creationId="{864FF58A-B8DF-6011-C20D-782AFB1B6D33}"/>
          </ac:spMkLst>
        </pc:spChg>
        <pc:spChg chg="mod">
          <ac:chgData name="Burns, Jackson Christopher - (jacksonb2021)" userId="d3a00c82-8926-4588-919f-3755a848e2bb" providerId="ADAL" clId="{7FA1951F-DA22-4CAE-A609-14225E4F4345}" dt="2023-09-22T23:20:08.784" v="736" actId="20577"/>
          <ac:spMkLst>
            <pc:docMk/>
            <pc:sldMk cId="3540849915" sldId="257"/>
            <ac:spMk id="3" creationId="{A20D85B4-2508-3C00-AE35-C1FEE2DB4ECE}"/>
          </ac:spMkLst>
        </pc:spChg>
      </pc:sldChg>
      <pc:sldChg chg="modSp new mod ord">
        <pc:chgData name="Burns, Jackson Christopher - (jacksonb2021)" userId="d3a00c82-8926-4588-919f-3755a848e2bb" providerId="ADAL" clId="{7FA1951F-DA22-4CAE-A609-14225E4F4345}" dt="2023-09-22T17:44:56.577" v="104" actId="20577"/>
        <pc:sldMkLst>
          <pc:docMk/>
          <pc:sldMk cId="1288729948" sldId="258"/>
        </pc:sldMkLst>
        <pc:spChg chg="mod">
          <ac:chgData name="Burns, Jackson Christopher - (jacksonb2021)" userId="d3a00c82-8926-4588-919f-3755a848e2bb" providerId="ADAL" clId="{7FA1951F-DA22-4CAE-A609-14225E4F4345}" dt="2023-09-22T17:44:56.577" v="104" actId="20577"/>
          <ac:spMkLst>
            <pc:docMk/>
            <pc:sldMk cId="1288729948" sldId="258"/>
            <ac:spMk id="2" creationId="{E5D1EE1A-A2DA-FFBE-297F-C8022050921E}"/>
          </ac:spMkLst>
        </pc:spChg>
      </pc:sldChg>
      <pc:sldChg chg="delSp modSp new mod ord">
        <pc:chgData name="Burns, Jackson Christopher - (jacksonb2021)" userId="d3a00c82-8926-4588-919f-3755a848e2bb" providerId="ADAL" clId="{7FA1951F-DA22-4CAE-A609-14225E4F4345}" dt="2023-09-25T14:24:34.462" v="1584" actId="20577"/>
        <pc:sldMkLst>
          <pc:docMk/>
          <pc:sldMk cId="2430077306" sldId="259"/>
        </pc:sldMkLst>
        <pc:spChg chg="mod">
          <ac:chgData name="Burns, Jackson Christopher - (jacksonb2021)" userId="d3a00c82-8926-4588-919f-3755a848e2bb" providerId="ADAL" clId="{7FA1951F-DA22-4CAE-A609-14225E4F4345}" dt="2023-09-22T17:45:07.049" v="128" actId="20577"/>
          <ac:spMkLst>
            <pc:docMk/>
            <pc:sldMk cId="2430077306" sldId="259"/>
            <ac:spMk id="2" creationId="{BFB908C4-F84C-C2A5-8BD2-C014F0FA346C}"/>
          </ac:spMkLst>
        </pc:spChg>
        <pc:spChg chg="mod">
          <ac:chgData name="Burns, Jackson Christopher - (jacksonb2021)" userId="d3a00c82-8926-4588-919f-3755a848e2bb" providerId="ADAL" clId="{7FA1951F-DA22-4CAE-A609-14225E4F4345}" dt="2023-09-25T14:24:34.462" v="1584" actId="20577"/>
          <ac:spMkLst>
            <pc:docMk/>
            <pc:sldMk cId="2430077306" sldId="259"/>
            <ac:spMk id="3" creationId="{323A7A13-B3F0-D72E-957A-D2DE216CF669}"/>
          </ac:spMkLst>
        </pc:spChg>
        <pc:spChg chg="del mod">
          <ac:chgData name="Burns, Jackson Christopher - (jacksonb2021)" userId="d3a00c82-8926-4588-919f-3755a848e2bb" providerId="ADAL" clId="{7FA1951F-DA22-4CAE-A609-14225E4F4345}" dt="2023-09-24T19:38:48.808" v="1157" actId="478"/>
          <ac:spMkLst>
            <pc:docMk/>
            <pc:sldMk cId="2430077306" sldId="259"/>
            <ac:spMk id="4" creationId="{43B3D517-53FE-7A78-3C5E-2CF80052E24F}"/>
          </ac:spMkLst>
        </pc:spChg>
        <pc:spChg chg="del mod">
          <ac:chgData name="Burns, Jackson Christopher - (jacksonb2021)" userId="d3a00c82-8926-4588-919f-3755a848e2bb" providerId="ADAL" clId="{7FA1951F-DA22-4CAE-A609-14225E4F4345}" dt="2023-09-24T19:38:46.431" v="1155" actId="478"/>
          <ac:spMkLst>
            <pc:docMk/>
            <pc:sldMk cId="2430077306" sldId="259"/>
            <ac:spMk id="5" creationId="{8F302338-87F4-A8BC-5212-18CCD6D9FB7B}"/>
          </ac:spMkLst>
        </pc:spChg>
        <pc:spChg chg="del">
          <ac:chgData name="Burns, Jackson Christopher - (jacksonb2021)" userId="d3a00c82-8926-4588-919f-3755a848e2bb" providerId="ADAL" clId="{7FA1951F-DA22-4CAE-A609-14225E4F4345}" dt="2023-09-24T19:38:47.473" v="1156" actId="478"/>
          <ac:spMkLst>
            <pc:docMk/>
            <pc:sldMk cId="2430077306" sldId="259"/>
            <ac:spMk id="6" creationId="{444AB187-E4F1-E94A-048D-7AE4D5734140}"/>
          </ac:spMkLst>
        </pc:spChg>
      </pc:sldChg>
      <pc:sldChg chg="modSp new del mod ord">
        <pc:chgData name="Burns, Jackson Christopher - (jacksonb2021)" userId="d3a00c82-8926-4588-919f-3755a848e2bb" providerId="ADAL" clId="{7FA1951F-DA22-4CAE-A609-14225E4F4345}" dt="2023-09-22T23:19:48.717" v="709" actId="47"/>
        <pc:sldMkLst>
          <pc:docMk/>
          <pc:sldMk cId="3333609657" sldId="260"/>
        </pc:sldMkLst>
        <pc:spChg chg="mod">
          <ac:chgData name="Burns, Jackson Christopher - (jacksonb2021)" userId="d3a00c82-8926-4588-919f-3755a848e2bb" providerId="ADAL" clId="{7FA1951F-DA22-4CAE-A609-14225E4F4345}" dt="2023-09-22T17:45:20.035" v="146" actId="20577"/>
          <ac:spMkLst>
            <pc:docMk/>
            <pc:sldMk cId="3333609657" sldId="260"/>
            <ac:spMk id="2" creationId="{27856FCB-E8C1-C425-14BE-5B3FA9D22C49}"/>
          </ac:spMkLst>
        </pc:spChg>
      </pc:sldChg>
      <pc:sldChg chg="modSp add mod">
        <pc:chgData name="Burns, Jackson Christopher - (jacksonb2021)" userId="d3a00c82-8926-4588-919f-3755a848e2bb" providerId="ADAL" clId="{7FA1951F-DA22-4CAE-A609-14225E4F4345}" dt="2023-09-24T19:41:36.646" v="1182" actId="20577"/>
        <pc:sldMkLst>
          <pc:docMk/>
          <pc:sldMk cId="3237312032" sldId="261"/>
        </pc:sldMkLst>
        <pc:spChg chg="mod">
          <ac:chgData name="Burns, Jackson Christopher - (jacksonb2021)" userId="d3a00c82-8926-4588-919f-3755a848e2bb" providerId="ADAL" clId="{7FA1951F-DA22-4CAE-A609-14225E4F4345}" dt="2023-09-24T19:41:36.646" v="1182" actId="20577"/>
          <ac:spMkLst>
            <pc:docMk/>
            <pc:sldMk cId="3237312032" sldId="261"/>
            <ac:spMk id="2" creationId="{E5D1EE1A-A2DA-FFBE-297F-C8022050921E}"/>
          </ac:spMkLst>
        </pc:spChg>
        <pc:spChg chg="mod">
          <ac:chgData name="Burns, Jackson Christopher - (jacksonb2021)" userId="d3a00c82-8926-4588-919f-3755a848e2bb" providerId="ADAL" clId="{7FA1951F-DA22-4CAE-A609-14225E4F4345}" dt="2023-09-22T17:46:11.057" v="286" actId="20577"/>
          <ac:spMkLst>
            <pc:docMk/>
            <pc:sldMk cId="3237312032" sldId="261"/>
            <ac:spMk id="3" creationId="{457DC868-5452-954E-2F08-D0D4B5529CFB}"/>
          </ac:spMkLst>
        </pc:spChg>
      </pc:sldChg>
      <pc:sldChg chg="modSp new mod">
        <pc:chgData name="Burns, Jackson Christopher - (jacksonb2021)" userId="d3a00c82-8926-4588-919f-3755a848e2bb" providerId="ADAL" clId="{7FA1951F-DA22-4CAE-A609-14225E4F4345}" dt="2023-09-22T21:22:43.938" v="708" actId="20577"/>
        <pc:sldMkLst>
          <pc:docMk/>
          <pc:sldMk cId="303907745" sldId="262"/>
        </pc:sldMkLst>
        <pc:spChg chg="mod">
          <ac:chgData name="Burns, Jackson Christopher - (jacksonb2021)" userId="d3a00c82-8926-4588-919f-3755a848e2bb" providerId="ADAL" clId="{7FA1951F-DA22-4CAE-A609-14225E4F4345}" dt="2023-09-22T17:46:16.427" v="295" actId="20577"/>
          <ac:spMkLst>
            <pc:docMk/>
            <pc:sldMk cId="303907745" sldId="262"/>
            <ac:spMk id="2" creationId="{ABD32AC3-D339-12EB-1422-A4F7FFA23F04}"/>
          </ac:spMkLst>
        </pc:spChg>
        <pc:spChg chg="mod">
          <ac:chgData name="Burns, Jackson Christopher - (jacksonb2021)" userId="d3a00c82-8926-4588-919f-3755a848e2bb" providerId="ADAL" clId="{7FA1951F-DA22-4CAE-A609-14225E4F4345}" dt="2023-09-22T21:22:43.938" v="708" actId="20577"/>
          <ac:spMkLst>
            <pc:docMk/>
            <pc:sldMk cId="303907745" sldId="262"/>
            <ac:spMk id="3" creationId="{3BFE89DE-E28C-33F3-EA55-F76AEA416E41}"/>
          </ac:spMkLst>
        </pc:spChg>
      </pc:sldChg>
      <pc:sldChg chg="modSp new del mod">
        <pc:chgData name="Burns, Jackson Christopher - (jacksonb2021)" userId="d3a00c82-8926-4588-919f-3755a848e2bb" providerId="ADAL" clId="{7FA1951F-DA22-4CAE-A609-14225E4F4345}" dt="2023-09-22T17:46:51.847" v="306" actId="47"/>
        <pc:sldMkLst>
          <pc:docMk/>
          <pc:sldMk cId="894838628" sldId="263"/>
        </pc:sldMkLst>
        <pc:spChg chg="mod">
          <ac:chgData name="Burns, Jackson Christopher - (jacksonb2021)" userId="d3a00c82-8926-4588-919f-3755a848e2bb" providerId="ADAL" clId="{7FA1951F-DA22-4CAE-A609-14225E4F4345}" dt="2023-09-22T17:46:48.960" v="305" actId="20577"/>
          <ac:spMkLst>
            <pc:docMk/>
            <pc:sldMk cId="894838628" sldId="263"/>
            <ac:spMk id="2" creationId="{46B0C7CE-2BBA-DC4C-57BC-C76598AC73B1}"/>
          </ac:spMkLst>
        </pc:spChg>
      </pc:sldChg>
      <pc:sldChg chg="modSp new mod ord">
        <pc:chgData name="Burns, Jackson Christopher - (jacksonb2021)" userId="d3a00c82-8926-4588-919f-3755a848e2bb" providerId="ADAL" clId="{7FA1951F-DA22-4CAE-A609-14225E4F4345}" dt="2023-09-22T17:47:01.491" v="335" actId="20577"/>
        <pc:sldMkLst>
          <pc:docMk/>
          <pc:sldMk cId="3114008543" sldId="263"/>
        </pc:sldMkLst>
        <pc:spChg chg="mod">
          <ac:chgData name="Burns, Jackson Christopher - (jacksonb2021)" userId="d3a00c82-8926-4588-919f-3755a848e2bb" providerId="ADAL" clId="{7FA1951F-DA22-4CAE-A609-14225E4F4345}" dt="2023-09-22T17:47:01.491" v="335" actId="20577"/>
          <ac:spMkLst>
            <pc:docMk/>
            <pc:sldMk cId="3114008543" sldId="263"/>
            <ac:spMk id="2" creationId="{5ACB7058-9775-08B4-8AEA-7EB0073A1BAD}"/>
          </ac:spMkLst>
        </pc:spChg>
      </pc:sldChg>
      <pc:sldChg chg="modSp new mod">
        <pc:chgData name="Burns, Jackson Christopher - (jacksonb2021)" userId="d3a00c82-8926-4588-919f-3755a848e2bb" providerId="ADAL" clId="{7FA1951F-DA22-4CAE-A609-14225E4F4345}" dt="2023-09-22T21:08:59.811" v="345" actId="20577"/>
        <pc:sldMkLst>
          <pc:docMk/>
          <pc:sldMk cId="1436735793" sldId="265"/>
        </pc:sldMkLst>
        <pc:spChg chg="mod">
          <ac:chgData name="Burns, Jackson Christopher - (jacksonb2021)" userId="d3a00c82-8926-4588-919f-3755a848e2bb" providerId="ADAL" clId="{7FA1951F-DA22-4CAE-A609-14225E4F4345}" dt="2023-09-22T21:08:59.811" v="345" actId="20577"/>
          <ac:spMkLst>
            <pc:docMk/>
            <pc:sldMk cId="1436735793" sldId="265"/>
            <ac:spMk id="2" creationId="{ABCD689A-6E92-E29A-1D86-161C40D8E82C}"/>
          </ac:spMkLst>
        </pc:spChg>
      </pc:sldChg>
      <pc:sldChg chg="new del">
        <pc:chgData name="Burns, Jackson Christopher - (jacksonb2021)" userId="d3a00c82-8926-4588-919f-3755a848e2bb" providerId="ADAL" clId="{7FA1951F-DA22-4CAE-A609-14225E4F4345}" dt="2023-09-22T21:10:13.615" v="349" actId="680"/>
        <pc:sldMkLst>
          <pc:docMk/>
          <pc:sldMk cId="1623530461" sldId="266"/>
        </pc:sldMkLst>
      </pc:sldChg>
      <pc:sldChg chg="modSp new mod ord">
        <pc:chgData name="Burns, Jackson Christopher - (jacksonb2021)" userId="d3a00c82-8926-4588-919f-3755a848e2bb" providerId="ADAL" clId="{7FA1951F-DA22-4CAE-A609-14225E4F4345}" dt="2023-09-25T19:52:40.081" v="1621"/>
        <pc:sldMkLst>
          <pc:docMk/>
          <pc:sldMk cId="2646596324" sldId="266"/>
        </pc:sldMkLst>
        <pc:spChg chg="mod">
          <ac:chgData name="Burns, Jackson Christopher - (jacksonb2021)" userId="d3a00c82-8926-4588-919f-3755a848e2bb" providerId="ADAL" clId="{7FA1951F-DA22-4CAE-A609-14225E4F4345}" dt="2023-09-22T21:12:15.554" v="606" actId="20577"/>
          <ac:spMkLst>
            <pc:docMk/>
            <pc:sldMk cId="2646596324" sldId="266"/>
            <ac:spMk id="2" creationId="{6B3B60EF-3BB1-B43E-8A7F-AC0F6B44D6CA}"/>
          </ac:spMkLst>
        </pc:spChg>
        <pc:spChg chg="mod">
          <ac:chgData name="Burns, Jackson Christopher - (jacksonb2021)" userId="d3a00c82-8926-4588-919f-3755a848e2bb" providerId="ADAL" clId="{7FA1951F-DA22-4CAE-A609-14225E4F4345}" dt="2023-09-22T21:12:19.043" v="609" actId="20577"/>
          <ac:spMkLst>
            <pc:docMk/>
            <pc:sldMk cId="2646596324" sldId="266"/>
            <ac:spMk id="3" creationId="{8C253C63-A770-6F90-55A5-40FC79B657D8}"/>
          </ac:spMkLst>
        </pc:spChg>
      </pc:sldChg>
      <pc:sldChg chg="modSp mod">
        <pc:chgData name="Burns, Jackson Christopher - (jacksonb2021)" userId="d3a00c82-8926-4588-919f-3755a848e2bb" providerId="ADAL" clId="{7FA1951F-DA22-4CAE-A609-14225E4F4345}" dt="2023-09-24T19:39:25.210" v="1166" actId="20577"/>
        <pc:sldMkLst>
          <pc:docMk/>
          <pc:sldMk cId="1124325701" sldId="268"/>
        </pc:sldMkLst>
        <pc:spChg chg="mod">
          <ac:chgData name="Burns, Jackson Christopher - (jacksonb2021)" userId="d3a00c82-8926-4588-919f-3755a848e2bb" providerId="ADAL" clId="{7FA1951F-DA22-4CAE-A609-14225E4F4345}" dt="2023-09-24T19:07:15.355" v="1109" actId="1076"/>
          <ac:spMkLst>
            <pc:docMk/>
            <pc:sldMk cId="1124325701" sldId="268"/>
            <ac:spMk id="2" creationId="{919A4AF4-6DD0-4AC7-4504-FC4ADF0FF364}"/>
          </ac:spMkLst>
        </pc:spChg>
        <pc:spChg chg="mod">
          <ac:chgData name="Burns, Jackson Christopher - (jacksonb2021)" userId="d3a00c82-8926-4588-919f-3755a848e2bb" providerId="ADAL" clId="{7FA1951F-DA22-4CAE-A609-14225E4F4345}" dt="2023-09-24T19:39:25.210" v="1166" actId="20577"/>
          <ac:spMkLst>
            <pc:docMk/>
            <pc:sldMk cId="1124325701" sldId="268"/>
            <ac:spMk id="3" creationId="{D8ADECCF-7241-9EAA-ED4E-0E264A54F746}"/>
          </ac:spMkLst>
        </pc:spChg>
      </pc:sldChg>
      <pc:sldChg chg="modSp mod">
        <pc:chgData name="Burns, Jackson Christopher - (jacksonb2021)" userId="d3a00c82-8926-4588-919f-3755a848e2bb" providerId="ADAL" clId="{7FA1951F-DA22-4CAE-A609-14225E4F4345}" dt="2023-09-25T19:53:52.183" v="1703" actId="6549"/>
        <pc:sldMkLst>
          <pc:docMk/>
          <pc:sldMk cId="2330973720" sldId="269"/>
        </pc:sldMkLst>
        <pc:spChg chg="mod">
          <ac:chgData name="Burns, Jackson Christopher - (jacksonb2021)" userId="d3a00c82-8926-4588-919f-3755a848e2bb" providerId="ADAL" clId="{7FA1951F-DA22-4CAE-A609-14225E4F4345}" dt="2023-09-25T19:53:52.183" v="1703" actId="6549"/>
          <ac:spMkLst>
            <pc:docMk/>
            <pc:sldMk cId="2330973720" sldId="269"/>
            <ac:spMk id="3" creationId="{899FED06-1770-BEF6-8ACD-AFA810673B20}"/>
          </ac:spMkLst>
        </pc:spChg>
      </pc:sldChg>
      <pc:sldChg chg="modSp new mod">
        <pc:chgData name="Burns, Jackson Christopher - (jacksonb2021)" userId="d3a00c82-8926-4588-919f-3755a848e2bb" providerId="ADAL" clId="{7FA1951F-DA22-4CAE-A609-14225E4F4345}" dt="2023-09-25T14:23:11.065" v="1573" actId="27636"/>
        <pc:sldMkLst>
          <pc:docMk/>
          <pc:sldMk cId="223345065" sldId="270"/>
        </pc:sldMkLst>
        <pc:spChg chg="mod">
          <ac:chgData name="Burns, Jackson Christopher - (jacksonb2021)" userId="d3a00c82-8926-4588-919f-3755a848e2bb" providerId="ADAL" clId="{7FA1951F-DA22-4CAE-A609-14225E4F4345}" dt="2023-09-24T19:27:14.969" v="1151" actId="27636"/>
          <ac:spMkLst>
            <pc:docMk/>
            <pc:sldMk cId="223345065" sldId="270"/>
            <ac:spMk id="2" creationId="{34E9710F-A283-1E92-289D-854C7B9AE50F}"/>
          </ac:spMkLst>
        </pc:spChg>
        <pc:spChg chg="mod">
          <ac:chgData name="Burns, Jackson Christopher - (jacksonb2021)" userId="d3a00c82-8926-4588-919f-3755a848e2bb" providerId="ADAL" clId="{7FA1951F-DA22-4CAE-A609-14225E4F4345}" dt="2023-09-25T14:23:11.065" v="1573" actId="27636"/>
          <ac:spMkLst>
            <pc:docMk/>
            <pc:sldMk cId="223345065" sldId="270"/>
            <ac:spMk id="3" creationId="{60075B9B-2067-728E-E84A-A0E29E735005}"/>
          </ac:spMkLst>
        </pc:spChg>
      </pc:sldChg>
      <pc:sldChg chg="new del">
        <pc:chgData name="Burns, Jackson Christopher - (jacksonb2021)" userId="d3a00c82-8926-4588-919f-3755a848e2bb" providerId="ADAL" clId="{7FA1951F-DA22-4CAE-A609-14225E4F4345}" dt="2023-09-24T19:27:04.276" v="1130" actId="680"/>
        <pc:sldMkLst>
          <pc:docMk/>
          <pc:sldMk cId="2722001464" sldId="270"/>
        </pc:sldMkLst>
      </pc:sldChg>
      <pc:sldChg chg="modSp new mod">
        <pc:chgData name="Burns, Jackson Christopher - (jacksonb2021)" userId="d3a00c82-8926-4588-919f-3755a848e2bb" providerId="ADAL" clId="{7FA1951F-DA22-4CAE-A609-14225E4F4345}" dt="2023-09-25T22:45:21.220" v="2451" actId="14100"/>
        <pc:sldMkLst>
          <pc:docMk/>
          <pc:sldMk cId="3514416368" sldId="274"/>
        </pc:sldMkLst>
        <pc:spChg chg="mod">
          <ac:chgData name="Burns, Jackson Christopher - (jacksonb2021)" userId="d3a00c82-8926-4588-919f-3755a848e2bb" providerId="ADAL" clId="{7FA1951F-DA22-4CAE-A609-14225E4F4345}" dt="2023-09-25T22:04:05.665" v="1768" actId="1076"/>
          <ac:spMkLst>
            <pc:docMk/>
            <pc:sldMk cId="3514416368" sldId="274"/>
            <ac:spMk id="2" creationId="{B935FCF2-D2D0-F5B0-992A-6EF0E2A2AD20}"/>
          </ac:spMkLst>
        </pc:spChg>
        <pc:spChg chg="mod">
          <ac:chgData name="Burns, Jackson Christopher - (jacksonb2021)" userId="d3a00c82-8926-4588-919f-3755a848e2bb" providerId="ADAL" clId="{7FA1951F-DA22-4CAE-A609-14225E4F4345}" dt="2023-09-25T22:45:21.220" v="2451" actId="14100"/>
          <ac:spMkLst>
            <pc:docMk/>
            <pc:sldMk cId="3514416368" sldId="274"/>
            <ac:spMk id="3" creationId="{D6DB9F00-4606-17CC-63AD-1A2CE4C8A645}"/>
          </ac:spMkLst>
        </pc:spChg>
      </pc:sldChg>
      <pc:sldChg chg="modSp new mod">
        <pc:chgData name="Burns, Jackson Christopher - (jacksonb2021)" userId="d3a00c82-8926-4588-919f-3755a848e2bb" providerId="ADAL" clId="{7FA1951F-DA22-4CAE-A609-14225E4F4345}" dt="2023-09-26T00:11:49.655" v="3168" actId="20577"/>
        <pc:sldMkLst>
          <pc:docMk/>
          <pc:sldMk cId="1005201040" sldId="275"/>
        </pc:sldMkLst>
        <pc:spChg chg="mod">
          <ac:chgData name="Burns, Jackson Christopher - (jacksonb2021)" userId="d3a00c82-8926-4588-919f-3755a848e2bb" providerId="ADAL" clId="{7FA1951F-DA22-4CAE-A609-14225E4F4345}" dt="2023-09-26T00:11:49.655" v="3168" actId="20577"/>
          <ac:spMkLst>
            <pc:docMk/>
            <pc:sldMk cId="1005201040" sldId="275"/>
            <ac:spMk id="2" creationId="{6C575E16-D12B-D559-BBF9-08947D6AD672}"/>
          </ac:spMkLst>
        </pc:spChg>
        <pc:spChg chg="mod">
          <ac:chgData name="Burns, Jackson Christopher - (jacksonb2021)" userId="d3a00c82-8926-4588-919f-3755a848e2bb" providerId="ADAL" clId="{7FA1951F-DA22-4CAE-A609-14225E4F4345}" dt="2023-09-26T00:11:44.972" v="3160" actId="20577"/>
          <ac:spMkLst>
            <pc:docMk/>
            <pc:sldMk cId="1005201040" sldId="275"/>
            <ac:spMk id="3" creationId="{181A343B-3801-C6EE-9B8C-760BB3B47CD7}"/>
          </ac:spMkLst>
        </pc:spChg>
      </pc:sldChg>
    </pc:docChg>
  </pc:docChgLst>
  <pc:docChgLst>
    <pc:chgData name="Velasquez, Jose Juan - (jjvelasquez)" userId="S::jjvelasquez@arizona.edu::b712d981-f092-417a-b5c1-a91602c45062" providerId="AD" clId="Web-{293D90BD-8C56-5988-53E2-3D2665018319}"/>
    <pc:docChg chg="addSld delSld modSld sldOrd">
      <pc:chgData name="Velasquez, Jose Juan - (jjvelasquez)" userId="S::jjvelasquez@arizona.edu::b712d981-f092-417a-b5c1-a91602c45062" providerId="AD" clId="Web-{293D90BD-8C56-5988-53E2-3D2665018319}" dt="2023-09-24T20:46:59.870" v="906" actId="1076"/>
      <pc:docMkLst>
        <pc:docMk/>
      </pc:docMkLst>
      <pc:sldChg chg="del">
        <pc:chgData name="Velasquez, Jose Juan - (jjvelasquez)" userId="S::jjvelasquez@arizona.edu::b712d981-f092-417a-b5c1-a91602c45062" providerId="AD" clId="Web-{293D90BD-8C56-5988-53E2-3D2665018319}" dt="2023-09-24T20:06:23.971" v="146"/>
        <pc:sldMkLst>
          <pc:docMk/>
          <pc:sldMk cId="3540849915" sldId="257"/>
        </pc:sldMkLst>
      </pc:sldChg>
      <pc:sldChg chg="addSp modSp mod modClrScheme chgLayout">
        <pc:chgData name="Velasquez, Jose Juan - (jjvelasquez)" userId="S::jjvelasquez@arizona.edu::b712d981-f092-417a-b5c1-a91602c45062" providerId="AD" clId="Web-{293D90BD-8C56-5988-53E2-3D2665018319}" dt="2023-09-24T20:45:52.415" v="874" actId="20577"/>
        <pc:sldMkLst>
          <pc:docMk/>
          <pc:sldMk cId="2430077306" sldId="259"/>
        </pc:sldMkLst>
        <pc:spChg chg="mod ord">
          <ac:chgData name="Velasquez, Jose Juan - (jjvelasquez)" userId="S::jjvelasquez@arizona.edu::b712d981-f092-417a-b5c1-a91602c45062" providerId="AD" clId="Web-{293D90BD-8C56-5988-53E2-3D2665018319}" dt="2023-09-24T20:43:17.501" v="827" actId="1076"/>
          <ac:spMkLst>
            <pc:docMk/>
            <pc:sldMk cId="2430077306" sldId="259"/>
            <ac:spMk id="2" creationId="{BFB908C4-F84C-C2A5-8BD2-C014F0FA346C}"/>
          </ac:spMkLst>
        </pc:spChg>
        <pc:spChg chg="mod ord">
          <ac:chgData name="Velasquez, Jose Juan - (jjvelasquez)" userId="S::jjvelasquez@arizona.edu::b712d981-f092-417a-b5c1-a91602c45062" providerId="AD" clId="Web-{293D90BD-8C56-5988-53E2-3D2665018319}" dt="2023-09-24T20:45:29.492" v="872" actId="1076"/>
          <ac:spMkLst>
            <pc:docMk/>
            <pc:sldMk cId="2430077306" sldId="259"/>
            <ac:spMk id="3" creationId="{323A7A13-B3F0-D72E-957A-D2DE216CF669}"/>
          </ac:spMkLst>
        </pc:spChg>
        <pc:spChg chg="add mod ord">
          <ac:chgData name="Velasquez, Jose Juan - (jjvelasquez)" userId="S::jjvelasquez@arizona.edu::b712d981-f092-417a-b5c1-a91602c45062" providerId="AD" clId="Web-{293D90BD-8C56-5988-53E2-3D2665018319}" dt="2023-09-24T20:45:52.415" v="874" actId="20577"/>
          <ac:spMkLst>
            <pc:docMk/>
            <pc:sldMk cId="2430077306" sldId="259"/>
            <ac:spMk id="4" creationId="{D1C66EC3-A944-976A-B7DB-034DCB592B33}"/>
          </ac:spMkLst>
        </pc:spChg>
      </pc:sldChg>
      <pc:sldChg chg="modSp">
        <pc:chgData name="Velasquez, Jose Juan - (jjvelasquez)" userId="S::jjvelasquez@arizona.edu::b712d981-f092-417a-b5c1-a91602c45062" providerId="AD" clId="Web-{293D90BD-8C56-5988-53E2-3D2665018319}" dt="2023-09-24T20:10:10.103" v="154" actId="20577"/>
        <pc:sldMkLst>
          <pc:docMk/>
          <pc:sldMk cId="303907745" sldId="262"/>
        </pc:sldMkLst>
        <pc:spChg chg="mod">
          <ac:chgData name="Velasquez, Jose Juan - (jjvelasquez)" userId="S::jjvelasquez@arizona.edu::b712d981-f092-417a-b5c1-a91602c45062" providerId="AD" clId="Web-{293D90BD-8C56-5988-53E2-3D2665018319}" dt="2023-09-24T20:10:10.103" v="154" actId="20577"/>
          <ac:spMkLst>
            <pc:docMk/>
            <pc:sldMk cId="303907745" sldId="262"/>
            <ac:spMk id="3" creationId="{3BFE89DE-E28C-33F3-EA55-F76AEA416E41}"/>
          </ac:spMkLst>
        </pc:spChg>
      </pc:sldChg>
      <pc:sldChg chg="modSp">
        <pc:chgData name="Velasquez, Jose Juan - (jjvelasquez)" userId="S::jjvelasquez@arizona.edu::b712d981-f092-417a-b5c1-a91602c45062" providerId="AD" clId="Web-{293D90BD-8C56-5988-53E2-3D2665018319}" dt="2023-09-24T20:38:25.519" v="697" actId="1076"/>
        <pc:sldMkLst>
          <pc:docMk/>
          <pc:sldMk cId="3114008543" sldId="263"/>
        </pc:sldMkLst>
        <pc:spChg chg="mod">
          <ac:chgData name="Velasquez, Jose Juan - (jjvelasquez)" userId="S::jjvelasquez@arizona.edu::b712d981-f092-417a-b5c1-a91602c45062" providerId="AD" clId="Web-{293D90BD-8C56-5988-53E2-3D2665018319}" dt="2023-09-24T20:16:18.864" v="262" actId="1076"/>
          <ac:spMkLst>
            <pc:docMk/>
            <pc:sldMk cId="3114008543" sldId="263"/>
            <ac:spMk id="2" creationId="{5ACB7058-9775-08B4-8AEA-7EB0073A1BAD}"/>
          </ac:spMkLst>
        </pc:spChg>
        <pc:spChg chg="mod">
          <ac:chgData name="Velasquez, Jose Juan - (jjvelasquez)" userId="S::jjvelasquez@arizona.edu::b712d981-f092-417a-b5c1-a91602c45062" providerId="AD" clId="Web-{293D90BD-8C56-5988-53E2-3D2665018319}" dt="2023-09-24T20:38:02.894" v="683" actId="1076"/>
          <ac:spMkLst>
            <pc:docMk/>
            <pc:sldMk cId="3114008543" sldId="263"/>
            <ac:spMk id="3" creationId="{6A0F97C5-FD17-F250-AD2B-EB120170C1B9}"/>
          </ac:spMkLst>
        </pc:spChg>
        <pc:spChg chg="mod">
          <ac:chgData name="Velasquez, Jose Juan - (jjvelasquez)" userId="S::jjvelasquez@arizona.edu::b712d981-f092-417a-b5c1-a91602c45062" providerId="AD" clId="Web-{293D90BD-8C56-5988-53E2-3D2665018319}" dt="2023-09-24T20:22:15.546" v="350" actId="14100"/>
          <ac:spMkLst>
            <pc:docMk/>
            <pc:sldMk cId="3114008543" sldId="263"/>
            <ac:spMk id="5" creationId="{745A193A-F629-5E89-1E41-F8D6E38E33A6}"/>
          </ac:spMkLst>
        </pc:spChg>
        <pc:spChg chg="mod">
          <ac:chgData name="Velasquez, Jose Juan - (jjvelasquez)" userId="S::jjvelasquez@arizona.edu::b712d981-f092-417a-b5c1-a91602c45062" providerId="AD" clId="Web-{293D90BD-8C56-5988-53E2-3D2665018319}" dt="2023-09-24T20:38:25.519" v="697" actId="1076"/>
          <ac:spMkLst>
            <pc:docMk/>
            <pc:sldMk cId="3114008543" sldId="263"/>
            <ac:spMk id="7" creationId="{B7A39F5F-F07B-2042-CCDB-BD1609BAA99B}"/>
          </ac:spMkLst>
        </pc:spChg>
      </pc:sldChg>
      <pc:sldChg chg="ord">
        <pc:chgData name="Velasquez, Jose Juan - (jjvelasquez)" userId="S::jjvelasquez@arizona.edu::b712d981-f092-417a-b5c1-a91602c45062" providerId="AD" clId="Web-{293D90BD-8C56-5988-53E2-3D2665018319}" dt="2023-09-24T20:23:48.439" v="351"/>
        <pc:sldMkLst>
          <pc:docMk/>
          <pc:sldMk cId="2646596324" sldId="266"/>
        </pc:sldMkLst>
      </pc:sldChg>
      <pc:sldChg chg="addSp modSp">
        <pc:chgData name="Velasquez, Jose Juan - (jjvelasquez)" userId="S::jjvelasquez@arizona.edu::b712d981-f092-417a-b5c1-a91602c45062" providerId="AD" clId="Web-{293D90BD-8C56-5988-53E2-3D2665018319}" dt="2023-09-24T20:45:16.570" v="867" actId="14100"/>
        <pc:sldMkLst>
          <pc:docMk/>
          <pc:sldMk cId="2431941800" sldId="271"/>
        </pc:sldMkLst>
        <pc:spChg chg="mod">
          <ac:chgData name="Velasquez, Jose Juan - (jjvelasquez)" userId="S::jjvelasquez@arizona.edu::b712d981-f092-417a-b5c1-a91602c45062" providerId="AD" clId="Web-{293D90BD-8C56-5988-53E2-3D2665018319}" dt="2023-09-24T20:45:16.570" v="867" actId="14100"/>
          <ac:spMkLst>
            <pc:docMk/>
            <pc:sldMk cId="2431941800" sldId="271"/>
            <ac:spMk id="3" creationId="{23D1923E-5633-3A1E-DC76-7D916C6F3182}"/>
          </ac:spMkLst>
        </pc:spChg>
        <pc:spChg chg="mod">
          <ac:chgData name="Velasquez, Jose Juan - (jjvelasquez)" userId="S::jjvelasquez@arizona.edu::b712d981-f092-417a-b5c1-a91602c45062" providerId="AD" clId="Web-{293D90BD-8C56-5988-53E2-3D2665018319}" dt="2023-09-24T19:57:45.782" v="6" actId="14100"/>
          <ac:spMkLst>
            <pc:docMk/>
            <pc:sldMk cId="2431941800" sldId="271"/>
            <ac:spMk id="4" creationId="{8F01CAE4-3CFF-E0F0-3A86-705A37784AEE}"/>
          </ac:spMkLst>
        </pc:spChg>
        <pc:spChg chg="add mod">
          <ac:chgData name="Velasquez, Jose Juan - (jjvelasquez)" userId="S::jjvelasquez@arizona.edu::b712d981-f092-417a-b5c1-a91602c45062" providerId="AD" clId="Web-{293D90BD-8C56-5988-53E2-3D2665018319}" dt="2023-09-24T20:11:34.105" v="175" actId="1076"/>
          <ac:spMkLst>
            <pc:docMk/>
            <pc:sldMk cId="2431941800" sldId="271"/>
            <ac:spMk id="5" creationId="{D986CFFE-5E8B-2F4B-6081-A61ADF1223AC}"/>
          </ac:spMkLst>
        </pc:spChg>
      </pc:sldChg>
      <pc:sldChg chg="modSp">
        <pc:chgData name="Velasquez, Jose Juan - (jjvelasquez)" userId="S::jjvelasquez@arizona.edu::b712d981-f092-417a-b5c1-a91602c45062" providerId="AD" clId="Web-{293D90BD-8C56-5988-53E2-3D2665018319}" dt="2023-09-24T20:45:02.148" v="866" actId="20577"/>
        <pc:sldMkLst>
          <pc:docMk/>
          <pc:sldMk cId="832571171" sldId="272"/>
        </pc:sldMkLst>
        <pc:spChg chg="mod">
          <ac:chgData name="Velasquez, Jose Juan - (jjvelasquez)" userId="S::jjvelasquez@arizona.edu::b712d981-f092-417a-b5c1-a91602c45062" providerId="AD" clId="Web-{293D90BD-8C56-5988-53E2-3D2665018319}" dt="2023-09-24T20:11:59.575" v="179" actId="1076"/>
          <ac:spMkLst>
            <pc:docMk/>
            <pc:sldMk cId="832571171" sldId="272"/>
            <ac:spMk id="2" creationId="{7A7D3555-F1D4-40E9-34CB-671AACFD033B}"/>
          </ac:spMkLst>
        </pc:spChg>
        <pc:spChg chg="mod">
          <ac:chgData name="Velasquez, Jose Juan - (jjvelasquez)" userId="S::jjvelasquez@arizona.edu::b712d981-f092-417a-b5c1-a91602c45062" providerId="AD" clId="Web-{293D90BD-8C56-5988-53E2-3D2665018319}" dt="2023-09-24T20:43:43.849" v="844" actId="20577"/>
          <ac:spMkLst>
            <pc:docMk/>
            <pc:sldMk cId="832571171" sldId="272"/>
            <ac:spMk id="3" creationId="{1ED13AF3-F536-CBB5-87B1-EC30EB0FC983}"/>
          </ac:spMkLst>
        </pc:spChg>
        <pc:spChg chg="mod">
          <ac:chgData name="Velasquez, Jose Juan - (jjvelasquez)" userId="S::jjvelasquez@arizona.edu::b712d981-f092-417a-b5c1-a91602c45062" providerId="AD" clId="Web-{293D90BD-8C56-5988-53E2-3D2665018319}" dt="2023-09-24T20:45:02.148" v="866" actId="20577"/>
          <ac:spMkLst>
            <pc:docMk/>
            <pc:sldMk cId="832571171" sldId="272"/>
            <ac:spMk id="4" creationId="{EF1E0DAB-91ED-6C92-5A2B-67BFA4615045}"/>
          </ac:spMkLst>
        </pc:spChg>
      </pc:sldChg>
      <pc:sldChg chg="addSp modSp new">
        <pc:chgData name="Velasquez, Jose Juan - (jjvelasquez)" userId="S::jjvelasquez@arizona.edu::b712d981-f092-417a-b5c1-a91602c45062" providerId="AD" clId="Web-{293D90BD-8C56-5988-53E2-3D2665018319}" dt="2023-09-24T20:46:59.870" v="906" actId="1076"/>
        <pc:sldMkLst>
          <pc:docMk/>
          <pc:sldMk cId="495195612" sldId="273"/>
        </pc:sldMkLst>
        <pc:spChg chg="mod">
          <ac:chgData name="Velasquez, Jose Juan - (jjvelasquez)" userId="S::jjvelasquez@arizona.edu::b712d981-f092-417a-b5c1-a91602c45062" providerId="AD" clId="Web-{293D90BD-8C56-5988-53E2-3D2665018319}" dt="2023-09-24T20:36:02.281" v="639" actId="20577"/>
          <ac:spMkLst>
            <pc:docMk/>
            <pc:sldMk cId="495195612" sldId="273"/>
            <ac:spMk id="2" creationId="{02A60F0C-693C-781D-7378-1E24F1513C18}"/>
          </ac:spMkLst>
        </pc:spChg>
        <pc:spChg chg="mod">
          <ac:chgData name="Velasquez, Jose Juan - (jjvelasquez)" userId="S::jjvelasquez@arizona.edu::b712d981-f092-417a-b5c1-a91602c45062" providerId="AD" clId="Web-{293D90BD-8C56-5988-53E2-3D2665018319}" dt="2023-09-24T20:46:33.400" v="887" actId="20577"/>
          <ac:spMkLst>
            <pc:docMk/>
            <pc:sldMk cId="495195612" sldId="273"/>
            <ac:spMk id="3" creationId="{428FCDA9-CB26-8F90-D228-AE4D79E0B758}"/>
          </ac:spMkLst>
        </pc:spChg>
        <pc:spChg chg="mod">
          <ac:chgData name="Velasquez, Jose Juan - (jjvelasquez)" userId="S::jjvelasquez@arizona.edu::b712d981-f092-417a-b5c1-a91602c45062" providerId="AD" clId="Web-{293D90BD-8C56-5988-53E2-3D2665018319}" dt="2023-09-24T20:43:06.314" v="826" actId="20577"/>
          <ac:spMkLst>
            <pc:docMk/>
            <pc:sldMk cId="495195612" sldId="273"/>
            <ac:spMk id="4" creationId="{4BACE5A5-5BA6-895B-5894-259114C11A60}"/>
          </ac:spMkLst>
        </pc:spChg>
        <pc:spChg chg="add mod">
          <ac:chgData name="Velasquez, Jose Juan - (jjvelasquez)" userId="S::jjvelasquez@arizona.edu::b712d981-f092-417a-b5c1-a91602c45062" providerId="AD" clId="Web-{293D90BD-8C56-5988-53E2-3D2665018319}" dt="2023-09-24T20:46:59.870" v="906" actId="1076"/>
          <ac:spMkLst>
            <pc:docMk/>
            <pc:sldMk cId="495195612" sldId="273"/>
            <ac:spMk id="5" creationId="{1FD12C55-2F73-31B1-0FA2-8FEFE38746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59B5E-17DC-45E7-8899-B31807BE5290}" type="datetimeFigureOut">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CA1AC-4597-4267-950A-E16DDACFF7C8}" type="slidenum">
              <a:t>‹#›</a:t>
            </a:fld>
            <a:endParaRPr lang="en-US"/>
          </a:p>
        </p:txBody>
      </p:sp>
    </p:spTree>
    <p:extLst>
      <p:ext uri="{BB962C8B-B14F-4D97-AF65-F5344CB8AC3E}">
        <p14:creationId xmlns:p14="http://schemas.microsoft.com/office/powerpoint/2010/main" val="1553754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CA1AC-4597-4267-950A-E16DDACFF7C8}" type="slidenum">
              <a:rPr lang="en-US" smtClean="0"/>
              <a:t>14</a:t>
            </a:fld>
            <a:endParaRPr lang="en-US"/>
          </a:p>
        </p:txBody>
      </p:sp>
    </p:spTree>
    <p:extLst>
      <p:ext uri="{BB962C8B-B14F-4D97-AF65-F5344CB8AC3E}">
        <p14:creationId xmlns:p14="http://schemas.microsoft.com/office/powerpoint/2010/main" val="376804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2543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905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51299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96885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14989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5727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78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70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5498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326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9257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571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408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7428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537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318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671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9/25/2023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21121796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cpp/cpp_comments.asp" TargetMode="External"/><Relationship Id="rId2" Type="http://schemas.openxmlformats.org/officeDocument/2006/relationships/hyperlink" Target="https://www.w3schools.com/cpp/cpp_new_lines.asp"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184744C6-8464-7EF8-534A-71901637E3BD}"/>
              </a:ext>
            </a:extLst>
          </p:cNvPr>
          <p:cNvPicPr>
            <a:picLocks noChangeAspect="1"/>
          </p:cNvPicPr>
          <p:nvPr/>
        </p:nvPicPr>
        <p:blipFill rotWithShape="1">
          <a:blip r:embed="rId3"/>
          <a:srcRect t="9091" r="9091"/>
          <a:stretch/>
        </p:blipFill>
        <p:spPr>
          <a:xfrm>
            <a:off x="20" y="10"/>
            <a:ext cx="12191980" cy="6857990"/>
          </a:xfrm>
          <a:prstGeom prst="rect">
            <a:avLst/>
          </a:prstGeom>
        </p:spPr>
      </p:pic>
      <p:sp>
        <p:nvSpPr>
          <p:cNvPr id="11"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D4FEB-845A-37CB-57E1-45ECE47B87E2}"/>
              </a:ext>
            </a:extLst>
          </p:cNvPr>
          <p:cNvSpPr>
            <a:spLocks noGrp="1"/>
          </p:cNvSpPr>
          <p:nvPr>
            <p:ph type="ctrTitle"/>
          </p:nvPr>
        </p:nvSpPr>
        <p:spPr>
          <a:xfrm>
            <a:off x="685800" y="1634067"/>
            <a:ext cx="4080932" cy="3310468"/>
          </a:xfrm>
        </p:spPr>
        <p:txBody>
          <a:bodyPr>
            <a:normAutofit/>
          </a:bodyPr>
          <a:lstStyle/>
          <a:p>
            <a:pPr algn="l"/>
            <a:r>
              <a:rPr lang="en-US" sz="5400">
                <a:solidFill>
                  <a:schemeClr val="bg1"/>
                </a:solidFill>
              </a:rPr>
              <a:t>C ++</a:t>
            </a:r>
          </a:p>
        </p:txBody>
      </p:sp>
      <p:sp>
        <p:nvSpPr>
          <p:cNvPr id="3" name="Subtitle 2">
            <a:extLst>
              <a:ext uri="{FF2B5EF4-FFF2-40B4-BE49-F238E27FC236}">
                <a16:creationId xmlns:a16="http://schemas.microsoft.com/office/drawing/2014/main" id="{C603F975-EB0C-F1EA-9763-EE148F6E3072}"/>
              </a:ext>
            </a:extLst>
          </p:cNvPr>
          <p:cNvSpPr>
            <a:spLocks noGrp="1"/>
          </p:cNvSpPr>
          <p:nvPr>
            <p:ph type="subTitle" idx="1"/>
          </p:nvPr>
        </p:nvSpPr>
        <p:spPr>
          <a:xfrm>
            <a:off x="685800" y="4944534"/>
            <a:ext cx="4080933" cy="939799"/>
          </a:xfrm>
        </p:spPr>
        <p:txBody>
          <a:bodyPr>
            <a:normAutofit/>
          </a:bodyPr>
          <a:lstStyle/>
          <a:p>
            <a:pPr algn="l"/>
            <a:r>
              <a:rPr lang="en-US" sz="1900">
                <a:solidFill>
                  <a:schemeClr val="bg1"/>
                </a:solidFill>
              </a:rPr>
              <a:t>Created By:</a:t>
            </a:r>
          </a:p>
          <a:p>
            <a:pPr algn="l"/>
            <a:r>
              <a:rPr lang="en-US" sz="1900">
                <a:solidFill>
                  <a:schemeClr val="bg1"/>
                </a:solidFill>
              </a:rPr>
              <a:t>Jackson Burns and Jose Juan Velasquez</a:t>
            </a:r>
          </a:p>
        </p:txBody>
      </p:sp>
      <p:grpSp>
        <p:nvGrpSpPr>
          <p:cNvPr id="13" name="Group 12">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14"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5"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6"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7"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8"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9"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Tree>
    <p:extLst>
      <p:ext uri="{BB962C8B-B14F-4D97-AF65-F5344CB8AC3E}">
        <p14:creationId xmlns:p14="http://schemas.microsoft.com/office/powerpoint/2010/main" val="28007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08C4-F84C-C2A5-8BD2-C014F0FA346C}"/>
              </a:ext>
            </a:extLst>
          </p:cNvPr>
          <p:cNvSpPr>
            <a:spLocks noGrp="1"/>
          </p:cNvSpPr>
          <p:nvPr>
            <p:ph type="title"/>
          </p:nvPr>
        </p:nvSpPr>
        <p:spPr>
          <a:xfrm>
            <a:off x="1587284" y="191529"/>
            <a:ext cx="10018713" cy="949410"/>
          </a:xfrm>
        </p:spPr>
        <p:txBody>
          <a:bodyPr/>
          <a:lstStyle/>
          <a:p>
            <a:r>
              <a:rPr lang="en-US"/>
              <a:t>Loops</a:t>
            </a:r>
          </a:p>
        </p:txBody>
      </p:sp>
      <p:sp>
        <p:nvSpPr>
          <p:cNvPr id="3" name="Content Placeholder 2">
            <a:extLst>
              <a:ext uri="{FF2B5EF4-FFF2-40B4-BE49-F238E27FC236}">
                <a16:creationId xmlns:a16="http://schemas.microsoft.com/office/drawing/2014/main" id="{323A7A13-B3F0-D72E-957A-D2DE216CF669}"/>
              </a:ext>
            </a:extLst>
          </p:cNvPr>
          <p:cNvSpPr>
            <a:spLocks noGrp="1"/>
          </p:cNvSpPr>
          <p:nvPr>
            <p:ph sz="half" idx="1"/>
          </p:nvPr>
        </p:nvSpPr>
        <p:spPr>
          <a:xfrm>
            <a:off x="1927096" y="1204786"/>
            <a:ext cx="4431677" cy="5513172"/>
          </a:xfrm>
        </p:spPr>
        <p:txBody>
          <a:bodyPr vert="horz" lIns="91440" tIns="45720" rIns="91440" bIns="45720" rtlCol="0" anchor="ctr">
            <a:noAutofit/>
          </a:bodyPr>
          <a:lstStyle/>
          <a:p>
            <a:r>
              <a:rPr lang="en-US" sz="1700" dirty="0">
                <a:solidFill>
                  <a:srgbClr val="C00000"/>
                </a:solidFill>
                <a:latin typeface="Consolas"/>
              </a:rPr>
              <a:t>for</a:t>
            </a:r>
            <a:r>
              <a:rPr lang="en-US" sz="1700" dirty="0">
                <a:latin typeface="Consolas"/>
              </a:rPr>
              <a:t> (int </a:t>
            </a:r>
            <a:r>
              <a:rPr lang="en-US" sz="1700" dirty="0" err="1">
                <a:latin typeface="Consolas"/>
              </a:rPr>
              <a:t>i</a:t>
            </a:r>
            <a:r>
              <a:rPr lang="en-US" sz="1700" dirty="0">
                <a:latin typeface="Consolas"/>
              </a:rPr>
              <a:t> = 0; </a:t>
            </a:r>
            <a:r>
              <a:rPr lang="en-US" sz="1700" dirty="0" err="1">
                <a:latin typeface="Consolas"/>
              </a:rPr>
              <a:t>i</a:t>
            </a:r>
            <a:r>
              <a:rPr lang="en-US" sz="1700" dirty="0">
                <a:latin typeface="Consolas"/>
              </a:rPr>
              <a:t> &lt; 3; </a:t>
            </a:r>
            <a:r>
              <a:rPr lang="en-US" sz="1700" dirty="0" err="1">
                <a:latin typeface="Consolas"/>
              </a:rPr>
              <a:t>i</a:t>
            </a:r>
            <a:r>
              <a:rPr lang="en-US" sz="1700" dirty="0">
                <a:latin typeface="Consolas"/>
              </a:rPr>
              <a:t>++) {</a:t>
            </a:r>
            <a:br>
              <a:rPr lang="en-US" sz="1700" dirty="0">
                <a:latin typeface="Consolas"/>
              </a:rPr>
            </a:br>
            <a:r>
              <a:rPr lang="en-US" sz="1700" dirty="0">
                <a:latin typeface="Consolas"/>
              </a:rPr>
              <a:t>  </a:t>
            </a:r>
            <a:r>
              <a:rPr lang="en-US" sz="1700" dirty="0" err="1">
                <a:latin typeface="Consolas"/>
              </a:rPr>
              <a:t>cout</a:t>
            </a:r>
            <a:r>
              <a:rPr lang="en-US" sz="1700" dirty="0">
                <a:latin typeface="Consolas"/>
              </a:rPr>
              <a:t> &lt;&lt; </a:t>
            </a:r>
            <a:r>
              <a:rPr lang="en-US" sz="1700" dirty="0" err="1">
                <a:latin typeface="Consolas"/>
              </a:rPr>
              <a:t>i</a:t>
            </a:r>
            <a:r>
              <a:rPr lang="en-US" sz="1700" dirty="0">
                <a:latin typeface="Consolas"/>
              </a:rPr>
              <a:t> &lt;&lt; </a:t>
            </a:r>
            <a:r>
              <a:rPr lang="en-US" sz="1700" dirty="0">
                <a:solidFill>
                  <a:srgbClr val="000000"/>
                </a:solidFill>
                <a:latin typeface="Consolas"/>
              </a:rPr>
              <a:t>"\n";</a:t>
            </a:r>
            <a:br>
              <a:rPr lang="en-US" sz="1700" dirty="0">
                <a:latin typeface="Consolas"/>
              </a:rPr>
            </a:br>
            <a:r>
              <a:rPr lang="en-US" sz="1700" dirty="0">
                <a:latin typeface="Consolas"/>
              </a:rPr>
              <a:t>}</a:t>
            </a:r>
          </a:p>
          <a:p>
            <a:pPr>
              <a:buClr>
                <a:srgbClr val="1287C3"/>
              </a:buClr>
            </a:pPr>
            <a:r>
              <a:rPr lang="en-US" sz="1700" dirty="0" err="1">
                <a:latin typeface="Consolas"/>
              </a:rPr>
              <a:t>cout</a:t>
            </a:r>
            <a:r>
              <a:rPr lang="en-US" sz="1700" dirty="0">
                <a:latin typeface="Consolas"/>
              </a:rPr>
              <a:t> &lt;&lt; "\n"</a:t>
            </a:r>
          </a:p>
          <a:p>
            <a:pPr>
              <a:buClr>
                <a:srgbClr val="1287C3"/>
              </a:buClr>
            </a:pPr>
            <a:r>
              <a:rPr lang="en-US" sz="1700" dirty="0">
                <a:latin typeface="Consolas"/>
              </a:rPr>
              <a:t>int num = 0;</a:t>
            </a:r>
          </a:p>
          <a:p>
            <a:pPr>
              <a:buClr>
                <a:srgbClr val="1287C3"/>
              </a:buClr>
            </a:pPr>
            <a:r>
              <a:rPr lang="en-US" sz="1700" dirty="0">
                <a:solidFill>
                  <a:srgbClr val="C00000"/>
                </a:solidFill>
                <a:latin typeface="Consolas"/>
              </a:rPr>
              <a:t>while </a:t>
            </a:r>
            <a:r>
              <a:rPr lang="en-US" sz="1700" dirty="0">
                <a:latin typeface="Consolas"/>
              </a:rPr>
              <a:t>(num &lt; 3){</a:t>
            </a:r>
          </a:p>
          <a:p>
            <a:pPr marL="457200" lvl="1" indent="0">
              <a:buClr>
                <a:srgbClr val="1287C3"/>
              </a:buClr>
              <a:buNone/>
            </a:pPr>
            <a:r>
              <a:rPr lang="en-US" sz="1400" dirty="0" err="1">
                <a:latin typeface="Consolas"/>
              </a:rPr>
              <a:t>cout</a:t>
            </a:r>
            <a:r>
              <a:rPr lang="en-US" sz="1400" dirty="0">
                <a:latin typeface="Consolas"/>
              </a:rPr>
              <a:t> &lt;&lt; num &lt;&lt; "\n";</a:t>
            </a:r>
          </a:p>
          <a:p>
            <a:pPr marL="457200" lvl="1" indent="0">
              <a:buClr>
                <a:srgbClr val="1287C3"/>
              </a:buClr>
              <a:buNone/>
            </a:pPr>
            <a:r>
              <a:rPr lang="en-US" sz="1400">
                <a:latin typeface="Consolas"/>
              </a:rPr>
              <a:t>num++;</a:t>
            </a:r>
          </a:p>
          <a:p>
            <a:pPr>
              <a:buClr>
                <a:srgbClr val="1287C3"/>
              </a:buClr>
            </a:pPr>
            <a:r>
              <a:rPr lang="en-US" sz="1700" dirty="0">
                <a:latin typeface="Consolas"/>
              </a:rPr>
              <a:t>}</a:t>
            </a:r>
          </a:p>
          <a:p>
            <a:pPr>
              <a:buClr>
                <a:srgbClr val="1287C3"/>
              </a:buClr>
            </a:pPr>
            <a:r>
              <a:rPr lang="en-US" sz="1600" b="1" dirty="0">
                <a:latin typeface="Consolas"/>
              </a:rPr>
              <a:t>Output)</a:t>
            </a:r>
          </a:p>
          <a:p>
            <a:pPr lvl="1">
              <a:buClr>
                <a:srgbClr val="1287C3"/>
              </a:buClr>
            </a:pPr>
            <a:r>
              <a:rPr lang="en-US" sz="1400" b="1" dirty="0">
                <a:latin typeface="Consolas"/>
              </a:rPr>
              <a:t>0</a:t>
            </a:r>
          </a:p>
          <a:p>
            <a:pPr lvl="1">
              <a:buClr>
                <a:srgbClr val="1287C3"/>
              </a:buClr>
            </a:pPr>
            <a:r>
              <a:rPr lang="en-US" sz="1400" b="1" dirty="0">
                <a:latin typeface="Consolas"/>
              </a:rPr>
              <a:t>1</a:t>
            </a:r>
          </a:p>
          <a:p>
            <a:pPr lvl="1">
              <a:buClr>
                <a:srgbClr val="1287C3"/>
              </a:buClr>
            </a:pPr>
            <a:r>
              <a:rPr lang="en-US" sz="1400" b="1" dirty="0">
                <a:latin typeface="Consolas"/>
              </a:rPr>
              <a:t>2</a:t>
            </a:r>
          </a:p>
          <a:p>
            <a:pPr lvl="1">
              <a:buClr>
                <a:srgbClr val="1287C3"/>
              </a:buClr>
            </a:pPr>
            <a:r>
              <a:rPr lang="en-US" sz="1400" b="1" dirty="0">
                <a:latin typeface="Consolas"/>
              </a:rPr>
              <a:t>0</a:t>
            </a:r>
          </a:p>
          <a:p>
            <a:pPr lvl="1">
              <a:buClr>
                <a:srgbClr val="1287C3"/>
              </a:buClr>
            </a:pPr>
            <a:r>
              <a:rPr lang="en-US" sz="1400" b="1" dirty="0">
                <a:latin typeface="Consolas"/>
              </a:rPr>
              <a:t>1</a:t>
            </a:r>
          </a:p>
          <a:p>
            <a:pPr lvl="1">
              <a:buClr>
                <a:srgbClr val="1287C3"/>
              </a:buClr>
            </a:pPr>
            <a:r>
              <a:rPr lang="en-US" sz="1400" b="1" dirty="0">
                <a:latin typeface="Consolas"/>
              </a:rPr>
              <a:t>2</a:t>
            </a:r>
          </a:p>
        </p:txBody>
      </p:sp>
      <p:sp>
        <p:nvSpPr>
          <p:cNvPr id="4" name="Content Placeholder 3">
            <a:extLst>
              <a:ext uri="{FF2B5EF4-FFF2-40B4-BE49-F238E27FC236}">
                <a16:creationId xmlns:a16="http://schemas.microsoft.com/office/drawing/2014/main" id="{D1C66EC3-A944-976A-B7DB-034DCB592B33}"/>
              </a:ext>
            </a:extLst>
          </p:cNvPr>
          <p:cNvSpPr>
            <a:spLocks noGrp="1"/>
          </p:cNvSpPr>
          <p:nvPr>
            <p:ph sz="half" idx="2"/>
          </p:nvPr>
        </p:nvSpPr>
        <p:spPr>
          <a:xfrm>
            <a:off x="6329940" y="2358081"/>
            <a:ext cx="4895056" cy="3124200"/>
          </a:xfrm>
        </p:spPr>
        <p:txBody>
          <a:bodyPr>
            <a:normAutofit/>
          </a:bodyPr>
          <a:lstStyle/>
          <a:p>
            <a:r>
              <a:rPr lang="en-US" sz="2400"/>
              <a:t>For Loops:</a:t>
            </a:r>
          </a:p>
          <a:p>
            <a:pPr lvl="1">
              <a:buClr>
                <a:srgbClr val="1287C3"/>
              </a:buClr>
            </a:pPr>
            <a:r>
              <a:rPr lang="en-US" sz="2000"/>
              <a:t>the same as java and C. for(int </a:t>
            </a:r>
            <a:r>
              <a:rPr lang="en-US" sz="2000" err="1"/>
              <a:t>i</a:t>
            </a:r>
            <a:r>
              <a:rPr lang="en-US" sz="2000"/>
              <a:t>=0;i&lt;10;i++)</a:t>
            </a:r>
          </a:p>
          <a:p>
            <a:pPr>
              <a:buClr>
                <a:srgbClr val="1287C3"/>
              </a:buClr>
            </a:pPr>
            <a:r>
              <a:rPr lang="en-US" sz="2400"/>
              <a:t>while loops</a:t>
            </a:r>
          </a:p>
          <a:p>
            <a:pPr lvl="1">
              <a:buClr>
                <a:srgbClr val="1287C3"/>
              </a:buClr>
            </a:pPr>
            <a:r>
              <a:rPr lang="en-US" sz="2000"/>
              <a:t>while(condition)</a:t>
            </a:r>
          </a:p>
        </p:txBody>
      </p:sp>
    </p:spTree>
    <p:extLst>
      <p:ext uri="{BB962C8B-B14F-4D97-AF65-F5344CB8AC3E}">
        <p14:creationId xmlns:p14="http://schemas.microsoft.com/office/powerpoint/2010/main" val="2430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E95B-7238-7BEA-4E01-78C7FF2228FD}"/>
              </a:ext>
            </a:extLst>
          </p:cNvPr>
          <p:cNvSpPr>
            <a:spLocks noGrp="1"/>
          </p:cNvSpPr>
          <p:nvPr>
            <p:ph type="title"/>
          </p:nvPr>
        </p:nvSpPr>
        <p:spPr>
          <a:xfrm>
            <a:off x="1484309" y="0"/>
            <a:ext cx="10018713" cy="1752599"/>
          </a:xfrm>
        </p:spPr>
        <p:txBody>
          <a:bodyPr/>
          <a:lstStyle/>
          <a:p>
            <a:r>
              <a:rPr lang="en-US"/>
              <a:t>Strings</a:t>
            </a:r>
          </a:p>
        </p:txBody>
      </p:sp>
      <p:sp>
        <p:nvSpPr>
          <p:cNvPr id="3" name="Content Placeholder 2">
            <a:extLst>
              <a:ext uri="{FF2B5EF4-FFF2-40B4-BE49-F238E27FC236}">
                <a16:creationId xmlns:a16="http://schemas.microsoft.com/office/drawing/2014/main" id="{4999C181-EDE3-004B-F197-CA0041ECAFA9}"/>
              </a:ext>
            </a:extLst>
          </p:cNvPr>
          <p:cNvSpPr>
            <a:spLocks noGrp="1"/>
          </p:cNvSpPr>
          <p:nvPr>
            <p:ph idx="1"/>
          </p:nvPr>
        </p:nvSpPr>
        <p:spPr>
          <a:xfrm>
            <a:off x="1484310" y="1968501"/>
            <a:ext cx="10018713" cy="3822700"/>
          </a:xfrm>
        </p:spPr>
        <p:txBody>
          <a:bodyPr>
            <a:normAutofit fontScale="92500" lnSpcReduction="20000"/>
          </a:bodyPr>
          <a:lstStyle/>
          <a:p>
            <a:r>
              <a:rPr lang="en-US"/>
              <a:t>More versatile strings than in C</a:t>
            </a:r>
          </a:p>
          <a:p>
            <a:r>
              <a:rPr lang="en-US"/>
              <a:t>You can do simple string concatenation, indexing, functions built into the string</a:t>
            </a:r>
          </a:p>
          <a:p>
            <a:r>
              <a:rPr lang="en-US"/>
              <a:t>must #include &lt;string&gt; library, and “using namespace std” </a:t>
            </a:r>
          </a:p>
          <a:p>
            <a:pPr lvl="1"/>
            <a:r>
              <a:rPr lang="en-US"/>
              <a:t>if you want to avoid “using namespace std”, you can write any string statements with std:: in front</a:t>
            </a:r>
          </a:p>
          <a:p>
            <a:pPr lvl="1"/>
            <a:r>
              <a:rPr lang="en-US"/>
              <a:t>std::string str = “hello”;</a:t>
            </a:r>
          </a:p>
          <a:p>
            <a:pPr lvl="1"/>
            <a:r>
              <a:rPr lang="en-US"/>
              <a:t>std::</a:t>
            </a:r>
            <a:r>
              <a:rPr lang="en-US" err="1"/>
              <a:t>cout</a:t>
            </a:r>
            <a:r>
              <a:rPr lang="en-US"/>
              <a:t> &lt;&lt; str</a:t>
            </a:r>
          </a:p>
          <a:p>
            <a:pPr marL="0" indent="0">
              <a:buNone/>
            </a:pPr>
            <a:r>
              <a:rPr lang="en-US"/>
              <a:t>string str = “hello”;</a:t>
            </a:r>
          </a:p>
          <a:p>
            <a:pPr marL="0" indent="0">
              <a:buNone/>
            </a:pPr>
            <a:r>
              <a:rPr lang="en-US" err="1"/>
              <a:t>str.length</a:t>
            </a:r>
            <a:r>
              <a:rPr lang="en-US"/>
              <a:t>();//5</a:t>
            </a:r>
          </a:p>
          <a:p>
            <a:pPr marL="0" indent="0">
              <a:buNone/>
            </a:pPr>
            <a:r>
              <a:rPr lang="en-US"/>
              <a:t>str[4] // o</a:t>
            </a:r>
          </a:p>
          <a:p>
            <a:endParaRPr lang="en-US"/>
          </a:p>
        </p:txBody>
      </p:sp>
    </p:spTree>
    <p:extLst>
      <p:ext uri="{BB962C8B-B14F-4D97-AF65-F5344CB8AC3E}">
        <p14:creationId xmlns:p14="http://schemas.microsoft.com/office/powerpoint/2010/main" val="325082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84B7-D28C-D5D3-8B17-8399B58DEA6A}"/>
              </a:ext>
            </a:extLst>
          </p:cNvPr>
          <p:cNvSpPr>
            <a:spLocks noGrp="1"/>
          </p:cNvSpPr>
          <p:nvPr>
            <p:ph type="title"/>
          </p:nvPr>
        </p:nvSpPr>
        <p:spPr/>
        <p:txBody>
          <a:bodyPr/>
          <a:lstStyle/>
          <a:p>
            <a:r>
              <a:rPr lang="en-US"/>
              <a:t>I/O</a:t>
            </a:r>
          </a:p>
        </p:txBody>
      </p:sp>
      <p:sp>
        <p:nvSpPr>
          <p:cNvPr id="3" name="Content Placeholder 2">
            <a:extLst>
              <a:ext uri="{FF2B5EF4-FFF2-40B4-BE49-F238E27FC236}">
                <a16:creationId xmlns:a16="http://schemas.microsoft.com/office/drawing/2014/main" id="{899FED06-1770-BEF6-8ACD-AFA810673B20}"/>
              </a:ext>
            </a:extLst>
          </p:cNvPr>
          <p:cNvSpPr>
            <a:spLocks noGrp="1"/>
          </p:cNvSpPr>
          <p:nvPr>
            <p:ph idx="1"/>
          </p:nvPr>
        </p:nvSpPr>
        <p:spPr/>
        <p:txBody>
          <a:bodyPr/>
          <a:lstStyle/>
          <a:p>
            <a:r>
              <a:rPr lang="en-US" dirty="0" err="1"/>
              <a:t>cout</a:t>
            </a:r>
            <a:r>
              <a:rPr lang="en-US" dirty="0"/>
              <a:t>&lt;&lt;“text to output to console”</a:t>
            </a:r>
          </a:p>
          <a:p>
            <a:r>
              <a:rPr lang="en-US" dirty="0" err="1"/>
              <a:t>cin</a:t>
            </a:r>
            <a:r>
              <a:rPr lang="en-US" dirty="0"/>
              <a:t>&gt;&gt;</a:t>
            </a:r>
            <a:r>
              <a:rPr lang="en-US" dirty="0" err="1"/>
              <a:t>varToStoreSTDIN</a:t>
            </a:r>
            <a:endParaRPr lang="en-US" dirty="0"/>
          </a:p>
          <a:p>
            <a:endParaRPr lang="en-US" dirty="0"/>
          </a:p>
          <a:p>
            <a:pPr marL="0" indent="0">
              <a:buNone/>
            </a:pPr>
            <a:r>
              <a:rPr lang="en-US" dirty="0" err="1"/>
              <a:t>cout</a:t>
            </a:r>
            <a:r>
              <a:rPr lang="en-US" dirty="0"/>
              <a:t> and </a:t>
            </a:r>
            <a:r>
              <a:rPr lang="en-US" dirty="0" err="1"/>
              <a:t>cin</a:t>
            </a:r>
            <a:r>
              <a:rPr lang="en-US" dirty="0"/>
              <a:t> are both objects, used to send data to </a:t>
            </a:r>
            <a:r>
              <a:rPr lang="en-US" dirty="0" err="1"/>
              <a:t>stdout</a:t>
            </a:r>
            <a:r>
              <a:rPr lang="en-US" dirty="0"/>
              <a:t> or retrieve data from stdin. &lt;&lt; is an insertion operator to insert a hidden parameter. &gt;&gt; is the extraction operator, used to extracting data from objects</a:t>
            </a:r>
          </a:p>
        </p:txBody>
      </p:sp>
    </p:spTree>
    <p:extLst>
      <p:ext uri="{BB962C8B-B14F-4D97-AF65-F5344CB8AC3E}">
        <p14:creationId xmlns:p14="http://schemas.microsoft.com/office/powerpoint/2010/main" val="233097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89A-6E92-E29A-1D86-161C40D8E82C}"/>
              </a:ext>
            </a:extLst>
          </p:cNvPr>
          <p:cNvSpPr>
            <a:spLocks noGrp="1"/>
          </p:cNvSpPr>
          <p:nvPr>
            <p:ph type="title"/>
          </p:nvPr>
        </p:nvSpPr>
        <p:spPr/>
        <p:txBody>
          <a:bodyPr/>
          <a:lstStyle/>
          <a:p>
            <a:r>
              <a:rPr lang="en-US"/>
              <a:t>functions</a:t>
            </a:r>
          </a:p>
        </p:txBody>
      </p:sp>
      <p:sp>
        <p:nvSpPr>
          <p:cNvPr id="3" name="Content Placeholder 2">
            <a:extLst>
              <a:ext uri="{FF2B5EF4-FFF2-40B4-BE49-F238E27FC236}">
                <a16:creationId xmlns:a16="http://schemas.microsoft.com/office/drawing/2014/main" id="{76AEAB0A-75B8-4446-F225-C899C3F8AFCB}"/>
              </a:ext>
            </a:extLst>
          </p:cNvPr>
          <p:cNvSpPr>
            <a:spLocks noGrp="1"/>
          </p:cNvSpPr>
          <p:nvPr>
            <p:ph idx="1"/>
          </p:nvPr>
        </p:nvSpPr>
        <p:spPr/>
        <p:txBody>
          <a:bodyPr/>
          <a:lstStyle/>
          <a:p>
            <a:r>
              <a:rPr lang="en-US"/>
              <a:t>type name(parameter){}</a:t>
            </a:r>
          </a:p>
          <a:p>
            <a:r>
              <a:rPr lang="en-US"/>
              <a:t>compiles in order.  main must be last function, so the compiler will know that all functions called from main actually exist within the file</a:t>
            </a:r>
          </a:p>
        </p:txBody>
      </p:sp>
    </p:spTree>
    <p:extLst>
      <p:ext uri="{BB962C8B-B14F-4D97-AF65-F5344CB8AC3E}">
        <p14:creationId xmlns:p14="http://schemas.microsoft.com/office/powerpoint/2010/main" val="143673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4AF4-6DD0-4AC7-4504-FC4ADF0FF364}"/>
              </a:ext>
            </a:extLst>
          </p:cNvPr>
          <p:cNvSpPr>
            <a:spLocks noGrp="1"/>
          </p:cNvSpPr>
          <p:nvPr>
            <p:ph type="title"/>
          </p:nvPr>
        </p:nvSpPr>
        <p:spPr>
          <a:xfrm>
            <a:off x="1484309" y="0"/>
            <a:ext cx="10018713" cy="1752599"/>
          </a:xfrm>
        </p:spPr>
        <p:txBody>
          <a:bodyPr/>
          <a:lstStyle/>
          <a:p>
            <a:r>
              <a:rPr lang="en-US"/>
              <a:t>Memory Management</a:t>
            </a:r>
          </a:p>
        </p:txBody>
      </p:sp>
      <p:sp>
        <p:nvSpPr>
          <p:cNvPr id="3" name="Content Placeholder 2">
            <a:extLst>
              <a:ext uri="{FF2B5EF4-FFF2-40B4-BE49-F238E27FC236}">
                <a16:creationId xmlns:a16="http://schemas.microsoft.com/office/drawing/2014/main" id="{D8ADECCF-7241-9EAA-ED4E-0E264A54F746}"/>
              </a:ext>
            </a:extLst>
          </p:cNvPr>
          <p:cNvSpPr>
            <a:spLocks noGrp="1"/>
          </p:cNvSpPr>
          <p:nvPr>
            <p:ph idx="1"/>
          </p:nvPr>
        </p:nvSpPr>
        <p:spPr>
          <a:xfrm>
            <a:off x="1484310" y="1474839"/>
            <a:ext cx="10018713" cy="4316361"/>
          </a:xfrm>
        </p:spPr>
        <p:txBody>
          <a:bodyPr>
            <a:normAutofit/>
          </a:bodyPr>
          <a:lstStyle/>
          <a:p>
            <a:r>
              <a:rPr lang="en-US"/>
              <a:t>you need to dynamically allocate memory for certain tasks, and reference them with pointers (*)</a:t>
            </a:r>
          </a:p>
          <a:p>
            <a:r>
              <a:rPr lang="en-US"/>
              <a:t>once you are done with the memory the pointer references, you must clear the memory to avoid memory leaks</a:t>
            </a:r>
          </a:p>
          <a:p>
            <a:pPr marL="0" indent="0">
              <a:buNone/>
            </a:pPr>
            <a:r>
              <a:rPr lang="en-US"/>
              <a:t>//using C string definition</a:t>
            </a:r>
          </a:p>
          <a:p>
            <a:pPr marL="0" indent="0">
              <a:buNone/>
            </a:pPr>
            <a:r>
              <a:rPr lang="en-US"/>
              <a:t>char * str = new char[30];</a:t>
            </a:r>
          </a:p>
          <a:p>
            <a:pPr marL="0" indent="0">
              <a:buNone/>
            </a:pPr>
            <a:r>
              <a:rPr lang="en-US"/>
              <a:t>delete str;</a:t>
            </a:r>
          </a:p>
          <a:p>
            <a:pPr marL="0" indent="0">
              <a:buNone/>
            </a:pPr>
            <a:endParaRPr lang="en-US"/>
          </a:p>
        </p:txBody>
      </p:sp>
    </p:spTree>
    <p:extLst>
      <p:ext uri="{BB962C8B-B14F-4D97-AF65-F5344CB8AC3E}">
        <p14:creationId xmlns:p14="http://schemas.microsoft.com/office/powerpoint/2010/main" val="1124325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EE1A-A2DA-FFBE-297F-C8022050921E}"/>
              </a:ext>
            </a:extLst>
          </p:cNvPr>
          <p:cNvSpPr>
            <a:spLocks noGrp="1"/>
          </p:cNvSpPr>
          <p:nvPr>
            <p:ph type="title"/>
          </p:nvPr>
        </p:nvSpPr>
        <p:spPr/>
        <p:txBody>
          <a:bodyPr/>
          <a:lstStyle/>
          <a:p>
            <a:r>
              <a:rPr lang="en-US"/>
              <a:t>Objects and Classes</a:t>
            </a:r>
          </a:p>
        </p:txBody>
      </p:sp>
      <p:sp>
        <p:nvSpPr>
          <p:cNvPr id="3" name="Text Placeholder 2">
            <a:extLst>
              <a:ext uri="{FF2B5EF4-FFF2-40B4-BE49-F238E27FC236}">
                <a16:creationId xmlns:a16="http://schemas.microsoft.com/office/drawing/2014/main" id="{457DC868-5452-954E-2F08-D0D4B5529CFB}"/>
              </a:ext>
            </a:extLst>
          </p:cNvPr>
          <p:cNvSpPr>
            <a:spLocks noGrp="1"/>
          </p:cNvSpPr>
          <p:nvPr>
            <p:ph type="body" idx="1"/>
          </p:nvPr>
        </p:nvSpPr>
        <p:spPr/>
        <p:txBody>
          <a:bodyPr/>
          <a:lstStyle/>
          <a:p>
            <a:r>
              <a:rPr lang="en-US"/>
              <a:t>C++ was an iteration of C which was improved to include objects, allowing for polymorphism and object oriented programming</a:t>
            </a:r>
          </a:p>
        </p:txBody>
      </p:sp>
      <p:sp>
        <p:nvSpPr>
          <p:cNvPr id="4" name="Date Placeholder 3">
            <a:extLst>
              <a:ext uri="{FF2B5EF4-FFF2-40B4-BE49-F238E27FC236}">
                <a16:creationId xmlns:a16="http://schemas.microsoft.com/office/drawing/2014/main" id="{B2029DAD-9AAA-B680-3260-038CF8385C73}"/>
              </a:ext>
            </a:extLst>
          </p:cNvPr>
          <p:cNvSpPr>
            <a:spLocks noGrp="1"/>
          </p:cNvSpPr>
          <p:nvPr>
            <p:ph type="dt" sz="half" idx="10"/>
          </p:nvPr>
        </p:nvSpPr>
        <p:spPr/>
        <p:txBody>
          <a:bodyPr/>
          <a:lstStyle/>
          <a:p>
            <a:fld id="{4857292D-4609-4E55-92E3-C12C6A1234E8}" type="datetime2">
              <a:rPr lang="en-US" smtClean="0"/>
              <a:t>Monday, September 25, 2023</a:t>
            </a:fld>
            <a:endParaRPr lang="en-US"/>
          </a:p>
        </p:txBody>
      </p:sp>
      <p:sp>
        <p:nvSpPr>
          <p:cNvPr id="5" name="Footer Placeholder 4">
            <a:extLst>
              <a:ext uri="{FF2B5EF4-FFF2-40B4-BE49-F238E27FC236}">
                <a16:creationId xmlns:a16="http://schemas.microsoft.com/office/drawing/2014/main" id="{3A7BE016-FE49-35EE-56E6-3CA92877F6F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77CC3AF-6039-3B5C-CE09-AC936AB02F4B}"/>
              </a:ext>
            </a:extLst>
          </p:cNvPr>
          <p:cNvSpPr>
            <a:spLocks noGrp="1"/>
          </p:cNvSpPr>
          <p:nvPr>
            <p:ph type="sldNum" sz="quarter" idx="12"/>
          </p:nvPr>
        </p:nvSpPr>
        <p:spPr/>
        <p:txBody>
          <a:bodyPr/>
          <a:lstStyle/>
          <a:p>
            <a:fld id="{7BE69E03-4804-4553-A1EC-F089884EF50F}" type="slidenum">
              <a:rPr lang="en-US" smtClean="0"/>
              <a:t>15</a:t>
            </a:fld>
            <a:endParaRPr lang="en-US"/>
          </a:p>
        </p:txBody>
      </p:sp>
    </p:spTree>
    <p:extLst>
      <p:ext uri="{BB962C8B-B14F-4D97-AF65-F5344CB8AC3E}">
        <p14:creationId xmlns:p14="http://schemas.microsoft.com/office/powerpoint/2010/main" val="323731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710F-A283-1E92-289D-854C7B9AE50F}"/>
              </a:ext>
            </a:extLst>
          </p:cNvPr>
          <p:cNvSpPr>
            <a:spLocks noGrp="1"/>
          </p:cNvSpPr>
          <p:nvPr>
            <p:ph type="title"/>
          </p:nvPr>
        </p:nvSpPr>
        <p:spPr>
          <a:xfrm>
            <a:off x="1484311" y="685800"/>
            <a:ext cx="10018713" cy="661219"/>
          </a:xfrm>
        </p:spPr>
        <p:txBody>
          <a:bodyPr>
            <a:normAutofit fontScale="90000"/>
          </a:bodyPr>
          <a:lstStyle/>
          <a:p>
            <a:r>
              <a:rPr lang="en-US"/>
              <a:t>VERY BASIC EXAMPLE</a:t>
            </a:r>
          </a:p>
        </p:txBody>
      </p:sp>
      <p:sp>
        <p:nvSpPr>
          <p:cNvPr id="3" name="Content Placeholder 2">
            <a:extLst>
              <a:ext uri="{FF2B5EF4-FFF2-40B4-BE49-F238E27FC236}">
                <a16:creationId xmlns:a16="http://schemas.microsoft.com/office/drawing/2014/main" id="{60075B9B-2067-728E-E84A-A0E29E735005}"/>
              </a:ext>
            </a:extLst>
          </p:cNvPr>
          <p:cNvSpPr>
            <a:spLocks noGrp="1"/>
          </p:cNvSpPr>
          <p:nvPr>
            <p:ph idx="1"/>
          </p:nvPr>
        </p:nvSpPr>
        <p:spPr>
          <a:xfrm>
            <a:off x="1484310" y="1533832"/>
            <a:ext cx="10018713" cy="5098615"/>
          </a:xfrm>
        </p:spPr>
        <p:txBody>
          <a:bodyPr>
            <a:normAutofit fontScale="62500" lnSpcReduction="20000"/>
          </a:bodyPr>
          <a:lstStyle/>
          <a:p>
            <a:pPr marL="0" indent="0">
              <a:buNone/>
            </a:pPr>
            <a:r>
              <a:rPr lang="en-US" dirty="0"/>
              <a:t>class </a:t>
            </a:r>
            <a:r>
              <a:rPr lang="en-US" dirty="0" err="1"/>
              <a:t>MyClass</a:t>
            </a:r>
            <a:r>
              <a:rPr lang="en-US" dirty="0"/>
              <a:t>{</a:t>
            </a:r>
          </a:p>
          <a:p>
            <a:pPr marL="0" indent="0">
              <a:buNone/>
            </a:pPr>
            <a:r>
              <a:rPr lang="en-US" dirty="0"/>
              <a:t>	public: </a:t>
            </a:r>
          </a:p>
          <a:p>
            <a:pPr marL="0" indent="0">
              <a:buNone/>
            </a:pPr>
            <a:r>
              <a:rPr lang="en-US" dirty="0"/>
              <a:t>		int num;//instance variables</a:t>
            </a:r>
          </a:p>
          <a:p>
            <a:pPr marL="0" indent="0">
              <a:buNone/>
            </a:pPr>
            <a:r>
              <a:rPr lang="en-US" dirty="0"/>
              <a:t>		string str;</a:t>
            </a:r>
          </a:p>
          <a:p>
            <a:pPr marL="0" indent="0">
              <a:buNone/>
            </a:pPr>
            <a:r>
              <a:rPr lang="en-US" dirty="0"/>
              <a:t>		void method(){}</a:t>
            </a:r>
          </a:p>
          <a:p>
            <a:pPr marL="0" indent="0">
              <a:buNone/>
            </a:pPr>
            <a:r>
              <a:rPr lang="en-US" dirty="0"/>
              <a:t>		int method2(int param);</a:t>
            </a:r>
          </a:p>
          <a:p>
            <a:pPr marL="0" indent="0">
              <a:buNone/>
            </a:pPr>
            <a:r>
              <a:rPr lang="en-US" dirty="0"/>
              <a:t>		</a:t>
            </a:r>
            <a:r>
              <a:rPr lang="en-US" dirty="0" err="1"/>
              <a:t>MyClass</a:t>
            </a:r>
            <a:r>
              <a:rPr lang="en-US" dirty="0"/>
              <a:t>(int </a:t>
            </a:r>
            <a:r>
              <a:rPr lang="en-US" dirty="0" err="1"/>
              <a:t>x,string</a:t>
            </a:r>
            <a:r>
              <a:rPr lang="en-US" dirty="0"/>
              <a:t> y){ //constructor</a:t>
            </a:r>
          </a:p>
          <a:p>
            <a:pPr marL="0" indent="0">
              <a:buNone/>
            </a:pPr>
            <a:r>
              <a:rPr lang="en-US" dirty="0"/>
              <a:t>			num=x;</a:t>
            </a:r>
          </a:p>
          <a:p>
            <a:pPr marL="0" indent="0">
              <a:buNone/>
            </a:pPr>
            <a:r>
              <a:rPr lang="en-US" dirty="0"/>
              <a:t>			str=y;</a:t>
            </a:r>
          </a:p>
          <a:p>
            <a:pPr marL="0" indent="0">
              <a:buNone/>
            </a:pPr>
            <a:r>
              <a:rPr lang="en-US" dirty="0"/>
              <a:t>};</a:t>
            </a:r>
          </a:p>
          <a:p>
            <a:pPr marL="0" indent="0">
              <a:buNone/>
            </a:pPr>
            <a:r>
              <a:rPr lang="en-US" dirty="0"/>
              <a:t>//function definition outside of class</a:t>
            </a:r>
          </a:p>
          <a:p>
            <a:pPr marL="0" indent="0">
              <a:buNone/>
            </a:pPr>
            <a:r>
              <a:rPr lang="en-US" dirty="0"/>
              <a:t>int </a:t>
            </a:r>
            <a:r>
              <a:rPr lang="en-US" dirty="0" err="1"/>
              <a:t>MyClass</a:t>
            </a:r>
            <a:r>
              <a:rPr lang="en-US" dirty="0"/>
              <a:t>::method2(int param){content}</a:t>
            </a:r>
          </a:p>
          <a:p>
            <a:pPr marL="0" indent="0">
              <a:buNone/>
            </a:pPr>
            <a:endParaRPr lang="en-US" dirty="0"/>
          </a:p>
          <a:p>
            <a:pPr marL="0" indent="0">
              <a:buNone/>
            </a:pPr>
            <a:r>
              <a:rPr lang="en-US" dirty="0"/>
              <a:t>Class obj(5,”hello”); // create new object</a:t>
            </a:r>
          </a:p>
          <a:p>
            <a:pPr marL="0" indent="0">
              <a:buNone/>
            </a:pPr>
            <a:r>
              <a:rPr lang="en-US" dirty="0" err="1"/>
              <a:t>obj.num</a:t>
            </a:r>
            <a:r>
              <a:rPr lang="en-US" dirty="0"/>
              <a:t>=12;</a:t>
            </a:r>
          </a:p>
          <a:p>
            <a:pPr marL="0" indent="0">
              <a:buNone/>
            </a:pPr>
            <a:r>
              <a:rPr lang="en-US" dirty="0" err="1"/>
              <a:t>obj.method</a:t>
            </a:r>
            <a:r>
              <a:rPr lang="en-US" dirty="0"/>
              <a:t>();</a:t>
            </a:r>
          </a:p>
        </p:txBody>
      </p:sp>
    </p:spTree>
    <p:extLst>
      <p:ext uri="{BB962C8B-B14F-4D97-AF65-F5344CB8AC3E}">
        <p14:creationId xmlns:p14="http://schemas.microsoft.com/office/powerpoint/2010/main" val="22334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6"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0"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ABD32AC3-D339-12EB-1422-A4F7FFA23F04}"/>
              </a:ext>
            </a:extLst>
          </p:cNvPr>
          <p:cNvSpPr>
            <a:spLocks noGrp="1"/>
          </p:cNvSpPr>
          <p:nvPr>
            <p:ph type="title"/>
          </p:nvPr>
        </p:nvSpPr>
        <p:spPr>
          <a:xfrm>
            <a:off x="3962399" y="685800"/>
            <a:ext cx="7345891" cy="1413933"/>
          </a:xfrm>
        </p:spPr>
        <p:txBody>
          <a:bodyPr>
            <a:normAutofit/>
          </a:bodyPr>
          <a:lstStyle/>
          <a:p>
            <a:r>
              <a:rPr lang="en-US" dirty="0"/>
              <a:t>History</a:t>
            </a:r>
          </a:p>
        </p:txBody>
      </p:sp>
      <p:pic>
        <p:nvPicPr>
          <p:cNvPr id="8" name="Picture 7" descr="Computer script on a screen">
            <a:extLst>
              <a:ext uri="{FF2B5EF4-FFF2-40B4-BE49-F238E27FC236}">
                <a16:creationId xmlns:a16="http://schemas.microsoft.com/office/drawing/2014/main" id="{2B685254-D457-F899-5D89-A7E16A7A48BB}"/>
              </a:ext>
            </a:extLst>
          </p:cNvPr>
          <p:cNvPicPr>
            <a:picLocks noChangeAspect="1"/>
          </p:cNvPicPr>
          <p:nvPr/>
        </p:nvPicPr>
        <p:blipFill rotWithShape="1">
          <a:blip r:embed="rId3"/>
          <a:srcRect l="12859" r="53472"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3BFE89DE-E28C-33F3-EA55-F76AEA416E41}"/>
              </a:ext>
            </a:extLst>
          </p:cNvPr>
          <p:cNvSpPr>
            <a:spLocks noGrp="1"/>
          </p:cNvSpPr>
          <p:nvPr>
            <p:ph idx="1"/>
          </p:nvPr>
        </p:nvSpPr>
        <p:spPr>
          <a:xfrm>
            <a:off x="3843867" y="2048933"/>
            <a:ext cx="7659156" cy="3742267"/>
          </a:xfrm>
        </p:spPr>
        <p:txBody>
          <a:bodyPr>
            <a:normAutofit/>
          </a:bodyPr>
          <a:lstStyle/>
          <a:p>
            <a:pPr>
              <a:lnSpc>
                <a:spcPct val="90000"/>
              </a:lnSpc>
              <a:buClr>
                <a:srgbClr val="1287C3"/>
              </a:buClr>
            </a:pPr>
            <a:r>
              <a:rPr lang="en-US" sz="1600" dirty="0">
                <a:latin typeface="Verdana"/>
                <a:ea typeface="Verdana"/>
              </a:rPr>
              <a:t>C++ is an object-oriented programming language</a:t>
            </a:r>
          </a:p>
          <a:p>
            <a:pPr lvl="1">
              <a:lnSpc>
                <a:spcPct val="90000"/>
              </a:lnSpc>
              <a:buClr>
                <a:srgbClr val="1287C3"/>
              </a:buClr>
            </a:pPr>
            <a:r>
              <a:rPr lang="en-US" sz="1600" dirty="0">
                <a:latin typeface="Verdana"/>
                <a:ea typeface="Verdana"/>
              </a:rPr>
              <a:t>developed by Bjarne Stroustrup, in 1979, as an extension to </a:t>
            </a:r>
            <a:r>
              <a:rPr lang="en-US" sz="1600" dirty="0">
                <a:solidFill>
                  <a:srgbClr val="000000"/>
                </a:solidFill>
                <a:latin typeface="Verdana"/>
                <a:ea typeface="Verdana"/>
              </a:rPr>
              <a:t>C</a:t>
            </a:r>
            <a:r>
              <a:rPr lang="en-US" sz="1600" dirty="0">
                <a:latin typeface="Verdana"/>
                <a:ea typeface="Verdana"/>
              </a:rPr>
              <a:t>.</a:t>
            </a:r>
          </a:p>
          <a:p>
            <a:pPr lvl="1">
              <a:lnSpc>
                <a:spcPct val="90000"/>
              </a:lnSpc>
              <a:buClr>
                <a:srgbClr val="1287C3"/>
              </a:buClr>
            </a:pPr>
            <a:r>
              <a:rPr lang="en-US" sz="1600" dirty="0">
                <a:latin typeface="Verdana"/>
                <a:ea typeface="Verdana"/>
              </a:rPr>
              <a:t>C and C++ a very similar syntax.</a:t>
            </a:r>
          </a:p>
          <a:p>
            <a:pPr>
              <a:lnSpc>
                <a:spcPct val="90000"/>
              </a:lnSpc>
              <a:buClr>
                <a:srgbClr val="1287C3"/>
              </a:buClr>
            </a:pPr>
            <a:r>
              <a:rPr lang="en-US" sz="1600" dirty="0">
                <a:latin typeface="Verdana"/>
                <a:ea typeface="Verdana"/>
              </a:rPr>
              <a:t>C++ can be found in today's operating systems, Graphical User Interfaces, and embedded systems.</a:t>
            </a:r>
          </a:p>
          <a:p>
            <a:pPr>
              <a:lnSpc>
                <a:spcPct val="90000"/>
              </a:lnSpc>
              <a:buClr>
                <a:srgbClr val="1287C3"/>
              </a:buClr>
            </a:pPr>
            <a:r>
              <a:rPr lang="en-US" sz="1600" dirty="0">
                <a:latin typeface="Verdana"/>
                <a:ea typeface="Verdana"/>
              </a:rPr>
              <a:t>Supports polymorphism and inheritance</a:t>
            </a:r>
          </a:p>
        </p:txBody>
      </p:sp>
      <p:sp>
        <p:nvSpPr>
          <p:cNvPr id="5" name="Footer Placeholder 4">
            <a:extLst>
              <a:ext uri="{FF2B5EF4-FFF2-40B4-BE49-F238E27FC236}">
                <a16:creationId xmlns:a16="http://schemas.microsoft.com/office/drawing/2014/main" id="{D09A5C03-F765-E3CA-1021-69D74D2B22EE}"/>
              </a:ext>
            </a:extLst>
          </p:cNvPr>
          <p:cNvSpPr>
            <a:spLocks noGrp="1"/>
          </p:cNvSpPr>
          <p:nvPr>
            <p:ph type="ftr" sz="quarter" idx="11"/>
          </p:nvPr>
        </p:nvSpPr>
        <p:spPr>
          <a:xfrm>
            <a:off x="7023218" y="6325424"/>
            <a:ext cx="3226152" cy="487420"/>
          </a:xfrm>
        </p:spPr>
        <p:txBody>
          <a:bodyPr vert="horz" lIns="91440" tIns="45720" rIns="91440" bIns="45720" rtlCol="0" anchor="ctr">
            <a:noAutofit/>
          </a:bodyPr>
          <a:lstStyle/>
          <a:p>
            <a:pPr algn="ctr">
              <a:spcAft>
                <a:spcPts val="600"/>
              </a:spcAft>
            </a:pPr>
            <a:r>
              <a:rPr lang="en-US" sz="1100"/>
              <a:t>REFERENCES</a:t>
            </a:r>
            <a:endParaRPr lang="en-US"/>
          </a:p>
          <a:p>
            <a:pPr algn="ctr">
              <a:spcAft>
                <a:spcPts val="600"/>
              </a:spcAft>
            </a:pPr>
            <a:r>
              <a:rPr lang="en-US" sz="1100">
                <a:ea typeface="+mn-lt"/>
                <a:cs typeface="+mn-lt"/>
              </a:rPr>
              <a:t>https://www.w3schools.com/cpp/cpp_intro.asp</a:t>
            </a:r>
            <a:endParaRPr lang="en-US" sz="1100"/>
          </a:p>
        </p:txBody>
      </p:sp>
      <p:sp>
        <p:nvSpPr>
          <p:cNvPr id="4" name="Date Placeholder 3">
            <a:extLst>
              <a:ext uri="{FF2B5EF4-FFF2-40B4-BE49-F238E27FC236}">
                <a16:creationId xmlns:a16="http://schemas.microsoft.com/office/drawing/2014/main" id="{1D7D9210-16E6-A556-3C28-E49306DE15E9}"/>
              </a:ext>
            </a:extLst>
          </p:cNvPr>
          <p:cNvSpPr>
            <a:spLocks noGrp="1"/>
          </p:cNvSpPr>
          <p:nvPr>
            <p:ph type="dt" sz="half" idx="10"/>
          </p:nvPr>
        </p:nvSpPr>
        <p:spPr>
          <a:xfrm>
            <a:off x="9732656" y="5883275"/>
            <a:ext cx="1143000" cy="365125"/>
          </a:xfrm>
        </p:spPr>
        <p:txBody>
          <a:bodyPr>
            <a:normAutofit/>
          </a:bodyPr>
          <a:lstStyle/>
          <a:p>
            <a:pPr>
              <a:lnSpc>
                <a:spcPct val="90000"/>
              </a:lnSpc>
              <a:spcAft>
                <a:spcPts val="600"/>
              </a:spcAft>
            </a:pPr>
            <a:fld id="{57997BA6-BEF8-495F-ACCD-8D19769E4FC6}" type="datetime2">
              <a:rPr lang="en-US" sz="900"/>
              <a:pPr>
                <a:lnSpc>
                  <a:spcPct val="90000"/>
                </a:lnSpc>
                <a:spcAft>
                  <a:spcPts val="600"/>
                </a:spcAft>
              </a:pPr>
              <a:t>Monday, September 25, 2023</a:t>
            </a:fld>
            <a:endParaRPr lang="en-US" sz="900"/>
          </a:p>
        </p:txBody>
      </p:sp>
      <p:sp>
        <p:nvSpPr>
          <p:cNvPr id="6" name="Slide Number Placeholder 5">
            <a:extLst>
              <a:ext uri="{FF2B5EF4-FFF2-40B4-BE49-F238E27FC236}">
                <a16:creationId xmlns:a16="http://schemas.microsoft.com/office/drawing/2014/main" id="{90CF024F-FD71-7F5F-BF57-DD056C33268E}"/>
              </a:ext>
            </a:extLst>
          </p:cNvPr>
          <p:cNvSpPr>
            <a:spLocks noGrp="1"/>
          </p:cNvSpPr>
          <p:nvPr>
            <p:ph type="sldNum" sz="quarter" idx="12"/>
          </p:nvPr>
        </p:nvSpPr>
        <p:spPr>
          <a:xfrm>
            <a:off x="10951856" y="5867131"/>
            <a:ext cx="551167" cy="365125"/>
          </a:xfrm>
        </p:spPr>
        <p:txBody>
          <a:bodyPr>
            <a:normAutofit/>
          </a:bodyPr>
          <a:lstStyle/>
          <a:p>
            <a:pPr>
              <a:spcAft>
                <a:spcPts val="600"/>
              </a:spcAft>
            </a:pPr>
            <a:fld id="{7BE69E03-4804-4553-A1EC-F089884EF50F}" type="slidenum">
              <a:rPr lang="en-US" smtClean="0"/>
              <a:pPr>
                <a:spcAft>
                  <a:spcPts val="600"/>
                </a:spcAft>
              </a:pPr>
              <a:t>2</a:t>
            </a:fld>
            <a:endParaRPr lang="en-US"/>
          </a:p>
        </p:txBody>
      </p:sp>
    </p:spTree>
    <p:extLst>
      <p:ext uri="{BB962C8B-B14F-4D97-AF65-F5344CB8AC3E}">
        <p14:creationId xmlns:p14="http://schemas.microsoft.com/office/powerpoint/2010/main" val="30390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FCF2-D2D0-F5B0-992A-6EF0E2A2AD20}"/>
              </a:ext>
            </a:extLst>
          </p:cNvPr>
          <p:cNvSpPr>
            <a:spLocks noGrp="1"/>
          </p:cNvSpPr>
          <p:nvPr>
            <p:ph type="title"/>
          </p:nvPr>
        </p:nvSpPr>
        <p:spPr>
          <a:xfrm>
            <a:off x="1484310" y="397042"/>
            <a:ext cx="10018713" cy="1752599"/>
          </a:xfrm>
        </p:spPr>
        <p:txBody>
          <a:bodyPr/>
          <a:lstStyle/>
          <a:p>
            <a:r>
              <a:rPr lang="en-US" dirty="0"/>
              <a:t>Language Descriptors</a:t>
            </a:r>
          </a:p>
        </p:txBody>
      </p:sp>
      <p:sp>
        <p:nvSpPr>
          <p:cNvPr id="3" name="Content Placeholder 2">
            <a:extLst>
              <a:ext uri="{FF2B5EF4-FFF2-40B4-BE49-F238E27FC236}">
                <a16:creationId xmlns:a16="http://schemas.microsoft.com/office/drawing/2014/main" id="{D6DB9F00-4606-17CC-63AD-1A2CE4C8A645}"/>
              </a:ext>
            </a:extLst>
          </p:cNvPr>
          <p:cNvSpPr>
            <a:spLocks noGrp="1"/>
          </p:cNvSpPr>
          <p:nvPr>
            <p:ph idx="1"/>
          </p:nvPr>
        </p:nvSpPr>
        <p:spPr>
          <a:xfrm>
            <a:off x="1484310" y="2149642"/>
            <a:ext cx="10018713" cy="4957012"/>
          </a:xfrm>
        </p:spPr>
        <p:txBody>
          <a:bodyPr>
            <a:normAutofit fontScale="92500" lnSpcReduction="20000"/>
          </a:bodyPr>
          <a:lstStyle/>
          <a:p>
            <a:r>
              <a:rPr lang="en-US" dirty="0"/>
              <a:t>imperative</a:t>
            </a:r>
          </a:p>
          <a:p>
            <a:pPr lvl="1"/>
            <a:r>
              <a:rPr lang="en-US" dirty="0"/>
              <a:t>You explicitly tell C++ how to perform the actions associated with the code</a:t>
            </a:r>
          </a:p>
          <a:p>
            <a:r>
              <a:rPr lang="en-US" dirty="0"/>
              <a:t>object oriented</a:t>
            </a:r>
          </a:p>
          <a:p>
            <a:pPr lvl="1"/>
            <a:r>
              <a:rPr lang="en-US" dirty="0"/>
              <a:t>You can utilize the functionality of objects and classes, and supports polymorphism</a:t>
            </a:r>
          </a:p>
          <a:p>
            <a:r>
              <a:rPr lang="en-US" dirty="0"/>
              <a:t>compiled</a:t>
            </a:r>
          </a:p>
          <a:p>
            <a:pPr lvl="1"/>
            <a:r>
              <a:rPr lang="en-US" dirty="0"/>
              <a:t>A compiler runs through the entire program, compiling an entire assembly </a:t>
            </a:r>
          </a:p>
          <a:p>
            <a:r>
              <a:rPr lang="en-US" dirty="0"/>
              <a:t>higher level multi purpose</a:t>
            </a:r>
          </a:p>
          <a:p>
            <a:pPr lvl="1"/>
            <a:r>
              <a:rPr lang="en-US" dirty="0"/>
              <a:t>More human readable than machine readable</a:t>
            </a:r>
          </a:p>
          <a:p>
            <a:r>
              <a:rPr lang="en-US" dirty="0"/>
              <a:t>strong typed</a:t>
            </a:r>
          </a:p>
          <a:p>
            <a:pPr lvl="1"/>
            <a:r>
              <a:rPr lang="en-US" dirty="0"/>
              <a:t>types must be declared. You cannot choose to interpret the bits as different types without typecasting</a:t>
            </a:r>
          </a:p>
          <a:p>
            <a:r>
              <a:rPr lang="en-US" dirty="0"/>
              <a:t>static type checking</a:t>
            </a:r>
          </a:p>
          <a:p>
            <a:pPr lvl="1"/>
            <a:r>
              <a:rPr lang="en-US" dirty="0"/>
              <a:t>Types are checked at compile time, and will throw a </a:t>
            </a:r>
            <a:r>
              <a:rPr lang="en-US" dirty="0" err="1"/>
              <a:t>compiletime</a:t>
            </a:r>
            <a:r>
              <a:rPr lang="en-US" dirty="0"/>
              <a:t> error if used improperly</a:t>
            </a:r>
          </a:p>
          <a:p>
            <a:pPr lvl="1"/>
            <a:endParaRPr lang="en-US" dirty="0"/>
          </a:p>
          <a:p>
            <a:endParaRPr lang="en-US" dirty="0"/>
          </a:p>
        </p:txBody>
      </p:sp>
    </p:spTree>
    <p:extLst>
      <p:ext uri="{BB962C8B-B14F-4D97-AF65-F5344CB8AC3E}">
        <p14:creationId xmlns:p14="http://schemas.microsoft.com/office/powerpoint/2010/main" val="351441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5E16-D12B-D559-BBF9-08947D6AD672}"/>
              </a:ext>
            </a:extLst>
          </p:cNvPr>
          <p:cNvSpPr>
            <a:spLocks noGrp="1"/>
          </p:cNvSpPr>
          <p:nvPr>
            <p:ph type="title"/>
          </p:nvPr>
        </p:nvSpPr>
        <p:spPr/>
        <p:txBody>
          <a:bodyPr/>
          <a:lstStyle/>
          <a:p>
            <a:r>
              <a:rPr lang="en-US"/>
              <a:t>Why C++?</a:t>
            </a:r>
            <a:endParaRPr lang="en-US" dirty="0"/>
          </a:p>
        </p:txBody>
      </p:sp>
      <p:sp>
        <p:nvSpPr>
          <p:cNvPr id="3" name="Content Placeholder 2">
            <a:extLst>
              <a:ext uri="{FF2B5EF4-FFF2-40B4-BE49-F238E27FC236}">
                <a16:creationId xmlns:a16="http://schemas.microsoft.com/office/drawing/2014/main" id="{181A343B-3801-C6EE-9B8C-760BB3B47CD7}"/>
              </a:ext>
            </a:extLst>
          </p:cNvPr>
          <p:cNvSpPr>
            <a:spLocks noGrp="1"/>
          </p:cNvSpPr>
          <p:nvPr>
            <p:ph idx="1"/>
          </p:nvPr>
        </p:nvSpPr>
        <p:spPr/>
        <p:txBody>
          <a:bodyPr/>
          <a:lstStyle/>
          <a:p>
            <a:pPr marL="0" indent="0">
              <a:buNone/>
            </a:pPr>
            <a:r>
              <a:rPr lang="en-US" dirty="0"/>
              <a:t>C++ improves upon the older C programming language by adding Object Oriented Design, but preserves the faster compile time of C. It ends up being around the same speed as C but allows for further high level development utilizing polymorphism and inheritance. You can continue to use pointers to manually reference and edit heap memory, but one must be careful as to free used memory to avoid memory leaks. C++ can also call C functions and library files directly.</a:t>
            </a:r>
          </a:p>
        </p:txBody>
      </p:sp>
    </p:spTree>
    <p:extLst>
      <p:ext uri="{BB962C8B-B14F-4D97-AF65-F5344CB8AC3E}">
        <p14:creationId xmlns:p14="http://schemas.microsoft.com/office/powerpoint/2010/main" val="100520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3555-F1D4-40E9-34CB-671AACFD033B}"/>
              </a:ext>
            </a:extLst>
          </p:cNvPr>
          <p:cNvSpPr>
            <a:spLocks noGrp="1"/>
          </p:cNvSpPr>
          <p:nvPr>
            <p:ph type="title"/>
          </p:nvPr>
        </p:nvSpPr>
        <p:spPr>
          <a:xfrm>
            <a:off x="1484311" y="638763"/>
            <a:ext cx="10018713" cy="642526"/>
          </a:xfrm>
        </p:spPr>
        <p:txBody>
          <a:bodyPr vert="horz" lIns="91440" tIns="45720" rIns="91440" bIns="45720" rtlCol="0" anchor="t">
            <a:normAutofit/>
          </a:bodyPr>
          <a:lstStyle/>
          <a:p>
            <a:r>
              <a:rPr lang="en-US" sz="3600"/>
              <a:t>Syntax</a:t>
            </a:r>
          </a:p>
          <a:p>
            <a:endParaRPr lang="en-US"/>
          </a:p>
        </p:txBody>
      </p:sp>
      <p:sp>
        <p:nvSpPr>
          <p:cNvPr id="3" name="Content Placeholder 2">
            <a:extLst>
              <a:ext uri="{FF2B5EF4-FFF2-40B4-BE49-F238E27FC236}">
                <a16:creationId xmlns:a16="http://schemas.microsoft.com/office/drawing/2014/main" id="{1ED13AF3-F536-CBB5-87B1-EC30EB0FC983}"/>
              </a:ext>
            </a:extLst>
          </p:cNvPr>
          <p:cNvSpPr>
            <a:spLocks noGrp="1"/>
          </p:cNvSpPr>
          <p:nvPr>
            <p:ph sz="half" idx="1"/>
          </p:nvPr>
        </p:nvSpPr>
        <p:spPr>
          <a:xfrm>
            <a:off x="1484312" y="2206036"/>
            <a:ext cx="4067204" cy="3124201"/>
          </a:xfrm>
        </p:spPr>
        <p:txBody>
          <a:bodyPr>
            <a:normAutofit/>
          </a:bodyPr>
          <a:lstStyle/>
          <a:p>
            <a:pPr marL="152400" indent="-152400">
              <a:spcAft>
                <a:spcPts val="320"/>
              </a:spcAft>
            </a:pPr>
            <a:r>
              <a:rPr lang="en-US">
                <a:latin typeface="Consolas"/>
              </a:rPr>
              <a:t>1 #include &lt;iostream&gt;</a:t>
            </a:r>
            <a:br>
              <a:rPr lang="en-US">
                <a:latin typeface="Consolas"/>
              </a:rPr>
            </a:br>
            <a:r>
              <a:rPr lang="en-US">
                <a:latin typeface="Consolas"/>
              </a:rPr>
              <a:t>2 using namespace std;</a:t>
            </a:r>
            <a:br>
              <a:rPr lang="en-US">
                <a:latin typeface="Consolas"/>
              </a:rPr>
            </a:br>
            <a:r>
              <a:rPr lang="en-US">
                <a:latin typeface="Consolas"/>
              </a:rPr>
              <a:t>3</a:t>
            </a:r>
            <a:br>
              <a:rPr lang="en-US">
                <a:latin typeface="Consolas"/>
              </a:rPr>
            </a:br>
            <a:r>
              <a:rPr lang="en-US">
                <a:latin typeface="Consolas"/>
              </a:rPr>
              <a:t>4 int main() {</a:t>
            </a:r>
            <a:br>
              <a:rPr lang="en-US">
                <a:latin typeface="Consolas"/>
              </a:rPr>
            </a:br>
            <a:r>
              <a:rPr lang="en-US">
                <a:latin typeface="Consolas"/>
              </a:rPr>
              <a:t>5   </a:t>
            </a:r>
            <a:r>
              <a:rPr lang="en-US" err="1">
                <a:latin typeface="Consolas"/>
              </a:rPr>
              <a:t>cout</a:t>
            </a:r>
            <a:r>
              <a:rPr lang="en-US">
                <a:latin typeface="Consolas"/>
              </a:rPr>
              <a:t> &lt;&lt; </a:t>
            </a:r>
            <a:r>
              <a:rPr lang="en-US">
                <a:solidFill>
                  <a:srgbClr val="A52A2A"/>
                </a:solidFill>
                <a:latin typeface="Consolas"/>
              </a:rPr>
              <a:t>"Hello World!"</a:t>
            </a:r>
            <a:r>
              <a:rPr lang="en-US">
                <a:latin typeface="Consolas"/>
              </a:rPr>
              <a:t>;</a:t>
            </a:r>
            <a:br>
              <a:rPr lang="en-US">
                <a:latin typeface="Consolas"/>
              </a:rPr>
            </a:br>
            <a:r>
              <a:rPr lang="en-US">
                <a:latin typeface="Consolas"/>
              </a:rPr>
              <a:t>6   </a:t>
            </a:r>
            <a:r>
              <a:rPr lang="en-US">
                <a:solidFill>
                  <a:srgbClr val="0000CD"/>
                </a:solidFill>
                <a:latin typeface="Consolas"/>
              </a:rPr>
              <a:t>return</a:t>
            </a:r>
            <a:r>
              <a:rPr lang="en-US">
                <a:latin typeface="Consolas"/>
              </a:rPr>
              <a:t> </a:t>
            </a:r>
            <a:r>
              <a:rPr lang="en-US">
                <a:solidFill>
                  <a:srgbClr val="FF0000"/>
                </a:solidFill>
                <a:latin typeface="Consolas"/>
              </a:rPr>
              <a:t>0</a:t>
            </a:r>
            <a:r>
              <a:rPr lang="en-US">
                <a:latin typeface="Consolas"/>
              </a:rPr>
              <a:t>;</a:t>
            </a:r>
            <a:br>
              <a:rPr lang="en-US">
                <a:latin typeface="Consolas"/>
              </a:rPr>
            </a:br>
            <a:r>
              <a:rPr lang="en-US">
                <a:latin typeface="Consolas"/>
              </a:rPr>
              <a:t>7 }</a:t>
            </a:r>
          </a:p>
          <a:p>
            <a:pPr marL="152400" indent="-152400">
              <a:spcAft>
                <a:spcPts val="320"/>
              </a:spcAft>
              <a:buClr>
                <a:srgbClr val="1287C3"/>
              </a:buClr>
            </a:pPr>
            <a:r>
              <a:rPr lang="en-US">
                <a:latin typeface="Consolas"/>
              </a:rPr>
              <a:t>Output)</a:t>
            </a:r>
          </a:p>
          <a:p>
            <a:pPr marL="609600" lvl="1" indent="-152400">
              <a:spcAft>
                <a:spcPts val="320"/>
              </a:spcAft>
              <a:buClr>
                <a:srgbClr val="1287C3"/>
              </a:buClr>
            </a:pPr>
            <a:r>
              <a:rPr lang="en-US">
                <a:latin typeface="Consolas"/>
              </a:rPr>
              <a:t>Hello World!</a:t>
            </a:r>
            <a:endParaRPr lang="en-US"/>
          </a:p>
        </p:txBody>
      </p:sp>
      <p:sp>
        <p:nvSpPr>
          <p:cNvPr id="4" name="Content Placeholder 3">
            <a:extLst>
              <a:ext uri="{FF2B5EF4-FFF2-40B4-BE49-F238E27FC236}">
                <a16:creationId xmlns:a16="http://schemas.microsoft.com/office/drawing/2014/main" id="{EF1E0DAB-91ED-6C92-5A2B-67BFA4615045}"/>
              </a:ext>
            </a:extLst>
          </p:cNvPr>
          <p:cNvSpPr>
            <a:spLocks noGrp="1"/>
          </p:cNvSpPr>
          <p:nvPr>
            <p:ph sz="half" idx="2"/>
          </p:nvPr>
        </p:nvSpPr>
        <p:spPr>
          <a:xfrm>
            <a:off x="5488486" y="1860505"/>
            <a:ext cx="6248197" cy="4056678"/>
          </a:xfrm>
        </p:spPr>
        <p:txBody>
          <a:bodyPr>
            <a:normAutofit/>
          </a:bodyPr>
          <a:lstStyle/>
          <a:p>
            <a:pPr>
              <a:lnSpc>
                <a:spcPct val="90000"/>
              </a:lnSpc>
              <a:spcAft>
                <a:spcPts val="320"/>
              </a:spcAft>
              <a:buClr>
                <a:srgbClr val="30ACEC">
                  <a:lumMod val="75000"/>
                </a:srgbClr>
              </a:buClr>
            </a:pPr>
            <a:r>
              <a:rPr lang="en-US" sz="1300" b="1">
                <a:latin typeface="Verdana"/>
                <a:ea typeface="Verdana"/>
              </a:rPr>
              <a:t>LINE 1</a:t>
            </a:r>
            <a:r>
              <a:rPr lang="en-US" sz="1300" b="1">
                <a:solidFill>
                  <a:srgbClr val="DC143C"/>
                </a:solidFill>
                <a:latin typeface="Verdana"/>
                <a:ea typeface="Verdana"/>
              </a:rPr>
              <a:t>:</a:t>
            </a:r>
            <a:r>
              <a:rPr lang="en-US" sz="1300">
                <a:solidFill>
                  <a:srgbClr val="DC143C"/>
                </a:solidFill>
                <a:latin typeface="Consolas"/>
              </a:rPr>
              <a:t> #include &lt;iostream&gt;</a:t>
            </a:r>
            <a:endParaRPr lang="en-US"/>
          </a:p>
          <a:p>
            <a:pPr marL="529590" lvl="1">
              <a:lnSpc>
                <a:spcPct val="90000"/>
              </a:lnSpc>
              <a:spcAft>
                <a:spcPts val="320"/>
              </a:spcAft>
              <a:buClr>
                <a:srgbClr val="1287C3"/>
              </a:buClr>
              <a:buFont typeface="Courier New"/>
              <a:buChar char="o"/>
            </a:pPr>
            <a:r>
              <a:rPr lang="en-US" sz="1300">
                <a:latin typeface="Verdana"/>
                <a:ea typeface="Verdana"/>
              </a:rPr>
              <a:t> a header file library</a:t>
            </a:r>
          </a:p>
          <a:p>
            <a:pPr>
              <a:lnSpc>
                <a:spcPct val="90000"/>
              </a:lnSpc>
              <a:spcAft>
                <a:spcPts val="320"/>
              </a:spcAft>
              <a:buClr>
                <a:srgbClr val="1287C3"/>
              </a:buClr>
            </a:pPr>
            <a:r>
              <a:rPr lang="en-US" sz="1300" b="1">
                <a:latin typeface="Verdana"/>
                <a:ea typeface="Verdana"/>
              </a:rPr>
              <a:t>LINE 2:</a:t>
            </a:r>
            <a:r>
              <a:rPr lang="en-US" sz="1300">
                <a:solidFill>
                  <a:srgbClr val="DC143C"/>
                </a:solidFill>
                <a:latin typeface="Consolas"/>
              </a:rPr>
              <a:t> using namespace std</a:t>
            </a:r>
          </a:p>
          <a:p>
            <a:pPr marL="529590" lvl="1">
              <a:lnSpc>
                <a:spcPct val="90000"/>
              </a:lnSpc>
              <a:spcAft>
                <a:spcPts val="320"/>
              </a:spcAft>
              <a:buClr>
                <a:srgbClr val="1287C3"/>
              </a:buClr>
              <a:buFont typeface="Courier New"/>
              <a:buChar char="o"/>
            </a:pPr>
            <a:r>
              <a:rPr lang="en-US" sz="1300">
                <a:latin typeface="Verdana"/>
                <a:ea typeface="Verdana"/>
              </a:rPr>
              <a:t>Let's us use objects and variables from the standard library</a:t>
            </a:r>
          </a:p>
          <a:p>
            <a:pPr>
              <a:lnSpc>
                <a:spcPct val="90000"/>
              </a:lnSpc>
              <a:spcAft>
                <a:spcPts val="320"/>
              </a:spcAft>
            </a:pPr>
            <a:r>
              <a:rPr lang="en-US" sz="1300" b="1">
                <a:latin typeface="Verdana"/>
                <a:ea typeface="Verdana"/>
              </a:rPr>
              <a:t>LINE 3:</a:t>
            </a:r>
            <a:r>
              <a:rPr lang="en-US" sz="1300">
                <a:latin typeface="Verdana"/>
                <a:ea typeface="Verdana"/>
              </a:rPr>
              <a:t> A blank line. </a:t>
            </a:r>
            <a:endParaRPr lang="en-US"/>
          </a:p>
          <a:p>
            <a:pPr marL="529590" lvl="1">
              <a:lnSpc>
                <a:spcPct val="90000"/>
              </a:lnSpc>
              <a:spcAft>
                <a:spcPts val="320"/>
              </a:spcAft>
              <a:buClr>
                <a:srgbClr val="1287C3"/>
              </a:buClr>
              <a:buFont typeface="Courier New"/>
              <a:buChar char="o"/>
            </a:pPr>
            <a:r>
              <a:rPr lang="en-US" sz="1300">
                <a:latin typeface="Verdana"/>
                <a:ea typeface="Verdana"/>
              </a:rPr>
              <a:t>C++ ignores white space.</a:t>
            </a:r>
          </a:p>
          <a:p>
            <a:pPr>
              <a:lnSpc>
                <a:spcPct val="90000"/>
              </a:lnSpc>
              <a:spcAft>
                <a:spcPts val="320"/>
              </a:spcAft>
              <a:buClr>
                <a:srgbClr val="1287C3"/>
              </a:buClr>
            </a:pPr>
            <a:r>
              <a:rPr lang="en-US" sz="1300" b="1">
                <a:latin typeface="Verdana"/>
                <a:ea typeface="Verdana"/>
              </a:rPr>
              <a:t>LINE 4:</a:t>
            </a:r>
            <a:r>
              <a:rPr lang="en-US" sz="1300">
                <a:latin typeface="Verdana"/>
                <a:ea typeface="Verdana"/>
              </a:rPr>
              <a:t> </a:t>
            </a:r>
            <a:r>
              <a:rPr lang="en-US" sz="1300">
                <a:solidFill>
                  <a:srgbClr val="DC143C"/>
                </a:solidFill>
                <a:latin typeface="Consolas"/>
              </a:rPr>
              <a:t>int main()</a:t>
            </a:r>
          </a:p>
          <a:p>
            <a:pPr marL="529590" lvl="1">
              <a:lnSpc>
                <a:spcPct val="90000"/>
              </a:lnSpc>
              <a:spcAft>
                <a:spcPts val="320"/>
              </a:spcAft>
              <a:buClr>
                <a:srgbClr val="1287C3"/>
              </a:buClr>
              <a:buFont typeface="Courier New"/>
              <a:buChar char="o"/>
            </a:pPr>
            <a:r>
              <a:rPr lang="en-US" sz="1300">
                <a:latin typeface="Verdana"/>
                <a:ea typeface="Verdana"/>
              </a:rPr>
              <a:t>The main function in C++</a:t>
            </a:r>
          </a:p>
          <a:p>
            <a:pPr marL="529590" lvl="1">
              <a:lnSpc>
                <a:spcPct val="90000"/>
              </a:lnSpc>
              <a:spcAft>
                <a:spcPts val="320"/>
              </a:spcAft>
              <a:buClr>
                <a:srgbClr val="1287C3"/>
              </a:buClr>
              <a:buFont typeface="Courier New"/>
              <a:buChar char="o"/>
            </a:pPr>
            <a:r>
              <a:rPr lang="en-US" sz="1300">
                <a:latin typeface="Verdana"/>
                <a:ea typeface="Verdana"/>
              </a:rPr>
              <a:t>Any code inside its curly brackets </a:t>
            </a:r>
            <a:r>
              <a:rPr lang="en-US" sz="1300">
                <a:solidFill>
                  <a:srgbClr val="DC143C"/>
                </a:solidFill>
                <a:latin typeface="Consolas"/>
              </a:rPr>
              <a:t>{}</a:t>
            </a:r>
            <a:r>
              <a:rPr lang="en-US" sz="1300">
                <a:latin typeface="Verdana"/>
                <a:ea typeface="Verdana"/>
              </a:rPr>
              <a:t> will be executed</a:t>
            </a:r>
          </a:p>
          <a:p>
            <a:pPr>
              <a:lnSpc>
                <a:spcPct val="90000"/>
              </a:lnSpc>
              <a:spcAft>
                <a:spcPts val="320"/>
              </a:spcAft>
            </a:pPr>
            <a:r>
              <a:rPr lang="en-US" sz="1300" b="1">
                <a:latin typeface="Verdana"/>
                <a:ea typeface="Verdana"/>
              </a:rPr>
              <a:t>LINE 5:</a:t>
            </a:r>
            <a:r>
              <a:rPr lang="en-US" sz="1300">
                <a:latin typeface="Verdana"/>
                <a:ea typeface="Verdana"/>
              </a:rPr>
              <a:t> </a:t>
            </a:r>
            <a:r>
              <a:rPr lang="en-US" sz="1300" err="1">
                <a:solidFill>
                  <a:srgbClr val="DC143C"/>
                </a:solidFill>
                <a:latin typeface="Consolas"/>
              </a:rPr>
              <a:t>cout</a:t>
            </a:r>
            <a:r>
              <a:rPr lang="en-US" sz="1300">
                <a:latin typeface="Verdana"/>
                <a:ea typeface="Verdana"/>
              </a:rPr>
              <a:t> </a:t>
            </a:r>
            <a:endParaRPr lang="en-US"/>
          </a:p>
          <a:p>
            <a:pPr marL="529590" lvl="1">
              <a:lnSpc>
                <a:spcPct val="90000"/>
              </a:lnSpc>
              <a:spcAft>
                <a:spcPts val="320"/>
              </a:spcAft>
              <a:buClr>
                <a:srgbClr val="1287C3"/>
              </a:buClr>
              <a:buFont typeface="Courier New"/>
              <a:buChar char="o"/>
            </a:pPr>
            <a:r>
              <a:rPr lang="en-US" sz="1300">
                <a:latin typeface="Verdana"/>
                <a:ea typeface="Verdana"/>
              </a:rPr>
              <a:t>The equivalent to a print statement in C++ </a:t>
            </a:r>
          </a:p>
          <a:p>
            <a:pPr marL="529590" lvl="1">
              <a:lnSpc>
                <a:spcPct val="90000"/>
              </a:lnSpc>
              <a:spcAft>
                <a:spcPts val="320"/>
              </a:spcAft>
              <a:buClr>
                <a:srgbClr val="1287C3"/>
              </a:buClr>
              <a:buFont typeface="Courier New"/>
              <a:buChar char="o"/>
            </a:pPr>
            <a:r>
              <a:rPr lang="en-US" sz="1300">
                <a:latin typeface="Verdana"/>
                <a:ea typeface="Verdana"/>
              </a:rPr>
              <a:t>Used with </a:t>
            </a:r>
            <a:r>
              <a:rPr lang="en-US" sz="1300">
                <a:solidFill>
                  <a:srgbClr val="C00000"/>
                </a:solidFill>
                <a:latin typeface="Verdana"/>
                <a:ea typeface="Verdana"/>
              </a:rPr>
              <a:t>&lt;&lt;</a:t>
            </a:r>
            <a:r>
              <a:rPr lang="en-US" sz="1300">
                <a:latin typeface="Verdana"/>
                <a:ea typeface="Verdana"/>
              </a:rPr>
              <a:t> insertion operator to output text</a:t>
            </a:r>
          </a:p>
          <a:p>
            <a:pPr>
              <a:lnSpc>
                <a:spcPct val="90000"/>
              </a:lnSpc>
              <a:spcAft>
                <a:spcPts val="320"/>
              </a:spcAft>
            </a:pPr>
            <a:r>
              <a:rPr lang="en-US" sz="1300" b="1">
                <a:latin typeface="Verdana"/>
                <a:ea typeface="Verdana"/>
              </a:rPr>
              <a:t>LINE 6:</a:t>
            </a:r>
            <a:r>
              <a:rPr lang="en-US" sz="1300">
                <a:latin typeface="Verdana"/>
                <a:ea typeface="Verdana"/>
              </a:rPr>
              <a:t> </a:t>
            </a:r>
            <a:r>
              <a:rPr lang="en-US" sz="1300">
                <a:solidFill>
                  <a:srgbClr val="DC143C"/>
                </a:solidFill>
                <a:latin typeface="Consolas"/>
              </a:rPr>
              <a:t>return 0</a:t>
            </a:r>
            <a:r>
              <a:rPr lang="en-US" sz="1300">
                <a:latin typeface="Verdana"/>
                <a:ea typeface="Verdana"/>
              </a:rPr>
              <a:t> </a:t>
            </a:r>
            <a:endParaRPr lang="en-US"/>
          </a:p>
          <a:p>
            <a:pPr marL="529590" lvl="1">
              <a:lnSpc>
                <a:spcPct val="90000"/>
              </a:lnSpc>
              <a:spcAft>
                <a:spcPts val="320"/>
              </a:spcAft>
              <a:buClr>
                <a:srgbClr val="1287C3"/>
              </a:buClr>
              <a:buFont typeface="Courier New"/>
              <a:buChar char="o"/>
            </a:pPr>
            <a:r>
              <a:rPr lang="en-US" sz="1300">
                <a:latin typeface="Verdana"/>
                <a:ea typeface="Verdana"/>
              </a:rPr>
              <a:t>returns an element/value from a function</a:t>
            </a:r>
          </a:p>
          <a:p>
            <a:pPr marL="853440" lvl="2" indent="-160020">
              <a:lnSpc>
                <a:spcPct val="90000"/>
              </a:lnSpc>
              <a:spcAft>
                <a:spcPts val="320"/>
              </a:spcAft>
              <a:buClr>
                <a:srgbClr val="1287C3"/>
              </a:buClr>
              <a:buFont typeface="Courier New"/>
              <a:buChar char="o"/>
            </a:pPr>
            <a:r>
              <a:rPr lang="en-US" sz="1100">
                <a:latin typeface="Verdana"/>
                <a:ea typeface="Verdana"/>
              </a:rPr>
              <a:t>In this case, it returns 0, meaning the code ran successfully within main</a:t>
            </a:r>
          </a:p>
        </p:txBody>
      </p:sp>
      <p:sp>
        <p:nvSpPr>
          <p:cNvPr id="5" name="TextBox 4">
            <a:extLst>
              <a:ext uri="{FF2B5EF4-FFF2-40B4-BE49-F238E27FC236}">
                <a16:creationId xmlns:a16="http://schemas.microsoft.com/office/drawing/2014/main" id="{2787BF2D-DAB1-EF4F-860C-1B3D8ED9E4F0}"/>
              </a:ext>
            </a:extLst>
          </p:cNvPr>
          <p:cNvSpPr txBox="1"/>
          <p:nvPr/>
        </p:nvSpPr>
        <p:spPr>
          <a:xfrm>
            <a:off x="2692400" y="6427141"/>
            <a:ext cx="32888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cs typeface="Segoe UI"/>
              </a:rPr>
              <a:t>REFERENCES​</a:t>
            </a:r>
          </a:p>
          <a:p>
            <a:pPr algn="ctr"/>
            <a:r>
              <a:rPr lang="en-US" sz="1100">
                <a:cs typeface="Segoe UI"/>
              </a:rPr>
              <a:t>https://www.w3schools.com/cpp/cpp_syntax.asp</a:t>
            </a:r>
          </a:p>
        </p:txBody>
      </p:sp>
    </p:spTree>
    <p:extLst>
      <p:ext uri="{BB962C8B-B14F-4D97-AF65-F5344CB8AC3E}">
        <p14:creationId xmlns:p14="http://schemas.microsoft.com/office/powerpoint/2010/main" val="83257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7058-9775-08B4-8AEA-7EB0073A1BAD}"/>
              </a:ext>
            </a:extLst>
          </p:cNvPr>
          <p:cNvSpPr>
            <a:spLocks noGrp="1"/>
          </p:cNvSpPr>
          <p:nvPr>
            <p:ph type="title"/>
          </p:nvPr>
        </p:nvSpPr>
        <p:spPr>
          <a:xfrm>
            <a:off x="3958459" y="111948"/>
            <a:ext cx="5296195" cy="915340"/>
          </a:xfrm>
        </p:spPr>
        <p:txBody>
          <a:bodyPr/>
          <a:lstStyle/>
          <a:p>
            <a:r>
              <a:rPr lang="en-US"/>
              <a:t>basic default syntax</a:t>
            </a:r>
          </a:p>
        </p:txBody>
      </p:sp>
      <p:sp>
        <p:nvSpPr>
          <p:cNvPr id="3" name="Content Placeholder 2">
            <a:extLst>
              <a:ext uri="{FF2B5EF4-FFF2-40B4-BE49-F238E27FC236}">
                <a16:creationId xmlns:a16="http://schemas.microsoft.com/office/drawing/2014/main" id="{6A0F97C5-FD17-F250-AD2B-EB120170C1B9}"/>
              </a:ext>
            </a:extLst>
          </p:cNvPr>
          <p:cNvSpPr>
            <a:spLocks noGrp="1"/>
          </p:cNvSpPr>
          <p:nvPr>
            <p:ph sz="half" idx="1"/>
          </p:nvPr>
        </p:nvSpPr>
        <p:spPr>
          <a:xfrm>
            <a:off x="5895277" y="1978690"/>
            <a:ext cx="5945407" cy="3186919"/>
          </a:xfrm>
        </p:spPr>
        <p:txBody>
          <a:bodyPr vert="horz" lIns="91440" tIns="45720" rIns="91440" bIns="45720" rtlCol="0" anchor="ctr">
            <a:noAutofit/>
          </a:bodyPr>
          <a:lstStyle/>
          <a:p>
            <a:endParaRPr lang="en-US" sz="1600">
              <a:solidFill>
                <a:srgbClr val="DC143C"/>
              </a:solidFill>
              <a:latin typeface="Consolas"/>
              <a:ea typeface="Verdana"/>
            </a:endParaRPr>
          </a:p>
          <a:p>
            <a:pPr>
              <a:buClr>
                <a:srgbClr val="1287C3"/>
              </a:buClr>
            </a:pPr>
            <a:endParaRPr lang="en-US" sz="1600">
              <a:solidFill>
                <a:srgbClr val="DC143C"/>
              </a:solidFill>
              <a:latin typeface="Consolas"/>
              <a:ea typeface="Verdana"/>
            </a:endParaRPr>
          </a:p>
          <a:p>
            <a:pPr>
              <a:buClr>
                <a:srgbClr val="1287C3"/>
              </a:buClr>
            </a:pPr>
            <a:r>
              <a:rPr lang="en-US" sz="1400">
                <a:solidFill>
                  <a:srgbClr val="DC143C"/>
                </a:solidFill>
                <a:latin typeface="Consolas"/>
                <a:ea typeface="Verdana"/>
              </a:rPr>
              <a:t>using namespace std </a:t>
            </a:r>
            <a:r>
              <a:rPr lang="en-US" sz="1400">
                <a:solidFill>
                  <a:srgbClr val="000000"/>
                </a:solidFill>
                <a:latin typeface="Verdana"/>
                <a:ea typeface="Verdana"/>
              </a:rPr>
              <a:t>can</a:t>
            </a:r>
            <a:r>
              <a:rPr lang="en-US" sz="1400">
                <a:latin typeface="Verdana"/>
                <a:ea typeface="Verdana"/>
              </a:rPr>
              <a:t> be omitted and replaced with </a:t>
            </a:r>
            <a:r>
              <a:rPr lang="en-US" sz="1400">
                <a:solidFill>
                  <a:srgbClr val="DC143C"/>
                </a:solidFill>
                <a:latin typeface="Consolas"/>
              </a:rPr>
              <a:t>std</a:t>
            </a:r>
            <a:r>
              <a:rPr lang="en-US" sz="1400">
                <a:latin typeface="Verdana"/>
                <a:ea typeface="Verdana"/>
              </a:rPr>
              <a:t> </a:t>
            </a:r>
            <a:r>
              <a:rPr lang="en-US" sz="1400">
                <a:solidFill>
                  <a:srgbClr val="DC143C"/>
                </a:solidFill>
                <a:latin typeface="Consolas"/>
              </a:rPr>
              <a:t>::</a:t>
            </a:r>
            <a:r>
              <a:rPr lang="en-US" sz="1400">
                <a:latin typeface="Verdana"/>
                <a:ea typeface="Verdana"/>
              </a:rPr>
              <a:t> operator for some objects</a:t>
            </a:r>
            <a:endParaRPr lang="en-US" sz="1400">
              <a:latin typeface="Corbel" panose="020B0503020204020204"/>
              <a:ea typeface="Verdana"/>
            </a:endParaRPr>
          </a:p>
          <a:p>
            <a:pPr indent="-152400">
              <a:buClr>
                <a:srgbClr val="1287C3"/>
              </a:buClr>
            </a:pPr>
            <a:r>
              <a:rPr lang="en-US" sz="1400">
                <a:latin typeface="Verdana"/>
                <a:ea typeface="Verdana"/>
              </a:rPr>
              <a:t>Escape sequence</a:t>
            </a:r>
          </a:p>
          <a:p>
            <a:pPr lvl="1" indent="-171450">
              <a:buClr>
                <a:srgbClr val="1287C3"/>
              </a:buClr>
            </a:pPr>
            <a:r>
              <a:rPr lang="en-US" sz="1400">
                <a:latin typeface="Verdana"/>
                <a:ea typeface="Verdana"/>
              </a:rPr>
              <a:t>C++ does not insert a new line at the end of the output</a:t>
            </a:r>
          </a:p>
          <a:p>
            <a:pPr lvl="2">
              <a:buClr>
                <a:srgbClr val="1287C3"/>
              </a:buClr>
            </a:pPr>
            <a:r>
              <a:rPr lang="en-US">
                <a:latin typeface="Verdana"/>
                <a:ea typeface="Verdana"/>
              </a:rPr>
              <a:t>Insert a new line </a:t>
            </a:r>
            <a:r>
              <a:rPr lang="en-US">
                <a:solidFill>
                  <a:srgbClr val="DC143C"/>
                </a:solidFill>
                <a:latin typeface="Verdana"/>
                <a:ea typeface="Verdana"/>
              </a:rPr>
              <a:t>\n </a:t>
            </a:r>
            <a:r>
              <a:rPr lang="en-US">
                <a:latin typeface="Verdana"/>
                <a:ea typeface="Verdana"/>
              </a:rPr>
              <a:t>or</a:t>
            </a:r>
            <a:r>
              <a:rPr lang="en-US">
                <a:solidFill>
                  <a:srgbClr val="DC143C"/>
                </a:solidFill>
                <a:latin typeface="Verdana"/>
                <a:ea typeface="Verdana"/>
              </a:rPr>
              <a:t> </a:t>
            </a:r>
            <a:r>
              <a:rPr lang="en-US" err="1">
                <a:solidFill>
                  <a:srgbClr val="DC143C"/>
                </a:solidFill>
                <a:latin typeface="Verdana"/>
                <a:ea typeface="Verdana"/>
              </a:rPr>
              <a:t>endl</a:t>
            </a:r>
            <a:endParaRPr lang="en-US">
              <a:solidFill>
                <a:srgbClr val="DC143C"/>
              </a:solidFill>
              <a:latin typeface="Verdana"/>
              <a:ea typeface="Verdana"/>
            </a:endParaRPr>
          </a:p>
          <a:p>
            <a:pPr lvl="2">
              <a:buClr>
                <a:srgbClr val="1287C3"/>
              </a:buClr>
            </a:pPr>
            <a:r>
              <a:rPr lang="en-US">
                <a:latin typeface="Verdana"/>
                <a:ea typeface="Verdana"/>
              </a:rPr>
              <a:t>Creating a horizontal tab </a:t>
            </a:r>
            <a:r>
              <a:rPr lang="en-US">
                <a:solidFill>
                  <a:srgbClr val="C00000"/>
                </a:solidFill>
                <a:latin typeface="Verdana"/>
                <a:ea typeface="Verdana"/>
              </a:rPr>
              <a:t>\t</a:t>
            </a:r>
            <a:endParaRPr lang="en-US">
              <a:solidFill>
                <a:srgbClr val="DC143C"/>
              </a:solidFill>
              <a:latin typeface="Verdana"/>
              <a:ea typeface="Verdana"/>
            </a:endParaRPr>
          </a:p>
          <a:p>
            <a:pPr lvl="2">
              <a:buClr>
                <a:srgbClr val="1287C3"/>
              </a:buClr>
            </a:pPr>
            <a:r>
              <a:rPr lang="en-US">
                <a:solidFill>
                  <a:srgbClr val="000000"/>
                </a:solidFill>
                <a:latin typeface="Verdana"/>
                <a:ea typeface="Verdana"/>
              </a:rPr>
              <a:t>Inserts a double quote character </a:t>
            </a:r>
            <a:r>
              <a:rPr lang="en-US">
                <a:solidFill>
                  <a:srgbClr val="C00000"/>
                </a:solidFill>
                <a:latin typeface="Verdana"/>
                <a:ea typeface="Verdana"/>
              </a:rPr>
              <a:t>\"</a:t>
            </a:r>
          </a:p>
          <a:p>
            <a:pPr indent="-171450">
              <a:buClr>
                <a:srgbClr val="1287C3"/>
              </a:buClr>
            </a:pPr>
            <a:r>
              <a:rPr lang="en-US" sz="1400">
                <a:latin typeface="Verdana"/>
                <a:ea typeface="Verdana"/>
              </a:rPr>
              <a:t>Comments</a:t>
            </a:r>
          </a:p>
          <a:p>
            <a:pPr lvl="1" indent="-171450">
              <a:buClr>
                <a:srgbClr val="1287C3"/>
              </a:buClr>
            </a:pPr>
            <a:r>
              <a:rPr lang="en-US" sz="1400">
                <a:solidFill>
                  <a:srgbClr val="000000"/>
                </a:solidFill>
                <a:latin typeface="Consolas"/>
                <a:ea typeface="Verdana"/>
              </a:rPr>
              <a:t>Any text between</a:t>
            </a:r>
            <a:r>
              <a:rPr lang="en-US" sz="1400">
                <a:solidFill>
                  <a:schemeClr val="accent2">
                    <a:lumMod val="50000"/>
                  </a:schemeClr>
                </a:solidFill>
                <a:latin typeface="Consolas"/>
                <a:ea typeface="Verdana"/>
              </a:rPr>
              <a:t> //</a:t>
            </a:r>
            <a:r>
              <a:rPr lang="en-US" sz="1400">
                <a:solidFill>
                  <a:srgbClr val="000000"/>
                </a:solidFill>
                <a:latin typeface="Consolas"/>
                <a:ea typeface="Verdana"/>
              </a:rPr>
              <a:t> and/or </a:t>
            </a:r>
            <a:r>
              <a:rPr lang="en-US" sz="1400">
                <a:solidFill>
                  <a:schemeClr val="accent2">
                    <a:lumMod val="50000"/>
                  </a:schemeClr>
                </a:solidFill>
                <a:latin typeface="Consolas"/>
                <a:ea typeface="Verdana"/>
              </a:rPr>
              <a:t>/* */</a:t>
            </a:r>
            <a:r>
              <a:rPr lang="en-US" sz="1400">
                <a:solidFill>
                  <a:srgbClr val="000000"/>
                </a:solidFill>
                <a:latin typeface="Consolas"/>
                <a:ea typeface="Verdana"/>
              </a:rPr>
              <a:t> is ignored by the compiled</a:t>
            </a:r>
            <a:endParaRPr lang="en-US" sz="1400">
              <a:solidFill>
                <a:srgbClr val="C00000"/>
              </a:solidFill>
              <a:latin typeface="Consolas"/>
              <a:ea typeface="Verdana"/>
            </a:endParaRPr>
          </a:p>
          <a:p>
            <a:pPr lvl="2" indent="-152400">
              <a:buClr>
                <a:srgbClr val="1287C3"/>
              </a:buClr>
            </a:pPr>
            <a:endParaRPr lang="en-US" sz="900">
              <a:latin typeface="Verdana"/>
              <a:ea typeface="Verdana"/>
            </a:endParaRPr>
          </a:p>
          <a:p>
            <a:pPr lvl="1" indent="-152400">
              <a:buClr>
                <a:srgbClr val="1287C3"/>
              </a:buClr>
            </a:pPr>
            <a:endParaRPr lang="en-US" sz="1100">
              <a:latin typeface="Verdana"/>
              <a:ea typeface="Verdana"/>
            </a:endParaRPr>
          </a:p>
          <a:p>
            <a:pPr lvl="1">
              <a:buClr>
                <a:srgbClr val="1287C3"/>
              </a:buClr>
            </a:pPr>
            <a:endParaRPr lang="en-US" sz="1100">
              <a:latin typeface="Verdana"/>
              <a:ea typeface="Verdana"/>
            </a:endParaRPr>
          </a:p>
        </p:txBody>
      </p:sp>
      <p:sp>
        <p:nvSpPr>
          <p:cNvPr id="7" name="Content Placeholder 6">
            <a:extLst>
              <a:ext uri="{FF2B5EF4-FFF2-40B4-BE49-F238E27FC236}">
                <a16:creationId xmlns:a16="http://schemas.microsoft.com/office/drawing/2014/main" id="{B7A39F5F-F07B-2042-CCDB-BD1609BAA99B}"/>
              </a:ext>
            </a:extLst>
          </p:cNvPr>
          <p:cNvSpPr>
            <a:spLocks noGrp="1"/>
          </p:cNvSpPr>
          <p:nvPr>
            <p:ph sz="half" idx="2"/>
          </p:nvPr>
        </p:nvSpPr>
        <p:spPr>
          <a:xfrm>
            <a:off x="1502442" y="1369479"/>
            <a:ext cx="4139139" cy="4406112"/>
          </a:xfrm>
        </p:spPr>
        <p:txBody>
          <a:bodyPr vert="horz" lIns="91440" tIns="45720" rIns="91440" bIns="45720" rtlCol="0" anchor="ctr">
            <a:noAutofit/>
          </a:bodyPr>
          <a:lstStyle/>
          <a:p>
            <a:pPr marL="0" indent="0">
              <a:spcAft>
                <a:spcPts val="320"/>
              </a:spcAft>
              <a:buClr>
                <a:srgbClr val="30ACEC">
                  <a:lumMod val="75000"/>
                </a:srgbClr>
              </a:buClr>
              <a:buNone/>
            </a:pPr>
            <a:endParaRPr lang="en-US">
              <a:latin typeface="Consolas"/>
            </a:endParaRPr>
          </a:p>
          <a:p>
            <a:pPr marL="152400" indent="-152400">
              <a:spcAft>
                <a:spcPts val="320"/>
              </a:spcAft>
              <a:buClr>
                <a:srgbClr val="1287C3"/>
              </a:buClr>
            </a:pPr>
            <a:r>
              <a:rPr lang="en-US" sz="1200">
                <a:latin typeface="Consolas"/>
              </a:rPr>
              <a:t>#include &lt;iostream&gt;</a:t>
            </a:r>
            <a:br>
              <a:rPr lang="en-US" sz="1200">
                <a:latin typeface="Consolas"/>
              </a:rPr>
            </a:br>
            <a:r>
              <a:rPr lang="en-US" sz="1200">
                <a:solidFill>
                  <a:schemeClr val="accent2">
                    <a:lumMod val="50000"/>
                  </a:schemeClr>
                </a:solidFill>
                <a:latin typeface="Consolas"/>
              </a:rPr>
              <a:t>//I am a comment</a:t>
            </a:r>
            <a:br>
              <a:rPr lang="en-US" sz="1200">
                <a:latin typeface="Consolas"/>
              </a:rPr>
            </a:br>
            <a:r>
              <a:rPr lang="en-US" sz="1200">
                <a:latin typeface="Consolas"/>
              </a:rPr>
              <a:t>int main() {</a:t>
            </a:r>
            <a:br>
              <a:rPr lang="en-US" sz="1200">
                <a:latin typeface="Consolas"/>
              </a:rPr>
            </a:br>
            <a:r>
              <a:rPr lang="en-US" sz="1200">
                <a:solidFill>
                  <a:srgbClr val="C00000"/>
                </a:solidFill>
                <a:latin typeface="Consolas"/>
              </a:rPr>
              <a:t>  std :: </a:t>
            </a:r>
            <a:r>
              <a:rPr lang="en-US" sz="1200" err="1">
                <a:latin typeface="Consolas"/>
              </a:rPr>
              <a:t>cout</a:t>
            </a:r>
            <a:r>
              <a:rPr lang="en-US" sz="1200">
                <a:latin typeface="Consolas"/>
              </a:rPr>
              <a:t> &lt;&lt; </a:t>
            </a:r>
            <a:r>
              <a:rPr lang="en-US" sz="1200">
                <a:solidFill>
                  <a:srgbClr val="A52A2A"/>
                </a:solidFill>
                <a:latin typeface="Consolas"/>
              </a:rPr>
              <a:t>"Hello World! 1"</a:t>
            </a:r>
            <a:r>
              <a:rPr lang="en-US" sz="1200">
                <a:solidFill>
                  <a:srgbClr val="000000"/>
                </a:solidFill>
                <a:latin typeface="Consolas"/>
              </a:rPr>
              <a:t> &lt;&lt;</a:t>
            </a:r>
            <a:r>
              <a:rPr lang="en-US" sz="1200">
                <a:latin typeface="Consolas"/>
              </a:rPr>
              <a:t> </a:t>
            </a:r>
            <a:r>
              <a:rPr lang="en-US" sz="1200" b="1" err="1">
                <a:solidFill>
                  <a:srgbClr val="C00000"/>
                </a:solidFill>
                <a:latin typeface="Consolas"/>
              </a:rPr>
              <a:t>endl</a:t>
            </a:r>
            <a:r>
              <a:rPr lang="en-US" sz="1200">
                <a:solidFill>
                  <a:srgbClr val="000000"/>
                </a:solidFill>
                <a:latin typeface="Consolas"/>
              </a:rPr>
              <a:t>;</a:t>
            </a:r>
            <a:endParaRPr lang="en-US" sz="1200">
              <a:solidFill>
                <a:srgbClr val="000000"/>
              </a:solidFill>
              <a:latin typeface="Corbel" panose="020B0503020204020204"/>
            </a:endParaRPr>
          </a:p>
          <a:p>
            <a:pPr marL="0" indent="0">
              <a:spcAft>
                <a:spcPts val="320"/>
              </a:spcAft>
              <a:buNone/>
            </a:pPr>
            <a:r>
              <a:rPr lang="en-US" sz="1200">
                <a:latin typeface="Consolas"/>
              </a:rPr>
              <a:t>  </a:t>
            </a:r>
            <a:r>
              <a:rPr lang="en-US" sz="1200">
                <a:solidFill>
                  <a:srgbClr val="000000"/>
                </a:solidFill>
                <a:latin typeface="Consolas"/>
              </a:rPr>
              <a:t>  </a:t>
            </a:r>
            <a:r>
              <a:rPr lang="en-US" sz="1200">
                <a:solidFill>
                  <a:srgbClr val="C00000"/>
                </a:solidFill>
                <a:latin typeface="Consolas"/>
              </a:rPr>
              <a:t>std :: </a:t>
            </a:r>
            <a:r>
              <a:rPr lang="en-US" sz="1200" err="1">
                <a:latin typeface="Consolas"/>
              </a:rPr>
              <a:t>cout</a:t>
            </a:r>
            <a:r>
              <a:rPr lang="en-US" sz="1200">
                <a:latin typeface="Consolas"/>
              </a:rPr>
              <a:t> &lt;&lt; </a:t>
            </a:r>
            <a:r>
              <a:rPr lang="en-US" sz="1200">
                <a:solidFill>
                  <a:srgbClr val="A52A2A"/>
                </a:solidFill>
                <a:latin typeface="Consolas"/>
              </a:rPr>
              <a:t>"Hello World! 2 </a:t>
            </a:r>
            <a:r>
              <a:rPr lang="en-US" sz="1200" b="1">
                <a:solidFill>
                  <a:srgbClr val="A52A2A"/>
                </a:solidFill>
                <a:latin typeface="Consolas"/>
              </a:rPr>
              <a:t>\n</a:t>
            </a:r>
            <a:r>
              <a:rPr lang="en-US" sz="1200">
                <a:solidFill>
                  <a:srgbClr val="A52A2A"/>
                </a:solidFill>
                <a:latin typeface="Consolas"/>
              </a:rPr>
              <a:t>"</a:t>
            </a:r>
            <a:r>
              <a:rPr lang="en-US" sz="1200">
                <a:latin typeface="Consolas"/>
              </a:rPr>
              <a:t>;</a:t>
            </a:r>
            <a:endParaRPr lang="en-US" sz="1200">
              <a:latin typeface="Corbel" panose="020B0503020204020204"/>
            </a:endParaRPr>
          </a:p>
          <a:p>
            <a:pPr marL="0" indent="0">
              <a:spcAft>
                <a:spcPts val="320"/>
              </a:spcAft>
              <a:buNone/>
            </a:pPr>
            <a:r>
              <a:rPr lang="en-US" sz="1200">
                <a:latin typeface="Consolas"/>
              </a:rPr>
              <a:t>  </a:t>
            </a:r>
            <a:r>
              <a:rPr lang="en-US" sz="1200">
                <a:solidFill>
                  <a:srgbClr val="000000"/>
                </a:solidFill>
                <a:latin typeface="Consolas"/>
              </a:rPr>
              <a:t>  </a:t>
            </a:r>
            <a:r>
              <a:rPr lang="en-US" sz="1200">
                <a:solidFill>
                  <a:srgbClr val="C00000"/>
                </a:solidFill>
                <a:latin typeface="Consolas"/>
              </a:rPr>
              <a:t>std :: </a:t>
            </a:r>
            <a:r>
              <a:rPr lang="en-US" sz="1200" err="1">
                <a:latin typeface="Consolas"/>
              </a:rPr>
              <a:t>cout</a:t>
            </a:r>
            <a:r>
              <a:rPr lang="en-US" sz="1200">
                <a:latin typeface="Consolas"/>
              </a:rPr>
              <a:t> &lt;&lt; </a:t>
            </a:r>
            <a:r>
              <a:rPr lang="en-US" sz="1200">
                <a:solidFill>
                  <a:srgbClr val="A52A2A"/>
                </a:solidFill>
                <a:latin typeface="Consolas"/>
              </a:rPr>
              <a:t>"Hello World! 3 </a:t>
            </a:r>
            <a:r>
              <a:rPr lang="en-US" sz="1200" b="1">
                <a:solidFill>
                  <a:srgbClr val="A52A2A"/>
                </a:solidFill>
                <a:latin typeface="Consolas"/>
              </a:rPr>
              <a:t>\n\n</a:t>
            </a:r>
            <a:r>
              <a:rPr lang="en-US" sz="1200">
                <a:solidFill>
                  <a:srgbClr val="A52A2A"/>
                </a:solidFill>
                <a:latin typeface="Consolas"/>
              </a:rPr>
              <a:t>"</a:t>
            </a:r>
            <a:r>
              <a:rPr lang="en-US" sz="1200">
                <a:latin typeface="Consolas"/>
              </a:rPr>
              <a:t>;</a:t>
            </a:r>
          </a:p>
          <a:p>
            <a:pPr marL="0" indent="0">
              <a:spcAft>
                <a:spcPts val="320"/>
              </a:spcAft>
              <a:buNone/>
            </a:pPr>
            <a:r>
              <a:rPr lang="en-US" sz="1200">
                <a:latin typeface="Consolas"/>
              </a:rPr>
              <a:t>  </a:t>
            </a:r>
            <a:r>
              <a:rPr lang="en-US" sz="1200">
                <a:solidFill>
                  <a:srgbClr val="000000"/>
                </a:solidFill>
                <a:latin typeface="Consolas"/>
              </a:rPr>
              <a:t>    </a:t>
            </a:r>
            <a:r>
              <a:rPr lang="en-US" sz="1200">
                <a:solidFill>
                  <a:schemeClr val="accent2">
                    <a:lumMod val="50000"/>
                  </a:schemeClr>
                </a:solidFill>
                <a:latin typeface="Consolas"/>
              </a:rPr>
              <a:t>/* I am also a comment*/</a:t>
            </a:r>
          </a:p>
          <a:p>
            <a:pPr marL="0" indent="0">
              <a:spcBef>
                <a:spcPts val="20"/>
              </a:spcBef>
              <a:spcAft>
                <a:spcPts val="320"/>
              </a:spcAft>
              <a:buNone/>
            </a:pPr>
            <a:r>
              <a:rPr lang="en-US" sz="1200">
                <a:latin typeface="Consolas"/>
              </a:rPr>
              <a:t>  </a:t>
            </a:r>
            <a:r>
              <a:rPr lang="en-US" sz="1200">
                <a:solidFill>
                  <a:srgbClr val="000000"/>
                </a:solidFill>
                <a:latin typeface="Consolas"/>
              </a:rPr>
              <a:t>  </a:t>
            </a:r>
            <a:r>
              <a:rPr lang="en-US" sz="1200">
                <a:solidFill>
                  <a:srgbClr val="C00000"/>
                </a:solidFill>
                <a:latin typeface="Consolas"/>
              </a:rPr>
              <a:t>std :: </a:t>
            </a:r>
            <a:r>
              <a:rPr lang="en-US" sz="1200" err="1">
                <a:latin typeface="Consolas"/>
              </a:rPr>
              <a:t>cout</a:t>
            </a:r>
            <a:r>
              <a:rPr lang="en-US" sz="1200">
                <a:latin typeface="Consolas"/>
              </a:rPr>
              <a:t> &lt;&lt; </a:t>
            </a:r>
            <a:r>
              <a:rPr lang="en-US" sz="1200">
                <a:solidFill>
                  <a:srgbClr val="C00000"/>
                </a:solidFill>
                <a:latin typeface="Consolas"/>
              </a:rPr>
              <a:t>"I am a tab! </a:t>
            </a:r>
            <a:r>
              <a:rPr lang="en-US" sz="1200" b="1">
                <a:solidFill>
                  <a:srgbClr val="C00000"/>
                </a:solidFill>
                <a:latin typeface="Consolas"/>
              </a:rPr>
              <a:t>\t</a:t>
            </a:r>
            <a:r>
              <a:rPr lang="en-US" sz="1200">
                <a:solidFill>
                  <a:srgbClr val="C00000"/>
                </a:solidFill>
                <a:latin typeface="Consolas"/>
              </a:rPr>
              <a:t>"</a:t>
            </a:r>
            <a:r>
              <a:rPr lang="en-US" sz="1200">
                <a:solidFill>
                  <a:srgbClr val="000000"/>
                </a:solidFill>
                <a:latin typeface="Consolas"/>
              </a:rPr>
              <a:t>;</a:t>
            </a:r>
            <a:endParaRPr lang="en-US" sz="1200"/>
          </a:p>
          <a:p>
            <a:pPr marL="0" indent="0">
              <a:spcAft>
                <a:spcPts val="320"/>
              </a:spcAft>
              <a:buNone/>
            </a:pPr>
            <a:r>
              <a:rPr lang="en-US" sz="1200">
                <a:solidFill>
                  <a:srgbClr val="C00000"/>
                </a:solidFill>
                <a:latin typeface="Consolas"/>
              </a:rPr>
              <a:t>    std :: </a:t>
            </a:r>
            <a:r>
              <a:rPr lang="en-US" sz="1200" err="1">
                <a:latin typeface="Consolas"/>
              </a:rPr>
              <a:t>cout</a:t>
            </a:r>
            <a:r>
              <a:rPr lang="en-US" sz="1200">
                <a:latin typeface="Consolas"/>
              </a:rPr>
              <a:t> &lt;&lt; </a:t>
            </a:r>
            <a:r>
              <a:rPr lang="en-US" sz="1200">
                <a:solidFill>
                  <a:srgbClr val="C00000"/>
                </a:solidFill>
                <a:latin typeface="Consolas"/>
              </a:rPr>
              <a:t>"I am a </a:t>
            </a:r>
            <a:r>
              <a:rPr lang="en-US" sz="1200" b="1">
                <a:solidFill>
                  <a:srgbClr val="C00000"/>
                </a:solidFill>
                <a:latin typeface="Consolas"/>
              </a:rPr>
              <a:t>\"</a:t>
            </a:r>
            <a:r>
              <a:rPr lang="en-US" sz="1200">
                <a:solidFill>
                  <a:srgbClr val="C00000"/>
                </a:solidFill>
                <a:latin typeface="Consolas"/>
              </a:rPr>
              <a:t>quote</a:t>
            </a:r>
            <a:r>
              <a:rPr lang="en-US" sz="1200" b="1">
                <a:solidFill>
                  <a:srgbClr val="C00000"/>
                </a:solidFill>
                <a:latin typeface="Consolas"/>
              </a:rPr>
              <a:t>\"</a:t>
            </a:r>
            <a:r>
              <a:rPr lang="en-US" sz="1200">
                <a:solidFill>
                  <a:srgbClr val="C00000"/>
                </a:solidFill>
                <a:latin typeface="Consolas"/>
              </a:rPr>
              <a:t>."."</a:t>
            </a:r>
            <a:r>
              <a:rPr lang="en-US" sz="1200">
                <a:latin typeface="Consolas"/>
              </a:rPr>
              <a:t>;;</a:t>
            </a:r>
            <a:br>
              <a:rPr lang="en-US" sz="1200">
                <a:latin typeface="Consolas"/>
              </a:rPr>
            </a:br>
            <a:r>
              <a:rPr lang="en-US" sz="1200">
                <a:latin typeface="Consolas"/>
              </a:rPr>
              <a:t>  </a:t>
            </a:r>
            <a:r>
              <a:rPr lang="en-US" sz="1200">
                <a:solidFill>
                  <a:srgbClr val="000000"/>
                </a:solidFill>
                <a:latin typeface="Consolas"/>
              </a:rPr>
              <a:t>  </a:t>
            </a:r>
            <a:r>
              <a:rPr lang="en-US" sz="1200">
                <a:solidFill>
                  <a:srgbClr val="0000CD"/>
                </a:solidFill>
                <a:latin typeface="Consolas"/>
              </a:rPr>
              <a:t>return</a:t>
            </a:r>
            <a:r>
              <a:rPr lang="en-US" sz="1200">
                <a:latin typeface="Consolas"/>
              </a:rPr>
              <a:t> </a:t>
            </a:r>
            <a:r>
              <a:rPr lang="en-US" sz="1200">
                <a:solidFill>
                  <a:srgbClr val="FF0000"/>
                </a:solidFill>
                <a:latin typeface="Consolas"/>
              </a:rPr>
              <a:t>0</a:t>
            </a:r>
            <a:r>
              <a:rPr lang="en-US" sz="1200">
                <a:latin typeface="Consolas"/>
              </a:rPr>
              <a:t>;</a:t>
            </a:r>
            <a:br>
              <a:rPr lang="en-US" sz="1200">
                <a:latin typeface="Consolas"/>
              </a:rPr>
            </a:br>
            <a:r>
              <a:rPr lang="en-US" sz="1200">
                <a:latin typeface="Consolas"/>
              </a:rPr>
              <a:t> }</a:t>
            </a:r>
            <a:endParaRPr lang="en-US" sz="1200"/>
          </a:p>
          <a:p>
            <a:pPr marL="152400" indent="-152400">
              <a:spcAft>
                <a:spcPts val="320"/>
              </a:spcAft>
              <a:buClr>
                <a:srgbClr val="1287C3"/>
              </a:buClr>
            </a:pPr>
            <a:r>
              <a:rPr lang="en-US">
                <a:latin typeface="Consolas"/>
              </a:rPr>
              <a:t>Output)</a:t>
            </a:r>
          </a:p>
          <a:p>
            <a:pPr marL="609600" lvl="1" indent="-171450">
              <a:spcAft>
                <a:spcPts val="320"/>
              </a:spcAft>
              <a:buClr>
                <a:srgbClr val="1287C3"/>
              </a:buClr>
            </a:pPr>
            <a:r>
              <a:rPr lang="en-US" sz="1300" b="1">
                <a:latin typeface="Consolas"/>
              </a:rPr>
              <a:t>Hello World! 1</a:t>
            </a:r>
          </a:p>
          <a:p>
            <a:pPr marL="609600" lvl="1" indent="-171450">
              <a:spcAft>
                <a:spcPts val="320"/>
              </a:spcAft>
              <a:buClr>
                <a:srgbClr val="1287C3"/>
              </a:buClr>
            </a:pPr>
            <a:r>
              <a:rPr lang="en-US" sz="1300" b="1">
                <a:latin typeface="Consolas"/>
              </a:rPr>
              <a:t>Hello World! 2</a:t>
            </a:r>
          </a:p>
          <a:p>
            <a:pPr marL="609600" lvl="1" indent="-171450">
              <a:spcAft>
                <a:spcPts val="320"/>
              </a:spcAft>
              <a:buClr>
                <a:srgbClr val="1287C3"/>
              </a:buClr>
            </a:pPr>
            <a:r>
              <a:rPr lang="en-US" sz="1300" b="1">
                <a:latin typeface="Consolas"/>
              </a:rPr>
              <a:t>Hello World! 3</a:t>
            </a:r>
          </a:p>
          <a:p>
            <a:pPr marL="609600" lvl="1" indent="-171450">
              <a:spcAft>
                <a:spcPts val="320"/>
              </a:spcAft>
              <a:buClr>
                <a:srgbClr val="1287C3"/>
              </a:buClr>
            </a:pPr>
            <a:endParaRPr lang="en-US" sz="1300" b="1">
              <a:latin typeface="Consolas"/>
            </a:endParaRPr>
          </a:p>
          <a:p>
            <a:pPr marL="609600" lvl="1" indent="-171450">
              <a:spcAft>
                <a:spcPts val="320"/>
              </a:spcAft>
              <a:buClr>
                <a:srgbClr val="1287C3"/>
              </a:buClr>
            </a:pPr>
            <a:r>
              <a:rPr lang="en-US" sz="1300" b="1">
                <a:latin typeface="Consolas"/>
              </a:rPr>
              <a:t>I am a tab!     I am a "quote".</a:t>
            </a:r>
          </a:p>
          <a:p>
            <a:pPr marL="609600" lvl="1" indent="-171450">
              <a:spcAft>
                <a:spcPts val="320"/>
              </a:spcAft>
              <a:buClr>
                <a:srgbClr val="1287C3"/>
              </a:buClr>
            </a:pPr>
            <a:endParaRPr lang="en-US" sz="1000">
              <a:latin typeface="Consolas"/>
            </a:endParaRPr>
          </a:p>
        </p:txBody>
      </p:sp>
      <p:sp>
        <p:nvSpPr>
          <p:cNvPr id="4" name="Date Placeholder 3">
            <a:extLst>
              <a:ext uri="{FF2B5EF4-FFF2-40B4-BE49-F238E27FC236}">
                <a16:creationId xmlns:a16="http://schemas.microsoft.com/office/drawing/2014/main" id="{1585C695-E7FF-5231-E99B-D71F4C9FE407}"/>
              </a:ext>
            </a:extLst>
          </p:cNvPr>
          <p:cNvSpPr>
            <a:spLocks noGrp="1"/>
          </p:cNvSpPr>
          <p:nvPr>
            <p:ph type="dt" sz="half" idx="10"/>
          </p:nvPr>
        </p:nvSpPr>
        <p:spPr/>
        <p:txBody>
          <a:bodyPr/>
          <a:lstStyle/>
          <a:p>
            <a:fld id="{57997BA6-BEF8-495F-ACCD-8D19769E4FC6}" type="datetime2">
              <a:rPr lang="en-US" smtClean="0"/>
              <a:t>Monday, September 25, 2023</a:t>
            </a:fld>
            <a:endParaRPr lang="en-US"/>
          </a:p>
        </p:txBody>
      </p:sp>
      <p:sp>
        <p:nvSpPr>
          <p:cNvPr id="5" name="Footer Placeholder 4">
            <a:extLst>
              <a:ext uri="{FF2B5EF4-FFF2-40B4-BE49-F238E27FC236}">
                <a16:creationId xmlns:a16="http://schemas.microsoft.com/office/drawing/2014/main" id="{745A193A-F629-5E89-1E41-F8D6E38E33A6}"/>
              </a:ext>
            </a:extLst>
          </p:cNvPr>
          <p:cNvSpPr>
            <a:spLocks noGrp="1"/>
          </p:cNvSpPr>
          <p:nvPr>
            <p:ph type="ftr" sz="quarter" idx="11"/>
          </p:nvPr>
        </p:nvSpPr>
        <p:spPr>
          <a:xfrm>
            <a:off x="4914723" y="6052606"/>
            <a:ext cx="3387066" cy="769644"/>
          </a:xfrm>
        </p:spPr>
        <p:txBody>
          <a:bodyPr/>
          <a:lstStyle/>
          <a:p>
            <a:pPr algn="ctr"/>
            <a:r>
              <a:rPr lang="en-US"/>
              <a:t>REFERENCES</a:t>
            </a:r>
          </a:p>
          <a:p>
            <a:pPr algn="ctr"/>
            <a:r>
              <a:rPr lang="en-US">
                <a:ea typeface="+mn-lt"/>
                <a:cs typeface="+mn-lt"/>
                <a:hlinkClick r:id="rId2"/>
              </a:rPr>
              <a:t>https://www.w3schools.com/cpp/cpp_new_lines.asp</a:t>
            </a:r>
            <a:endParaRPr lang="en-US">
              <a:ea typeface="+mn-lt"/>
              <a:cs typeface="+mn-lt"/>
            </a:endParaRPr>
          </a:p>
          <a:p>
            <a:pPr algn="ctr"/>
            <a:r>
              <a:rPr lang="en-US">
                <a:ea typeface="+mn-lt"/>
                <a:cs typeface="+mn-lt"/>
                <a:hlinkClick r:id="rId3"/>
              </a:rPr>
              <a:t>https://www.w3schools.com/cpp/cpp_comments.asp</a:t>
            </a:r>
            <a:endParaRPr lang="en-US">
              <a:ea typeface="+mn-lt"/>
              <a:cs typeface="+mn-lt"/>
            </a:endParaRPr>
          </a:p>
          <a:p>
            <a:pPr algn="ctr"/>
            <a:r>
              <a:rPr lang="en-US">
                <a:ea typeface="+mn-lt"/>
                <a:cs typeface="+mn-lt"/>
              </a:rPr>
              <a:t>https://www.w3schools.com/cpp/cpp_booleans.asp</a:t>
            </a:r>
            <a:endParaRPr lang="en-US"/>
          </a:p>
        </p:txBody>
      </p:sp>
      <p:sp>
        <p:nvSpPr>
          <p:cNvPr id="6" name="Slide Number Placeholder 5">
            <a:extLst>
              <a:ext uri="{FF2B5EF4-FFF2-40B4-BE49-F238E27FC236}">
                <a16:creationId xmlns:a16="http://schemas.microsoft.com/office/drawing/2014/main" id="{6CBE6420-483E-DC53-D7F4-49E69FB9492A}"/>
              </a:ext>
            </a:extLst>
          </p:cNvPr>
          <p:cNvSpPr>
            <a:spLocks noGrp="1"/>
          </p:cNvSpPr>
          <p:nvPr>
            <p:ph type="sldNum" sz="quarter" idx="12"/>
          </p:nvPr>
        </p:nvSpPr>
        <p:spPr>
          <a:xfrm>
            <a:off x="10942448" y="6052609"/>
            <a:ext cx="551167" cy="365125"/>
          </a:xfrm>
        </p:spPr>
        <p:txBody>
          <a:bodyPr/>
          <a:lstStyle/>
          <a:p>
            <a:fld id="{7BE69E03-4804-4553-A1EC-F089884EF50F}" type="slidenum">
              <a:rPr lang="en-US" smtClean="0"/>
              <a:t>6</a:t>
            </a:fld>
            <a:endParaRPr lang="en-US"/>
          </a:p>
        </p:txBody>
      </p:sp>
    </p:spTree>
    <p:extLst>
      <p:ext uri="{BB962C8B-B14F-4D97-AF65-F5344CB8AC3E}">
        <p14:creationId xmlns:p14="http://schemas.microsoft.com/office/powerpoint/2010/main" val="311400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60EF-3BB1-B43E-8A7F-AC0F6B44D6CA}"/>
              </a:ext>
            </a:extLst>
          </p:cNvPr>
          <p:cNvSpPr>
            <a:spLocks noGrp="1"/>
          </p:cNvSpPr>
          <p:nvPr>
            <p:ph type="title"/>
          </p:nvPr>
        </p:nvSpPr>
        <p:spPr/>
        <p:txBody>
          <a:bodyPr/>
          <a:lstStyle/>
          <a:p>
            <a:r>
              <a:rPr lang="en-US"/>
              <a:t>Include and libraries</a:t>
            </a:r>
          </a:p>
        </p:txBody>
      </p:sp>
      <p:sp>
        <p:nvSpPr>
          <p:cNvPr id="3" name="Content Placeholder 2">
            <a:extLst>
              <a:ext uri="{FF2B5EF4-FFF2-40B4-BE49-F238E27FC236}">
                <a16:creationId xmlns:a16="http://schemas.microsoft.com/office/drawing/2014/main" id="{8C253C63-A770-6F90-55A5-40FC79B657D8}"/>
              </a:ext>
            </a:extLst>
          </p:cNvPr>
          <p:cNvSpPr>
            <a:spLocks noGrp="1"/>
          </p:cNvSpPr>
          <p:nvPr>
            <p:ph idx="1"/>
          </p:nvPr>
        </p:nvSpPr>
        <p:spPr/>
        <p:txBody>
          <a:bodyPr/>
          <a:lstStyle/>
          <a:p>
            <a:r>
              <a:rPr lang="en-US"/>
              <a:t>include &lt;</a:t>
            </a:r>
            <a:r>
              <a:rPr lang="en-US" err="1"/>
              <a:t>library.h</a:t>
            </a:r>
            <a:r>
              <a:rPr lang="en-US"/>
              <a:t>&gt; to include a header file .h library (containing methods and objects from the standard C++ library)</a:t>
            </a:r>
          </a:p>
          <a:p>
            <a:r>
              <a:rPr lang="en-US"/>
              <a:t>include “</a:t>
            </a:r>
            <a:r>
              <a:rPr lang="en-US" err="1"/>
              <a:t>library.h</a:t>
            </a:r>
            <a:r>
              <a:rPr lang="en-US"/>
              <a:t>” to include a user created library</a:t>
            </a:r>
          </a:p>
          <a:p>
            <a:r>
              <a:rPr lang="en-US"/>
              <a:t>similar to imports in java, but you must manually compile user made header files</a:t>
            </a:r>
          </a:p>
          <a:p>
            <a:endParaRPr lang="en-US"/>
          </a:p>
          <a:p>
            <a:endParaRPr lang="en-US"/>
          </a:p>
        </p:txBody>
      </p:sp>
    </p:spTree>
    <p:extLst>
      <p:ext uri="{BB962C8B-B14F-4D97-AF65-F5344CB8AC3E}">
        <p14:creationId xmlns:p14="http://schemas.microsoft.com/office/powerpoint/2010/main" val="264659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0F0C-693C-781D-7378-1E24F1513C18}"/>
              </a:ext>
            </a:extLst>
          </p:cNvPr>
          <p:cNvSpPr>
            <a:spLocks noGrp="1"/>
          </p:cNvSpPr>
          <p:nvPr>
            <p:ph type="title"/>
          </p:nvPr>
        </p:nvSpPr>
        <p:spPr/>
        <p:txBody>
          <a:bodyPr/>
          <a:lstStyle/>
          <a:p>
            <a:r>
              <a:rPr lang="en-US"/>
              <a:t>Variable Declaration</a:t>
            </a:r>
          </a:p>
        </p:txBody>
      </p:sp>
      <p:sp>
        <p:nvSpPr>
          <p:cNvPr id="3" name="Content Placeholder 2">
            <a:extLst>
              <a:ext uri="{FF2B5EF4-FFF2-40B4-BE49-F238E27FC236}">
                <a16:creationId xmlns:a16="http://schemas.microsoft.com/office/drawing/2014/main" id="{428FCDA9-CB26-8F90-D228-AE4D79E0B758}"/>
              </a:ext>
            </a:extLst>
          </p:cNvPr>
          <p:cNvSpPr>
            <a:spLocks noGrp="1"/>
          </p:cNvSpPr>
          <p:nvPr>
            <p:ph sz="half" idx="1"/>
          </p:nvPr>
        </p:nvSpPr>
        <p:spPr>
          <a:xfrm>
            <a:off x="1453420" y="2296296"/>
            <a:ext cx="4895055" cy="3742039"/>
          </a:xfrm>
        </p:spPr>
        <p:txBody>
          <a:bodyPr/>
          <a:lstStyle/>
          <a:p>
            <a:r>
              <a:rPr lang="en-US" sz="2000">
                <a:solidFill>
                  <a:srgbClr val="C00000"/>
                </a:solidFill>
                <a:latin typeface="Consolas"/>
              </a:rPr>
              <a:t>int </a:t>
            </a:r>
            <a:r>
              <a:rPr lang="en-US" sz="2000">
                <a:latin typeface="Consolas"/>
              </a:rPr>
              <a:t>num= 10;   </a:t>
            </a:r>
            <a:endParaRPr lang="en-US" sz="2000">
              <a:latin typeface="Corbel" panose="020B0503020204020204"/>
            </a:endParaRPr>
          </a:p>
          <a:p>
            <a:pPr>
              <a:buClr>
                <a:srgbClr val="1287C3"/>
              </a:buClr>
            </a:pPr>
            <a:r>
              <a:rPr lang="en-US" sz="2000">
                <a:solidFill>
                  <a:srgbClr val="C00000"/>
                </a:solidFill>
                <a:latin typeface="Consolas"/>
              </a:rPr>
              <a:t>double </a:t>
            </a:r>
            <a:r>
              <a:rPr lang="en-US" sz="2000">
                <a:latin typeface="Consolas"/>
              </a:rPr>
              <a:t>float= 1.23;  </a:t>
            </a:r>
            <a:endParaRPr lang="en-US" sz="2000">
              <a:latin typeface="Corbel" panose="020B0503020204020204"/>
            </a:endParaRPr>
          </a:p>
          <a:p>
            <a:pPr>
              <a:buClr>
                <a:srgbClr val="1287C3"/>
              </a:buClr>
            </a:pPr>
            <a:r>
              <a:rPr lang="en-US" sz="2000">
                <a:solidFill>
                  <a:srgbClr val="C00000"/>
                </a:solidFill>
                <a:latin typeface="Consolas"/>
              </a:rPr>
              <a:t>char </a:t>
            </a:r>
            <a:r>
              <a:rPr lang="en-US" sz="2000">
                <a:latin typeface="Consolas"/>
              </a:rPr>
              <a:t>character= 'c'; </a:t>
            </a:r>
            <a:endParaRPr lang="en-US" sz="2000">
              <a:latin typeface="Corbel" panose="020B0503020204020204"/>
            </a:endParaRPr>
          </a:p>
          <a:p>
            <a:pPr>
              <a:buClr>
                <a:srgbClr val="1287C3"/>
              </a:buClr>
            </a:pPr>
            <a:r>
              <a:rPr lang="en-US" sz="2000">
                <a:solidFill>
                  <a:srgbClr val="C00000"/>
                </a:solidFill>
                <a:latin typeface="Consolas"/>
              </a:rPr>
              <a:t>string </a:t>
            </a:r>
            <a:r>
              <a:rPr lang="en-US" sz="2000">
                <a:latin typeface="Consolas"/>
              </a:rPr>
              <a:t>text=</a:t>
            </a:r>
            <a:r>
              <a:rPr lang="en-US" sz="2000">
                <a:solidFill>
                  <a:srgbClr val="008000"/>
                </a:solidFill>
                <a:latin typeface="Consolas"/>
              </a:rPr>
              <a:t> </a:t>
            </a:r>
            <a:r>
              <a:rPr lang="en-US" sz="2000">
                <a:latin typeface="Consolas"/>
              </a:rPr>
              <a:t>"Hello";  </a:t>
            </a:r>
          </a:p>
          <a:p>
            <a:pPr>
              <a:buClr>
                <a:srgbClr val="1287C3"/>
              </a:buClr>
            </a:pPr>
            <a:r>
              <a:rPr lang="en-US" sz="2000">
                <a:solidFill>
                  <a:srgbClr val="C00000"/>
                </a:solidFill>
                <a:latin typeface="Consolas"/>
              </a:rPr>
              <a:t>bool </a:t>
            </a:r>
            <a:r>
              <a:rPr lang="en-US" sz="2000" err="1">
                <a:latin typeface="Consolas"/>
              </a:rPr>
              <a:t>boolean</a:t>
            </a:r>
            <a:r>
              <a:rPr lang="en-US" sz="2000">
                <a:latin typeface="Consolas"/>
              </a:rPr>
              <a:t>= </a:t>
            </a:r>
            <a:r>
              <a:rPr lang="en-US" sz="2000">
                <a:solidFill>
                  <a:srgbClr val="000000"/>
                </a:solidFill>
                <a:latin typeface="Consolas"/>
              </a:rPr>
              <a:t>true</a:t>
            </a:r>
            <a:r>
              <a:rPr lang="en-US" sz="2000">
                <a:latin typeface="Consolas"/>
              </a:rPr>
              <a:t>;</a:t>
            </a:r>
          </a:p>
        </p:txBody>
      </p:sp>
      <p:sp>
        <p:nvSpPr>
          <p:cNvPr id="4" name="Content Placeholder 3">
            <a:extLst>
              <a:ext uri="{FF2B5EF4-FFF2-40B4-BE49-F238E27FC236}">
                <a16:creationId xmlns:a16="http://schemas.microsoft.com/office/drawing/2014/main" id="{4BACE5A5-5BA6-895B-5894-259114C11A60}"/>
              </a:ext>
            </a:extLst>
          </p:cNvPr>
          <p:cNvSpPr>
            <a:spLocks noGrp="1"/>
          </p:cNvSpPr>
          <p:nvPr>
            <p:ph sz="half" idx="2"/>
          </p:nvPr>
        </p:nvSpPr>
        <p:spPr>
          <a:xfrm>
            <a:off x="5289913" y="2440460"/>
            <a:ext cx="6532324" cy="3505200"/>
          </a:xfrm>
        </p:spPr>
        <p:txBody>
          <a:bodyPr vert="horz" lIns="91440" tIns="45720" rIns="91440" bIns="45720" rtlCol="0" anchor="ctr">
            <a:noAutofit/>
          </a:bodyPr>
          <a:lstStyle/>
          <a:p>
            <a:r>
              <a:rPr lang="en-US" sz="1600"/>
              <a:t>Like in Java and C, you must specify your type of variables in C++</a:t>
            </a:r>
          </a:p>
          <a:p>
            <a:pPr>
              <a:buClr>
                <a:srgbClr val="1287C3"/>
              </a:buClr>
            </a:pPr>
            <a:r>
              <a:rPr lang="en-US" sz="1600">
                <a:solidFill>
                  <a:srgbClr val="000000"/>
                </a:solidFill>
                <a:latin typeface="Consolas"/>
              </a:rPr>
              <a:t>type </a:t>
            </a:r>
            <a:r>
              <a:rPr lang="en-US" sz="1600" err="1">
                <a:solidFill>
                  <a:srgbClr val="000000"/>
                </a:solidFill>
                <a:latin typeface="Consolas"/>
              </a:rPr>
              <a:t>variableName</a:t>
            </a:r>
            <a:r>
              <a:rPr lang="en-US" sz="1600">
                <a:solidFill>
                  <a:srgbClr val="000000"/>
                </a:solidFill>
                <a:latin typeface="Consolas"/>
              </a:rPr>
              <a:t> = value;</a:t>
            </a:r>
            <a:endParaRPr lang="en-US" sz="1600">
              <a:solidFill>
                <a:srgbClr val="000000"/>
              </a:solidFill>
              <a:latin typeface="Corbel"/>
            </a:endParaRPr>
          </a:p>
          <a:p>
            <a:pPr lvl="1">
              <a:buClr>
                <a:srgbClr val="1287C3"/>
              </a:buClr>
            </a:pPr>
            <a:r>
              <a:rPr lang="en-US">
                <a:solidFill>
                  <a:srgbClr val="DC143C"/>
                </a:solidFill>
                <a:latin typeface="Consolas"/>
              </a:rPr>
              <a:t>int</a:t>
            </a:r>
            <a:r>
              <a:rPr lang="en-US">
                <a:latin typeface="Verdana"/>
                <a:ea typeface="Verdana"/>
              </a:rPr>
              <a:t> - stores integers</a:t>
            </a:r>
          </a:p>
          <a:p>
            <a:pPr lvl="1">
              <a:buClr>
                <a:srgbClr val="1287C3"/>
              </a:buClr>
            </a:pPr>
            <a:r>
              <a:rPr lang="en-US">
                <a:solidFill>
                  <a:srgbClr val="DC143C"/>
                </a:solidFill>
                <a:latin typeface="Consolas"/>
              </a:rPr>
              <a:t>double</a:t>
            </a:r>
            <a:r>
              <a:rPr lang="en-US">
                <a:latin typeface="Verdana"/>
                <a:ea typeface="Verdana"/>
              </a:rPr>
              <a:t> - stores floating point numbers</a:t>
            </a:r>
          </a:p>
          <a:p>
            <a:pPr lvl="1">
              <a:buClr>
                <a:srgbClr val="1287C3"/>
              </a:buClr>
            </a:pPr>
            <a:r>
              <a:rPr lang="en-US">
                <a:solidFill>
                  <a:srgbClr val="DC143C"/>
                </a:solidFill>
                <a:latin typeface="Consolas"/>
              </a:rPr>
              <a:t>char</a:t>
            </a:r>
            <a:r>
              <a:rPr lang="en-US">
                <a:latin typeface="Verdana"/>
                <a:ea typeface="Verdana"/>
              </a:rPr>
              <a:t> - stores single characters quotes</a:t>
            </a:r>
            <a:endParaRPr lang="en-US"/>
          </a:p>
          <a:p>
            <a:pPr lvl="1">
              <a:buClr>
                <a:srgbClr val="1287C3"/>
              </a:buClr>
            </a:pPr>
            <a:r>
              <a:rPr lang="en-US">
                <a:solidFill>
                  <a:srgbClr val="DC143C"/>
                </a:solidFill>
                <a:latin typeface="Consolas"/>
              </a:rPr>
              <a:t>string</a:t>
            </a:r>
            <a:r>
              <a:rPr lang="en-US">
                <a:latin typeface="Verdana"/>
                <a:ea typeface="Verdana"/>
              </a:rPr>
              <a:t> - stores text</a:t>
            </a:r>
          </a:p>
          <a:p>
            <a:pPr lvl="1">
              <a:buClr>
                <a:srgbClr val="1287C3"/>
              </a:buClr>
            </a:pPr>
            <a:r>
              <a:rPr lang="en-US">
                <a:solidFill>
                  <a:srgbClr val="DC143C"/>
                </a:solidFill>
                <a:latin typeface="Consolas"/>
              </a:rPr>
              <a:t>bool</a:t>
            </a:r>
            <a:r>
              <a:rPr lang="en-US">
                <a:latin typeface="Verdana"/>
                <a:ea typeface="Verdana"/>
              </a:rPr>
              <a:t> - stores values indicating true (1) or false (0)</a:t>
            </a:r>
          </a:p>
        </p:txBody>
      </p:sp>
      <p:sp>
        <p:nvSpPr>
          <p:cNvPr id="5" name="TextBox 4">
            <a:extLst>
              <a:ext uri="{FF2B5EF4-FFF2-40B4-BE49-F238E27FC236}">
                <a16:creationId xmlns:a16="http://schemas.microsoft.com/office/drawing/2014/main" id="{1FD12C55-2F73-31B1-0FA2-8FEFE38746A2}"/>
              </a:ext>
            </a:extLst>
          </p:cNvPr>
          <p:cNvSpPr txBox="1"/>
          <p:nvPr/>
        </p:nvSpPr>
        <p:spPr>
          <a:xfrm>
            <a:off x="3972697" y="6392562"/>
            <a:ext cx="36184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References</a:t>
            </a:r>
          </a:p>
          <a:p>
            <a:pPr algn="ctr"/>
            <a:r>
              <a:rPr lang="en-US" sz="1200"/>
              <a:t>https://www.w3schools.com/cpp/cpp_variables.asp</a:t>
            </a:r>
          </a:p>
        </p:txBody>
      </p:sp>
    </p:spTree>
    <p:extLst>
      <p:ext uri="{BB962C8B-B14F-4D97-AF65-F5344CB8AC3E}">
        <p14:creationId xmlns:p14="http://schemas.microsoft.com/office/powerpoint/2010/main" val="49519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61BE-05DB-B1B3-B217-5374C767AF80}"/>
              </a:ext>
            </a:extLst>
          </p:cNvPr>
          <p:cNvSpPr>
            <a:spLocks noGrp="1"/>
          </p:cNvSpPr>
          <p:nvPr>
            <p:ph type="title"/>
          </p:nvPr>
        </p:nvSpPr>
        <p:spPr>
          <a:xfrm>
            <a:off x="1484311" y="685800"/>
            <a:ext cx="10028120" cy="1028229"/>
          </a:xfrm>
        </p:spPr>
        <p:txBody>
          <a:bodyPr/>
          <a:lstStyle/>
          <a:p>
            <a:r>
              <a:rPr lang="en-US"/>
              <a:t>if statements</a:t>
            </a:r>
          </a:p>
        </p:txBody>
      </p:sp>
      <p:sp>
        <p:nvSpPr>
          <p:cNvPr id="3" name="Content Placeholder 2">
            <a:extLst>
              <a:ext uri="{FF2B5EF4-FFF2-40B4-BE49-F238E27FC236}">
                <a16:creationId xmlns:a16="http://schemas.microsoft.com/office/drawing/2014/main" id="{23D1923E-5633-3A1E-DC76-7D916C6F3182}"/>
              </a:ext>
            </a:extLst>
          </p:cNvPr>
          <p:cNvSpPr>
            <a:spLocks noGrp="1"/>
          </p:cNvSpPr>
          <p:nvPr>
            <p:ph sz="half" idx="1"/>
          </p:nvPr>
        </p:nvSpPr>
        <p:spPr>
          <a:xfrm>
            <a:off x="1192683" y="2006399"/>
            <a:ext cx="4443044" cy="3883242"/>
          </a:xfrm>
        </p:spPr>
        <p:txBody>
          <a:bodyPr vert="horz" lIns="91440" tIns="45720" rIns="91440" bIns="45720" rtlCol="0" anchor="ctr">
            <a:noAutofit/>
          </a:bodyPr>
          <a:lstStyle/>
          <a:p>
            <a:pPr marL="0" indent="0" algn="ctr">
              <a:spcAft>
                <a:spcPts val="336"/>
              </a:spcAft>
              <a:buNone/>
            </a:pPr>
            <a:endParaRPr lang="en-US" sz="2000">
              <a:highlight>
                <a:srgbClr val="FFFF00"/>
              </a:highlight>
              <a:latin typeface="Consolas"/>
            </a:endParaRPr>
          </a:p>
          <a:p>
            <a:pPr>
              <a:spcAft>
                <a:spcPts val="336"/>
              </a:spcAft>
              <a:buClr>
                <a:srgbClr val="1287C3"/>
              </a:buClr>
            </a:pPr>
            <a:r>
              <a:rPr lang="en-US" sz="2000">
                <a:solidFill>
                  <a:srgbClr val="0000CD"/>
                </a:solidFill>
                <a:latin typeface="Consolas"/>
              </a:rPr>
              <a:t>int</a:t>
            </a:r>
            <a:r>
              <a:rPr lang="en-US" sz="2000">
                <a:latin typeface="Consolas"/>
              </a:rPr>
              <a:t> num = 22;</a:t>
            </a:r>
            <a:br>
              <a:rPr lang="en-US" sz="2000">
                <a:latin typeface="Consolas"/>
              </a:rPr>
            </a:br>
            <a:r>
              <a:rPr lang="en-US" sz="2000">
                <a:latin typeface="Consolas"/>
              </a:rPr>
              <a:t>if (time &lt; </a:t>
            </a:r>
            <a:r>
              <a:rPr lang="en-US" sz="2000">
                <a:solidFill>
                  <a:srgbClr val="FF0000"/>
                </a:solidFill>
                <a:latin typeface="Consolas"/>
              </a:rPr>
              <a:t>10</a:t>
            </a:r>
            <a:r>
              <a:rPr lang="en-US" sz="2000">
                <a:latin typeface="Consolas"/>
              </a:rPr>
              <a:t>) {</a:t>
            </a:r>
            <a:br>
              <a:rPr lang="en-US" sz="2000">
                <a:latin typeface="Consolas"/>
              </a:rPr>
            </a:br>
            <a:r>
              <a:rPr lang="en-US" sz="2000">
                <a:latin typeface="Consolas"/>
              </a:rPr>
              <a:t>  </a:t>
            </a:r>
            <a:r>
              <a:rPr lang="en-US" sz="2000" err="1">
                <a:latin typeface="Consolas"/>
              </a:rPr>
              <a:t>cout</a:t>
            </a:r>
            <a:r>
              <a:rPr lang="en-US" sz="2000">
                <a:latin typeface="Consolas"/>
              </a:rPr>
              <a:t> &lt;&lt; </a:t>
            </a:r>
            <a:r>
              <a:rPr lang="en-US" sz="2000">
                <a:solidFill>
                  <a:srgbClr val="A52A2A"/>
                </a:solidFill>
                <a:latin typeface="Consolas"/>
              </a:rPr>
              <a:t>"Less than 10"</a:t>
            </a:r>
            <a:r>
              <a:rPr lang="en-US" sz="2000">
                <a:latin typeface="Consolas"/>
              </a:rPr>
              <a:t>;</a:t>
            </a:r>
            <a:br>
              <a:rPr lang="en-US" sz="2000">
                <a:latin typeface="Consolas"/>
              </a:rPr>
            </a:br>
            <a:r>
              <a:rPr lang="en-US" sz="2000">
                <a:latin typeface="Consolas"/>
              </a:rPr>
              <a:t>} </a:t>
            </a:r>
            <a:r>
              <a:rPr lang="en-US" sz="2000">
                <a:solidFill>
                  <a:srgbClr val="0000CD"/>
                </a:solidFill>
                <a:latin typeface="Consolas"/>
              </a:rPr>
              <a:t>else</a:t>
            </a:r>
            <a:r>
              <a:rPr lang="en-US" sz="2000">
                <a:latin typeface="Consolas"/>
              </a:rPr>
              <a:t> </a:t>
            </a:r>
            <a:r>
              <a:rPr lang="en-US" sz="2000">
                <a:solidFill>
                  <a:srgbClr val="0000CD"/>
                </a:solidFill>
                <a:latin typeface="Consolas"/>
              </a:rPr>
              <a:t>if</a:t>
            </a:r>
            <a:r>
              <a:rPr lang="en-US" sz="2000">
                <a:latin typeface="Consolas"/>
              </a:rPr>
              <a:t> (time &lt; </a:t>
            </a:r>
            <a:r>
              <a:rPr lang="en-US" sz="2000">
                <a:solidFill>
                  <a:srgbClr val="FF0000"/>
                </a:solidFill>
                <a:latin typeface="Consolas"/>
              </a:rPr>
              <a:t>20</a:t>
            </a:r>
            <a:r>
              <a:rPr lang="en-US" sz="2000">
                <a:latin typeface="Consolas"/>
              </a:rPr>
              <a:t>) {</a:t>
            </a:r>
            <a:br>
              <a:rPr lang="en-US" sz="2000">
                <a:latin typeface="Consolas"/>
              </a:rPr>
            </a:br>
            <a:r>
              <a:rPr lang="en-US" sz="2000">
                <a:latin typeface="Consolas"/>
              </a:rPr>
              <a:t>  </a:t>
            </a:r>
            <a:r>
              <a:rPr lang="en-US" sz="2000" err="1">
                <a:latin typeface="Consolas"/>
              </a:rPr>
              <a:t>cout</a:t>
            </a:r>
            <a:r>
              <a:rPr lang="en-US" sz="2000">
                <a:latin typeface="Consolas"/>
              </a:rPr>
              <a:t> &lt;&lt; </a:t>
            </a:r>
            <a:r>
              <a:rPr lang="en-US" sz="2000">
                <a:solidFill>
                  <a:srgbClr val="A52A2A"/>
                </a:solidFill>
                <a:latin typeface="Consolas"/>
              </a:rPr>
              <a:t>"Less than 20"</a:t>
            </a:r>
            <a:r>
              <a:rPr lang="en-US" sz="2000">
                <a:solidFill>
                  <a:srgbClr val="000000"/>
                </a:solidFill>
                <a:latin typeface="Consolas"/>
              </a:rPr>
              <a:t>;</a:t>
            </a:r>
            <a:br>
              <a:rPr lang="en-US" sz="2000">
                <a:latin typeface="Consolas"/>
              </a:rPr>
            </a:br>
            <a:r>
              <a:rPr lang="en-US" sz="2000">
                <a:latin typeface="Consolas"/>
              </a:rPr>
              <a:t>} </a:t>
            </a:r>
            <a:r>
              <a:rPr lang="en-US" sz="2000">
                <a:solidFill>
                  <a:srgbClr val="0000CD"/>
                </a:solidFill>
                <a:latin typeface="Consolas"/>
              </a:rPr>
              <a:t>else</a:t>
            </a:r>
            <a:r>
              <a:rPr lang="en-US" sz="2000">
                <a:latin typeface="Consolas"/>
              </a:rPr>
              <a:t> {</a:t>
            </a:r>
            <a:br>
              <a:rPr lang="en-US" sz="2000">
                <a:latin typeface="Consolas"/>
              </a:rPr>
            </a:br>
            <a:r>
              <a:rPr lang="en-US" sz="2000">
                <a:latin typeface="Consolas"/>
              </a:rPr>
              <a:t>  </a:t>
            </a:r>
            <a:r>
              <a:rPr lang="en-US" sz="2000" err="1">
                <a:latin typeface="Consolas"/>
              </a:rPr>
              <a:t>cout</a:t>
            </a:r>
            <a:r>
              <a:rPr lang="en-US" sz="2000">
                <a:latin typeface="Consolas"/>
              </a:rPr>
              <a:t> &lt;&lt; </a:t>
            </a:r>
            <a:r>
              <a:rPr lang="en-US" sz="2000">
                <a:solidFill>
                  <a:srgbClr val="A52A2A"/>
                </a:solidFill>
                <a:latin typeface="Consolas"/>
              </a:rPr>
              <a:t>"Greater than 20"</a:t>
            </a:r>
            <a:r>
              <a:rPr lang="en-US" sz="2000">
                <a:latin typeface="Consolas"/>
              </a:rPr>
              <a:t>;</a:t>
            </a:r>
            <a:br>
              <a:rPr lang="en-US" sz="2000">
                <a:latin typeface="Consolas"/>
              </a:rPr>
            </a:br>
            <a:r>
              <a:rPr lang="en-US" sz="2000">
                <a:latin typeface="Consolas"/>
              </a:rPr>
              <a:t>}</a:t>
            </a:r>
          </a:p>
          <a:p>
            <a:pPr>
              <a:spcAft>
                <a:spcPts val="336"/>
              </a:spcAft>
              <a:buClr>
                <a:srgbClr val="1287C3"/>
              </a:buClr>
            </a:pPr>
            <a:r>
              <a:rPr lang="en-US" sz="2000">
                <a:latin typeface="Consolas"/>
              </a:rPr>
              <a:t>Output)</a:t>
            </a:r>
          </a:p>
          <a:p>
            <a:pPr>
              <a:spcAft>
                <a:spcPts val="336"/>
              </a:spcAft>
              <a:buClr>
                <a:srgbClr val="1287C3"/>
              </a:buClr>
            </a:pPr>
            <a:r>
              <a:rPr lang="en-US" sz="2000" b="1">
                <a:latin typeface="Consolas"/>
              </a:rPr>
              <a:t>Greater than 20</a:t>
            </a:r>
            <a:endParaRPr lang="en-US" b="1"/>
          </a:p>
        </p:txBody>
      </p:sp>
      <p:sp>
        <p:nvSpPr>
          <p:cNvPr id="4" name="Content Placeholder 3">
            <a:extLst>
              <a:ext uri="{FF2B5EF4-FFF2-40B4-BE49-F238E27FC236}">
                <a16:creationId xmlns:a16="http://schemas.microsoft.com/office/drawing/2014/main" id="{8F01CAE4-3CFF-E0F0-3A86-705A37784AEE}"/>
              </a:ext>
            </a:extLst>
          </p:cNvPr>
          <p:cNvSpPr>
            <a:spLocks noGrp="1"/>
          </p:cNvSpPr>
          <p:nvPr>
            <p:ph sz="half" idx="2"/>
          </p:nvPr>
        </p:nvSpPr>
        <p:spPr>
          <a:xfrm>
            <a:off x="5632622" y="1839150"/>
            <a:ext cx="6519512" cy="4187236"/>
          </a:xfrm>
        </p:spPr>
        <p:txBody>
          <a:bodyPr vert="horz" lIns="91440" tIns="45720" rIns="91440" bIns="45720" rtlCol="0" anchor="ctr">
            <a:noAutofit/>
          </a:bodyPr>
          <a:lstStyle/>
          <a:p>
            <a:pPr marL="160020" indent="-160020">
              <a:spcAft>
                <a:spcPts val="336"/>
              </a:spcAft>
            </a:pPr>
            <a:r>
              <a:rPr lang="en-US">
                <a:latin typeface="Verdana"/>
                <a:ea typeface="Verdana"/>
              </a:rPr>
              <a:t> C++ supports the usual logical conditions</a:t>
            </a:r>
          </a:p>
          <a:p>
            <a:pPr marL="415925" lvl="1" indent="-160020">
              <a:spcAft>
                <a:spcPts val="336"/>
              </a:spcAft>
              <a:buClr>
                <a:srgbClr val="1287C3"/>
              </a:buClr>
            </a:pPr>
            <a:r>
              <a:rPr lang="en-US" sz="1800">
                <a:latin typeface="Verdana"/>
                <a:ea typeface="Verdana"/>
              </a:rPr>
              <a:t>Less than: </a:t>
            </a:r>
            <a:r>
              <a:rPr lang="en-US" sz="1800">
                <a:solidFill>
                  <a:srgbClr val="DC143C"/>
                </a:solidFill>
                <a:latin typeface="Consolas"/>
              </a:rPr>
              <a:t>a &lt; b</a:t>
            </a:r>
          </a:p>
          <a:p>
            <a:pPr marL="415925" lvl="1" indent="-160020">
              <a:spcAft>
                <a:spcPts val="336"/>
              </a:spcAft>
              <a:buClr>
                <a:srgbClr val="1287C3"/>
              </a:buClr>
            </a:pPr>
            <a:r>
              <a:rPr lang="en-US" sz="1800">
                <a:latin typeface="Verdana"/>
                <a:ea typeface="Verdana"/>
              </a:rPr>
              <a:t>Less than or equal to: </a:t>
            </a:r>
            <a:r>
              <a:rPr lang="en-US" sz="1800">
                <a:solidFill>
                  <a:srgbClr val="DC143C"/>
                </a:solidFill>
                <a:latin typeface="Consolas"/>
              </a:rPr>
              <a:t>a &lt;= b</a:t>
            </a:r>
          </a:p>
          <a:p>
            <a:pPr marL="415925" lvl="1" indent="-160020">
              <a:spcAft>
                <a:spcPts val="336"/>
              </a:spcAft>
              <a:buClr>
                <a:srgbClr val="1287C3"/>
              </a:buClr>
            </a:pPr>
            <a:r>
              <a:rPr lang="en-US" sz="1800">
                <a:latin typeface="Verdana"/>
                <a:ea typeface="Verdana"/>
              </a:rPr>
              <a:t>Greater than: </a:t>
            </a:r>
            <a:r>
              <a:rPr lang="en-US" sz="1800">
                <a:solidFill>
                  <a:srgbClr val="DC143C"/>
                </a:solidFill>
                <a:latin typeface="Consolas"/>
              </a:rPr>
              <a:t>a &gt; b</a:t>
            </a:r>
          </a:p>
          <a:p>
            <a:pPr marL="415925" lvl="1" indent="-160020">
              <a:spcAft>
                <a:spcPts val="336"/>
              </a:spcAft>
              <a:buClr>
                <a:srgbClr val="1287C3"/>
              </a:buClr>
            </a:pPr>
            <a:r>
              <a:rPr lang="en-US" sz="1800">
                <a:latin typeface="Verdana"/>
                <a:ea typeface="Verdana"/>
              </a:rPr>
              <a:t>Greater than or equal to: </a:t>
            </a:r>
            <a:r>
              <a:rPr lang="en-US" sz="1800">
                <a:solidFill>
                  <a:srgbClr val="DC143C"/>
                </a:solidFill>
                <a:latin typeface="Consolas"/>
              </a:rPr>
              <a:t>a &gt;= b</a:t>
            </a:r>
          </a:p>
          <a:p>
            <a:pPr marL="415925" lvl="1" indent="-160020">
              <a:spcAft>
                <a:spcPts val="336"/>
              </a:spcAft>
              <a:buClr>
                <a:srgbClr val="1287C3"/>
              </a:buClr>
            </a:pPr>
            <a:r>
              <a:rPr lang="en-US" sz="1800">
                <a:latin typeface="Verdana"/>
                <a:ea typeface="Verdana"/>
              </a:rPr>
              <a:t>Equal to </a:t>
            </a:r>
            <a:r>
              <a:rPr lang="en-US" sz="1800">
                <a:solidFill>
                  <a:srgbClr val="DC143C"/>
                </a:solidFill>
                <a:latin typeface="Consolas"/>
              </a:rPr>
              <a:t>a == b</a:t>
            </a:r>
          </a:p>
          <a:p>
            <a:pPr marL="415925" lvl="1" indent="-160020">
              <a:spcAft>
                <a:spcPts val="336"/>
              </a:spcAft>
              <a:buClr>
                <a:srgbClr val="1287C3"/>
              </a:buClr>
            </a:pPr>
            <a:r>
              <a:rPr lang="en-US" sz="1800">
                <a:latin typeface="Verdana"/>
                <a:ea typeface="Verdana"/>
              </a:rPr>
              <a:t>Not Equal to: </a:t>
            </a:r>
            <a:r>
              <a:rPr lang="en-US" sz="1800">
                <a:solidFill>
                  <a:srgbClr val="DC143C"/>
                </a:solidFill>
                <a:latin typeface="Consolas"/>
              </a:rPr>
              <a:t>a != b</a:t>
            </a:r>
          </a:p>
          <a:p>
            <a:pPr marL="160020" indent="-160020">
              <a:spcAft>
                <a:spcPts val="336"/>
              </a:spcAft>
              <a:buClr>
                <a:srgbClr val="1287C3"/>
              </a:buClr>
            </a:pPr>
            <a:r>
              <a:rPr lang="en-US">
                <a:latin typeface="Verdana"/>
                <a:ea typeface="Verdana"/>
              </a:rPr>
              <a:t>C++ has the following conditional statements</a:t>
            </a:r>
          </a:p>
          <a:p>
            <a:pPr marL="415925" lvl="1" indent="-160020">
              <a:spcAft>
                <a:spcPts val="336"/>
              </a:spcAft>
              <a:buClr>
                <a:srgbClr val="1287C3"/>
              </a:buClr>
            </a:pPr>
            <a:r>
              <a:rPr lang="en-US" sz="1800">
                <a:solidFill>
                  <a:srgbClr val="DC143C"/>
                </a:solidFill>
                <a:latin typeface="Consolas"/>
              </a:rPr>
              <a:t>If,</a:t>
            </a:r>
            <a:r>
              <a:rPr lang="en-US" sz="1800">
                <a:latin typeface="Verdana"/>
                <a:ea typeface="Verdana"/>
              </a:rPr>
              <a:t> </a:t>
            </a:r>
            <a:r>
              <a:rPr lang="en-US" sz="1800">
                <a:solidFill>
                  <a:srgbClr val="DC143C"/>
                </a:solidFill>
                <a:latin typeface="Consolas"/>
              </a:rPr>
              <a:t>else, else if</a:t>
            </a:r>
          </a:p>
          <a:p>
            <a:pPr marL="671830" lvl="2" indent="-160020">
              <a:spcAft>
                <a:spcPts val="336"/>
              </a:spcAft>
              <a:buClr>
                <a:srgbClr val="1287C3"/>
              </a:buClr>
            </a:pPr>
            <a:r>
              <a:rPr lang="en-US" sz="1800">
                <a:latin typeface="Consolas"/>
              </a:rPr>
              <a:t>Same usage as python and/or Java</a:t>
            </a:r>
            <a:endParaRPr lang="en-US" sz="1800"/>
          </a:p>
        </p:txBody>
      </p:sp>
      <p:sp>
        <p:nvSpPr>
          <p:cNvPr id="5" name="TextBox 4">
            <a:extLst>
              <a:ext uri="{FF2B5EF4-FFF2-40B4-BE49-F238E27FC236}">
                <a16:creationId xmlns:a16="http://schemas.microsoft.com/office/drawing/2014/main" id="{D986CFFE-5E8B-2F4B-6081-A61ADF1223AC}"/>
              </a:ext>
            </a:extLst>
          </p:cNvPr>
          <p:cNvSpPr txBox="1"/>
          <p:nvPr/>
        </p:nvSpPr>
        <p:spPr>
          <a:xfrm>
            <a:off x="4329290" y="6398918"/>
            <a:ext cx="35334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REFERENCES</a:t>
            </a:r>
          </a:p>
          <a:p>
            <a:r>
              <a:rPr lang="en-US" sz="1200"/>
              <a:t>https://www.w3schools.com/cpp/cpp_conditions.asp</a:t>
            </a:r>
            <a:endParaRPr lang="en-US"/>
          </a:p>
        </p:txBody>
      </p:sp>
    </p:spTree>
    <p:extLst>
      <p:ext uri="{BB962C8B-B14F-4D97-AF65-F5344CB8AC3E}">
        <p14:creationId xmlns:p14="http://schemas.microsoft.com/office/powerpoint/2010/main" val="2431941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210</TotalTime>
  <Words>1494</Words>
  <Application>Microsoft Office PowerPoint</Application>
  <PresentationFormat>Widescreen</PresentationFormat>
  <Paragraphs>184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C ++</vt:lpstr>
      <vt:lpstr>History</vt:lpstr>
      <vt:lpstr>Language Descriptors</vt:lpstr>
      <vt:lpstr>Why C++?</vt:lpstr>
      <vt:lpstr>Syntax </vt:lpstr>
      <vt:lpstr>basic default syntax</vt:lpstr>
      <vt:lpstr>Include and libraries</vt:lpstr>
      <vt:lpstr>Variable Declaration</vt:lpstr>
      <vt:lpstr>if statements</vt:lpstr>
      <vt:lpstr>Loops</vt:lpstr>
      <vt:lpstr>Strings</vt:lpstr>
      <vt:lpstr>I/O</vt:lpstr>
      <vt:lpstr>functions</vt:lpstr>
      <vt:lpstr>Memory Management</vt:lpstr>
      <vt:lpstr>Objects and Classes</vt:lpstr>
      <vt:lpstr>VERY BASIC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Burns, Jackson Christopher - (jacksonb2021)</dc:creator>
  <cp:lastModifiedBy>Burns, Jackson Christopher - (jacksonb2021)</cp:lastModifiedBy>
  <cp:revision>29</cp:revision>
  <dcterms:created xsi:type="dcterms:W3CDTF">2023-09-20T20:10:37Z</dcterms:created>
  <dcterms:modified xsi:type="dcterms:W3CDTF">2023-09-26T01:59:51Z</dcterms:modified>
</cp:coreProperties>
</file>