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73" r:id="rId4"/>
    <p:sldId id="270" r:id="rId5"/>
    <p:sldId id="266" r:id="rId6"/>
    <p:sldId id="267" r:id="rId7"/>
    <p:sldId id="259" r:id="rId8"/>
    <p:sldId id="260" r:id="rId9"/>
    <p:sldId id="261" r:id="rId10"/>
    <p:sldId id="262" r:id="rId11"/>
    <p:sldId id="269" r:id="rId12"/>
    <p:sldId id="271" r:id="rId13"/>
    <p:sldId id="268" r:id="rId14"/>
    <p:sldId id="264" r:id="rId15"/>
    <p:sldId id="265" r:id="rId16"/>
    <p:sldId id="26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A03DC-0BB1-4743-831D-7C3E66BEAA1B}" v="26" dt="2024-12-05T09:14:44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ey Jackson" userId="e2326851f66974aa" providerId="LiveId" clId="{921A03DC-0BB1-4743-831D-7C3E66BEAA1B}"/>
    <pc:docChg chg="undo custSel addSld delSld modSld sldOrd addMainMaster delMainMaster">
      <pc:chgData name="Casey Jackson" userId="e2326851f66974aa" providerId="LiveId" clId="{921A03DC-0BB1-4743-831D-7C3E66BEAA1B}" dt="2024-12-10T04:48:47.105" v="4373" actId="14100"/>
      <pc:docMkLst>
        <pc:docMk/>
      </pc:docMkLst>
      <pc:sldChg chg="addSp delSp modSp new mod setBg modClrScheme addAnim delAnim delDesignElem chgLayout">
        <pc:chgData name="Casey Jackson" userId="e2326851f66974aa" providerId="LiveId" clId="{921A03DC-0BB1-4743-831D-7C3E66BEAA1B}" dt="2024-12-05T09:15:27.901" v="120" actId="20577"/>
        <pc:sldMkLst>
          <pc:docMk/>
          <pc:sldMk cId="398726806" sldId="256"/>
        </pc:sldMkLst>
        <pc:spChg chg="mod">
          <ac:chgData name="Casey Jackson" userId="e2326851f66974aa" providerId="LiveId" clId="{921A03DC-0BB1-4743-831D-7C3E66BEAA1B}" dt="2024-12-05T09:15:27.901" v="120" actId="20577"/>
          <ac:spMkLst>
            <pc:docMk/>
            <pc:sldMk cId="398726806" sldId="256"/>
            <ac:spMk id="2" creationId="{88686E5B-99EE-93C7-98D9-746148F649AB}"/>
          </ac:spMkLst>
        </pc:spChg>
        <pc:spChg chg="mod">
          <ac:chgData name="Casey Jackson" userId="e2326851f66974aa" providerId="LiveId" clId="{921A03DC-0BB1-4743-831D-7C3E66BEAA1B}" dt="2024-12-05T09:14:48.387" v="72" actId="26606"/>
          <ac:spMkLst>
            <pc:docMk/>
            <pc:sldMk cId="398726806" sldId="256"/>
            <ac:spMk id="3" creationId="{41C2666D-3FD3-0935-6858-5D42B2CADE30}"/>
          </ac:spMkLst>
        </pc:spChg>
        <pc:spChg chg="add">
          <ac:chgData name="Casey Jackson" userId="e2326851f66974aa" providerId="LiveId" clId="{921A03DC-0BB1-4743-831D-7C3E66BEAA1B}" dt="2024-12-05T09:14:48.387" v="72" actId="26606"/>
          <ac:spMkLst>
            <pc:docMk/>
            <pc:sldMk cId="398726806" sldId="256"/>
            <ac:spMk id="7" creationId="{8C790BE2-4E4F-4AAF-81A2-4A6F4885EBE6}"/>
          </ac:spMkLst>
        </pc:spChg>
        <pc:spChg chg="add">
          <ac:chgData name="Casey Jackson" userId="e2326851f66974aa" providerId="LiveId" clId="{921A03DC-0BB1-4743-831D-7C3E66BEAA1B}" dt="2024-12-05T09:14:48.387" v="72" actId="26606"/>
          <ac:spMkLst>
            <pc:docMk/>
            <pc:sldMk cId="398726806" sldId="256"/>
            <ac:spMk id="21" creationId="{D28B54C3-B57B-472A-B96E-1FCB67093DC2}"/>
          </ac:spMkLst>
        </pc:spChg>
        <pc:spChg chg="add">
          <ac:chgData name="Casey Jackson" userId="e2326851f66974aa" providerId="LiveId" clId="{921A03DC-0BB1-4743-831D-7C3E66BEAA1B}" dt="2024-12-05T09:14:48.387" v="72" actId="26606"/>
          <ac:spMkLst>
            <pc:docMk/>
            <pc:sldMk cId="398726806" sldId="256"/>
            <ac:spMk id="31" creationId="{7DB3C429-F8DA-49B9-AF84-21996FCF78B5}"/>
          </ac:spMkLst>
        </pc:spChg>
        <pc:spChg chg="add">
          <ac:chgData name="Casey Jackson" userId="e2326851f66974aa" providerId="LiveId" clId="{921A03DC-0BB1-4743-831D-7C3E66BEAA1B}" dt="2024-12-05T09:14:48.387" v="72" actId="26606"/>
          <ac:spMkLst>
            <pc:docMk/>
            <pc:sldMk cId="398726806" sldId="256"/>
            <ac:spMk id="34" creationId="{E12088DD-B1AD-40E0-8B86-1D87A2CCD9BE}"/>
          </ac:spMkLst>
        </pc:spChg>
        <pc:spChg chg="add">
          <ac:chgData name="Casey Jackson" userId="e2326851f66974aa" providerId="LiveId" clId="{921A03DC-0BB1-4743-831D-7C3E66BEAA1B}" dt="2024-12-05T09:14:48.387" v="72" actId="26606"/>
          <ac:spMkLst>
            <pc:docMk/>
            <pc:sldMk cId="398726806" sldId="256"/>
            <ac:spMk id="35" creationId="{C4C9F2B0-1044-46EB-8AEB-C3BFFDE6C2CC}"/>
          </ac:spMkLst>
        </pc:spChg>
        <pc:spChg chg="add">
          <ac:chgData name="Casey Jackson" userId="e2326851f66974aa" providerId="LiveId" clId="{921A03DC-0BB1-4743-831D-7C3E66BEAA1B}" dt="2024-12-05T09:14:48.387" v="72" actId="26606"/>
          <ac:spMkLst>
            <pc:docMk/>
            <pc:sldMk cId="398726806" sldId="256"/>
            <ac:spMk id="37" creationId="{0C395952-4E26-45A2-8756-2ADFD6E53C6E}"/>
          </ac:spMkLst>
        </pc:spChg>
        <pc:spChg chg="add">
          <ac:chgData name="Casey Jackson" userId="e2326851f66974aa" providerId="LiveId" clId="{921A03DC-0BB1-4743-831D-7C3E66BEAA1B}" dt="2024-12-05T09:14:48.387" v="72" actId="26606"/>
          <ac:spMkLst>
            <pc:docMk/>
            <pc:sldMk cId="398726806" sldId="256"/>
            <ac:spMk id="38" creationId="{4734BADF-9461-4621-B112-2D7BABEA7DD0}"/>
          </ac:spMkLst>
        </pc:spChg>
      </pc:sldChg>
      <pc:sldChg chg="modSp new add del">
        <pc:chgData name="Casey Jackson" userId="e2326851f66974aa" providerId="LiveId" clId="{921A03DC-0BB1-4743-831D-7C3E66BEAA1B}" dt="2024-12-05T09:15:32.462" v="121" actId="2696"/>
        <pc:sldMkLst>
          <pc:docMk/>
          <pc:sldMk cId="168083892" sldId="257"/>
        </pc:sldMkLst>
      </pc:sldChg>
      <pc:sldChg chg="addSp delSp modSp new del mod setBg">
        <pc:chgData name="Casey Jackson" userId="e2326851f66974aa" providerId="LiveId" clId="{921A03DC-0BB1-4743-831D-7C3E66BEAA1B}" dt="2024-12-05T09:14:21.713" v="60" actId="680"/>
        <pc:sldMkLst>
          <pc:docMk/>
          <pc:sldMk cId="645132713" sldId="257"/>
        </pc:sldMkLst>
      </pc:sldChg>
      <pc:sldChg chg="addSp modSp new mod setBg">
        <pc:chgData name="Casey Jackson" userId="e2326851f66974aa" providerId="LiveId" clId="{921A03DC-0BB1-4743-831D-7C3E66BEAA1B}" dt="2024-12-10T02:10:26.213" v="3919" actId="20577"/>
        <pc:sldMkLst>
          <pc:docMk/>
          <pc:sldMk cId="1189725207" sldId="257"/>
        </pc:sldMkLst>
        <pc:spChg chg="mod">
          <ac:chgData name="Casey Jackson" userId="e2326851f66974aa" providerId="LiveId" clId="{921A03DC-0BB1-4743-831D-7C3E66BEAA1B}" dt="2024-12-05T09:15:51.838" v="133" actId="20577"/>
          <ac:spMkLst>
            <pc:docMk/>
            <pc:sldMk cId="1189725207" sldId="257"/>
            <ac:spMk id="2" creationId="{4436C2DD-6E33-79B8-35F4-004E8BFC751E}"/>
          </ac:spMkLst>
        </pc:spChg>
        <pc:spChg chg="mod">
          <ac:chgData name="Casey Jackson" userId="e2326851f66974aa" providerId="LiveId" clId="{921A03DC-0BB1-4743-831D-7C3E66BEAA1B}" dt="2024-12-10T02:10:26.213" v="3919" actId="20577"/>
          <ac:spMkLst>
            <pc:docMk/>
            <pc:sldMk cId="1189725207" sldId="257"/>
            <ac:spMk id="3" creationId="{898A5DC3-9814-10B6-0913-5BB08C1BB28C}"/>
          </ac:spMkLst>
        </pc:spChg>
        <pc:spChg chg="add">
          <ac:chgData name="Casey Jackson" userId="e2326851f66974aa" providerId="LiveId" clId="{921A03DC-0BB1-4743-831D-7C3E66BEAA1B}" dt="2024-12-05T09:15:39.282" v="123" actId="26606"/>
          <ac:spMkLst>
            <pc:docMk/>
            <pc:sldMk cId="1189725207" sldId="257"/>
            <ac:spMk id="8" creationId="{1B15ED52-F352-441B-82BF-E0EA34836D08}"/>
          </ac:spMkLst>
        </pc:spChg>
        <pc:spChg chg="add">
          <ac:chgData name="Casey Jackson" userId="e2326851f66974aa" providerId="LiveId" clId="{921A03DC-0BB1-4743-831D-7C3E66BEAA1B}" dt="2024-12-05T09:15:39.282" v="123" actId="26606"/>
          <ac:spMkLst>
            <pc:docMk/>
            <pc:sldMk cId="1189725207" sldId="257"/>
            <ac:spMk id="10" creationId="{3B2E3793-BFE6-45A2-9B7B-E18844431C99}"/>
          </ac:spMkLst>
        </pc:spChg>
        <pc:spChg chg="add">
          <ac:chgData name="Casey Jackson" userId="e2326851f66974aa" providerId="LiveId" clId="{921A03DC-0BB1-4743-831D-7C3E66BEAA1B}" dt="2024-12-05T09:15:39.282" v="123" actId="26606"/>
          <ac:spMkLst>
            <pc:docMk/>
            <pc:sldMk cId="1189725207" sldId="257"/>
            <ac:spMk id="12" creationId="{BC4C4868-CB8F-4AF9-9CDB-8108F2C19B67}"/>
          </ac:spMkLst>
        </pc:spChg>
        <pc:spChg chg="add">
          <ac:chgData name="Casey Jackson" userId="e2326851f66974aa" providerId="LiveId" clId="{921A03DC-0BB1-4743-831D-7C3E66BEAA1B}" dt="2024-12-05T09:15:39.282" v="123" actId="26606"/>
          <ac:spMkLst>
            <pc:docMk/>
            <pc:sldMk cId="1189725207" sldId="257"/>
            <ac:spMk id="14" creationId="{375E0459-6403-40CD-989D-56A4407CA12E}"/>
          </ac:spMkLst>
        </pc:spChg>
        <pc:spChg chg="add">
          <ac:chgData name="Casey Jackson" userId="e2326851f66974aa" providerId="LiveId" clId="{921A03DC-0BB1-4743-831D-7C3E66BEAA1B}" dt="2024-12-05T09:15:39.282" v="123" actId="26606"/>
          <ac:spMkLst>
            <pc:docMk/>
            <pc:sldMk cId="1189725207" sldId="257"/>
            <ac:spMk id="16" creationId="{53E5B1A8-3AC9-4BD1-9BBC-78CA94F2D1BA}"/>
          </ac:spMkLst>
        </pc:spChg>
      </pc:sldChg>
      <pc:sldChg chg="add del">
        <pc:chgData name="Casey Jackson" userId="e2326851f66974aa" providerId="LiveId" clId="{921A03DC-0BB1-4743-831D-7C3E66BEAA1B}" dt="2024-12-05T10:19:33.375" v="3906" actId="2696"/>
        <pc:sldMkLst>
          <pc:docMk/>
          <pc:sldMk cId="1334468240" sldId="258"/>
        </pc:sldMkLst>
      </pc:sldChg>
      <pc:sldChg chg="new del">
        <pc:chgData name="Casey Jackson" userId="e2326851f66974aa" providerId="LiveId" clId="{921A03DC-0BB1-4743-831D-7C3E66BEAA1B}" dt="2024-12-05T09:16:32.881" v="135" actId="2696"/>
        <pc:sldMkLst>
          <pc:docMk/>
          <pc:sldMk cId="3022938744" sldId="258"/>
        </pc:sldMkLst>
      </pc:sldChg>
      <pc:sldChg chg="addSp modSp add mod">
        <pc:chgData name="Casey Jackson" userId="e2326851f66974aa" providerId="LiveId" clId="{921A03DC-0BB1-4743-831D-7C3E66BEAA1B}" dt="2024-12-05T10:20:02.805" v="3910" actId="255"/>
        <pc:sldMkLst>
          <pc:docMk/>
          <pc:sldMk cId="204135293" sldId="259"/>
        </pc:sldMkLst>
        <pc:spChg chg="mod">
          <ac:chgData name="Casey Jackson" userId="e2326851f66974aa" providerId="LiveId" clId="{921A03DC-0BB1-4743-831D-7C3E66BEAA1B}" dt="2024-12-05T09:23:26.327" v="494" actId="20577"/>
          <ac:spMkLst>
            <pc:docMk/>
            <pc:sldMk cId="204135293" sldId="259"/>
            <ac:spMk id="2" creationId="{5907C469-0C01-D284-39FA-BEB48A3072D5}"/>
          </ac:spMkLst>
        </pc:spChg>
        <pc:spChg chg="mod">
          <ac:chgData name="Casey Jackson" userId="e2326851f66974aa" providerId="LiveId" clId="{921A03DC-0BB1-4743-831D-7C3E66BEAA1B}" dt="2024-12-05T10:20:02.805" v="3910" actId="255"/>
          <ac:spMkLst>
            <pc:docMk/>
            <pc:sldMk cId="204135293" sldId="259"/>
            <ac:spMk id="3" creationId="{E5D60AFA-D345-13A7-5066-C6E8E49AE5DE}"/>
          </ac:spMkLst>
        </pc:spChg>
        <pc:picChg chg="add mod">
          <ac:chgData name="Casey Jackson" userId="e2326851f66974aa" providerId="LiveId" clId="{921A03DC-0BB1-4743-831D-7C3E66BEAA1B}" dt="2024-12-05T09:27:38.554" v="692" actId="1076"/>
          <ac:picMkLst>
            <pc:docMk/>
            <pc:sldMk cId="204135293" sldId="259"/>
            <ac:picMk id="5" creationId="{9A3318A0-00EF-DEA0-814F-9813DA6C33A5}"/>
          </ac:picMkLst>
        </pc:picChg>
      </pc:sldChg>
      <pc:sldChg chg="addSp delSp modSp add mod">
        <pc:chgData name="Casey Jackson" userId="e2326851f66974aa" providerId="LiveId" clId="{921A03DC-0BB1-4743-831D-7C3E66BEAA1B}" dt="2024-12-10T02:56:15.071" v="4089" actId="1076"/>
        <pc:sldMkLst>
          <pc:docMk/>
          <pc:sldMk cId="692608930" sldId="260"/>
        </pc:sldMkLst>
        <pc:spChg chg="mod">
          <ac:chgData name="Casey Jackson" userId="e2326851f66974aa" providerId="LiveId" clId="{921A03DC-0BB1-4743-831D-7C3E66BEAA1B}" dt="2024-12-05T09:34:52.306" v="1190" actId="20577"/>
          <ac:spMkLst>
            <pc:docMk/>
            <pc:sldMk cId="692608930" sldId="260"/>
            <ac:spMk id="2" creationId="{009940DE-2AF3-A356-205C-E2BBCB3B8937}"/>
          </ac:spMkLst>
        </pc:spChg>
        <pc:spChg chg="mod">
          <ac:chgData name="Casey Jackson" userId="e2326851f66974aa" providerId="LiveId" clId="{921A03DC-0BB1-4743-831D-7C3E66BEAA1B}" dt="2024-12-05T10:20:22.497" v="3912" actId="255"/>
          <ac:spMkLst>
            <pc:docMk/>
            <pc:sldMk cId="692608930" sldId="260"/>
            <ac:spMk id="3" creationId="{FD955017-7A5A-25F7-6FEE-9B7EAAF195B3}"/>
          </ac:spMkLst>
        </pc:spChg>
        <pc:picChg chg="add mod">
          <ac:chgData name="Casey Jackson" userId="e2326851f66974aa" providerId="LiveId" clId="{921A03DC-0BB1-4743-831D-7C3E66BEAA1B}" dt="2024-12-05T09:39:06.644" v="1425" actId="1076"/>
          <ac:picMkLst>
            <pc:docMk/>
            <pc:sldMk cId="692608930" sldId="260"/>
            <ac:picMk id="5" creationId="{409AC0A2-25E8-3F3F-A1C7-277FBECD31AB}"/>
          </ac:picMkLst>
        </pc:picChg>
        <pc:picChg chg="add mod">
          <ac:chgData name="Casey Jackson" userId="e2326851f66974aa" providerId="LiveId" clId="{921A03DC-0BB1-4743-831D-7C3E66BEAA1B}" dt="2024-12-10T02:56:15.071" v="4089" actId="1076"/>
          <ac:picMkLst>
            <pc:docMk/>
            <pc:sldMk cId="692608930" sldId="260"/>
            <ac:picMk id="6" creationId="{824AD20D-C239-B096-C3AD-B6F633EEF13F}"/>
          </ac:picMkLst>
        </pc:picChg>
        <pc:picChg chg="add del mod">
          <ac:chgData name="Casey Jackson" userId="e2326851f66974aa" providerId="LiveId" clId="{921A03DC-0BB1-4743-831D-7C3E66BEAA1B}" dt="2024-12-10T02:55:44.685" v="4084" actId="478"/>
          <ac:picMkLst>
            <pc:docMk/>
            <pc:sldMk cId="692608930" sldId="260"/>
            <ac:picMk id="7" creationId="{CC9C2A5C-F072-FDA6-5C2D-2203573EED2E}"/>
          </ac:picMkLst>
        </pc:picChg>
      </pc:sldChg>
      <pc:sldChg chg="addSp delSp modSp add mod">
        <pc:chgData name="Casey Jackson" userId="e2326851f66974aa" providerId="LiveId" clId="{921A03DC-0BB1-4743-831D-7C3E66BEAA1B}" dt="2024-12-10T02:21:43.288" v="3926" actId="1076"/>
        <pc:sldMkLst>
          <pc:docMk/>
          <pc:sldMk cId="465294268" sldId="261"/>
        </pc:sldMkLst>
        <pc:spChg chg="mod">
          <ac:chgData name="Casey Jackson" userId="e2326851f66974aa" providerId="LiveId" clId="{921A03DC-0BB1-4743-831D-7C3E66BEAA1B}" dt="2024-12-05T09:40:54.358" v="1450" actId="20577"/>
          <ac:spMkLst>
            <pc:docMk/>
            <pc:sldMk cId="465294268" sldId="261"/>
            <ac:spMk id="2" creationId="{5FA137D9-FEDB-0B72-8CDF-D5CF46679FD1}"/>
          </ac:spMkLst>
        </pc:spChg>
        <pc:spChg chg="mod">
          <ac:chgData name="Casey Jackson" userId="e2326851f66974aa" providerId="LiveId" clId="{921A03DC-0BB1-4743-831D-7C3E66BEAA1B}" dt="2024-12-10T02:21:43.288" v="3926" actId="1076"/>
          <ac:spMkLst>
            <pc:docMk/>
            <pc:sldMk cId="465294268" sldId="261"/>
            <ac:spMk id="3" creationId="{787E130C-2C02-B81D-2AB1-1F162C93BF19}"/>
          </ac:spMkLst>
        </pc:spChg>
        <pc:picChg chg="add del mod">
          <ac:chgData name="Casey Jackson" userId="e2326851f66974aa" providerId="LiveId" clId="{921A03DC-0BB1-4743-831D-7C3E66BEAA1B}" dt="2024-12-10T02:21:20.364" v="3921" actId="478"/>
          <ac:picMkLst>
            <pc:docMk/>
            <pc:sldMk cId="465294268" sldId="261"/>
            <ac:picMk id="5" creationId="{F044E930-8373-0496-91D9-CDF92B6D69F3}"/>
          </ac:picMkLst>
        </pc:picChg>
        <pc:picChg chg="add del mod">
          <ac:chgData name="Casey Jackson" userId="e2326851f66974aa" providerId="LiveId" clId="{921A03DC-0BB1-4743-831D-7C3E66BEAA1B}" dt="2024-12-10T02:21:17.633" v="3920" actId="478"/>
          <ac:picMkLst>
            <pc:docMk/>
            <pc:sldMk cId="465294268" sldId="261"/>
            <ac:picMk id="7" creationId="{21A7D30A-E263-2F71-DE9B-3735E1E312B7}"/>
          </ac:picMkLst>
        </pc:picChg>
        <pc:picChg chg="add mod">
          <ac:chgData name="Casey Jackson" userId="e2326851f66974aa" providerId="LiveId" clId="{921A03DC-0BB1-4743-831D-7C3E66BEAA1B}" dt="2024-12-10T02:21:33.467" v="3925" actId="1076"/>
          <ac:picMkLst>
            <pc:docMk/>
            <pc:sldMk cId="465294268" sldId="261"/>
            <ac:picMk id="11" creationId="{5EA6B416-E27A-FABE-54A2-CD2650F2DC71}"/>
          </ac:picMkLst>
        </pc:picChg>
      </pc:sldChg>
      <pc:sldChg chg="addSp modSp add mod">
        <pc:chgData name="Casey Jackson" userId="e2326851f66974aa" providerId="LiveId" clId="{921A03DC-0BB1-4743-831D-7C3E66BEAA1B}" dt="2024-12-05T10:20:51.139" v="3916" actId="1076"/>
        <pc:sldMkLst>
          <pc:docMk/>
          <pc:sldMk cId="3638587655" sldId="262"/>
        </pc:sldMkLst>
        <pc:spChg chg="mod">
          <ac:chgData name="Casey Jackson" userId="e2326851f66974aa" providerId="LiveId" clId="{921A03DC-0BB1-4743-831D-7C3E66BEAA1B}" dt="2024-12-05T09:48:29.620" v="1706" actId="20577"/>
          <ac:spMkLst>
            <pc:docMk/>
            <pc:sldMk cId="3638587655" sldId="262"/>
            <ac:spMk id="2" creationId="{65E4D94E-C9A3-63C4-C46F-0359468CB3CE}"/>
          </ac:spMkLst>
        </pc:spChg>
        <pc:spChg chg="mod">
          <ac:chgData name="Casey Jackson" userId="e2326851f66974aa" providerId="LiveId" clId="{921A03DC-0BB1-4743-831D-7C3E66BEAA1B}" dt="2024-12-05T10:20:51.139" v="3916" actId="1076"/>
          <ac:spMkLst>
            <pc:docMk/>
            <pc:sldMk cId="3638587655" sldId="262"/>
            <ac:spMk id="3" creationId="{DB1B8A3F-5AE8-9C9A-6152-9AB2D77786CB}"/>
          </ac:spMkLst>
        </pc:spChg>
        <pc:picChg chg="add mod">
          <ac:chgData name="Casey Jackson" userId="e2326851f66974aa" providerId="LiveId" clId="{921A03DC-0BB1-4743-831D-7C3E66BEAA1B}" dt="2024-12-05T09:50:42.234" v="1855" actId="1076"/>
          <ac:picMkLst>
            <pc:docMk/>
            <pc:sldMk cId="3638587655" sldId="262"/>
            <ac:picMk id="5" creationId="{0FA2EC0A-39D2-9863-E9E4-2EFB18B43C78}"/>
          </ac:picMkLst>
        </pc:picChg>
      </pc:sldChg>
      <pc:sldChg chg="modSp add mod">
        <pc:chgData name="Casey Jackson" userId="e2326851f66974aa" providerId="LiveId" clId="{921A03DC-0BB1-4743-831D-7C3E66BEAA1B}" dt="2024-12-10T02:51:22.459" v="4083" actId="27636"/>
        <pc:sldMkLst>
          <pc:docMk/>
          <pc:sldMk cId="17004013" sldId="263"/>
        </pc:sldMkLst>
        <pc:spChg chg="mod">
          <ac:chgData name="Casey Jackson" userId="e2326851f66974aa" providerId="LiveId" clId="{921A03DC-0BB1-4743-831D-7C3E66BEAA1B}" dt="2024-12-05T09:17:55.504" v="197" actId="20577"/>
          <ac:spMkLst>
            <pc:docMk/>
            <pc:sldMk cId="17004013" sldId="263"/>
            <ac:spMk id="2" creationId="{675D10C1-7393-1AFC-0D5C-664034C55617}"/>
          </ac:spMkLst>
        </pc:spChg>
        <pc:spChg chg="mod">
          <ac:chgData name="Casey Jackson" userId="e2326851f66974aa" providerId="LiveId" clId="{921A03DC-0BB1-4743-831D-7C3E66BEAA1B}" dt="2024-12-10T02:51:22.459" v="4083" actId="27636"/>
          <ac:spMkLst>
            <pc:docMk/>
            <pc:sldMk cId="17004013" sldId="263"/>
            <ac:spMk id="3" creationId="{5D5EC2F0-2296-9DAC-7ADE-447D3533B352}"/>
          </ac:spMkLst>
        </pc:spChg>
      </pc:sldChg>
      <pc:sldChg chg="delSp modSp add mod delAnim">
        <pc:chgData name="Casey Jackson" userId="e2326851f66974aa" providerId="LiveId" clId="{921A03DC-0BB1-4743-831D-7C3E66BEAA1B}" dt="2024-12-10T04:48:47.105" v="4373" actId="14100"/>
        <pc:sldMkLst>
          <pc:docMk/>
          <pc:sldMk cId="1378571492" sldId="264"/>
        </pc:sldMkLst>
        <pc:spChg chg="mod">
          <ac:chgData name="Casey Jackson" userId="e2326851f66974aa" providerId="LiveId" clId="{921A03DC-0BB1-4743-831D-7C3E66BEAA1B}" dt="2024-12-05T09:22:03.158" v="474" actId="20577"/>
          <ac:spMkLst>
            <pc:docMk/>
            <pc:sldMk cId="1378571492" sldId="264"/>
            <ac:spMk id="2" creationId="{28C77976-9D0F-0B62-D407-8BB88088E531}"/>
          </ac:spMkLst>
        </pc:spChg>
        <pc:spChg chg="mod">
          <ac:chgData name="Casey Jackson" userId="e2326851f66974aa" providerId="LiveId" clId="{921A03DC-0BB1-4743-831D-7C3E66BEAA1B}" dt="2024-12-10T04:48:47.105" v="4373" actId="14100"/>
          <ac:spMkLst>
            <pc:docMk/>
            <pc:sldMk cId="1378571492" sldId="264"/>
            <ac:spMk id="3" creationId="{BD86E63B-05CD-5265-5E01-3F4128776B30}"/>
          </ac:spMkLst>
        </pc:spChg>
        <pc:picChg chg="del">
          <ac:chgData name="Casey Jackson" userId="e2326851f66974aa" providerId="LiveId" clId="{921A03DC-0BB1-4743-831D-7C3E66BEAA1B}" dt="2024-12-10T04:48:43.647" v="4372" actId="478"/>
          <ac:picMkLst>
            <pc:docMk/>
            <pc:sldMk cId="1378571492" sldId="264"/>
            <ac:picMk id="4" creationId="{3686BC2E-3A39-4211-AF85-75DCFF56AB53}"/>
          </ac:picMkLst>
        </pc:picChg>
      </pc:sldChg>
      <pc:sldChg chg="new del">
        <pc:chgData name="Casey Jackson" userId="e2326851f66974aa" providerId="LiveId" clId="{921A03DC-0BB1-4743-831D-7C3E66BEAA1B}" dt="2024-12-05T09:21:07.890" v="415" actId="680"/>
        <pc:sldMkLst>
          <pc:docMk/>
          <pc:sldMk cId="2670730482" sldId="264"/>
        </pc:sldMkLst>
      </pc:sldChg>
      <pc:sldChg chg="addSp modSp add mod">
        <pc:chgData name="Casey Jackson" userId="e2326851f66974aa" providerId="LiveId" clId="{921A03DC-0BB1-4743-831D-7C3E66BEAA1B}" dt="2024-12-10T04:32:09.474" v="4371" actId="20577"/>
        <pc:sldMkLst>
          <pc:docMk/>
          <pc:sldMk cId="941136189" sldId="265"/>
        </pc:sldMkLst>
        <pc:spChg chg="mod">
          <ac:chgData name="Casey Jackson" userId="e2326851f66974aa" providerId="LiveId" clId="{921A03DC-0BB1-4743-831D-7C3E66BEAA1B}" dt="2024-12-05T09:21:21.583" v="433" actId="20577"/>
          <ac:spMkLst>
            <pc:docMk/>
            <pc:sldMk cId="941136189" sldId="265"/>
            <ac:spMk id="2" creationId="{66154DD4-E480-847F-5757-993F91656E77}"/>
          </ac:spMkLst>
        </pc:spChg>
        <pc:spChg chg="mod">
          <ac:chgData name="Casey Jackson" userId="e2326851f66974aa" providerId="LiveId" clId="{921A03DC-0BB1-4743-831D-7C3E66BEAA1B}" dt="2024-12-10T03:01:06.385" v="4128" actId="1076"/>
          <ac:spMkLst>
            <pc:docMk/>
            <pc:sldMk cId="941136189" sldId="265"/>
            <ac:spMk id="3" creationId="{B05689E2-1812-BDB6-D206-BDC760C70BAC}"/>
          </ac:spMkLst>
        </pc:spChg>
        <pc:graphicFrameChg chg="add mod modGraphic">
          <ac:chgData name="Casey Jackson" userId="e2326851f66974aa" providerId="LiveId" clId="{921A03DC-0BB1-4743-831D-7C3E66BEAA1B}" dt="2024-12-10T04:32:09.474" v="4371" actId="20577"/>
          <ac:graphicFrameMkLst>
            <pc:docMk/>
            <pc:sldMk cId="941136189" sldId="265"/>
            <ac:graphicFrameMk id="4" creationId="{49759DDB-53E1-5B9F-A5CE-DAF4CDCD6A10}"/>
          </ac:graphicFrameMkLst>
        </pc:graphicFrameChg>
      </pc:sldChg>
      <pc:sldChg chg="new del">
        <pc:chgData name="Casey Jackson" userId="e2326851f66974aa" providerId="LiveId" clId="{921A03DC-0BB1-4743-831D-7C3E66BEAA1B}" dt="2024-12-05T09:24:43.577" v="520" actId="2696"/>
        <pc:sldMkLst>
          <pc:docMk/>
          <pc:sldMk cId="502150298" sldId="266"/>
        </pc:sldMkLst>
      </pc:sldChg>
      <pc:sldChg chg="modSp add mod">
        <pc:chgData name="Casey Jackson" userId="e2326851f66974aa" providerId="LiveId" clId="{921A03DC-0BB1-4743-831D-7C3E66BEAA1B}" dt="2024-12-05T10:12:44.995" v="3329" actId="255"/>
        <pc:sldMkLst>
          <pc:docMk/>
          <pc:sldMk cId="2171425433" sldId="266"/>
        </pc:sldMkLst>
        <pc:spChg chg="mod">
          <ac:chgData name="Casey Jackson" userId="e2326851f66974aa" providerId="LiveId" clId="{921A03DC-0BB1-4743-831D-7C3E66BEAA1B}" dt="2024-12-05T09:24:55.108" v="553" actId="20577"/>
          <ac:spMkLst>
            <pc:docMk/>
            <pc:sldMk cId="2171425433" sldId="266"/>
            <ac:spMk id="2" creationId="{C5964C2F-3728-FA1C-845A-54E702896E44}"/>
          </ac:spMkLst>
        </pc:spChg>
        <pc:spChg chg="mod">
          <ac:chgData name="Casey Jackson" userId="e2326851f66974aa" providerId="LiveId" clId="{921A03DC-0BB1-4743-831D-7C3E66BEAA1B}" dt="2024-12-05T10:12:44.995" v="3329" actId="255"/>
          <ac:spMkLst>
            <pc:docMk/>
            <pc:sldMk cId="2171425433" sldId="266"/>
            <ac:spMk id="3" creationId="{4807AB8B-1D2C-6935-47DA-DC8AE0AEC68D}"/>
          </ac:spMkLst>
        </pc:spChg>
      </pc:sldChg>
      <pc:sldChg chg="modSp add mod ord">
        <pc:chgData name="Casey Jackson" userId="e2326851f66974aa" providerId="LiveId" clId="{921A03DC-0BB1-4743-831D-7C3E66BEAA1B}" dt="2024-12-10T02:44:18.491" v="4081" actId="20577"/>
        <pc:sldMkLst>
          <pc:docMk/>
          <pc:sldMk cId="2355770441" sldId="267"/>
        </pc:sldMkLst>
        <pc:spChg chg="mod">
          <ac:chgData name="Casey Jackson" userId="e2326851f66974aa" providerId="LiveId" clId="{921A03DC-0BB1-4743-831D-7C3E66BEAA1B}" dt="2024-12-05T09:25:48.929" v="571" actId="20577"/>
          <ac:spMkLst>
            <pc:docMk/>
            <pc:sldMk cId="2355770441" sldId="267"/>
            <ac:spMk id="2" creationId="{0A4D32C8-6615-5A4A-DE3F-2E3EC7EA9454}"/>
          </ac:spMkLst>
        </pc:spChg>
        <pc:spChg chg="mod">
          <ac:chgData name="Casey Jackson" userId="e2326851f66974aa" providerId="LiveId" clId="{921A03DC-0BB1-4743-831D-7C3E66BEAA1B}" dt="2024-12-10T02:44:18.491" v="4081" actId="20577"/>
          <ac:spMkLst>
            <pc:docMk/>
            <pc:sldMk cId="2355770441" sldId="267"/>
            <ac:spMk id="3" creationId="{9A2BE9B5-C1B8-21A6-E8D2-C5F04A53A3B2}"/>
          </ac:spMkLst>
        </pc:spChg>
      </pc:sldChg>
      <pc:sldChg chg="addSp delSp modSp add mod">
        <pc:chgData name="Casey Jackson" userId="e2326851f66974aa" providerId="LiveId" clId="{921A03DC-0BB1-4743-831D-7C3E66BEAA1B}" dt="2024-12-10T04:06:22.829" v="4358" actId="1076"/>
        <pc:sldMkLst>
          <pc:docMk/>
          <pc:sldMk cId="2187278689" sldId="268"/>
        </pc:sldMkLst>
        <pc:spChg chg="mod">
          <ac:chgData name="Casey Jackson" userId="e2326851f66974aa" providerId="LiveId" clId="{921A03DC-0BB1-4743-831D-7C3E66BEAA1B}" dt="2024-12-05T10:00:39.928" v="2219" actId="20577"/>
          <ac:spMkLst>
            <pc:docMk/>
            <pc:sldMk cId="2187278689" sldId="268"/>
            <ac:spMk id="3" creationId="{AFC9EA8E-0AFB-CCE1-E0BC-4FDD006A11CE}"/>
          </ac:spMkLst>
        </pc:spChg>
        <pc:picChg chg="add del mod">
          <ac:chgData name="Casey Jackson" userId="e2326851f66974aa" providerId="LiveId" clId="{921A03DC-0BB1-4743-831D-7C3E66BEAA1B}" dt="2024-12-10T04:06:17.948" v="4356" actId="478"/>
          <ac:picMkLst>
            <pc:docMk/>
            <pc:sldMk cId="2187278689" sldId="268"/>
            <ac:picMk id="5" creationId="{EFF5654D-33BB-8339-6694-F37D425AAE67}"/>
          </ac:picMkLst>
        </pc:picChg>
        <pc:picChg chg="add mod">
          <ac:chgData name="Casey Jackson" userId="e2326851f66974aa" providerId="LiveId" clId="{921A03DC-0BB1-4743-831D-7C3E66BEAA1B}" dt="2024-12-10T04:06:22.829" v="4358" actId="1076"/>
          <ac:picMkLst>
            <pc:docMk/>
            <pc:sldMk cId="2187278689" sldId="268"/>
            <ac:picMk id="6" creationId="{57B4F136-CA14-563F-F9EF-F8207C58E449}"/>
          </ac:picMkLst>
        </pc:picChg>
      </pc:sldChg>
      <pc:sldChg chg="addSp delSp modSp add mod">
        <pc:chgData name="Casey Jackson" userId="e2326851f66974aa" providerId="LiveId" clId="{921A03DC-0BB1-4743-831D-7C3E66BEAA1B}" dt="2024-12-10T02:57:42.659" v="4094" actId="1076"/>
        <pc:sldMkLst>
          <pc:docMk/>
          <pc:sldMk cId="307736654" sldId="269"/>
        </pc:sldMkLst>
        <pc:spChg chg="mod">
          <ac:chgData name="Casey Jackson" userId="e2326851f66974aa" providerId="LiveId" clId="{921A03DC-0BB1-4743-831D-7C3E66BEAA1B}" dt="2024-12-05T09:48:35.891" v="1714" actId="20577"/>
          <ac:spMkLst>
            <pc:docMk/>
            <pc:sldMk cId="307736654" sldId="269"/>
            <ac:spMk id="2" creationId="{71C7AED6-FA35-5C57-8B1D-5E8C7A5541D9}"/>
          </ac:spMkLst>
        </pc:spChg>
        <pc:spChg chg="mod">
          <ac:chgData name="Casey Jackson" userId="e2326851f66974aa" providerId="LiveId" clId="{921A03DC-0BB1-4743-831D-7C3E66BEAA1B}" dt="2024-12-05T09:55:40.773" v="2090" actId="1076"/>
          <ac:spMkLst>
            <pc:docMk/>
            <pc:sldMk cId="307736654" sldId="269"/>
            <ac:spMk id="3" creationId="{D6961B12-36F5-428D-92D4-3007D02E730F}"/>
          </ac:spMkLst>
        </pc:spChg>
        <pc:picChg chg="add mod">
          <ac:chgData name="Casey Jackson" userId="e2326851f66974aa" providerId="LiveId" clId="{921A03DC-0BB1-4743-831D-7C3E66BEAA1B}" dt="2024-12-10T02:57:42.659" v="4094" actId="1076"/>
          <ac:picMkLst>
            <pc:docMk/>
            <pc:sldMk cId="307736654" sldId="269"/>
            <ac:picMk id="5" creationId="{ED67FCD0-460E-262C-062F-64992ACAD69C}"/>
          </ac:picMkLst>
        </pc:picChg>
        <pc:picChg chg="add del mod">
          <ac:chgData name="Casey Jackson" userId="e2326851f66974aa" providerId="LiveId" clId="{921A03DC-0BB1-4743-831D-7C3E66BEAA1B}" dt="2024-12-10T02:57:30.666" v="4090" actId="478"/>
          <ac:picMkLst>
            <pc:docMk/>
            <pc:sldMk cId="307736654" sldId="269"/>
            <ac:picMk id="7" creationId="{E8FAEF48-D6FB-8CA5-40E5-B2965B2CAD54}"/>
          </ac:picMkLst>
        </pc:picChg>
      </pc:sldChg>
      <pc:sldChg chg="modSp add del mod ord">
        <pc:chgData name="Casey Jackson" userId="e2326851f66974aa" providerId="LiveId" clId="{921A03DC-0BB1-4743-831D-7C3E66BEAA1B}" dt="2024-12-05T10:13:43.632" v="3369" actId="2696"/>
        <pc:sldMkLst>
          <pc:docMk/>
          <pc:sldMk cId="669327597" sldId="270"/>
        </pc:sldMkLst>
      </pc:sldChg>
      <pc:sldChg chg="addSp delSp modSp mod">
        <pc:chgData name="Casey Jackson" userId="e2326851f66974aa" providerId="LiveId" clId="{921A03DC-0BB1-4743-831D-7C3E66BEAA1B}" dt="2024-12-10T02:59:01.278" v="4104" actId="1076"/>
        <pc:sldMkLst>
          <pc:docMk/>
          <pc:sldMk cId="3168315596" sldId="271"/>
        </pc:sldMkLst>
        <pc:picChg chg="del">
          <ac:chgData name="Casey Jackson" userId="e2326851f66974aa" providerId="LiveId" clId="{921A03DC-0BB1-4743-831D-7C3E66BEAA1B}" dt="2024-12-10T02:58:26.993" v="4095" actId="478"/>
          <ac:picMkLst>
            <pc:docMk/>
            <pc:sldMk cId="3168315596" sldId="271"/>
            <ac:picMk id="5" creationId="{9A40719C-E4E5-2BA3-0DEF-AB3A1C4183B6}"/>
          </ac:picMkLst>
        </pc:picChg>
        <pc:picChg chg="add del mod">
          <ac:chgData name="Casey Jackson" userId="e2326851f66974aa" providerId="LiveId" clId="{921A03DC-0BB1-4743-831D-7C3E66BEAA1B}" dt="2024-12-10T02:58:36.144" v="4098" actId="478"/>
          <ac:picMkLst>
            <pc:docMk/>
            <pc:sldMk cId="3168315596" sldId="271"/>
            <ac:picMk id="6" creationId="{B1D0CBF0-14C5-9412-3284-E18E7D55FCE7}"/>
          </ac:picMkLst>
        </pc:picChg>
        <pc:picChg chg="add mod">
          <ac:chgData name="Casey Jackson" userId="e2326851f66974aa" providerId="LiveId" clId="{921A03DC-0BB1-4743-831D-7C3E66BEAA1B}" dt="2024-12-10T02:59:01.278" v="4104" actId="1076"/>
          <ac:picMkLst>
            <pc:docMk/>
            <pc:sldMk cId="3168315596" sldId="271"/>
            <ac:picMk id="9" creationId="{AB2EB60D-C2BD-6B4D-04F7-22B6185DE167}"/>
          </ac:picMkLst>
        </pc:picChg>
      </pc:sldChg>
      <pc:sldMasterChg chg="add del addSldLayout delSldLayout">
        <pc:chgData name="Casey Jackson" userId="e2326851f66974aa" providerId="LiveId" clId="{921A03DC-0BB1-4743-831D-7C3E66BEAA1B}" dt="2024-12-05T09:12:49.003" v="19" actId="26606"/>
        <pc:sldMasterMkLst>
          <pc:docMk/>
          <pc:sldMasterMk cId="1344725227" sldId="2147483660"/>
        </pc:sldMasterMkLst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344725227" sldId="2147483660"/>
            <pc:sldLayoutMk cId="1110570918" sldId="2147483661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344725227" sldId="2147483660"/>
            <pc:sldLayoutMk cId="170645055" sldId="2147483662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344725227" sldId="2147483660"/>
            <pc:sldLayoutMk cId="2002277426" sldId="2147483663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344725227" sldId="2147483660"/>
            <pc:sldLayoutMk cId="75083924" sldId="2147483664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344725227" sldId="2147483660"/>
            <pc:sldLayoutMk cId="421700186" sldId="2147483665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344725227" sldId="2147483660"/>
            <pc:sldLayoutMk cId="3123370347" sldId="2147483666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344725227" sldId="2147483660"/>
            <pc:sldLayoutMk cId="4126883730" sldId="2147483667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344725227" sldId="2147483660"/>
            <pc:sldLayoutMk cId="3587333613" sldId="2147483668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344725227" sldId="2147483660"/>
            <pc:sldLayoutMk cId="185827908" sldId="2147483669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344725227" sldId="2147483660"/>
            <pc:sldLayoutMk cId="4111158719" sldId="2147483670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344725227" sldId="2147483660"/>
            <pc:sldLayoutMk cId="2447224033" sldId="2147483671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344725227" sldId="2147483660"/>
            <pc:sldLayoutMk cId="2083382880" sldId="2147483672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344725227" sldId="2147483660"/>
            <pc:sldLayoutMk cId="3942266106" sldId="2147483673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344725227" sldId="2147483660"/>
            <pc:sldLayoutMk cId="2018630477" sldId="2147483674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344725227" sldId="2147483660"/>
            <pc:sldLayoutMk cId="839198298" sldId="2147483675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344725227" sldId="2147483660"/>
            <pc:sldLayoutMk cId="1928818524" sldId="2147483676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344725227" sldId="2147483660"/>
            <pc:sldLayoutMk cId="2439679928" sldId="2147483677"/>
          </pc:sldLayoutMkLst>
        </pc:sldLayoutChg>
      </pc:sldMasterChg>
      <pc:sldMasterChg chg="add del addSldLayout delSldLayout">
        <pc:chgData name="Casey Jackson" userId="e2326851f66974aa" providerId="LiveId" clId="{921A03DC-0BB1-4743-831D-7C3E66BEAA1B}" dt="2024-12-05T09:12:09.288" v="3" actId="26606"/>
        <pc:sldMasterMkLst>
          <pc:docMk/>
          <pc:sldMasterMk cId="3128952306" sldId="2147483685"/>
        </pc:sldMasterMkLst>
        <pc:sldLayoutChg chg="add del">
          <pc:chgData name="Casey Jackson" userId="e2326851f66974aa" providerId="LiveId" clId="{921A03DC-0BB1-4743-831D-7C3E66BEAA1B}" dt="2024-12-05T09:12:09.288" v="3" actId="26606"/>
          <pc:sldLayoutMkLst>
            <pc:docMk/>
            <pc:sldMasterMk cId="3128952306" sldId="2147483685"/>
            <pc:sldLayoutMk cId="2218261853" sldId="2147483678"/>
          </pc:sldLayoutMkLst>
        </pc:sldLayoutChg>
        <pc:sldLayoutChg chg="add del">
          <pc:chgData name="Casey Jackson" userId="e2326851f66974aa" providerId="LiveId" clId="{921A03DC-0BB1-4743-831D-7C3E66BEAA1B}" dt="2024-12-05T09:12:09.288" v="3" actId="26606"/>
          <pc:sldLayoutMkLst>
            <pc:docMk/>
            <pc:sldMasterMk cId="3128952306" sldId="2147483685"/>
            <pc:sldLayoutMk cId="1234416535" sldId="2147483679"/>
          </pc:sldLayoutMkLst>
        </pc:sldLayoutChg>
        <pc:sldLayoutChg chg="add del">
          <pc:chgData name="Casey Jackson" userId="e2326851f66974aa" providerId="LiveId" clId="{921A03DC-0BB1-4743-831D-7C3E66BEAA1B}" dt="2024-12-05T09:12:09.288" v="3" actId="26606"/>
          <pc:sldLayoutMkLst>
            <pc:docMk/>
            <pc:sldMasterMk cId="3128952306" sldId="2147483685"/>
            <pc:sldLayoutMk cId="2265041077" sldId="2147483680"/>
          </pc:sldLayoutMkLst>
        </pc:sldLayoutChg>
        <pc:sldLayoutChg chg="add del">
          <pc:chgData name="Casey Jackson" userId="e2326851f66974aa" providerId="LiveId" clId="{921A03DC-0BB1-4743-831D-7C3E66BEAA1B}" dt="2024-12-05T09:12:09.288" v="3" actId="26606"/>
          <pc:sldLayoutMkLst>
            <pc:docMk/>
            <pc:sldMasterMk cId="3128952306" sldId="2147483685"/>
            <pc:sldLayoutMk cId="4049354756" sldId="2147483681"/>
          </pc:sldLayoutMkLst>
        </pc:sldLayoutChg>
        <pc:sldLayoutChg chg="add del">
          <pc:chgData name="Casey Jackson" userId="e2326851f66974aa" providerId="LiveId" clId="{921A03DC-0BB1-4743-831D-7C3E66BEAA1B}" dt="2024-12-05T09:12:09.288" v="3" actId="26606"/>
          <pc:sldLayoutMkLst>
            <pc:docMk/>
            <pc:sldMasterMk cId="3128952306" sldId="2147483685"/>
            <pc:sldLayoutMk cId="1272359724" sldId="2147483682"/>
          </pc:sldLayoutMkLst>
        </pc:sldLayoutChg>
        <pc:sldLayoutChg chg="add del">
          <pc:chgData name="Casey Jackson" userId="e2326851f66974aa" providerId="LiveId" clId="{921A03DC-0BB1-4743-831D-7C3E66BEAA1B}" dt="2024-12-05T09:12:09.288" v="3" actId="26606"/>
          <pc:sldLayoutMkLst>
            <pc:docMk/>
            <pc:sldMasterMk cId="3128952306" sldId="2147483685"/>
            <pc:sldLayoutMk cId="2097148948" sldId="2147483683"/>
          </pc:sldLayoutMkLst>
        </pc:sldLayoutChg>
        <pc:sldLayoutChg chg="add del">
          <pc:chgData name="Casey Jackson" userId="e2326851f66974aa" providerId="LiveId" clId="{921A03DC-0BB1-4743-831D-7C3E66BEAA1B}" dt="2024-12-05T09:12:09.288" v="3" actId="26606"/>
          <pc:sldLayoutMkLst>
            <pc:docMk/>
            <pc:sldMasterMk cId="3128952306" sldId="2147483685"/>
            <pc:sldLayoutMk cId="2919411495" sldId="2147483684"/>
          </pc:sldLayoutMkLst>
        </pc:sldLayoutChg>
        <pc:sldLayoutChg chg="add del replId">
          <pc:chgData name="Casey Jackson" userId="e2326851f66974aa" providerId="LiveId" clId="{921A03DC-0BB1-4743-831D-7C3E66BEAA1B}" dt="2024-12-05T09:12:09.288" v="3" actId="26606"/>
          <pc:sldLayoutMkLst>
            <pc:docMk/>
            <pc:sldMasterMk cId="3128952306" sldId="2147483685"/>
            <pc:sldLayoutMk cId="2164496449" sldId="2147483686"/>
          </pc:sldLayoutMkLst>
        </pc:sldLayoutChg>
        <pc:sldLayoutChg chg="add del replId">
          <pc:chgData name="Casey Jackson" userId="e2326851f66974aa" providerId="LiveId" clId="{921A03DC-0BB1-4743-831D-7C3E66BEAA1B}" dt="2024-12-05T09:12:09.288" v="3" actId="26606"/>
          <pc:sldLayoutMkLst>
            <pc:docMk/>
            <pc:sldMasterMk cId="3128952306" sldId="2147483685"/>
            <pc:sldLayoutMk cId="621332590" sldId="2147483687"/>
          </pc:sldLayoutMkLst>
        </pc:sldLayoutChg>
        <pc:sldLayoutChg chg="add del replId">
          <pc:chgData name="Casey Jackson" userId="e2326851f66974aa" providerId="LiveId" clId="{921A03DC-0BB1-4743-831D-7C3E66BEAA1B}" dt="2024-12-05T09:12:09.288" v="3" actId="26606"/>
          <pc:sldLayoutMkLst>
            <pc:docMk/>
            <pc:sldMasterMk cId="3128952306" sldId="2147483685"/>
            <pc:sldLayoutMk cId="786129645" sldId="2147483688"/>
          </pc:sldLayoutMkLst>
        </pc:sldLayoutChg>
        <pc:sldLayoutChg chg="add del replId">
          <pc:chgData name="Casey Jackson" userId="e2326851f66974aa" providerId="LiveId" clId="{921A03DC-0BB1-4743-831D-7C3E66BEAA1B}" dt="2024-12-05T09:12:09.288" v="3" actId="26606"/>
          <pc:sldLayoutMkLst>
            <pc:docMk/>
            <pc:sldMasterMk cId="3128952306" sldId="2147483685"/>
            <pc:sldLayoutMk cId="4172305217" sldId="2147483689"/>
          </pc:sldLayoutMkLst>
        </pc:sldLayoutChg>
      </pc:sldMasterChg>
      <pc:sldMasterChg chg="add del addSldLayout delSldLayout">
        <pc:chgData name="Casey Jackson" userId="e2326851f66974aa" providerId="LiveId" clId="{921A03DC-0BB1-4743-831D-7C3E66BEAA1B}" dt="2024-12-05T09:12:49.003" v="19" actId="26606"/>
        <pc:sldMasterMkLst>
          <pc:docMk/>
          <pc:sldMasterMk cId="1816955927" sldId="2147483711"/>
        </pc:sldMasterMkLst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816955927" sldId="2147483711"/>
            <pc:sldLayoutMk cId="1461988149" sldId="2147483700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816955927" sldId="2147483711"/>
            <pc:sldLayoutMk cId="1956777164" sldId="2147483701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816955927" sldId="2147483711"/>
            <pc:sldLayoutMk cId="1915143611" sldId="2147483702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816955927" sldId="2147483711"/>
            <pc:sldLayoutMk cId="1526021560" sldId="2147483703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816955927" sldId="2147483711"/>
            <pc:sldLayoutMk cId="980679217" sldId="2147483704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816955927" sldId="2147483711"/>
            <pc:sldLayoutMk cId="1572045027" sldId="2147483705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816955927" sldId="2147483711"/>
            <pc:sldLayoutMk cId="2273943398" sldId="2147483706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816955927" sldId="2147483711"/>
            <pc:sldLayoutMk cId="1756962190" sldId="2147483707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816955927" sldId="2147483711"/>
            <pc:sldLayoutMk cId="2200848235" sldId="2147483708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816955927" sldId="2147483711"/>
            <pc:sldLayoutMk cId="687391939" sldId="2147483709"/>
          </pc:sldLayoutMkLst>
        </pc:sldLayoutChg>
        <pc:sldLayoutChg chg="add del">
          <pc:chgData name="Casey Jackson" userId="e2326851f66974aa" providerId="LiveId" clId="{921A03DC-0BB1-4743-831D-7C3E66BEAA1B}" dt="2024-12-05T09:12:49.003" v="19" actId="26606"/>
          <pc:sldLayoutMkLst>
            <pc:docMk/>
            <pc:sldMasterMk cId="1816955927" sldId="2147483711"/>
            <pc:sldLayoutMk cId="256170359" sldId="214748371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EF9D-86BB-3919-FAAE-8FCA32E67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CE98B-96E9-739C-52E7-A78DD10D6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BAE2-4C02-6D40-9488-BF35BC2A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B141-6BB0-4FDA-9A50-0D60A7D7908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21E08-5372-B8FC-349D-F13F526A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E5EA6-4902-89FA-0DE4-2ECAC654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98B5-AD13-4BF9-A465-3B189990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4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5965-1BCE-A9E3-CB74-C2A231AB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B1743-945E-F300-C240-194BD7DB9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60734-7EE4-C0DE-C69C-BC6BCC35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B141-6BB0-4FDA-9A50-0D60A7D7908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A450-AC6B-32A4-8790-B1BD87D8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09CC8-0F9A-3328-7B3F-BF0F9B1F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98B5-AD13-4BF9-A465-3B189990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0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27B9C-E644-9785-FA33-76E281E2B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6A1B3-7409-7B32-F7F8-0280905CD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2874-6B12-FC34-46D2-7A706ADD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B141-6BB0-4FDA-9A50-0D60A7D7908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F617-93AB-7370-1FDA-E0AE66A3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464A7-2FCD-EC25-2C16-A2A87AF7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98B5-AD13-4BF9-A465-3B189990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9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48EA-766C-9A18-1A5F-F6E11196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81677-0A1D-7452-C228-B5CB2370B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64A66-2C92-B208-9946-BDEBB273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B141-6BB0-4FDA-9A50-0D60A7D7908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9C0F9-425C-6954-F9C5-1913EFE7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A5359-CADC-6AF2-68C5-FD5A0F96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98B5-AD13-4BF9-A465-3B189990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4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D63A-4DA1-3AC1-0C01-B50887A6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5299B-AAC5-FD5E-0A42-5B8A9098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52B2-25CA-B979-A10F-37E08416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B141-6BB0-4FDA-9A50-0D60A7D7908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44FCF-C7BD-5652-2864-37F3CB01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86F37-618B-010F-9E9D-224EC72C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98B5-AD13-4BF9-A465-3B189990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8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E9C1-5FC0-EF73-7198-D9C7A03A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3A85-C2A3-A4BF-A29C-4E8DB25EC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C186F-15CE-0833-A331-02643C129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5525E-EA92-E72D-7F9C-4E3467DF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B141-6BB0-4FDA-9A50-0D60A7D7908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D8E80-B88B-028B-CEE8-31601AEF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88A8E-BFFD-0841-C5D8-CDF46FD0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98B5-AD13-4BF9-A465-3B189990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6FED-DB5D-566E-EE21-D2182060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26D59-8D8D-68A6-D8CE-5D2D180E5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061B7-A4DF-6875-8DB3-77A5C34A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BB941-62D8-ED26-939E-E5CDC6EAE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022A4-7B7C-D1CB-750A-5C4DA9EE6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2BA64-E50C-0802-6189-D5FB17F0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B141-6BB0-4FDA-9A50-0D60A7D7908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23D20-4CD6-662F-F3C0-13282B40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3F717-805D-7D76-936C-8081812F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98B5-AD13-4BF9-A465-3B189990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1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E73C-F949-B2B9-4A1D-B0764FCD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07EF9-5344-5DCD-FC95-D0E7699B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B141-6BB0-4FDA-9A50-0D60A7D7908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FE8FC-BE42-0263-D046-A99D5905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44ECA-18DB-CD45-ACC7-A6A1A8A4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98B5-AD13-4BF9-A465-3B189990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5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53F5A-3D0E-D716-BF9D-72E9CEEC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B141-6BB0-4FDA-9A50-0D60A7D7908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29F7F-C401-45AD-163F-B2282392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10933-7932-42FE-12E7-EDF960A0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98B5-AD13-4BF9-A465-3B189990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6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C77D-21CE-5FB8-4A87-26019792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FD2D-11FA-070C-2BB4-A962ED84F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EB914-BC40-6926-3AEE-6D630365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4A3F8-1F9E-E0CA-A939-047EC18A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B141-6BB0-4FDA-9A50-0D60A7D7908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DC5B7-5923-8596-1B07-C8A214ED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229EE-E153-D17D-32DE-6F81A85F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98B5-AD13-4BF9-A465-3B189990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3E94-4C3C-D3B7-816C-782FB661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343FB-4E11-4889-1B89-87B966803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8FA17-B2A3-58EA-F513-2CA743038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1F5D-8C59-482F-FA67-9070F3CE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B141-6BB0-4FDA-9A50-0D60A7D7908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18474-F5B0-90BE-BC53-88EA643F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52721-1F1E-E68C-354F-52219F5C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98B5-AD13-4BF9-A465-3B189990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7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78031-AE3A-DA03-89B7-94E6D6AE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B5BCA-6AC4-24DD-DA6C-567704C7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3887B-9484-D412-9374-D4723EF4E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DB141-6BB0-4FDA-9A50-0D60A7D7908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DAA5-40EC-A3BB-48E5-F8B9988FE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ED0DD-E708-4A1F-3641-CDA667860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B98B5-AD13-4BF9-A465-3B189990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4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ulurepo.oulu.fi/handle/10024/6947" TargetMode="External"/><Relationship Id="rId2" Type="http://schemas.openxmlformats.org/officeDocument/2006/relationships/hyperlink" Target="https://homepages.ecs.vuw.ac.nz/~xuebing/Papers/GAPSOtestDatacec201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verleaf.com/articles/yaact-a-genetic-algorithm-tool-for-code-coverage-analysis/ztfwqdrsbvfs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86E5B-99EE-93C7-98D9-746148F64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Maximizing Code Coverage with Genetic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2666D-3FD3-0935-6858-5D42B2CAD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Casey Jackson</a:t>
            </a:r>
          </a:p>
        </p:txBody>
      </p:sp>
    </p:spTree>
    <p:extLst>
      <p:ext uri="{BB962C8B-B14F-4D97-AF65-F5344CB8AC3E}">
        <p14:creationId xmlns:p14="http://schemas.microsoft.com/office/powerpoint/2010/main" val="398726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7258F5-4AAC-C8B4-C372-C08B800C9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3B9E7D-394A-A910-2FA2-8794DBE16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C18D0-AFAD-CCF9-319D-90FAC6F0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B6C047-4802-491D-37B7-6C8174DCE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A0DEDF-6765-3128-1725-BB73163E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8C7F63-A122-8C09-3422-03C2198E4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4D94E-C9A3-63C4-C46F-0359468C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Implementation – 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B8A3F-5AE8-9C9A-6152-9AB2D7778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41" y="2318196"/>
            <a:ext cx="4508091" cy="3683358"/>
          </a:xfrm>
        </p:spPr>
        <p:txBody>
          <a:bodyPr anchor="ctr">
            <a:normAutofit/>
          </a:bodyPr>
          <a:lstStyle/>
          <a:p>
            <a:r>
              <a:rPr lang="en-US" sz="3200" dirty="0"/>
              <a:t>Select two parents</a:t>
            </a:r>
          </a:p>
          <a:p>
            <a:r>
              <a:rPr lang="en-US" sz="3200" dirty="0"/>
              <a:t>Combine parts of their test output to create children</a:t>
            </a:r>
          </a:p>
          <a:p>
            <a:r>
              <a:rPr lang="en-US" sz="3200" dirty="0"/>
              <a:t>Slightly different behavior between pure numbers and 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2EC0A-39D2-9863-E9E4-2EFB18B4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39" y="2150030"/>
            <a:ext cx="6796761" cy="40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8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0775FD-A12F-A9D8-218F-984A8B34F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5B7F9B-943A-5217-1CC8-C62EA7FAE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2CDBA1-57CA-21A5-0A3E-09F91424D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0B392E-2715-94CB-5C29-021AB55B9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48235D-6807-02FC-FC4F-6343C945E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338191-C8C8-F10B-855A-0BBE2BA4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AED6-FA35-5C57-8B1D-5E8C7A55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Implementation –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61B12-36F5-428D-92D4-3007D02E7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2438743"/>
            <a:ext cx="5530646" cy="3683358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Randomly Change the Value of a Variable</a:t>
            </a:r>
          </a:p>
          <a:p>
            <a:r>
              <a:rPr lang="en-US" sz="2400" dirty="0"/>
              <a:t>Mutation Rate can be changed Depending on User Needs</a:t>
            </a:r>
          </a:p>
          <a:p>
            <a:r>
              <a:rPr lang="en-US" sz="2400" dirty="0"/>
              <a:t>Introduces Diversity and Prevents Stagnation</a:t>
            </a:r>
          </a:p>
          <a:p>
            <a:r>
              <a:rPr lang="en-US" sz="2400" dirty="0"/>
              <a:t>Possible to Dynamically Change Mutation Rate</a:t>
            </a:r>
          </a:p>
          <a:p>
            <a:r>
              <a:rPr lang="en-US" sz="2400" dirty="0"/>
              <a:t>Once Again, Slight Difference for 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7FCD0-460E-262C-062F-64992ACAD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69" y="2042159"/>
            <a:ext cx="7242291" cy="465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1FA918-4D09-7E3B-544F-1DEA1FFA4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8D84C47-F8F9-7729-45FA-C0B85F053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1C1A50-5BF0-9D17-2D57-34242241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AFED8B-AB92-738C-C74D-7990F66D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E64D06-F2AC-9073-6827-A7AA36EB8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C069BC-FB70-373A-6524-E94EEA118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2A35F-776D-1F87-8A72-BCDAD2F0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Implementation – Function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CEB8-7DB8-8A5F-D7DF-B7CE2CB19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2438743"/>
            <a:ext cx="5740400" cy="3683358"/>
          </a:xfrm>
        </p:spPr>
        <p:txBody>
          <a:bodyPr anchor="ctr">
            <a:noAutofit/>
          </a:bodyPr>
          <a:lstStyle/>
          <a:p>
            <a:r>
              <a:rPr lang="en-US" dirty="0"/>
              <a:t>Used to organize included test functions</a:t>
            </a:r>
          </a:p>
          <a:p>
            <a:r>
              <a:rPr lang="en-US" dirty="0"/>
              <a:t>When call is made from generic algorithm, this function translates arguments into inputs for function call</a:t>
            </a:r>
          </a:p>
          <a:p>
            <a:r>
              <a:rPr lang="en-US" dirty="0"/>
              <a:t>Currently, very simple. Can be made much more complex in the future to cover a wider variety of inputs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2EB60D-C2BD-6B4D-04F7-22B6185D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280" y="1328207"/>
            <a:ext cx="4480560" cy="55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15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AD378D-9334-9E6F-2276-8FA85A01E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25E1E8-4FD4-4869-48FF-157F6597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1603F8-45C7-1455-E1F4-F79A262E9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565DD-C4B5-527B-C337-803224E51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9D001C-B8AC-650B-3540-DA1520038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BD860D-F037-C82D-C866-081D95185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7127A-32A0-BBB2-0031-FB9B8F0D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Evaluation – Test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EA8E-0AFB-CCE1-E0BC-4FDD006A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680" y="2039199"/>
            <a:ext cx="5156632" cy="4116276"/>
          </a:xfrm>
        </p:spPr>
        <p:txBody>
          <a:bodyPr anchor="ctr">
            <a:normAutofit lnSpcReduction="10000"/>
          </a:bodyPr>
          <a:lstStyle/>
          <a:p>
            <a:r>
              <a:rPr lang="en-US" sz="3200" dirty="0"/>
              <a:t>Input: Any String</a:t>
            </a:r>
          </a:p>
          <a:p>
            <a:r>
              <a:rPr lang="en-US" sz="3200" dirty="0"/>
              <a:t>Goal: Achieve 100% Statement Coverage by Spelling out the Word “generic”</a:t>
            </a:r>
          </a:p>
          <a:p>
            <a:r>
              <a:rPr lang="en-US" sz="3200" dirty="0"/>
              <a:t>Useful test to see how the genetic algorithm can slowly build a test case to achieve full code coverage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4F136-CA14-563F-F9EF-F8207C58E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78" y="392646"/>
            <a:ext cx="5380186" cy="63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78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51543B-314B-6DF4-4D93-016B006D9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37C5FB-F917-852E-7FD5-CB31AF0E7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5519A0-FEF6-26FA-7BB1-43FBDCE8A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23471-BAA5-F68B-8F73-AF120B024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0C715F-496D-E29D-0902-0AC1051A6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930F9-B4BA-C66E-1112-4C7742EC4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77976-9D0F-0B62-D407-8BB88088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Demo – Test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6E63B-05CD-5265-5E01-3F4128776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2287717"/>
            <a:ext cx="10139824" cy="3683358"/>
          </a:xfrm>
        </p:spPr>
        <p:txBody>
          <a:bodyPr anchor="ctr">
            <a:noAutofit/>
          </a:bodyPr>
          <a:lstStyle/>
          <a:p>
            <a:r>
              <a:rPr lang="en-US" sz="3200" dirty="0"/>
              <a:t>General Observations:</a:t>
            </a:r>
          </a:p>
          <a:p>
            <a:pPr lvl="1"/>
            <a:r>
              <a:rPr lang="en-US" sz="3200" dirty="0"/>
              <a:t>Takes anywhere between 30 – 100 Generations to Complete</a:t>
            </a:r>
          </a:p>
          <a:p>
            <a:pPr lvl="1"/>
            <a:r>
              <a:rPr lang="en-US" sz="3200" dirty="0"/>
              <a:t>Last Character takes Longest</a:t>
            </a:r>
          </a:p>
          <a:p>
            <a:pPr lvl="1"/>
            <a:r>
              <a:rPr lang="en-US" sz="3200" dirty="0"/>
              <a:t>User Preferences May Be Different</a:t>
            </a:r>
          </a:p>
        </p:txBody>
      </p:sp>
    </p:spTree>
    <p:extLst>
      <p:ext uri="{BB962C8B-B14F-4D97-AF65-F5344CB8AC3E}">
        <p14:creationId xmlns:p14="http://schemas.microsoft.com/office/powerpoint/2010/main" val="137857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E80A62-358E-F37E-2C78-14C646744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BD97D6-55D0-2CC7-5FF9-9624981EF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C058B-21EC-EDC5-3A7C-56776EAF0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EA15F-1C1B-26CA-13A4-FDE9DF323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DCF186-0746-AED3-6472-E790255AF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B0A125-A525-EF56-8794-AD058ABB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54DD4-E480-847F-5757-993F9165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Evaluation – Other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89E2-1812-BDB6-D206-BDC760C70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370" y="617217"/>
            <a:ext cx="9724031" cy="3683358"/>
          </a:xfrm>
        </p:spPr>
        <p:txBody>
          <a:bodyPr anchor="ctr">
            <a:noAutofit/>
          </a:bodyPr>
          <a:lstStyle/>
          <a:p>
            <a:r>
              <a:rPr lang="en-US" dirty="0"/>
              <a:t>A few other basic string functions were tested against this algorithm: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759DDB-53E1-5B9F-A5CE-DAF4CDCD6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613492"/>
              </p:ext>
            </p:extLst>
          </p:nvPr>
        </p:nvGraphicFramePr>
        <p:xfrm>
          <a:off x="3162710" y="2558936"/>
          <a:ext cx="5823974" cy="416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987">
                  <a:extLst>
                    <a:ext uri="{9D8B030D-6E8A-4147-A177-3AD203B41FA5}">
                      <a16:colId xmlns:a16="http://schemas.microsoft.com/office/drawing/2014/main" val="3134994646"/>
                    </a:ext>
                  </a:extLst>
                </a:gridCol>
                <a:gridCol w="2911987">
                  <a:extLst>
                    <a:ext uri="{9D8B030D-6E8A-4147-A177-3AD203B41FA5}">
                      <a16:colId xmlns:a16="http://schemas.microsoft.com/office/drawing/2014/main" val="654171131"/>
                    </a:ext>
                  </a:extLst>
                </a:gridCol>
              </a:tblGrid>
              <a:tr h="462925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Code 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74316"/>
                  </a:ext>
                </a:extLst>
              </a:tr>
              <a:tr h="462925">
                <a:tc>
                  <a:txBody>
                    <a:bodyPr/>
                    <a:lstStyle/>
                    <a:p>
                      <a:r>
                        <a:rPr lang="en-US" sz="2400" dirty="0"/>
                        <a:t>Test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551476"/>
                  </a:ext>
                </a:extLst>
              </a:tr>
              <a:tr h="462925">
                <a:tc>
                  <a:txBody>
                    <a:bodyPr/>
                    <a:lstStyle/>
                    <a:p>
                      <a:r>
                        <a:rPr lang="en-US" sz="2400" dirty="0"/>
                        <a:t>Function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81592"/>
                  </a:ext>
                </a:extLst>
              </a:tr>
              <a:tr h="462925">
                <a:tc>
                  <a:txBody>
                    <a:bodyPr/>
                    <a:lstStyle/>
                    <a:p>
                      <a:r>
                        <a:rPr lang="en-US" sz="2400" dirty="0"/>
                        <a:t>Function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793077"/>
                  </a:ext>
                </a:extLst>
              </a:tr>
              <a:tr h="462925">
                <a:tc>
                  <a:txBody>
                    <a:bodyPr/>
                    <a:lstStyle/>
                    <a:p>
                      <a:r>
                        <a:rPr lang="en-US" sz="2400" dirty="0"/>
                        <a:t>Function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20302"/>
                  </a:ext>
                </a:extLst>
              </a:tr>
              <a:tr h="462925">
                <a:tc>
                  <a:txBody>
                    <a:bodyPr/>
                    <a:lstStyle/>
                    <a:p>
                      <a:r>
                        <a:rPr lang="en-US" sz="2400" dirty="0"/>
                        <a:t>Function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83%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523182"/>
                  </a:ext>
                </a:extLst>
              </a:tr>
              <a:tr h="462925">
                <a:tc>
                  <a:txBody>
                    <a:bodyPr/>
                    <a:lstStyle/>
                    <a:p>
                      <a:r>
                        <a:rPr lang="en-US" sz="2400" dirty="0"/>
                        <a:t>Function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93339"/>
                  </a:ext>
                </a:extLst>
              </a:tr>
              <a:tr h="462925">
                <a:tc>
                  <a:txBody>
                    <a:bodyPr/>
                    <a:lstStyle/>
                    <a:p>
                      <a:r>
                        <a:rPr lang="en-US" sz="2400" dirty="0"/>
                        <a:t>Function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752121"/>
                  </a:ext>
                </a:extLst>
              </a:tr>
              <a:tr h="462925">
                <a:tc>
                  <a:txBody>
                    <a:bodyPr/>
                    <a:lstStyle/>
                    <a:p>
                      <a:r>
                        <a:rPr lang="en-US" sz="2400" dirty="0"/>
                        <a:t>Function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47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136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8B1E61-AE54-D787-BC5B-5FE19CE76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78BE64-7DE5-524E-ACFC-B9725F0D1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2644C1-F6F3-C22E-524E-87DDAA7C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7AA050-9584-1DC7-0EF2-A1FE5942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C2BEE-E883-EB8D-009E-B5B6972A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CC15DE-E160-25E3-EFA8-5D005DDF8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D10C1-7393-1AFC-0D5C-664034C5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EC2F0-2296-9DAC-7ADE-447D3533B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80"/>
            <a:ext cx="9724031" cy="4678182"/>
          </a:xfrm>
        </p:spPr>
        <p:txBody>
          <a:bodyPr anchor="ctr">
            <a:normAutofit/>
          </a:bodyPr>
          <a:lstStyle/>
          <a:p>
            <a:r>
              <a:rPr lang="en-US" dirty="0"/>
              <a:t>Genetic Algorithm can take a wider variety of functions with various input types</a:t>
            </a:r>
          </a:p>
          <a:p>
            <a:r>
              <a:rPr lang="en-US" dirty="0"/>
              <a:t>Refine various features (selection, crossover, mutation)</a:t>
            </a:r>
          </a:p>
          <a:p>
            <a:r>
              <a:rPr lang="en-US" dirty="0"/>
              <a:t>Evaluate branch coverage alongside statement coverage</a:t>
            </a:r>
          </a:p>
          <a:p>
            <a:r>
              <a:rPr lang="en-US" dirty="0"/>
              <a:t>Give user the option to specify test selection method</a:t>
            </a:r>
          </a:p>
          <a:p>
            <a:r>
              <a:rPr lang="en-US" dirty="0"/>
              <a:t>Make easier to implement for users, provide them with a more detailed report when execution is finished</a:t>
            </a:r>
          </a:p>
          <a:p>
            <a:r>
              <a:rPr lang="en-US" dirty="0"/>
              <a:t>Test on a wider variety of programs</a:t>
            </a:r>
          </a:p>
        </p:txBody>
      </p:sp>
    </p:spTree>
    <p:extLst>
      <p:ext uri="{BB962C8B-B14F-4D97-AF65-F5344CB8AC3E}">
        <p14:creationId xmlns:p14="http://schemas.microsoft.com/office/powerpoint/2010/main" val="17004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287F0D-049C-0CF5-D35C-C140C0CC3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701ED8-17C4-C2DA-2D4C-3A071E9EB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EDD6D-925F-324F-BB53-5FCFAEC1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4AC4A8-7CA3-DB58-CDD8-6BED4AC24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4E60C6-38DF-851A-4595-8607FC78E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F04F23-978E-C0BA-8B72-48234FEEF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9BCF0-F6A2-C660-48AF-9C92C6F1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E892-8DE4-7652-3B64-429BB0958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509" y="2210041"/>
            <a:ext cx="10250130" cy="4245265"/>
          </a:xfrm>
        </p:spPr>
        <p:txBody>
          <a:bodyPr anchor="ctr">
            <a:noAutofit/>
          </a:bodyPr>
          <a:lstStyle/>
          <a:p>
            <a:r>
              <a:rPr lang="en-US" sz="3200" dirty="0"/>
              <a:t>Genetic Algorithms, when implemented correctly, contain a variety of uses, not just for achieving code coverage</a:t>
            </a:r>
          </a:p>
          <a:p>
            <a:r>
              <a:rPr lang="en-US" sz="3200" dirty="0"/>
              <a:t>Because of the variety of different kinds of genetic algorithm implementations that exist, more work will need to be done to create an algorithm with a wider variety of options for user needs</a:t>
            </a:r>
          </a:p>
          <a:p>
            <a:r>
              <a:rPr lang="en-US" sz="3200" dirty="0"/>
              <a:t>A fully functional genetic algorithm has the potential to provide programmers with the perfect tool for generating test cases that maximize their code coverage</a:t>
            </a:r>
          </a:p>
        </p:txBody>
      </p:sp>
    </p:spTree>
    <p:extLst>
      <p:ext uri="{BB962C8B-B14F-4D97-AF65-F5344CB8AC3E}">
        <p14:creationId xmlns:p14="http://schemas.microsoft.com/office/powerpoint/2010/main" val="422462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C2DD-6E33-79B8-35F4-004E8BFC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5DC3-9814-10B6-0913-5BB08C1BB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r>
              <a:rPr lang="en-US" dirty="0"/>
              <a:t>Maximizing Code Coverage is Essential for any Testing Suite</a:t>
            </a:r>
          </a:p>
          <a:p>
            <a:r>
              <a:rPr lang="en-US" dirty="0"/>
              <a:t>Creating Automated Tools for Obtaining Maximum Code Coverage are Highly Needed</a:t>
            </a:r>
          </a:p>
          <a:p>
            <a:r>
              <a:rPr lang="en-US" dirty="0"/>
              <a:t>Especially true in Black-Box Testing, where the tester has no knowledge of the codebase, and can only view inputs and output responses</a:t>
            </a:r>
          </a:p>
          <a:p>
            <a:r>
              <a:rPr lang="en-US" dirty="0"/>
              <a:t>This project aims to create an automated tool for generating tests that achieve maximum code coverage across a variety of functions using a genetic algorithm.</a:t>
            </a:r>
          </a:p>
        </p:txBody>
      </p:sp>
    </p:spTree>
    <p:extLst>
      <p:ext uri="{BB962C8B-B14F-4D97-AF65-F5344CB8AC3E}">
        <p14:creationId xmlns:p14="http://schemas.microsoft.com/office/powerpoint/2010/main" val="118972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1EA4BC-05BD-6975-C0DA-B20408859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24B3F9-02AF-BDCC-8A89-1D69A07A0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2C1F8-1AA5-19FB-9F50-D6F931D2E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FB4EA4-8371-308F-EAB8-82F160139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7ABFFD-F558-389E-59A0-822871720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23E70F-1861-2C2A-225A-AE2833AFD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DD4F7-7341-92EC-9CBA-C1BFB4E9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Existing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DD31-D6CD-692A-3A86-D5A507298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2534507"/>
            <a:ext cx="11732645" cy="3683358"/>
          </a:xfrm>
        </p:spPr>
        <p:txBody>
          <a:bodyPr anchor="ctr">
            <a:noAutofit/>
          </a:bodyPr>
          <a:lstStyle/>
          <a:p>
            <a:r>
              <a:rPr lang="en-US" dirty="0"/>
              <a:t>Code Coverage </a:t>
            </a:r>
            <a:r>
              <a:rPr lang="en-US" dirty="0" err="1"/>
              <a:t>Optimisation</a:t>
            </a:r>
            <a:r>
              <a:rPr lang="en-US" dirty="0"/>
              <a:t> in Genetic Algorithms and Particle Swarm </a:t>
            </a:r>
            <a:r>
              <a:rPr lang="en-US" dirty="0" err="1"/>
              <a:t>Optimisation</a:t>
            </a:r>
            <a:r>
              <a:rPr lang="en-US" dirty="0"/>
              <a:t> for Automatic Software Test Data Generation – Chahine </a:t>
            </a:r>
            <a:r>
              <a:rPr lang="en-US" dirty="0" err="1"/>
              <a:t>Koleejan</a:t>
            </a:r>
            <a:r>
              <a:rPr lang="en-US" dirty="0"/>
              <a:t>, Bing Xue, and </a:t>
            </a:r>
            <a:r>
              <a:rPr lang="en-US" dirty="0" err="1"/>
              <a:t>Mengjie</a:t>
            </a:r>
            <a:r>
              <a:rPr lang="en-US" dirty="0"/>
              <a:t> Zhang: </a:t>
            </a:r>
            <a:r>
              <a:rPr lang="en-US" dirty="0">
                <a:hlinkClick r:id="rId2"/>
              </a:rPr>
              <a:t>https://homepages.ecs.vuw.ac.nz/~xuebing/Papers/GAPSOtestDatacec2015.pdf</a:t>
            </a:r>
            <a:endParaRPr lang="en-US" dirty="0"/>
          </a:p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Genetic algorithm in code coverage guided fuzz testing –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Jääskelä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Esa: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3"/>
              </a:rPr>
              <a:t>https://oulurepo.oulu.fi/handle/10024/6947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US" dirty="0"/>
              <a:t>YAACT: A genetic algorithm tool for code coverage analysis – Victor Rodriguez </a:t>
            </a:r>
            <a:r>
              <a:rPr lang="en-US" dirty="0" err="1"/>
              <a:t>Jindrizka</a:t>
            </a:r>
            <a:r>
              <a:rPr lang="en-US" dirty="0"/>
              <a:t> Dominguez Gilberto Sanchez: </a:t>
            </a:r>
            <a:r>
              <a:rPr lang="en-US" dirty="0">
                <a:hlinkClick r:id="rId4"/>
              </a:rPr>
              <a:t>https://www.overleaf.com/articles/yaact-a-genetic-algorithm-tool-for-code-coverage-analysis/ztfwqdrsbvfs.pdf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6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8A6B67-474F-2C3D-08C3-352EAC70D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F373E5-9689-5339-3D1A-EE8188FAA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405855-2A4B-C4AD-C48C-F9A777442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DD64D-0DE0-106B-DC34-7C4404EB9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415BF8-E116-A434-9EA5-EF73D2B5D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C51B2-23B4-6AE4-105F-9ACBC613E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60915-7765-4F93-0A89-02B16487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Code Coverage Tools – Coverage Gutters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A3D7-3164-C930-FFEF-93687B19D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18197"/>
            <a:ext cx="5029200" cy="3683358"/>
          </a:xfrm>
        </p:spPr>
        <p:txBody>
          <a:bodyPr anchor="ctr">
            <a:noAutofit/>
          </a:bodyPr>
          <a:lstStyle/>
          <a:p>
            <a:r>
              <a:rPr lang="en-US" sz="3200" dirty="0"/>
              <a:t>Code Extension</a:t>
            </a:r>
          </a:p>
          <a:p>
            <a:r>
              <a:rPr lang="en-US" sz="3200" dirty="0"/>
              <a:t>Generates .</a:t>
            </a:r>
            <a:r>
              <a:rPr lang="en-US" sz="3200" dirty="0" err="1"/>
              <a:t>gcov</a:t>
            </a:r>
            <a:r>
              <a:rPr lang="en-US" sz="3200" dirty="0"/>
              <a:t> File that contains Code Coverage Info</a:t>
            </a:r>
          </a:p>
          <a:p>
            <a:r>
              <a:rPr lang="en-US" sz="3200" dirty="0"/>
              <a:t>Must be Parsed and Read into Algorithm to see Current Code Coverage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9F981-407A-D0BF-1610-EC4E2A45D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883" y="1942264"/>
            <a:ext cx="5540220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6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9F62E3-476F-F52C-CB69-0DC509580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5DEFBC-B1CB-15C7-98E6-C2EF7A55C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D78497-2D9E-B65C-9745-E1128A867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D7B46-8F8D-50BF-5C24-1C05DE5D1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5AE91D-71EC-6F24-63C2-6F39E6B86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2E1A91-C63B-DAB4-59AE-F3DA6B281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64C2F-3728-FA1C-845A-54E70289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Genetic Algorithm – Basic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AB8B-1D2C-6935-47DA-DC8AE0AEC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r>
              <a:rPr lang="en-US" dirty="0"/>
              <a:t>Initialize a random population of inputs</a:t>
            </a:r>
          </a:p>
          <a:p>
            <a:r>
              <a:rPr lang="en-US" dirty="0"/>
              <a:t>Assign each input a fitness score depending on its performance in the function</a:t>
            </a:r>
          </a:p>
          <a:p>
            <a:pPr lvl="1"/>
            <a:r>
              <a:rPr lang="en-US" dirty="0"/>
              <a:t>In this case, fitness is based on code coverage</a:t>
            </a:r>
          </a:p>
          <a:p>
            <a:r>
              <a:rPr lang="en-US" dirty="0"/>
              <a:t>Select a subset of the population based on fitness to become parents</a:t>
            </a:r>
          </a:p>
          <a:p>
            <a:pPr lvl="1"/>
            <a:r>
              <a:rPr lang="en-US" dirty="0"/>
              <a:t>Usually half</a:t>
            </a:r>
          </a:p>
          <a:p>
            <a:r>
              <a:rPr lang="en-US" dirty="0"/>
              <a:t>Perform crossover and mutation to produce a set of children</a:t>
            </a:r>
          </a:p>
          <a:p>
            <a:r>
              <a:rPr lang="en-US" dirty="0"/>
              <a:t>Combine children with parents to for a new population</a:t>
            </a:r>
          </a:p>
          <a:p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17142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67BF83-41D5-4CC4-E6DC-D3FA76DA8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1A2B3E-CAF4-2E84-110A-3AFF1C6FF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432FE-B557-E9A9-52FD-F763CA7C5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5B49F2-0897-1698-30DB-34994B40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5D094-33FB-8896-A949-DBFAF777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934BE0-F492-997E-AEA0-8C267123D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D32C8-6615-5A4A-DE3F-2E3EC7EA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Implementation – Pre-Conditions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BE9B5-C1B8-21A6-E8D2-C5F04A53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6"/>
            <a:ext cx="9724031" cy="4245266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3500" dirty="0"/>
              <a:t>User can add a function to the codebase</a:t>
            </a:r>
          </a:p>
          <a:p>
            <a:pPr lvl="1"/>
            <a:r>
              <a:rPr lang="en-US" sz="3000" dirty="0"/>
              <a:t>Current version only works with string arguments</a:t>
            </a:r>
          </a:p>
          <a:p>
            <a:r>
              <a:rPr lang="en-US" sz="3500" dirty="0"/>
              <a:t>User specifies the maximum number of generations they want to run and the population size per generation</a:t>
            </a:r>
          </a:p>
          <a:p>
            <a:r>
              <a:rPr lang="en-US" sz="3500" dirty="0"/>
              <a:t>User can also specify if they want the program to stop if 100% coverage is reached or just all branches are executed at least once</a:t>
            </a:r>
          </a:p>
          <a:p>
            <a:r>
              <a:rPr lang="en-US" sz="3500" dirty="0"/>
              <a:t>User then runs the main program to generate test inputs with the genetic algorithm</a:t>
            </a:r>
          </a:p>
          <a:p>
            <a:r>
              <a:rPr lang="en-US" sz="3500" dirty="0"/>
              <a:t>Program stops once 100% code coverage is achieved, or maximum generation is reached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577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AAA76F-2997-13ED-B21D-813C61119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A43499-112A-1BC7-9068-9D0AFAFA5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8553D-9849-D4EC-F4F0-EDFDAE227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E59CF9-322D-55F3-99D6-BDCC70D32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F9A116-F815-52DA-412B-A2A2308D2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68E550-6C91-0BE1-DE25-55F1B385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7C469-0C01-D284-39FA-BEB48A30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Implementation –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60AFA-D345-13A7-5066-C6E8E49A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6032091" cy="167370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Initialize Population</a:t>
            </a:r>
          </a:p>
          <a:p>
            <a:r>
              <a:rPr lang="en-US" sz="3200" dirty="0"/>
              <a:t>Generate Chromosomes with Random String Values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318A0-00EF-DEA0-814F-9813DA6C3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848905"/>
            <a:ext cx="8999610" cy="271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95BC33-7553-4F23-A08E-EE18C635C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A30981E-4348-E7CE-046C-E930549CD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7D810-0800-E45D-C513-D09A3622F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8B648E-530B-A675-12B7-25D7938A8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364E8-C248-89B8-A009-8770FF9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3EC51B-C6FD-8CBC-086E-E54E229D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940DE-2AF3-A356-205C-E2BBCB3B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Implementation – Fitness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5017-7A5A-25F7-6FEE-9B7EAAF1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1970"/>
            <a:ext cx="4947975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Run the specified function on each test case</a:t>
            </a:r>
          </a:p>
          <a:p>
            <a:r>
              <a:rPr lang="en-US" dirty="0"/>
              <a:t>Calculate fitness value based on:</a:t>
            </a:r>
          </a:p>
          <a:p>
            <a:pPr lvl="1"/>
            <a:r>
              <a:rPr lang="en-US" dirty="0"/>
              <a:t>Percentage of statements run</a:t>
            </a:r>
          </a:p>
          <a:p>
            <a:pPr lvl="1"/>
            <a:r>
              <a:rPr lang="en-US" dirty="0"/>
              <a:t>Statements run for the first time get higher fitness value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AC0A2-25E8-3F3F-A1C7-277FBECD3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036" y="1891970"/>
            <a:ext cx="5791702" cy="3177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4AD20D-C239-B096-C3AD-B6F633EEF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204" y="5100280"/>
            <a:ext cx="7108683" cy="17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0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409928-5D9F-8C31-6D1E-750E08A8F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427BDB-20B7-0C99-AAE0-8330DB00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83E1A8-D519-A1A0-B875-30587042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517DB-A17F-D1EC-2E40-094E90D6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4CDE00-065E-5DEE-EEEA-C588C4F4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A2B03E-6E69-D5CE-03DE-6724871D4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137D9-FEDB-0B72-8CDF-D5CF4667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Implementation – Test Case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130C-2C02-B81D-2AB1-1F162C93B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719" y="1052458"/>
            <a:ext cx="8655707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Select Tests Based on Certain Criteria</a:t>
            </a:r>
          </a:p>
          <a:p>
            <a:r>
              <a:rPr lang="en-US" dirty="0"/>
              <a:t>Possible Test Selection Methods:</a:t>
            </a:r>
          </a:p>
          <a:p>
            <a:pPr lvl="1"/>
            <a:r>
              <a:rPr lang="en-US" sz="2800" dirty="0"/>
              <a:t>Tournament Based</a:t>
            </a:r>
          </a:p>
          <a:p>
            <a:pPr lvl="1"/>
            <a:r>
              <a:rPr lang="en-US" sz="2800" dirty="0"/>
              <a:t>Rank Based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A6B416-E27A-FABE-54A2-CD2650F2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15" y="4190841"/>
            <a:ext cx="9106054" cy="266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9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807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Maximizing Code Coverage with Genetic Algorithms</vt:lpstr>
      <vt:lpstr>Motivation</vt:lpstr>
      <vt:lpstr>Existing Research</vt:lpstr>
      <vt:lpstr>Code Coverage Tools – Coverage Gutters</vt:lpstr>
      <vt:lpstr>Genetic Algorithm – Basic Steps</vt:lpstr>
      <vt:lpstr>Implementation – Pre-Conditions</vt:lpstr>
      <vt:lpstr>Implementation – Initialization</vt:lpstr>
      <vt:lpstr>Implementation – Fitness Evaluation</vt:lpstr>
      <vt:lpstr>Implementation – Test Case Selection</vt:lpstr>
      <vt:lpstr>Implementation – Crossover</vt:lpstr>
      <vt:lpstr>Implementation – Mutation</vt:lpstr>
      <vt:lpstr>Implementation – Function Parser</vt:lpstr>
      <vt:lpstr>Evaluation – Test Program</vt:lpstr>
      <vt:lpstr>Demo – Test Program</vt:lpstr>
      <vt:lpstr>Evaluation – Other Programs</vt:lpstr>
      <vt:lpstr>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Casey Jackson</dc:creator>
  <cp:lastModifiedBy>Casey Jackson</cp:lastModifiedBy>
  <cp:revision>2</cp:revision>
  <dcterms:created xsi:type="dcterms:W3CDTF">2024-12-05T09:11:37Z</dcterms:created>
  <dcterms:modified xsi:type="dcterms:W3CDTF">2024-12-10T04:48:54Z</dcterms:modified>
</cp:coreProperties>
</file>