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75149A97-0384-4E60-8EA5-1C7504DED3DE}">
          <p14:sldIdLst>
            <p14:sldId id="261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41"/>
    <a:srgbClr val="78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1B503-053F-4A7C-B5E2-989A325B2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68B81B-40CE-4328-B01A-524F5DECD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86168-8F7C-4DA2-9241-36820E37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C2EB7-C88F-4E30-A1FB-47EA5E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C71B4-95CB-476A-B6E8-A41A7E9A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1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54F5B-DFA8-466E-816F-94EB42F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580D6E-62B6-4EBF-81F8-906A5678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B40F7-5BF1-447C-AB70-A14CAD15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FF3D5-3EFD-4BAB-AE78-7FD6A892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8853D-E48B-46DD-B87D-625AA29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F7E8DA-F81A-48B8-A0A6-E372268C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F17C4-52A0-4438-9278-F26FCD09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F9ACE-3418-4837-8276-3682A7F6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DF297-B7A8-424A-8455-EA09151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7E765-9F42-4E5E-8BA4-2631FB9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AB1EC-34CD-4835-8D77-B9C20A1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DA4CE-7D96-493B-965E-FE839545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32BE2-FF0A-4874-BB80-67A67B2D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83C23-0E5D-4D22-A159-A236545E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4B3EA-29E5-4524-805D-05A9D13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0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B7358-1F2D-4D0B-9356-DFCF0FA7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FA571-CEB6-4704-8274-CE2D3A2E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889F6-6DEA-4386-9DD9-3B32E41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6E2D7-D210-42E4-91FF-D77C21F3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986DA-4940-4664-92FD-DA92394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42256-A35C-4B83-9B40-13FCE4A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8C240-9F3A-4466-A479-82426068E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A12939-5C8C-4537-A373-056695809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09A62-CF4D-4CD2-8B9D-97933634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EA92EA-D8B0-4525-8925-8D44E0BC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5AFC46-3E5E-469D-9587-8EE038E8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22DBC-CEEF-4D72-B94A-1B4C1ABE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680D2-CD74-4FEB-8A12-A86D4EE8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A670A4-D55A-4965-B016-C8EAA56C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F8E79F-1120-4ECE-988E-01D9B928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BBA096-4418-416D-940B-DEEE7632F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345BD-237E-444C-8F4C-E91BB3A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BC1E92-8C0A-4B11-8417-CF8A82EC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F26AC7-EC46-43F9-8954-8ED5A956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CEECE-B756-4149-BB66-C2D2F9F6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F26AC1-6E45-43D5-97C1-482E70DB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6BC2AC-E461-42D6-AD8F-9E8F163A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7A698C-49E6-45C0-B8FE-64B95E52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9B7A0C-EEAF-414E-AF6E-33C7C68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479733-74A9-4626-B29E-F19125AF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849EF0-4DE3-49D0-A34A-0EFFB97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DF010-102E-4328-AEEA-AD3BCD8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3727E-82D8-48AA-8560-063E9B52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BEC0E5-13D5-4F4F-AF14-80E26BB8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53E1D0-F3A8-4D84-B4A7-3E936A71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352F4-4254-4123-9F02-AFC8F098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1953D-38C4-44A4-A56F-BE6930EF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4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238B5-3E08-4114-81F2-B53B93F8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FF786B-492D-470A-8329-AD61161F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836082-BD61-4E60-9F51-68510788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299EE-94C9-4DE4-94EE-03A0D0F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FBD3CF-7587-41B5-8909-DAA189FC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08DAF8-2420-4F43-B279-FE52A58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AF1537-87BB-4DCC-875D-43AA797E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912AF-FEA6-4314-BB3C-3972D33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0B1C2-AACD-4B8E-BBC0-BA31BE0CE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5F45-A653-46B6-ADAC-395DC020259C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E2FA2-F5F8-4AAC-8E66-8829F96D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BA1CF-7FB1-4505-A4EF-6B76A9FE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C7983-C4F1-4806-8650-A550AB900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1676"/>
            <a:ext cx="9144000" cy="305276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Engineering Design</a:t>
            </a:r>
            <a:b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altLang="zh-TW" sz="4400" dirty="0">
                <a:latin typeface="Aharoni" panose="02010803020104030203" pitchFamily="2" charset="-79"/>
                <a:cs typeface="Aharoni" panose="02010803020104030203" pitchFamily="2" charset="-79"/>
              </a:rPr>
              <a:t>Exercise 4 -- Typography</a:t>
            </a:r>
            <a:endParaRPr lang="zh-TW" alt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AB5F-4BBB-4CC6-82FE-958B2598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3365"/>
            <a:ext cx="9144000" cy="512762"/>
          </a:xfrm>
        </p:spPr>
        <p:txBody>
          <a:bodyPr/>
          <a:lstStyle/>
          <a:p>
            <a:pPr algn="l"/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Speaker: Po-</a:t>
            </a:r>
            <a:r>
              <a:rPr lang="en-US" altLang="zh-TW" dirty="0" err="1">
                <a:latin typeface="Aharoni" panose="02010803020104030203" pitchFamily="2" charset="-79"/>
                <a:cs typeface="Aharoni" panose="02010803020104030203" pitchFamily="2" charset="-79"/>
              </a:rPr>
              <a:t>Chuan</a:t>
            </a:r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 Chen</a:t>
            </a:r>
            <a:endParaRPr lang="zh-TW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31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17321951-1B37-4DD0-9F06-73FAF94A8B3E}"/>
              </a:ext>
            </a:extLst>
          </p:cNvPr>
          <p:cNvSpPr txBox="1"/>
          <p:nvPr/>
        </p:nvSpPr>
        <p:spPr>
          <a:xfrm>
            <a:off x="4337730" y="1072272"/>
            <a:ext cx="377190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Oldstyle</a:t>
            </a:r>
            <a:endParaRPr lang="zh-TW" altLang="en-US" sz="4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7938982-1FA3-49C6-A8F5-48D74ABB009B}"/>
              </a:ext>
            </a:extLst>
          </p:cNvPr>
          <p:cNvSpPr txBox="1"/>
          <p:nvPr/>
        </p:nvSpPr>
        <p:spPr>
          <a:xfrm>
            <a:off x="4337730" y="1878359"/>
            <a:ext cx="426176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400" dirty="0">
                <a:latin typeface="Modern No. 20" panose="02070704070505020303" pitchFamily="18" charset="0"/>
                <a:cs typeface="Times New Roman" panose="02020603050405020304" pitchFamily="18" charset="0"/>
              </a:rPr>
              <a:t>Modern</a:t>
            </a:r>
            <a:endParaRPr lang="zh-TW" altLang="en-US" sz="4400" dirty="0">
              <a:latin typeface="Modern No. 20" panose="0207070407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0AB998E-3819-488A-A180-311E5D710067}"/>
              </a:ext>
            </a:extLst>
          </p:cNvPr>
          <p:cNvSpPr txBox="1"/>
          <p:nvPr/>
        </p:nvSpPr>
        <p:spPr>
          <a:xfrm>
            <a:off x="4337729" y="2684446"/>
            <a:ext cx="468618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400" dirty="0">
                <a:latin typeface="Sitka Text" pitchFamily="2" charset="0"/>
                <a:cs typeface="Times New Roman" panose="02020603050405020304" pitchFamily="18" charset="0"/>
              </a:rPr>
              <a:t>Slab serif</a:t>
            </a:r>
            <a:endParaRPr lang="zh-TW" altLang="en-US" sz="4400" dirty="0">
              <a:latin typeface="Sitka Tex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7333AB8-0568-4F6C-BAFB-0A6E15D77291}"/>
              </a:ext>
            </a:extLst>
          </p:cNvPr>
          <p:cNvSpPr txBox="1"/>
          <p:nvPr/>
        </p:nvSpPr>
        <p:spPr>
          <a:xfrm>
            <a:off x="4337729" y="3490533"/>
            <a:ext cx="468618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400" dirty="0">
                <a:latin typeface="Agency FB" panose="020B0503020202020204" pitchFamily="34" charset="0"/>
                <a:cs typeface="Times New Roman" panose="02020603050405020304" pitchFamily="18" charset="0"/>
              </a:rPr>
              <a:t>San serif</a:t>
            </a:r>
            <a:endParaRPr lang="zh-TW" altLang="en-US" sz="4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699D379-96E6-4934-A28A-A71C3D3B3F67}"/>
              </a:ext>
            </a:extLst>
          </p:cNvPr>
          <p:cNvSpPr txBox="1"/>
          <p:nvPr/>
        </p:nvSpPr>
        <p:spPr>
          <a:xfrm>
            <a:off x="4337729" y="4296620"/>
            <a:ext cx="468618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400" dirty="0">
                <a:latin typeface="Pristina" panose="03060402040406080204" pitchFamily="66" charset="0"/>
                <a:cs typeface="Times New Roman" panose="02020603050405020304" pitchFamily="18" charset="0"/>
              </a:rPr>
              <a:t>Script</a:t>
            </a:r>
            <a:endParaRPr lang="zh-TW" altLang="en-US" sz="4400" dirty="0">
              <a:latin typeface="Pristina" panose="0306040204040608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5F03225-4ECF-45BC-8826-FAFF27634F5D}"/>
              </a:ext>
            </a:extLst>
          </p:cNvPr>
          <p:cNvSpPr txBox="1"/>
          <p:nvPr/>
        </p:nvSpPr>
        <p:spPr>
          <a:xfrm>
            <a:off x="4337729" y="5102707"/>
            <a:ext cx="468618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4000" dirty="0">
                <a:latin typeface="Genkaimincho" panose="02000900000000000000" pitchFamily="2" charset="-128"/>
                <a:ea typeface="Genkaimincho" panose="02000900000000000000" pitchFamily="2" charset="-128"/>
                <a:cs typeface="Times New Roman" panose="02020603050405020304" pitchFamily="18" charset="0"/>
              </a:rPr>
              <a:t>Decorative</a:t>
            </a:r>
            <a:endParaRPr lang="zh-TW" altLang="en-US" sz="4000" dirty="0">
              <a:latin typeface="Genkaimincho" panose="02000900000000000000" pitchFamily="2" charset="-128"/>
              <a:ea typeface="Genkaimincho" panose="020009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6ECE2123-D66E-4870-AF74-BDD3229E900E}"/>
              </a:ext>
            </a:extLst>
          </p:cNvPr>
          <p:cNvSpPr>
            <a:spLocks noChangeAspect="1"/>
          </p:cNvSpPr>
          <p:nvPr/>
        </p:nvSpPr>
        <p:spPr>
          <a:xfrm>
            <a:off x="7005687" y="2642204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12CA68C0-E861-4FEF-846D-C870C6E588B1}"/>
              </a:ext>
            </a:extLst>
          </p:cNvPr>
          <p:cNvSpPr>
            <a:spLocks noChangeAspect="1"/>
          </p:cNvSpPr>
          <p:nvPr/>
        </p:nvSpPr>
        <p:spPr>
          <a:xfrm>
            <a:off x="6215406" y="1842497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EC398F98-4052-4EAD-AC93-CD8309095057}"/>
              </a:ext>
            </a:extLst>
          </p:cNvPr>
          <p:cNvSpPr>
            <a:spLocks noChangeAspect="1"/>
          </p:cNvSpPr>
          <p:nvPr/>
        </p:nvSpPr>
        <p:spPr>
          <a:xfrm>
            <a:off x="6113283" y="3474905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5620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D1D558-4AE7-4B68-A768-D90DA650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22" y="3101418"/>
            <a:ext cx="733499" cy="14913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7C8446-2C79-46A7-A222-12C8CA22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r="24873"/>
          <a:stretch/>
        </p:blipFill>
        <p:spPr>
          <a:xfrm>
            <a:off x="4251487" y="3101421"/>
            <a:ext cx="801279" cy="15696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FC345A-1A59-44A6-BB57-7E917273E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r="19461"/>
          <a:stretch/>
        </p:blipFill>
        <p:spPr>
          <a:xfrm>
            <a:off x="154459" y="212209"/>
            <a:ext cx="1945178" cy="63770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BAB571-0CDE-45E1-83F7-1495B38728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47"/>
          <a:stretch/>
        </p:blipFill>
        <p:spPr>
          <a:xfrm>
            <a:off x="6382545" y="3066370"/>
            <a:ext cx="923829" cy="16418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99ED95B-D015-4D21-86A6-DF24B9FE09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>
          <a:xfrm>
            <a:off x="1990366" y="5090475"/>
            <a:ext cx="1054490" cy="11619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1396DFC-0CFB-4235-AA49-F3AC53A15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63" y="4976521"/>
            <a:ext cx="1154003" cy="124517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ABA9D8-97B1-40C7-A34A-BDC7FB86416D}"/>
              </a:ext>
            </a:extLst>
          </p:cNvPr>
          <p:cNvGrpSpPr/>
          <p:nvPr/>
        </p:nvGrpSpPr>
        <p:grpSpPr>
          <a:xfrm>
            <a:off x="2501112" y="612743"/>
            <a:ext cx="1611339" cy="1656544"/>
            <a:chOff x="2463405" y="499621"/>
            <a:chExt cx="1611339" cy="165654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80BA4CD-5C5A-4CA0-9876-40876ED6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473" y="499621"/>
              <a:ext cx="1401698" cy="1102935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A9BD8BC-1CE6-4ABD-9DFD-63D70DAA2DB3}"/>
                </a:ext>
              </a:extLst>
            </p:cNvPr>
            <p:cNvSpPr txBox="1"/>
            <p:nvPr/>
          </p:nvSpPr>
          <p:spPr>
            <a:xfrm>
              <a:off x="2463405" y="1632945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odern No. 20" panose="02070704070505020303" pitchFamily="18" charset="0"/>
                  <a:cs typeface="Aharoni" panose="02010803020104030203" pitchFamily="2" charset="-79"/>
                </a:rPr>
                <a:t>1981-1984</a:t>
              </a:r>
              <a:endParaRPr lang="zh-TW" altLang="en-US" sz="2800" dirty="0">
                <a:latin typeface="Modern No. 20" panose="02070704070505020303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2D2BA05-3F73-4968-AE1F-3DEC0BB3A650}"/>
              </a:ext>
            </a:extLst>
          </p:cNvPr>
          <p:cNvGrpSpPr/>
          <p:nvPr/>
        </p:nvGrpSpPr>
        <p:grpSpPr>
          <a:xfrm>
            <a:off x="4396868" y="509909"/>
            <a:ext cx="1611339" cy="1778896"/>
            <a:chOff x="4415722" y="443922"/>
            <a:chExt cx="1611339" cy="1778896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3277D31E-7A88-44C4-8AC9-AE1F27784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854" y="443922"/>
              <a:ext cx="1274022" cy="1282035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D20D491-F10A-4C5E-B509-A782D5205B40}"/>
                </a:ext>
              </a:extLst>
            </p:cNvPr>
            <p:cNvSpPr txBox="1"/>
            <p:nvPr/>
          </p:nvSpPr>
          <p:spPr>
            <a:xfrm>
              <a:off x="4415722" y="1699598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odern No. 20" panose="02070704070505020303" pitchFamily="18" charset="0"/>
                  <a:cs typeface="Aharoni" panose="02010803020104030203" pitchFamily="2" charset="-79"/>
                </a:rPr>
                <a:t>1984-1993</a:t>
              </a:r>
              <a:endParaRPr lang="zh-TW" altLang="en-US" sz="2800" dirty="0">
                <a:latin typeface="Modern No. 20" panose="02070704070505020303" pitchFamily="18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BABB2B1-BC21-4D1C-975D-978838DDDE70}"/>
              </a:ext>
            </a:extLst>
          </p:cNvPr>
          <p:cNvGrpSpPr/>
          <p:nvPr/>
        </p:nvGrpSpPr>
        <p:grpSpPr>
          <a:xfrm>
            <a:off x="9658169" y="474550"/>
            <a:ext cx="1803021" cy="1849258"/>
            <a:chOff x="9620461" y="380281"/>
            <a:chExt cx="1803021" cy="1849258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858A2FC4-F392-4EA7-BFE3-AF85D1E92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8" t="10439" r="18078" b="12754"/>
            <a:stretch/>
          </p:blipFill>
          <p:spPr>
            <a:xfrm>
              <a:off x="9620461" y="380281"/>
              <a:ext cx="1803021" cy="127432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7EB4753-9E26-4438-B15E-C5DE329AC476}"/>
                </a:ext>
              </a:extLst>
            </p:cNvPr>
            <p:cNvSpPr txBox="1"/>
            <p:nvPr/>
          </p:nvSpPr>
          <p:spPr>
            <a:xfrm>
              <a:off x="9702052" y="1706319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odern No. 20" panose="02070704070505020303" pitchFamily="18" charset="0"/>
                  <a:cs typeface="Aharoni" panose="02010803020104030203" pitchFamily="2" charset="-79"/>
                </a:rPr>
                <a:t>2001-2003</a:t>
              </a:r>
              <a:endParaRPr lang="zh-TW" altLang="en-US" sz="2800" dirty="0">
                <a:latin typeface="Modern No. 20" panose="02070704070505020303" pitchFamily="18" charset="0"/>
                <a:cs typeface="Aharoni" panose="02010803020104030203" pitchFamily="2" charset="-79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044A8FC-71B4-4E45-A765-BD8787C4CF85}"/>
              </a:ext>
            </a:extLst>
          </p:cNvPr>
          <p:cNvSpPr txBox="1"/>
          <p:nvPr/>
        </p:nvSpPr>
        <p:spPr>
          <a:xfrm>
            <a:off x="2952161" y="3414077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6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95949D3-A81A-4A88-B449-E039D20548A6}"/>
              </a:ext>
            </a:extLst>
          </p:cNvPr>
          <p:cNvSpPr txBox="1"/>
          <p:nvPr/>
        </p:nvSpPr>
        <p:spPr>
          <a:xfrm>
            <a:off x="5121898" y="344392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6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26B360-F2AC-4052-80D6-6E051413D482}"/>
              </a:ext>
            </a:extLst>
          </p:cNvPr>
          <p:cNvSpPr txBox="1"/>
          <p:nvPr/>
        </p:nvSpPr>
        <p:spPr>
          <a:xfrm>
            <a:off x="7429357" y="3500791"/>
            <a:ext cx="987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5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B01FF68-9643-4E3E-9F71-2C35F33239FF}"/>
              </a:ext>
            </a:extLst>
          </p:cNvPr>
          <p:cNvSpPr txBox="1"/>
          <p:nvPr/>
        </p:nvSpPr>
        <p:spPr>
          <a:xfrm>
            <a:off x="2925451" y="5178461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3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B6EF1E-9C42-4978-818B-F4B225A4518C}"/>
              </a:ext>
            </a:extLst>
          </p:cNvPr>
          <p:cNvGrpSpPr/>
          <p:nvPr/>
        </p:nvGrpSpPr>
        <p:grpSpPr>
          <a:xfrm>
            <a:off x="7772935" y="557753"/>
            <a:ext cx="1611339" cy="1730217"/>
            <a:chOff x="7725800" y="472912"/>
            <a:chExt cx="1611339" cy="1730217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E1D1407-426A-415C-9816-E89AB74F2593}"/>
                </a:ext>
              </a:extLst>
            </p:cNvPr>
            <p:cNvSpPr txBox="1"/>
            <p:nvPr/>
          </p:nvSpPr>
          <p:spPr>
            <a:xfrm>
              <a:off x="7725800" y="1679909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odern No. 20" panose="02070704070505020303" pitchFamily="18" charset="0"/>
                  <a:cs typeface="Aharoni" panose="02010803020104030203" pitchFamily="2" charset="-79"/>
                </a:rPr>
                <a:t>1994-1998</a:t>
              </a:r>
              <a:endParaRPr lang="zh-TW" altLang="en-US" sz="2800" dirty="0">
                <a:latin typeface="Modern No. 20" panose="02070704070505020303" pitchFamily="18" charset="0"/>
                <a:cs typeface="Aharoni" panose="02010803020104030203" pitchFamily="2" charset="-79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DB1FF46-243D-496E-869D-199DE286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830" y="472912"/>
              <a:ext cx="1234998" cy="124276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33AEB22-3FC4-4B9B-8B5F-5EBF3D9BF9BA}"/>
              </a:ext>
            </a:extLst>
          </p:cNvPr>
          <p:cNvGrpSpPr/>
          <p:nvPr/>
        </p:nvGrpSpPr>
        <p:grpSpPr>
          <a:xfrm>
            <a:off x="6279906" y="548126"/>
            <a:ext cx="1195832" cy="1742319"/>
            <a:chOff x="6251626" y="463284"/>
            <a:chExt cx="1195832" cy="174231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6C05A31-1A4F-4D78-9D26-259A94ACB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626" y="463284"/>
              <a:ext cx="1195832" cy="119583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5C1C60-2301-4E7F-B4E9-246CF4C8054B}"/>
                </a:ext>
              </a:extLst>
            </p:cNvPr>
            <p:cNvSpPr txBox="1"/>
            <p:nvPr/>
          </p:nvSpPr>
          <p:spPr>
            <a:xfrm>
              <a:off x="6434998" y="1682383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odern No. 20" panose="02070704070505020303" pitchFamily="18" charset="0"/>
                  <a:cs typeface="Aharoni" panose="02010803020104030203" pitchFamily="2" charset="-79"/>
                </a:rPr>
                <a:t>1994</a:t>
              </a:r>
              <a:endParaRPr lang="zh-TW" altLang="en-US" sz="2800" dirty="0">
                <a:latin typeface="Modern No. 20" panose="02070704070505020303" pitchFamily="18" charset="0"/>
                <a:cs typeface="Aharoni" panose="02010803020104030203" pitchFamily="2" charset="-79"/>
              </a:endParaRPr>
            </a:p>
          </p:txBody>
        </p:sp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23F3922-9E2B-487F-8A10-5758EFF48C8B}"/>
              </a:ext>
            </a:extLst>
          </p:cNvPr>
          <p:cNvSpPr/>
          <p:nvPr/>
        </p:nvSpPr>
        <p:spPr>
          <a:xfrm>
            <a:off x="2516955" y="2403835"/>
            <a:ext cx="9200561" cy="348792"/>
          </a:xfrm>
          <a:prstGeom prst="rightArrow">
            <a:avLst/>
          </a:prstGeom>
          <a:solidFill>
            <a:srgbClr val="BC2641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58C52A1-6B43-4CB7-9241-8643C63BA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92" y="5053972"/>
            <a:ext cx="1197563" cy="115949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0C7D07-92CB-4DF5-8A3E-9AEC32AFF76F}"/>
              </a:ext>
            </a:extLst>
          </p:cNvPr>
          <p:cNvSpPr txBox="1"/>
          <p:nvPr/>
        </p:nvSpPr>
        <p:spPr>
          <a:xfrm>
            <a:off x="5132894" y="5180032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1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71549-D76E-429C-9BC7-D0BEBE2A70EA}"/>
              </a:ext>
            </a:extLst>
          </p:cNvPr>
          <p:cNvSpPr txBox="1"/>
          <p:nvPr/>
        </p:nvSpPr>
        <p:spPr>
          <a:xfrm>
            <a:off x="7368618" y="5134469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Agency FB" panose="020B0503020202020204" pitchFamily="34" charset="0"/>
                <a:cs typeface="Aharoni" panose="02010803020104030203" pitchFamily="2" charset="-79"/>
              </a:rPr>
              <a:t>14</a:t>
            </a:r>
            <a:endParaRPr lang="zh-TW" altLang="en-US" sz="54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087121-7E1E-4C5A-A099-BC0C39D07A2D}"/>
              </a:ext>
            </a:extLst>
          </p:cNvPr>
          <p:cNvSpPr txBox="1"/>
          <p:nvPr/>
        </p:nvSpPr>
        <p:spPr>
          <a:xfrm>
            <a:off x="8572107" y="3081054"/>
            <a:ext cx="3729872" cy="32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Olympic gold medal </a:t>
            </a: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×</a:t>
            </a: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1</a:t>
            </a:r>
            <a:r>
              <a:rPr lang="en-US" altLang="zh-TW" sz="2000" baseline="30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st</a:t>
            </a: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 Team </a:t>
            </a: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×</a:t>
            </a: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1</a:t>
            </a:r>
            <a:r>
              <a:rPr lang="en-US" altLang="zh-TW" sz="2000" baseline="30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st</a:t>
            </a:r>
            <a:r>
              <a:rPr lang="en-US" altLang="zh-TW" sz="2000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 Defensive  Team </a:t>
            </a: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×9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Rookie of the Year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Scoring Leader 10 times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Steals Leader 3 times</a:t>
            </a:r>
          </a:p>
          <a:p>
            <a:pPr>
              <a:lnSpc>
                <a:spcPct val="150000"/>
              </a:lnSpc>
            </a:pPr>
            <a:r>
              <a:rPr lang="en-US" altLang="zh-TW" sz="2000" b="1" i="0" dirty="0">
                <a:solidFill>
                  <a:schemeClr val="bg1"/>
                </a:solidFill>
                <a:effectLst/>
                <a:latin typeface="Sitka Text" pitchFamily="2" charset="0"/>
              </a:rPr>
              <a:t>Slam Dunk Contest</a:t>
            </a:r>
            <a:r>
              <a:rPr lang="en-US" altLang="zh-TW" sz="2000" b="1" i="0" dirty="0">
                <a:solidFill>
                  <a:schemeClr val="bg1"/>
                </a:solidFill>
                <a:effectLst/>
                <a:latin typeface="Sitka Text" pitchFamily="2" charset="0"/>
                <a:cs typeface="Aharoni" panose="02010803020104030203" pitchFamily="2" charset="-79"/>
              </a:rPr>
              <a:t> 2 times</a:t>
            </a:r>
            <a:r>
              <a:rPr lang="en-US" altLang="zh-TW" sz="2000" b="1" dirty="0">
                <a:solidFill>
                  <a:schemeClr val="bg1"/>
                </a:solidFill>
                <a:latin typeface="Sitka Text" pitchFamily="2" charset="0"/>
                <a:cs typeface="Aharoni" panose="02010803020104030203" pitchFamily="2" charset="-79"/>
              </a:rPr>
              <a:t> </a:t>
            </a:r>
            <a:endParaRPr lang="zh-TW" altLang="en-US" sz="2000" dirty="0">
              <a:solidFill>
                <a:schemeClr val="bg1"/>
              </a:solidFill>
              <a:latin typeface="Sitka Text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3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9" grpId="0" animBg="1"/>
      <p:bldP spid="29" grpId="0"/>
      <p:bldP spid="30" grpId="0"/>
      <p:bldP spid="1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Genkaimincho</vt:lpstr>
      <vt:lpstr>Agency FB</vt:lpstr>
      <vt:lpstr>Aharoni</vt:lpstr>
      <vt:lpstr>Arial</vt:lpstr>
      <vt:lpstr>Calibri</vt:lpstr>
      <vt:lpstr>Calibri Light</vt:lpstr>
      <vt:lpstr>Garamond</vt:lpstr>
      <vt:lpstr>Modern No. 20</vt:lpstr>
      <vt:lpstr>Pristina</vt:lpstr>
      <vt:lpstr>Sitka Text</vt:lpstr>
      <vt:lpstr>Office 佈景主題</vt:lpstr>
      <vt:lpstr>Engineering Design Exercise 4 -- Typography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陳柏全</dc:creator>
  <cp:lastModifiedBy>陳柏全</cp:lastModifiedBy>
  <cp:revision>37</cp:revision>
  <dcterms:created xsi:type="dcterms:W3CDTF">2023-10-14T14:36:51Z</dcterms:created>
  <dcterms:modified xsi:type="dcterms:W3CDTF">2023-10-26T06:55:04Z</dcterms:modified>
</cp:coreProperties>
</file>