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al Black" panose="020B0A04020102020204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Sniglet" panose="020205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22A"/>
    <a:srgbClr val="7E2626"/>
    <a:srgbClr val="E3B81F"/>
    <a:srgbClr val="6F2D23"/>
    <a:srgbClr val="E1C03F"/>
    <a:srgbClr val="ACCCC8"/>
    <a:srgbClr val="DEDFE1"/>
    <a:srgbClr val="E55523"/>
    <a:srgbClr val="81A15E"/>
    <a:srgbClr val="FE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2450-D49E-4534-8613-1BDCCFFD9D28}" type="datetimeFigureOut">
              <a:rPr lang="zh-TW" altLang="en-US" smtClean="0"/>
              <a:t>2023/10/26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2F10-27AC-4DD0-81FC-F25D203EE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3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22F10-27AC-4DD0-81FC-F25D203EEE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2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14177">
            <a:off x="2209106" y="2829387"/>
            <a:ext cx="7636643" cy="243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0"/>
              </a:lnSpc>
            </a:pPr>
            <a:r>
              <a:rPr lang="en-US" sz="8700">
                <a:solidFill>
                  <a:srgbClr val="21386F"/>
                </a:solidFill>
                <a:latin typeface="Sniglet Bold"/>
              </a:rPr>
              <a:t>Engineering</a:t>
            </a:r>
          </a:p>
          <a:p>
            <a:pPr>
              <a:lnSpc>
                <a:spcPts val="9570"/>
              </a:lnSpc>
            </a:pPr>
            <a:r>
              <a:rPr lang="en-US" sz="8700">
                <a:solidFill>
                  <a:srgbClr val="21386F"/>
                </a:solidFill>
                <a:latin typeface="Sniglet Bold"/>
              </a:rPr>
              <a:t>Design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6785064"/>
            <a:ext cx="12054854" cy="3501936"/>
            <a:chOff x="0" y="0"/>
            <a:chExt cx="3174941" cy="9223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74941" cy="922321"/>
            </a:xfrm>
            <a:custGeom>
              <a:avLst/>
              <a:gdLst/>
              <a:ahLst/>
              <a:cxnLst/>
              <a:rect l="l" t="t" r="r" b="b"/>
              <a:pathLst>
                <a:path w="3174941" h="922321">
                  <a:moveTo>
                    <a:pt x="0" y="0"/>
                  </a:moveTo>
                  <a:lnTo>
                    <a:pt x="3174941" y="0"/>
                  </a:lnTo>
                  <a:lnTo>
                    <a:pt x="3174941" y="922321"/>
                  </a:lnTo>
                  <a:lnTo>
                    <a:pt x="0" y="922321"/>
                  </a:lnTo>
                  <a:close/>
                </a:path>
              </a:pathLst>
            </a:custGeom>
            <a:solidFill>
              <a:srgbClr val="21386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174941" cy="969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4854" y="0"/>
            <a:ext cx="6233146" cy="10287000"/>
            <a:chOff x="0" y="0"/>
            <a:chExt cx="1641652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41652" cy="2709333"/>
            </a:xfrm>
            <a:custGeom>
              <a:avLst/>
              <a:gdLst/>
              <a:ahLst/>
              <a:cxnLst/>
              <a:rect l="l" t="t" r="r" b="b"/>
              <a:pathLst>
                <a:path w="1641652" h="2709333">
                  <a:moveTo>
                    <a:pt x="0" y="0"/>
                  </a:moveTo>
                  <a:lnTo>
                    <a:pt x="1641652" y="0"/>
                  </a:lnTo>
                  <a:lnTo>
                    <a:pt x="16416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F7BE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416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237960" y="3029273"/>
            <a:ext cx="12294842" cy="6931217"/>
          </a:xfrm>
          <a:custGeom>
            <a:avLst/>
            <a:gdLst/>
            <a:ahLst/>
            <a:cxnLst/>
            <a:rect l="l" t="t" r="r" b="b"/>
            <a:pathLst>
              <a:path w="12294842" h="6931217">
                <a:moveTo>
                  <a:pt x="0" y="0"/>
                </a:moveTo>
                <a:lnTo>
                  <a:pt x="12294842" y="0"/>
                </a:lnTo>
                <a:lnTo>
                  <a:pt x="12294842" y="6931217"/>
                </a:lnTo>
                <a:lnTo>
                  <a:pt x="0" y="6931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 rot="-14177">
            <a:off x="2205164" y="8149952"/>
            <a:ext cx="8257864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  <a:spcBef>
                <a:spcPct val="0"/>
              </a:spcBef>
            </a:pPr>
            <a:r>
              <a:rPr lang="en-US" sz="4099" spc="204">
                <a:solidFill>
                  <a:srgbClr val="FFFFFF"/>
                </a:solidFill>
                <a:latin typeface="Sniglet"/>
              </a:rPr>
              <a:t>Speaker: Po-Chuan Chen</a:t>
            </a:r>
          </a:p>
        </p:txBody>
      </p:sp>
      <p:sp>
        <p:nvSpPr>
          <p:cNvPr id="11" name="TextBox 11"/>
          <p:cNvSpPr txBox="1"/>
          <p:nvPr/>
        </p:nvSpPr>
        <p:spPr>
          <a:xfrm rot="-14177">
            <a:off x="2211465" y="5612780"/>
            <a:ext cx="5859686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455989"/>
                </a:solidFill>
                <a:latin typeface="Poppins"/>
              </a:rPr>
              <a:t>Exercise 5 -- Color</a:t>
            </a:r>
          </a:p>
        </p:txBody>
      </p:sp>
      <p:sp>
        <p:nvSpPr>
          <p:cNvPr id="12" name="Freeform 12"/>
          <p:cNvSpPr/>
          <p:nvPr/>
        </p:nvSpPr>
        <p:spPr>
          <a:xfrm>
            <a:off x="0" y="0"/>
            <a:ext cx="1032346" cy="10287000"/>
          </a:xfrm>
          <a:custGeom>
            <a:avLst/>
            <a:gdLst/>
            <a:ahLst/>
            <a:cxnLst/>
            <a:rect l="l" t="t" r="r" b="b"/>
            <a:pathLst>
              <a:path w="1032346" h="10287000">
                <a:moveTo>
                  <a:pt x="0" y="0"/>
                </a:moveTo>
                <a:lnTo>
                  <a:pt x="1032346" y="0"/>
                </a:lnTo>
                <a:lnTo>
                  <a:pt x="10323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051" r="-40446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de Runner 2049 (2017) - Posters — The Movie Database (TMDb)">
            <a:extLst>
              <a:ext uri="{FF2B5EF4-FFF2-40B4-BE49-F238E27FC236}">
                <a16:creationId xmlns:a16="http://schemas.microsoft.com/office/drawing/2014/main" id="{8A4082AC-54A4-47CF-933B-3307EB2A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33" y="552450"/>
            <a:ext cx="6199335" cy="918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F4FFE56-E84D-4B63-A0BC-6BE6CFAB1008}"/>
              </a:ext>
            </a:extLst>
          </p:cNvPr>
          <p:cNvSpPr>
            <a:spLocks/>
          </p:cNvSpPr>
          <p:nvPr/>
        </p:nvSpPr>
        <p:spPr>
          <a:xfrm>
            <a:off x="2133600" y="2324100"/>
            <a:ext cx="1143000" cy="1143000"/>
          </a:xfrm>
          <a:prstGeom prst="rect">
            <a:avLst/>
          </a:prstGeom>
          <a:solidFill>
            <a:srgbClr val="EC3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80CDFF-71A1-4FD3-A816-B93FA2727B01}"/>
              </a:ext>
            </a:extLst>
          </p:cNvPr>
          <p:cNvSpPr>
            <a:spLocks/>
          </p:cNvSpPr>
          <p:nvPr/>
        </p:nvSpPr>
        <p:spPr>
          <a:xfrm>
            <a:off x="14706600" y="4457700"/>
            <a:ext cx="1143000" cy="1143000"/>
          </a:xfrm>
          <a:prstGeom prst="rect">
            <a:avLst/>
          </a:prstGeom>
          <a:solidFill>
            <a:srgbClr val="114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998234-6CC2-4C1D-811B-06B8436FD855}"/>
              </a:ext>
            </a:extLst>
          </p:cNvPr>
          <p:cNvSpPr>
            <a:spLocks/>
          </p:cNvSpPr>
          <p:nvPr/>
        </p:nvSpPr>
        <p:spPr>
          <a:xfrm>
            <a:off x="2133600" y="6819900"/>
            <a:ext cx="1143000" cy="1143000"/>
          </a:xfrm>
          <a:prstGeom prst="rect">
            <a:avLst/>
          </a:prstGeom>
          <a:solidFill>
            <a:srgbClr val="00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497865-8FA3-4D58-908B-0733C3D78E09}"/>
              </a:ext>
            </a:extLst>
          </p:cNvPr>
          <p:cNvSpPr txBox="1"/>
          <p:nvPr/>
        </p:nvSpPr>
        <p:spPr>
          <a:xfrm>
            <a:off x="1447800" y="36195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#EC311F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C77A39-DFCF-46EA-84DC-DCDF3B941758}"/>
              </a:ext>
            </a:extLst>
          </p:cNvPr>
          <p:cNvSpPr txBox="1"/>
          <p:nvPr/>
        </p:nvSpPr>
        <p:spPr>
          <a:xfrm>
            <a:off x="13944600" y="58293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#114B63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2C3D0F-A40C-4859-B86F-B343567B3CC2}"/>
              </a:ext>
            </a:extLst>
          </p:cNvPr>
          <p:cNvSpPr txBox="1"/>
          <p:nvPr/>
        </p:nvSpPr>
        <p:spPr>
          <a:xfrm>
            <a:off x="1371600" y="81915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#00AAA1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D01D1AF-8E3F-4C81-BA07-6E1095B28118}"/>
              </a:ext>
            </a:extLst>
          </p:cNvPr>
          <p:cNvCxnSpPr>
            <a:stCxn id="2" idx="3"/>
          </p:cNvCxnSpPr>
          <p:nvPr/>
        </p:nvCxnSpPr>
        <p:spPr>
          <a:xfrm flipV="1">
            <a:off x="3276600" y="2095500"/>
            <a:ext cx="4495800" cy="800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451199A-4CE1-4392-96ED-324F8A2097A9}"/>
              </a:ext>
            </a:extLst>
          </p:cNvPr>
          <p:cNvCxnSpPr>
            <a:cxnSpLocks/>
          </p:cNvCxnSpPr>
          <p:nvPr/>
        </p:nvCxnSpPr>
        <p:spPr>
          <a:xfrm flipV="1">
            <a:off x="3276600" y="7200900"/>
            <a:ext cx="4572000" cy="266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D7B9B64-0679-4A67-99EE-996E885CAC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34600" y="4114800"/>
            <a:ext cx="4572000" cy="914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35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 of Thrones Books in Order">
            <a:extLst>
              <a:ext uri="{FF2B5EF4-FFF2-40B4-BE49-F238E27FC236}">
                <a16:creationId xmlns:a16="http://schemas.microsoft.com/office/drawing/2014/main" id="{868435B7-57A9-43A6-B649-3C3640E9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5900"/>
            <a:ext cx="15865839" cy="47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2B6F39-8461-496D-ABB6-41DF8B431327}"/>
              </a:ext>
            </a:extLst>
          </p:cNvPr>
          <p:cNvSpPr>
            <a:spLocks/>
          </p:cNvSpPr>
          <p:nvPr/>
        </p:nvSpPr>
        <p:spPr>
          <a:xfrm>
            <a:off x="1905000" y="6819900"/>
            <a:ext cx="1143000" cy="1143000"/>
          </a:xfrm>
          <a:prstGeom prst="rect">
            <a:avLst/>
          </a:prstGeom>
          <a:solidFill>
            <a:srgbClr val="3E9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0E6389-545B-42C9-BF31-20A8CAEA5BF2}"/>
              </a:ext>
            </a:extLst>
          </p:cNvPr>
          <p:cNvSpPr txBox="1"/>
          <p:nvPr/>
        </p:nvSpPr>
        <p:spPr>
          <a:xfrm>
            <a:off x="1219200" y="81153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#3E97C8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F63B81-E41C-4C11-B05A-21FA37D68B10}"/>
              </a:ext>
            </a:extLst>
          </p:cNvPr>
          <p:cNvSpPr>
            <a:spLocks/>
          </p:cNvSpPr>
          <p:nvPr/>
        </p:nvSpPr>
        <p:spPr>
          <a:xfrm>
            <a:off x="5029200" y="6819900"/>
            <a:ext cx="1143000" cy="1143000"/>
          </a:xfrm>
          <a:prstGeom prst="rect">
            <a:avLst/>
          </a:prstGeom>
          <a:solidFill>
            <a:srgbClr val="FED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8B3669-3B8B-4813-9B86-22218C1BC35F}"/>
              </a:ext>
            </a:extLst>
          </p:cNvPr>
          <p:cNvSpPr txBox="1"/>
          <p:nvPr/>
        </p:nvSpPr>
        <p:spPr>
          <a:xfrm>
            <a:off x="4267200" y="81153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#FED98C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1D9CDB-18D8-4DFF-9A3B-07BE4EDBC7AE}"/>
              </a:ext>
            </a:extLst>
          </p:cNvPr>
          <p:cNvSpPr>
            <a:spLocks/>
          </p:cNvSpPr>
          <p:nvPr/>
        </p:nvSpPr>
        <p:spPr>
          <a:xfrm>
            <a:off x="8229600" y="6819900"/>
            <a:ext cx="1143000" cy="1143000"/>
          </a:xfrm>
          <a:prstGeom prst="rect">
            <a:avLst/>
          </a:prstGeom>
          <a:solidFill>
            <a:srgbClr val="81A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0BA7DD-BEA9-465C-AE27-DF72348A436F}"/>
              </a:ext>
            </a:extLst>
          </p:cNvPr>
          <p:cNvSpPr txBox="1"/>
          <p:nvPr/>
        </p:nvSpPr>
        <p:spPr>
          <a:xfrm>
            <a:off x="7543800" y="81153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#81A15E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27E4B3-E8F1-48B8-B0B1-699BE40BE075}"/>
              </a:ext>
            </a:extLst>
          </p:cNvPr>
          <p:cNvSpPr>
            <a:spLocks/>
          </p:cNvSpPr>
          <p:nvPr/>
        </p:nvSpPr>
        <p:spPr>
          <a:xfrm>
            <a:off x="11353800" y="6819900"/>
            <a:ext cx="1143000" cy="1143000"/>
          </a:xfrm>
          <a:prstGeom prst="rect">
            <a:avLst/>
          </a:prstGeom>
          <a:solidFill>
            <a:srgbClr val="E55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91C61-375D-4B9C-A8DF-DC397555A6CA}"/>
              </a:ext>
            </a:extLst>
          </p:cNvPr>
          <p:cNvSpPr txBox="1"/>
          <p:nvPr/>
        </p:nvSpPr>
        <p:spPr>
          <a:xfrm>
            <a:off x="10668000" y="81153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#E55523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EC795B-CCDD-4135-89E9-4969F6F8B987}"/>
              </a:ext>
            </a:extLst>
          </p:cNvPr>
          <p:cNvSpPr>
            <a:spLocks/>
          </p:cNvSpPr>
          <p:nvPr/>
        </p:nvSpPr>
        <p:spPr>
          <a:xfrm>
            <a:off x="14706600" y="6819900"/>
            <a:ext cx="1143000" cy="11430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4FF20E1-001A-4A72-B99A-B50E94ABF332}"/>
              </a:ext>
            </a:extLst>
          </p:cNvPr>
          <p:cNvSpPr txBox="1"/>
          <p:nvPr/>
        </p:nvSpPr>
        <p:spPr>
          <a:xfrm>
            <a:off x="13944600" y="81153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#DEDFE1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13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C92E20-BD4C-4E11-BA85-BC5E3375F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590964"/>
            <a:ext cx="7178675" cy="91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44D94A-C17C-4DFF-A178-5FCE78E8B94A}"/>
              </a:ext>
            </a:extLst>
          </p:cNvPr>
          <p:cNvSpPr>
            <a:spLocks/>
          </p:cNvSpPr>
          <p:nvPr/>
        </p:nvSpPr>
        <p:spPr>
          <a:xfrm>
            <a:off x="2133600" y="2324100"/>
            <a:ext cx="1143000" cy="1143000"/>
          </a:xfrm>
          <a:prstGeom prst="rect">
            <a:avLst/>
          </a:prstGeom>
          <a:solidFill>
            <a:srgbClr val="ACC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302693-6560-4B17-A0E3-3724911DCAB7}"/>
              </a:ext>
            </a:extLst>
          </p:cNvPr>
          <p:cNvSpPr>
            <a:spLocks/>
          </p:cNvSpPr>
          <p:nvPr/>
        </p:nvSpPr>
        <p:spPr>
          <a:xfrm>
            <a:off x="14706600" y="4457700"/>
            <a:ext cx="1143000" cy="1143000"/>
          </a:xfrm>
          <a:prstGeom prst="rect">
            <a:avLst/>
          </a:prstGeom>
          <a:solidFill>
            <a:srgbClr val="B97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BE12B-4758-4AF5-A6DE-EF17BA850C9B}"/>
              </a:ext>
            </a:extLst>
          </p:cNvPr>
          <p:cNvSpPr>
            <a:spLocks/>
          </p:cNvSpPr>
          <p:nvPr/>
        </p:nvSpPr>
        <p:spPr>
          <a:xfrm>
            <a:off x="2133600" y="6819900"/>
            <a:ext cx="1143000" cy="1143000"/>
          </a:xfrm>
          <a:prstGeom prst="rect">
            <a:avLst/>
          </a:prstGeom>
          <a:solidFill>
            <a:srgbClr val="E1C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38AA88-76D9-4960-9A4B-1DA02A0C30FD}"/>
              </a:ext>
            </a:extLst>
          </p:cNvPr>
          <p:cNvSpPr txBox="1"/>
          <p:nvPr/>
        </p:nvSpPr>
        <p:spPr>
          <a:xfrm>
            <a:off x="1295400" y="3619500"/>
            <a:ext cx="2944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#ACCCC8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165D3C-CA4F-4079-B633-B190120402B6}"/>
              </a:ext>
            </a:extLst>
          </p:cNvPr>
          <p:cNvSpPr txBox="1"/>
          <p:nvPr/>
        </p:nvSpPr>
        <p:spPr>
          <a:xfrm>
            <a:off x="13944600" y="58293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#B9722A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662F1-98F8-4CFE-BB65-8703E92BFDFC}"/>
              </a:ext>
            </a:extLst>
          </p:cNvPr>
          <p:cNvSpPr txBox="1"/>
          <p:nvPr/>
        </p:nvSpPr>
        <p:spPr>
          <a:xfrm>
            <a:off x="1371600" y="81915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Arial Black" panose="020B0A04020102020204" pitchFamily="34" charset="0"/>
              </a:rPr>
              <a:t>#E1C03F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C13EC2-B099-44C9-8004-389E9948F5D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76600" y="1333500"/>
            <a:ext cx="3048000" cy="1562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8D0A64E-FCE1-4D3C-9647-3A11A8E536F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210800" y="3771900"/>
            <a:ext cx="4495800" cy="1257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F184DB3-0177-4AFF-B312-E33988E6BAB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76600" y="7391400"/>
            <a:ext cx="3429000" cy="1562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63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Sniglet Bold</vt:lpstr>
      <vt:lpstr>Arial</vt:lpstr>
      <vt:lpstr>Sniglet</vt:lpstr>
      <vt:lpstr>Poppins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Design</dc:title>
  <cp:lastModifiedBy>陳柏全</cp:lastModifiedBy>
  <cp:revision>10</cp:revision>
  <dcterms:created xsi:type="dcterms:W3CDTF">2006-08-16T00:00:00Z</dcterms:created>
  <dcterms:modified xsi:type="dcterms:W3CDTF">2023-10-26T07:36:02Z</dcterms:modified>
  <dc:identifier>DAFyViox8tU</dc:identifier>
</cp:coreProperties>
</file>