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fpQ7mOh7LoE0ylNHnK6otutl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AF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464087" y="-897174"/>
            <a:ext cx="5679913" cy="6216047"/>
          </a:xfrm>
          <a:custGeom>
            <a:rect b="b" l="l" r="r" t="t"/>
            <a:pathLst>
              <a:path extrusionOk="0" h="6216047" w="5679913">
                <a:moveTo>
                  <a:pt x="0" y="0"/>
                </a:moveTo>
                <a:lnTo>
                  <a:pt x="5679913" y="0"/>
                </a:lnTo>
                <a:lnTo>
                  <a:pt x="5679913" y="6216046"/>
                </a:lnTo>
                <a:lnTo>
                  <a:pt x="0" y="62160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-2269439" y="3849721"/>
            <a:ext cx="7262622" cy="8229600"/>
          </a:xfrm>
          <a:custGeom>
            <a:rect b="b" l="l" r="r" t="t"/>
            <a:pathLst>
              <a:path extrusionOk="0" h="8229600" w="7262622">
                <a:moveTo>
                  <a:pt x="0" y="0"/>
                </a:moveTo>
                <a:lnTo>
                  <a:pt x="7262622" y="0"/>
                </a:lnTo>
                <a:lnTo>
                  <a:pt x="726262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rot="-700149">
            <a:off x="6385187" y="5728918"/>
            <a:ext cx="3826330" cy="6025716"/>
          </a:xfrm>
          <a:custGeom>
            <a:rect b="b" l="l" r="r" t="t"/>
            <a:pathLst>
              <a:path extrusionOk="0" h="6025716" w="3826330">
                <a:moveTo>
                  <a:pt x="0" y="0"/>
                </a:moveTo>
                <a:lnTo>
                  <a:pt x="3826330" y="0"/>
                </a:lnTo>
                <a:lnTo>
                  <a:pt x="3826330" y="6025716"/>
                </a:lnTo>
                <a:lnTo>
                  <a:pt x="0" y="60257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2030635">
            <a:off x="-70490" y="663592"/>
            <a:ext cx="641954" cy="6419542"/>
          </a:xfrm>
          <a:custGeom>
            <a:rect b="b" l="l" r="r" t="t"/>
            <a:pathLst>
              <a:path extrusionOk="0" h="6419542" w="641954">
                <a:moveTo>
                  <a:pt x="0" y="0"/>
                </a:moveTo>
                <a:lnTo>
                  <a:pt x="641954" y="0"/>
                </a:lnTo>
                <a:lnTo>
                  <a:pt x="641954" y="6419541"/>
                </a:lnTo>
                <a:lnTo>
                  <a:pt x="0" y="6419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8839200" y="2324100"/>
            <a:ext cx="9448800" cy="358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93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3B3433"/>
                </a:solidFill>
                <a:latin typeface="Sanchez"/>
                <a:ea typeface="Sanchez"/>
                <a:cs typeface="Sanchez"/>
                <a:sym typeface="Sanchez"/>
              </a:rPr>
              <a:t>Engineering design</a:t>
            </a:r>
            <a:br>
              <a:rPr b="1" i="0" lang="en-US" sz="8000" u="none" cap="none" strike="noStrike">
                <a:solidFill>
                  <a:srgbClr val="3B3433"/>
                </a:solidFill>
                <a:latin typeface="Sanchez"/>
                <a:ea typeface="Sanchez"/>
                <a:cs typeface="Sanchez"/>
                <a:sym typeface="Sanchez"/>
              </a:rPr>
            </a:br>
            <a:r>
              <a:rPr b="1" i="0" lang="en-US" sz="6000" u="none" cap="none" strike="noStrike">
                <a:solidFill>
                  <a:srgbClr val="3B3433"/>
                </a:solidFill>
                <a:latin typeface="Sanchez"/>
                <a:ea typeface="Sanchez"/>
                <a:cs typeface="Sanchez"/>
                <a:sym typeface="Sanchez"/>
              </a:rPr>
              <a:t>Exercise 6 -- Shapes</a:t>
            </a:r>
            <a:endParaRPr b="1" i="0" sz="6000" u="none" cap="none" strike="noStrike">
              <a:solidFill>
                <a:srgbClr val="3B3433"/>
              </a:solidFill>
              <a:latin typeface="Sanchez"/>
              <a:ea typeface="Sanchez"/>
              <a:cs typeface="Sanchez"/>
              <a:sym typeface="Sanchez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633807" y="7216663"/>
            <a:ext cx="6200483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none" cap="none" strike="noStrike">
                <a:solidFill>
                  <a:srgbClr val="3B3433"/>
                </a:solidFill>
                <a:latin typeface="Sanchez"/>
                <a:ea typeface="Sanchez"/>
                <a:cs typeface="Sanchez"/>
                <a:sym typeface="Sanchez"/>
              </a:rPr>
              <a:t>Speaker: Po-Chaun Chen</a:t>
            </a:r>
            <a:endParaRPr b="1" i="0" sz="3100" u="none" cap="none" strike="noStrike">
              <a:solidFill>
                <a:srgbClr val="3B3433"/>
              </a:solidFill>
              <a:latin typeface="Sanchez"/>
              <a:ea typeface="Sanchez"/>
              <a:cs typeface="Sanchez"/>
              <a:sym typeface="Sanche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18731" r="29457" t="0"/>
          <a:stretch/>
        </p:blipFill>
        <p:spPr>
          <a:xfrm>
            <a:off x="1143000" y="1409700"/>
            <a:ext cx="6205639" cy="72168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600200" y="190500"/>
            <a:ext cx="5562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111111"/>
                </a:solidFill>
                <a:latin typeface="Sanchez"/>
                <a:ea typeface="Sanchez"/>
                <a:cs typeface="Sanchez"/>
                <a:sym typeface="Sanchez"/>
              </a:rPr>
              <a:t>Guinea pig</a:t>
            </a:r>
            <a:endParaRPr b="1" sz="7200">
              <a:solidFill>
                <a:schemeClr val="dk1"/>
              </a:solidFill>
              <a:latin typeface="Sanchez"/>
              <a:ea typeface="Sanchez"/>
              <a:cs typeface="Sanchez"/>
              <a:sym typeface="Sanchez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295400" y="8953500"/>
            <a:ext cx="6172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rgbClr val="111111"/>
                </a:solidFill>
                <a:latin typeface="Sanchez"/>
                <a:ea typeface="Sanchez"/>
                <a:cs typeface="Sanchez"/>
                <a:sym typeface="Sanchez"/>
              </a:rPr>
              <a:t>Original painting by myself</a:t>
            </a:r>
            <a:endParaRPr b="1" sz="3200">
              <a:solidFill>
                <a:schemeClr val="dk1"/>
              </a:solidFill>
              <a:latin typeface="Sanchez"/>
              <a:ea typeface="Sanchez"/>
              <a:cs typeface="Sanchez"/>
              <a:sym typeface="Sanchez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2268200" y="8953500"/>
            <a:ext cx="1600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11111"/>
                </a:solidFill>
                <a:latin typeface="Sanchez"/>
                <a:ea typeface="Sanchez"/>
                <a:cs typeface="Sanchez"/>
                <a:sym typeface="Sanchez"/>
              </a:rPr>
              <a:t>Result</a:t>
            </a:r>
            <a:endParaRPr b="1" sz="3200">
              <a:solidFill>
                <a:schemeClr val="dk1"/>
              </a:solidFill>
              <a:latin typeface="Sanchez"/>
              <a:ea typeface="Sanchez"/>
              <a:cs typeface="Sanchez"/>
              <a:sym typeface="Sanchez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0066214" y="3879553"/>
            <a:ext cx="5450903" cy="4783986"/>
          </a:xfrm>
          <a:custGeom>
            <a:rect b="b" l="l" r="r" t="t"/>
            <a:pathLst>
              <a:path extrusionOk="0" h="4783986" w="5450903">
                <a:moveTo>
                  <a:pt x="38404" y="3336338"/>
                </a:moveTo>
                <a:cubicBezTo>
                  <a:pt x="-69026" y="2871643"/>
                  <a:pt x="67759" y="2375302"/>
                  <a:pt x="217036" y="1771739"/>
                </a:cubicBezTo>
                <a:cubicBezTo>
                  <a:pt x="324257" y="1373563"/>
                  <a:pt x="669658" y="1160162"/>
                  <a:pt x="891596" y="737418"/>
                </a:cubicBezTo>
                <a:cubicBezTo>
                  <a:pt x="1248445" y="509547"/>
                  <a:pt x="1849508" y="-181041"/>
                  <a:pt x="2582985" y="44748"/>
                </a:cubicBezTo>
                <a:cubicBezTo>
                  <a:pt x="3316462" y="270537"/>
                  <a:pt x="4934775" y="1534499"/>
                  <a:pt x="5292457" y="2092154"/>
                </a:cubicBezTo>
                <a:cubicBezTo>
                  <a:pt x="5650139" y="2649809"/>
                  <a:pt x="5325145" y="3541516"/>
                  <a:pt x="5073852" y="3930323"/>
                </a:cubicBezTo>
                <a:cubicBezTo>
                  <a:pt x="4822559" y="4319130"/>
                  <a:pt x="4559605" y="4512544"/>
                  <a:pt x="4174441" y="4664840"/>
                </a:cubicBezTo>
                <a:cubicBezTo>
                  <a:pt x="3789277" y="4817136"/>
                  <a:pt x="3135123" y="4786636"/>
                  <a:pt x="2582985" y="4769148"/>
                </a:cubicBezTo>
                <a:cubicBezTo>
                  <a:pt x="2030848" y="4751660"/>
                  <a:pt x="1245739" y="4803708"/>
                  <a:pt x="861616" y="4559910"/>
                </a:cubicBezTo>
                <a:cubicBezTo>
                  <a:pt x="477493" y="4316112"/>
                  <a:pt x="145834" y="3801033"/>
                  <a:pt x="38404" y="3336338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1103336" y="2400300"/>
            <a:ext cx="4292876" cy="3977015"/>
          </a:xfrm>
          <a:custGeom>
            <a:rect b="b" l="l" r="r" t="t"/>
            <a:pathLst>
              <a:path extrusionOk="0" h="3977015" w="4292876">
                <a:moveTo>
                  <a:pt x="21863" y="1981200"/>
                </a:moveTo>
                <a:cubicBezTo>
                  <a:pt x="66834" y="1571469"/>
                  <a:pt x="239743" y="1107815"/>
                  <a:pt x="588993" y="777615"/>
                </a:cubicBezTo>
                <a:cubicBezTo>
                  <a:pt x="938243" y="447415"/>
                  <a:pt x="1592707" y="0"/>
                  <a:pt x="2117363" y="0"/>
                </a:cubicBezTo>
                <a:cubicBezTo>
                  <a:pt x="2642019" y="0"/>
                  <a:pt x="3387677" y="447415"/>
                  <a:pt x="3736927" y="777615"/>
                </a:cubicBezTo>
                <a:cubicBezTo>
                  <a:pt x="4086177" y="1107815"/>
                  <a:pt x="4135414" y="1543987"/>
                  <a:pt x="4212863" y="1981200"/>
                </a:cubicBezTo>
                <a:cubicBezTo>
                  <a:pt x="4290312" y="2418413"/>
                  <a:pt x="4400969" y="3250575"/>
                  <a:pt x="4051719" y="3580775"/>
                </a:cubicBezTo>
                <a:cubicBezTo>
                  <a:pt x="3702469" y="3910975"/>
                  <a:pt x="2739455" y="4019862"/>
                  <a:pt x="2117363" y="3962400"/>
                </a:cubicBezTo>
                <a:cubicBezTo>
                  <a:pt x="1495271" y="3904938"/>
                  <a:pt x="668418" y="3566202"/>
                  <a:pt x="319168" y="3236002"/>
                </a:cubicBezTo>
                <a:cubicBezTo>
                  <a:pt x="-30082" y="2905802"/>
                  <a:pt x="-23108" y="2390931"/>
                  <a:pt x="21863" y="1981200"/>
                </a:cubicBezTo>
                <a:close/>
              </a:path>
            </a:pathLst>
          </a:custGeom>
          <a:solidFill>
            <a:srgbClr val="DFAC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1263369" y="2141724"/>
            <a:ext cx="1268408" cy="1477804"/>
          </a:xfrm>
          <a:custGeom>
            <a:rect b="b" l="l" r="r" t="t"/>
            <a:pathLst>
              <a:path extrusionOk="0" h="1477804" w="1268408">
                <a:moveTo>
                  <a:pt x="14231" y="738900"/>
                </a:moveTo>
                <a:cubicBezTo>
                  <a:pt x="-30739" y="492603"/>
                  <a:pt x="27556" y="-2489"/>
                  <a:pt x="236585" y="9"/>
                </a:cubicBezTo>
                <a:cubicBezTo>
                  <a:pt x="445614" y="2507"/>
                  <a:pt x="1268408" y="354091"/>
                  <a:pt x="1268408" y="753890"/>
                </a:cubicBezTo>
                <a:cubicBezTo>
                  <a:pt x="1268408" y="1153689"/>
                  <a:pt x="715437" y="1480288"/>
                  <a:pt x="506408" y="1477790"/>
                </a:cubicBezTo>
                <a:cubicBezTo>
                  <a:pt x="297379" y="1475292"/>
                  <a:pt x="59201" y="985197"/>
                  <a:pt x="14231" y="738900"/>
                </a:cubicBezTo>
                <a:close/>
              </a:path>
            </a:pathLst>
          </a:custGeom>
          <a:solidFill>
            <a:srgbClr val="EBBC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4096339" y="2320167"/>
            <a:ext cx="1359769" cy="1300940"/>
          </a:xfrm>
          <a:custGeom>
            <a:rect b="b" l="l" r="r" t="t"/>
            <a:pathLst>
              <a:path extrusionOk="0" h="1300940" w="1359769">
                <a:moveTo>
                  <a:pt x="661" y="575433"/>
                </a:moveTo>
                <a:cubicBezTo>
                  <a:pt x="23146" y="361615"/>
                  <a:pt x="671054" y="51402"/>
                  <a:pt x="897572" y="16425"/>
                </a:cubicBezTo>
                <a:cubicBezTo>
                  <a:pt x="1124090" y="-18552"/>
                  <a:pt x="1359769" y="-34229"/>
                  <a:pt x="1359769" y="365570"/>
                </a:cubicBezTo>
                <a:cubicBezTo>
                  <a:pt x="1359769" y="765369"/>
                  <a:pt x="989179" y="1264356"/>
                  <a:pt x="762661" y="1299333"/>
                </a:cubicBezTo>
                <a:cubicBezTo>
                  <a:pt x="536143" y="1334310"/>
                  <a:pt x="-21824" y="789251"/>
                  <a:pt x="661" y="575433"/>
                </a:cubicBezTo>
                <a:close/>
              </a:path>
            </a:pathLst>
          </a:custGeom>
          <a:solidFill>
            <a:srgbClr val="EBBC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2268200" y="3543300"/>
            <a:ext cx="533400" cy="68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3944600" y="3543300"/>
            <a:ext cx="533400" cy="68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2552642" y="4366298"/>
            <a:ext cx="1529538" cy="1539092"/>
          </a:xfrm>
          <a:custGeom>
            <a:rect b="b" l="l" r="r" t="t"/>
            <a:pathLst>
              <a:path extrusionOk="0" h="1376709" w="1529538">
                <a:moveTo>
                  <a:pt x="5367" y="201833"/>
                </a:moveTo>
                <a:cubicBezTo>
                  <a:pt x="33307" y="104893"/>
                  <a:pt x="181689" y="20661"/>
                  <a:pt x="304838" y="2235"/>
                </a:cubicBezTo>
                <a:cubicBezTo>
                  <a:pt x="427987" y="-16191"/>
                  <a:pt x="589318" y="85221"/>
                  <a:pt x="744258" y="91280"/>
                </a:cubicBezTo>
                <a:cubicBezTo>
                  <a:pt x="899198" y="97339"/>
                  <a:pt x="1103835" y="7672"/>
                  <a:pt x="1234478" y="38589"/>
                </a:cubicBezTo>
                <a:cubicBezTo>
                  <a:pt x="1365122" y="69506"/>
                  <a:pt x="1517959" y="188933"/>
                  <a:pt x="1528119" y="276784"/>
                </a:cubicBezTo>
                <a:cubicBezTo>
                  <a:pt x="1538279" y="364635"/>
                  <a:pt x="1493142" y="524736"/>
                  <a:pt x="1417358" y="611138"/>
                </a:cubicBezTo>
                <a:cubicBezTo>
                  <a:pt x="1341574" y="697540"/>
                  <a:pt x="1127604" y="704313"/>
                  <a:pt x="1073417" y="795194"/>
                </a:cubicBezTo>
                <a:cubicBezTo>
                  <a:pt x="1019230" y="886075"/>
                  <a:pt x="1025178" y="1014067"/>
                  <a:pt x="970318" y="1110982"/>
                </a:cubicBezTo>
                <a:cubicBezTo>
                  <a:pt x="915458" y="1207897"/>
                  <a:pt x="810298" y="1378959"/>
                  <a:pt x="744258" y="1376687"/>
                </a:cubicBezTo>
                <a:cubicBezTo>
                  <a:pt x="678218" y="1374415"/>
                  <a:pt x="607216" y="1201160"/>
                  <a:pt x="574078" y="1097350"/>
                </a:cubicBezTo>
                <a:cubicBezTo>
                  <a:pt x="540940" y="993540"/>
                  <a:pt x="554743" y="851524"/>
                  <a:pt x="474310" y="785635"/>
                </a:cubicBezTo>
                <a:cubicBezTo>
                  <a:pt x="393877" y="719746"/>
                  <a:pt x="210275" y="690262"/>
                  <a:pt x="137198" y="583873"/>
                </a:cubicBezTo>
                <a:cubicBezTo>
                  <a:pt x="64121" y="477484"/>
                  <a:pt x="-22573" y="298773"/>
                  <a:pt x="5367" y="201833"/>
                </a:cubicBezTo>
                <a:close/>
              </a:path>
            </a:pathLst>
          </a:custGeom>
          <a:solidFill>
            <a:srgbClr val="65432A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 rot="-2606001">
            <a:off x="12769738" y="4519263"/>
            <a:ext cx="378842" cy="501537"/>
          </a:xfrm>
          <a:prstGeom prst="ellipse">
            <a:avLst/>
          </a:prstGeom>
          <a:solidFill>
            <a:srgbClr val="5126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2771860">
            <a:off x="13457679" y="4517219"/>
            <a:ext cx="378842" cy="501537"/>
          </a:xfrm>
          <a:prstGeom prst="ellipse">
            <a:avLst/>
          </a:prstGeom>
          <a:solidFill>
            <a:srgbClr val="5126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3182600" y="4914900"/>
            <a:ext cx="228600" cy="838200"/>
          </a:xfrm>
          <a:prstGeom prst="ellipse">
            <a:avLst/>
          </a:prstGeom>
          <a:solidFill>
            <a:srgbClr val="4F362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2496129" y="5829301"/>
            <a:ext cx="1386360" cy="2910782"/>
          </a:xfrm>
          <a:custGeom>
            <a:rect b="b" l="l" r="r" t="t"/>
            <a:pathLst>
              <a:path extrusionOk="0" h="2910782" w="1386360">
                <a:moveTo>
                  <a:pt x="661" y="1584383"/>
                </a:moveTo>
                <a:cubicBezTo>
                  <a:pt x="8377" y="1302732"/>
                  <a:pt x="99688" y="870209"/>
                  <a:pt x="201288" y="635259"/>
                </a:cubicBezTo>
                <a:cubicBezTo>
                  <a:pt x="302888" y="400309"/>
                  <a:pt x="579394" y="-24016"/>
                  <a:pt x="726007" y="1063"/>
                </a:cubicBezTo>
                <a:cubicBezTo>
                  <a:pt x="872620" y="26142"/>
                  <a:pt x="979365" y="550781"/>
                  <a:pt x="1080965" y="785731"/>
                </a:cubicBezTo>
                <a:cubicBezTo>
                  <a:pt x="1182565" y="1020681"/>
                  <a:pt x="1312458" y="1181199"/>
                  <a:pt x="1335607" y="1410763"/>
                </a:cubicBezTo>
                <a:cubicBezTo>
                  <a:pt x="1358756" y="1640327"/>
                  <a:pt x="1437208" y="2425880"/>
                  <a:pt x="1335608" y="2660830"/>
                </a:cubicBezTo>
                <a:cubicBezTo>
                  <a:pt x="1234008" y="2895780"/>
                  <a:pt x="621835" y="2945855"/>
                  <a:pt x="425065" y="2889911"/>
                </a:cubicBezTo>
                <a:cubicBezTo>
                  <a:pt x="228295" y="2833967"/>
                  <a:pt x="256590" y="2560114"/>
                  <a:pt x="154990" y="2325164"/>
                </a:cubicBezTo>
                <a:cubicBezTo>
                  <a:pt x="53390" y="2090214"/>
                  <a:pt x="-7055" y="1866034"/>
                  <a:pt x="661" y="1584383"/>
                </a:cubicBezTo>
                <a:close/>
              </a:path>
            </a:pathLst>
          </a:custGeom>
          <a:solidFill>
            <a:srgbClr val="596D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13106400" y="5981700"/>
            <a:ext cx="152400" cy="2743200"/>
          </a:xfrm>
          <a:prstGeom prst="straightConnector1">
            <a:avLst/>
          </a:prstGeom>
          <a:noFill/>
          <a:ln cap="flat" cmpd="sng" w="76200">
            <a:solidFill>
              <a:srgbClr val="ABBC9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"/>
          <p:cNvSpPr/>
          <p:nvPr/>
        </p:nvSpPr>
        <p:spPr>
          <a:xfrm>
            <a:off x="13671888" y="7648092"/>
            <a:ext cx="3247043" cy="1235857"/>
          </a:xfrm>
          <a:custGeom>
            <a:rect b="b" l="l" r="r" t="t"/>
            <a:pathLst>
              <a:path extrusionOk="0" h="1235857" w="3247043">
                <a:moveTo>
                  <a:pt x="196510" y="619607"/>
                </a:moveTo>
                <a:cubicBezTo>
                  <a:pt x="356405" y="479699"/>
                  <a:pt x="839423" y="473245"/>
                  <a:pt x="1093423" y="371645"/>
                </a:cubicBezTo>
                <a:cubicBezTo>
                  <a:pt x="1347423" y="270045"/>
                  <a:pt x="1500654" y="47482"/>
                  <a:pt x="1720510" y="10007"/>
                </a:cubicBezTo>
                <a:cubicBezTo>
                  <a:pt x="1940366" y="-27468"/>
                  <a:pt x="2158557" y="45193"/>
                  <a:pt x="2412557" y="146793"/>
                </a:cubicBezTo>
                <a:cubicBezTo>
                  <a:pt x="2666557" y="248393"/>
                  <a:pt x="3194543" y="497187"/>
                  <a:pt x="3244510" y="619607"/>
                </a:cubicBezTo>
                <a:cubicBezTo>
                  <a:pt x="3294477" y="742027"/>
                  <a:pt x="2591606" y="599829"/>
                  <a:pt x="2337606" y="701429"/>
                </a:cubicBezTo>
                <a:cubicBezTo>
                  <a:pt x="2083606" y="803029"/>
                  <a:pt x="1802955" y="904420"/>
                  <a:pt x="1435696" y="989364"/>
                </a:cubicBezTo>
                <a:cubicBezTo>
                  <a:pt x="1068437" y="1074308"/>
                  <a:pt x="388051" y="1312694"/>
                  <a:pt x="134051" y="1211094"/>
                </a:cubicBezTo>
                <a:cubicBezTo>
                  <a:pt x="-119949" y="1109494"/>
                  <a:pt x="36615" y="759515"/>
                  <a:pt x="196510" y="6196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2496800" y="3695700"/>
            <a:ext cx="76200" cy="7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 rot="-912574">
            <a:off x="11615470" y="2388049"/>
            <a:ext cx="609600" cy="914400"/>
          </a:xfrm>
          <a:prstGeom prst="ellipse">
            <a:avLst/>
          </a:prstGeom>
          <a:solidFill>
            <a:srgbClr val="FFAA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 rot="1561887">
            <a:off x="14478000" y="2476500"/>
            <a:ext cx="609600" cy="914400"/>
          </a:xfrm>
          <a:prstGeom prst="ellipse">
            <a:avLst/>
          </a:prstGeom>
          <a:solidFill>
            <a:srgbClr val="FFAA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 flipH="1">
            <a:off x="12573000" y="6362700"/>
            <a:ext cx="381000" cy="609600"/>
          </a:xfrm>
          <a:prstGeom prst="straightConnector1">
            <a:avLst/>
          </a:prstGeom>
          <a:noFill/>
          <a:ln cap="flat" cmpd="sng" w="57150">
            <a:solidFill>
              <a:srgbClr val="7A8A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 flipH="1">
            <a:off x="12649200" y="6515100"/>
            <a:ext cx="381000" cy="609600"/>
          </a:xfrm>
          <a:prstGeom prst="straightConnector1">
            <a:avLst/>
          </a:prstGeom>
          <a:noFill/>
          <a:ln cap="flat" cmpd="sng" w="57150">
            <a:solidFill>
              <a:srgbClr val="7A8A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/>
          <p:nvPr/>
        </p:nvCxnSpPr>
        <p:spPr>
          <a:xfrm flipH="1">
            <a:off x="12649200" y="6743700"/>
            <a:ext cx="381000" cy="609600"/>
          </a:xfrm>
          <a:prstGeom prst="straightConnector1">
            <a:avLst/>
          </a:prstGeom>
          <a:noFill/>
          <a:ln cap="flat" cmpd="sng" w="57150">
            <a:solidFill>
              <a:srgbClr val="7A8A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/>
          <p:nvPr/>
        </p:nvCxnSpPr>
        <p:spPr>
          <a:xfrm flipH="1">
            <a:off x="12649200" y="6972300"/>
            <a:ext cx="381000" cy="609600"/>
          </a:xfrm>
          <a:prstGeom prst="straightConnector1">
            <a:avLst/>
          </a:prstGeom>
          <a:noFill/>
          <a:ln cap="flat" cmpd="sng" w="57150">
            <a:solidFill>
              <a:srgbClr val="7A8A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/>
          <p:nvPr/>
        </p:nvCxnSpPr>
        <p:spPr>
          <a:xfrm flipH="1">
            <a:off x="12649200" y="7200900"/>
            <a:ext cx="381000" cy="609600"/>
          </a:xfrm>
          <a:prstGeom prst="straightConnector1">
            <a:avLst/>
          </a:prstGeom>
          <a:noFill/>
          <a:ln cap="flat" cmpd="sng" w="57150">
            <a:solidFill>
              <a:srgbClr val="7A8A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/>
          <p:nvPr/>
        </p:nvCxnSpPr>
        <p:spPr>
          <a:xfrm flipH="1">
            <a:off x="12649200" y="7505700"/>
            <a:ext cx="381000" cy="609600"/>
          </a:xfrm>
          <a:prstGeom prst="straightConnector1">
            <a:avLst/>
          </a:prstGeom>
          <a:noFill/>
          <a:ln cap="flat" cmpd="sng" w="57150">
            <a:solidFill>
              <a:srgbClr val="7A8A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/>
          <p:nvPr/>
        </p:nvCxnSpPr>
        <p:spPr>
          <a:xfrm flipH="1">
            <a:off x="12725400" y="7734300"/>
            <a:ext cx="381000" cy="609600"/>
          </a:xfrm>
          <a:prstGeom prst="straightConnector1">
            <a:avLst/>
          </a:prstGeom>
          <a:noFill/>
          <a:ln cap="flat" cmpd="sng" w="57150">
            <a:solidFill>
              <a:srgbClr val="7A8A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/>
          <p:nvPr/>
        </p:nvCxnSpPr>
        <p:spPr>
          <a:xfrm flipH="1">
            <a:off x="12801600" y="7886700"/>
            <a:ext cx="381000" cy="609600"/>
          </a:xfrm>
          <a:prstGeom prst="straightConnector1">
            <a:avLst/>
          </a:prstGeom>
          <a:noFill/>
          <a:ln cap="flat" cmpd="sng" w="57150">
            <a:solidFill>
              <a:srgbClr val="7A8A6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/>
          <p:nvPr/>
        </p:nvCxnSpPr>
        <p:spPr>
          <a:xfrm>
            <a:off x="13944600" y="7353300"/>
            <a:ext cx="3048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"/>
          <p:cNvCxnSpPr/>
          <p:nvPr/>
        </p:nvCxnSpPr>
        <p:spPr>
          <a:xfrm>
            <a:off x="13944600" y="7200900"/>
            <a:ext cx="3048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"/>
          <p:cNvCxnSpPr/>
          <p:nvPr/>
        </p:nvCxnSpPr>
        <p:spPr>
          <a:xfrm>
            <a:off x="14173200" y="7429500"/>
            <a:ext cx="3048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"/>
          <p:cNvCxnSpPr/>
          <p:nvPr/>
        </p:nvCxnSpPr>
        <p:spPr>
          <a:xfrm>
            <a:off x="14173200" y="7124700"/>
            <a:ext cx="3048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"/>
          <p:cNvCxnSpPr/>
          <p:nvPr/>
        </p:nvCxnSpPr>
        <p:spPr>
          <a:xfrm>
            <a:off x="14401800" y="7277100"/>
            <a:ext cx="3048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/>
          <p:nvPr/>
        </p:nvCxnSpPr>
        <p:spPr>
          <a:xfrm>
            <a:off x="13868400" y="64389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2"/>
          <p:cNvCxnSpPr/>
          <p:nvPr/>
        </p:nvCxnSpPr>
        <p:spPr>
          <a:xfrm>
            <a:off x="14020800" y="64389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"/>
          <p:cNvCxnSpPr/>
          <p:nvPr/>
        </p:nvCxnSpPr>
        <p:spPr>
          <a:xfrm>
            <a:off x="14097000" y="63627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"/>
          <p:cNvCxnSpPr/>
          <p:nvPr/>
        </p:nvCxnSpPr>
        <p:spPr>
          <a:xfrm>
            <a:off x="14173200" y="63627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"/>
          <p:cNvCxnSpPr/>
          <p:nvPr/>
        </p:nvCxnSpPr>
        <p:spPr>
          <a:xfrm>
            <a:off x="14401800" y="63627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"/>
          <p:cNvCxnSpPr/>
          <p:nvPr/>
        </p:nvCxnSpPr>
        <p:spPr>
          <a:xfrm>
            <a:off x="14630400" y="70485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2"/>
          <p:cNvCxnSpPr/>
          <p:nvPr/>
        </p:nvCxnSpPr>
        <p:spPr>
          <a:xfrm>
            <a:off x="14630400" y="66675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"/>
          <p:cNvCxnSpPr/>
          <p:nvPr/>
        </p:nvCxnSpPr>
        <p:spPr>
          <a:xfrm>
            <a:off x="14630400" y="62865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"/>
          <p:cNvCxnSpPr/>
          <p:nvPr/>
        </p:nvCxnSpPr>
        <p:spPr>
          <a:xfrm>
            <a:off x="14859000" y="70485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"/>
          <p:cNvCxnSpPr/>
          <p:nvPr/>
        </p:nvCxnSpPr>
        <p:spPr>
          <a:xfrm>
            <a:off x="14859000" y="65151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"/>
          <p:cNvCxnSpPr/>
          <p:nvPr/>
        </p:nvCxnSpPr>
        <p:spPr>
          <a:xfrm>
            <a:off x="14935200" y="6210300"/>
            <a:ext cx="152400" cy="6858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"/>
          <p:cNvCxnSpPr/>
          <p:nvPr/>
        </p:nvCxnSpPr>
        <p:spPr>
          <a:xfrm>
            <a:off x="15240000" y="6591300"/>
            <a:ext cx="152400" cy="6096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2"/>
          <p:cNvCxnSpPr/>
          <p:nvPr/>
        </p:nvCxnSpPr>
        <p:spPr>
          <a:xfrm>
            <a:off x="15163800" y="6972300"/>
            <a:ext cx="0" cy="5334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"/>
          <p:cNvCxnSpPr/>
          <p:nvPr/>
        </p:nvCxnSpPr>
        <p:spPr>
          <a:xfrm>
            <a:off x="15087600" y="6286500"/>
            <a:ext cx="152400" cy="6096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"/>
          <p:cNvCxnSpPr/>
          <p:nvPr/>
        </p:nvCxnSpPr>
        <p:spPr>
          <a:xfrm>
            <a:off x="15163800" y="6057900"/>
            <a:ext cx="152400" cy="609600"/>
          </a:xfrm>
          <a:prstGeom prst="straightConnector1">
            <a:avLst/>
          </a:prstGeom>
          <a:noFill/>
          <a:ln cap="flat" cmpd="sng" w="57150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</cp:coreProperties>
</file>