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2209558"/>
          </a:xfrm>
          <a:custGeom>
            <a:avLst/>
            <a:gdLst/>
            <a:ahLst/>
            <a:cxnLst/>
            <a:rect r="r" b="b" t="t" l="l"/>
            <a:pathLst>
              <a:path h="2209558" w="18288000">
                <a:moveTo>
                  <a:pt x="0" y="0"/>
                </a:moveTo>
                <a:lnTo>
                  <a:pt x="18288000" y="0"/>
                </a:lnTo>
                <a:lnTo>
                  <a:pt x="18288000" y="2209558"/>
                </a:lnTo>
                <a:lnTo>
                  <a:pt x="0" y="2209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044" y="2412414"/>
            <a:ext cx="5620076" cy="6065561"/>
          </a:xfrm>
          <a:custGeom>
            <a:avLst/>
            <a:gdLst/>
            <a:ahLst/>
            <a:cxnLst/>
            <a:rect r="r" b="b" t="t" l="l"/>
            <a:pathLst>
              <a:path h="6065561" w="5620076">
                <a:moveTo>
                  <a:pt x="0" y="0"/>
                </a:moveTo>
                <a:lnTo>
                  <a:pt x="5620077" y="0"/>
                </a:lnTo>
                <a:lnTo>
                  <a:pt x="5620077" y="6065561"/>
                </a:lnTo>
                <a:lnTo>
                  <a:pt x="0" y="60655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43" t="0" r="-52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5470" y="2412414"/>
            <a:ext cx="12129658" cy="1731513"/>
          </a:xfrm>
          <a:custGeom>
            <a:avLst/>
            <a:gdLst/>
            <a:ahLst/>
            <a:cxnLst/>
            <a:rect r="r" b="b" t="t" l="l"/>
            <a:pathLst>
              <a:path h="1731513" w="12129658">
                <a:moveTo>
                  <a:pt x="0" y="0"/>
                </a:moveTo>
                <a:lnTo>
                  <a:pt x="12129657" y="0"/>
                </a:lnTo>
                <a:lnTo>
                  <a:pt x="12129657" y="1731513"/>
                </a:lnTo>
                <a:lnTo>
                  <a:pt x="0" y="1731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35470" y="4409425"/>
            <a:ext cx="12129658" cy="1731513"/>
          </a:xfrm>
          <a:custGeom>
            <a:avLst/>
            <a:gdLst/>
            <a:ahLst/>
            <a:cxnLst/>
            <a:rect r="r" b="b" t="t" l="l"/>
            <a:pathLst>
              <a:path h="1731513" w="12129658">
                <a:moveTo>
                  <a:pt x="0" y="0"/>
                </a:moveTo>
                <a:lnTo>
                  <a:pt x="12129657" y="0"/>
                </a:lnTo>
                <a:lnTo>
                  <a:pt x="12129657" y="1731513"/>
                </a:lnTo>
                <a:lnTo>
                  <a:pt x="0" y="1731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5470" y="8407258"/>
            <a:ext cx="12129658" cy="1731513"/>
          </a:xfrm>
          <a:custGeom>
            <a:avLst/>
            <a:gdLst/>
            <a:ahLst/>
            <a:cxnLst/>
            <a:rect r="r" b="b" t="t" l="l"/>
            <a:pathLst>
              <a:path h="1731513" w="12129658">
                <a:moveTo>
                  <a:pt x="0" y="0"/>
                </a:moveTo>
                <a:lnTo>
                  <a:pt x="12129657" y="0"/>
                </a:lnTo>
                <a:lnTo>
                  <a:pt x="12129657" y="1731513"/>
                </a:lnTo>
                <a:lnTo>
                  <a:pt x="0" y="17315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35470" y="6408341"/>
            <a:ext cx="12129658" cy="1731513"/>
          </a:xfrm>
          <a:custGeom>
            <a:avLst/>
            <a:gdLst/>
            <a:ahLst/>
            <a:cxnLst/>
            <a:rect r="r" b="b" t="t" l="l"/>
            <a:pathLst>
              <a:path h="1731513" w="12129658">
                <a:moveTo>
                  <a:pt x="0" y="0"/>
                </a:moveTo>
                <a:lnTo>
                  <a:pt x="12129657" y="0"/>
                </a:lnTo>
                <a:lnTo>
                  <a:pt x="12129657" y="1731514"/>
                </a:lnTo>
                <a:lnTo>
                  <a:pt x="0" y="17315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044" y="8678000"/>
            <a:ext cx="5620076" cy="1460771"/>
          </a:xfrm>
          <a:custGeom>
            <a:avLst/>
            <a:gdLst/>
            <a:ahLst/>
            <a:cxnLst/>
            <a:rect r="r" b="b" t="t" l="l"/>
            <a:pathLst>
              <a:path h="1460771" w="5620076">
                <a:moveTo>
                  <a:pt x="0" y="0"/>
                </a:moveTo>
                <a:lnTo>
                  <a:pt x="5620077" y="0"/>
                </a:lnTo>
                <a:lnTo>
                  <a:pt x="5620077" y="1460771"/>
                </a:lnTo>
                <a:lnTo>
                  <a:pt x="0" y="1460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9" t="-8145" r="-11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DAF0S1s7T-s</dc:identifier>
  <dcterms:modified xsi:type="dcterms:W3CDTF">2011-08-01T06:04:30Z</dcterms:modified>
  <cp:revision>1</cp:revision>
</cp:coreProperties>
</file>