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西遊記…"/>
          <p:cNvSpPr txBox="1"/>
          <p:nvPr>
            <p:ph type="ctrTitle"/>
          </p:nvPr>
        </p:nvSpPr>
        <p:spPr>
          <a:xfrm>
            <a:off x="1778000" y="3676650"/>
            <a:ext cx="20828000" cy="46482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defTabSz="751205">
              <a:defRPr sz="10192">
                <a:solidFill>
                  <a:srgbClr val="FFFFFF"/>
                </a:solidFill>
              </a:defRPr>
            </a:pPr>
            <a:r>
              <a:t> 西遊記</a:t>
            </a:r>
          </a:p>
          <a:p>
            <a:pPr defTabSz="751205">
              <a:defRPr sz="10192">
                <a:solidFill>
                  <a:srgbClr val="FFFFFF"/>
                </a:solidFill>
              </a:defRPr>
            </a:pPr>
            <a:r>
              <a:t>《沙僧拜師、試禪心豬八戒撞天婚》</a:t>
            </a:r>
          </a:p>
        </p:txBody>
      </p:sp>
      <p:sp>
        <p:nvSpPr>
          <p:cNvPr id="138" name="信社"/>
          <p:cNvSpPr txBox="1"/>
          <p:nvPr>
            <p:ph type="subTitle" sz="quarter" idx="1"/>
          </p:nvPr>
        </p:nvSpPr>
        <p:spPr>
          <a:xfrm>
            <a:off x="1778000" y="8451850"/>
            <a:ext cx="20828000" cy="15875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信社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第三場（上）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第三場（上）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金家（門外）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第三場（中）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第三場（中）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金家（大廳）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鳥聲歌唱百花亭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鳥聲歌唱百花亭 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花間與哥誓盟訂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花香引來情蝶影 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春風笑面共訴情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第三場（中）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第三場（中）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金家（大廳）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第三場（下）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第三場（下）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金家（房內）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我三個女多才多藝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我三個女多才多藝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做我女婿唔蝕底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可惜你師傅唔願制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再咁講落去都冇計 都冇計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第三場（下）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第三場（下）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金家（房內）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第四場…"/>
          <p:cNvSpPr txBox="1"/>
          <p:nvPr>
            <p:ph type="ctrTitle"/>
          </p:nvPr>
        </p:nvSpPr>
        <p:spPr>
          <a:xfrm>
            <a:off x="1778000" y="-53257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第四場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後院/前廳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第五場…"/>
          <p:cNvSpPr txBox="1"/>
          <p:nvPr>
            <p:ph type="ctrTitle"/>
          </p:nvPr>
        </p:nvSpPr>
        <p:spPr>
          <a:xfrm>
            <a:off x="1778000" y="-53257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第五場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金家（大廳）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完"/>
          <p:cNvSpPr txBox="1"/>
          <p:nvPr>
            <p:ph type="ctrTitle"/>
          </p:nvPr>
        </p:nvSpPr>
        <p:spPr>
          <a:xfrm>
            <a:off x="1778000" y="-53257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第一場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第一場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河邊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八百流沙界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八百流沙界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三千弱水深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鵝毛飄不起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蘆花定底沉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第一場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第一場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河邊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睇佢一副古怪樣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睇佢一副古怪樣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就知佢係手下敗將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我金鋼棒一亮相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佢就知我有幾強 有幾強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第一場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第一場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河邊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第二場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第二場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流沙河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回望我一生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</p:spPr>
        <p:txBody>
          <a:bodyPr anchor="ctr"/>
          <a:lstStyle/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回望我一生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做個將軍盼望成大器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然後錯手打碎咗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大帝喜歡嘅寶燈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誰料到今我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被困水中靠食人盡興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淪落化身妖怪魔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635634">
              <a:defRPr sz="8624">
                <a:solidFill>
                  <a:srgbClr val="FFFFFF"/>
                </a:solidFill>
              </a:defRPr>
            </a:pPr>
            <a:r>
              <a:t>面對心魔極無助</a:t>
            </a:r>
            <a:endParaRPr sz="92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第二場…"/>
          <p:cNvSpPr txBox="1"/>
          <p:nvPr>
            <p:ph type="ctrTitle"/>
          </p:nvPr>
        </p:nvSpPr>
        <p:spPr>
          <a:xfrm>
            <a:off x="1778000" y="-1"/>
            <a:ext cx="20828000" cy="1382251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第二場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流沙河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