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docProps/app.xml" ContentType="application/vnd.openxmlformats-officedocument.extended-properties+xml"/>
  <Override PartName="/docProps/core.xml" ContentType="application/vnd.openxmlformats-package.core-propertie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Default Extension="png" ContentType="image/png"/>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7556500" cy="10693400"/>
  <p:notesSz cx="7556500" cy="10693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viewProps" Target="viewProps.xml"/><Relationship Id="rId4" Type="http://schemas.openxmlformats.org/officeDocument/2006/relationships/presProps" Target="presProps.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4954"/>
            <a:ext cx="6423025" cy="2245614"/>
          </a:xfrm>
          <a:prstGeom prst="rect">
            <a:avLst/>
          </a:prstGeom>
        </p:spPr>
        <p:txBody>
          <a:bodyPr wrap="square" lIns="0" tIns="0" rIns="0" bIns="0">
            <a:spAutoFit/>
          </a:bodyPr>
          <a:lstStyle>
            <a:lvl1pPr>
              <a:defRPr/>
            </a:lvl1pPr>
          </a:lstStyle>
          <a:p/>
        </p:txBody>
      </p:sp>
      <p:sp>
        <p:nvSpPr>
          <p:cNvPr id="3" name="Holder 3"/>
          <p:cNvSpPr>
            <a:spLocks noGrp="1"/>
          </p:cNvSpPr>
          <p:nvPr>
            <p:ph type="subTitle" idx="4"/>
          </p:nvPr>
        </p:nvSpPr>
        <p:spPr>
          <a:xfrm>
            <a:off x="1133475" y="5988304"/>
            <a:ext cx="5289550" cy="2673350"/>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idx="2" sz="half"/>
          </p:nvPr>
        </p:nvSpPr>
        <p:spPr>
          <a:xfrm>
            <a:off x="377825" y="2459482"/>
            <a:ext cx="3287077" cy="7057644"/>
          </a:xfrm>
          <a:prstGeom prst="rect">
            <a:avLst/>
          </a:prstGeom>
        </p:spPr>
        <p:txBody>
          <a:bodyPr wrap="square" lIns="0" tIns="0" rIns="0" bIns="0">
            <a:spAutoFit/>
          </a:bodyPr>
          <a:lstStyle>
            <a:lvl1pPr>
              <a:defRPr/>
            </a:lvl1pPr>
          </a:lstStyle>
          <a:p/>
        </p:txBody>
      </p:sp>
      <p:sp>
        <p:nvSpPr>
          <p:cNvPr id="4" name="Holder 4"/>
          <p:cNvSpPr>
            <a:spLocks noGrp="1"/>
          </p:cNvSpPr>
          <p:nvPr>
            <p:ph idx="3" sz="half"/>
          </p:nvPr>
        </p:nvSpPr>
        <p:spPr>
          <a:xfrm>
            <a:off x="3891597" y="2459482"/>
            <a:ext cx="3287077" cy="7057644"/>
          </a:xfrm>
          <a:prstGeom prst="rect">
            <a:avLst/>
          </a:prstGeom>
        </p:spPr>
        <p:txBody>
          <a:bodyPr wrap="square" lIns="0" tIns="0" rIns="0" bIns="0">
            <a:spAutoFit/>
          </a:bodyPr>
          <a:lstStyle>
            <a:lvl1pPr>
              <a:defRPr/>
            </a:lvl1pPr>
          </a:lstStyle>
          <a:p/>
        </p:txBody>
      </p:sp>
      <p:sp>
        <p:nvSpPr>
          <p:cNvPr id="5" name="Holder 5"/>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7" name="Holder 7"/>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p:txBody>
      </p:sp>
      <p:sp>
        <p:nvSpPr>
          <p:cNvPr id="3" name="Holder 3"/>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5" name="Holder 5"/>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1" name=""/>
        <p:cNvGrpSpPr/>
        <p:nvPr/>
      </p:nvGrpSpPr>
      <p:grpSpPr>
        <a:xfrm>
          <a:off x="0" y="0"/>
          <a:ext cx="0" cy="0"/>
          <a:chOff x="0" y="0"/>
          <a:chExt cx="0" cy="0"/>
        </a:xfrm>
      </p:grpSpPr>
      <p:sp>
        <p:nvSpPr>
          <p:cNvPr id="2" name="Holder 2"/>
          <p:cNvSpPr>
            <a:spLocks noGrp="1"/>
          </p:cNvSpPr>
          <p:nvPr>
            <p:ph type="ftr" idx="5" sz="quarter"/>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idx="6" sz="half"/>
          </p:nvPr>
        </p:nvSpPr>
        <p:spPr/>
        <p:txBody>
          <a:bodyPr lIns="0" tIns="0" rIns="0" bIns="0"/>
          <a:lstStyle>
            <a:lvl1pPr algn="l">
              <a:defRPr>
                <a:solidFill>
                  <a:schemeClr val="tx1">
                    <a:tint val="75000"/>
                  </a:schemeClr>
                </a:solidFill>
              </a:defRPr>
            </a:lvl1pPr>
          </a:lstStyle>
          <a:p>
            <a:fld id="{1D8BD707-D9CF-40AE-B4C6-C98DA3205C09}" type="datetimeFigureOut">
              <a:rPr lang="en-US"/>
            </a:fld>
          </a:p>
        </p:txBody>
      </p:sp>
      <p:sp>
        <p:nvSpPr>
          <p:cNvPr id="4" name="Holder 4"/>
          <p:cNvSpPr>
            <a:spLocks noGrp="1"/>
          </p:cNvSpPr>
          <p:nvPr>
            <p:ph type="sldNum" idx="7" sz="quarter"/>
          </p:nvPr>
        </p:nvSpPr>
        <p:spPr/>
        <p:txBody>
          <a:bodyPr lIns="0" tIns="0" rIns="0" bIns="0"/>
          <a:lstStyle>
            <a:lvl1pPr algn="r">
              <a:defRPr>
                <a:solidFill>
                  <a:schemeClr val="tx1">
                    <a:tint val="75000"/>
                  </a:schemeClr>
                </a:solidFill>
              </a:defRPr>
            </a:lvl1pPr>
          </a:lstStyle>
          <a:p>
            <a:fld id="{B6F15528-21DE-4FAA-801E-634DDDAF4B2B}" type="slidenum">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825" y="427736"/>
            <a:ext cx="6800850" cy="1710944"/>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825" y="2459482"/>
            <a:ext cx="6800850"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69210" y="9944862"/>
            <a:ext cx="2418080"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7825" y="9944862"/>
            <a:ext cx="173799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40680" y="9944862"/>
            <a:ext cx="173799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p>
        </p:txBody>
      </p:sp>
    </p:spTree>
  </p:cSld>
  <p:clrMap folHlink="folHlink" hlink="hlink" accent1="accent1" accent2="accent2" accent3="accent3" accent4="accent4" accent5="accent5" accent6="accent6" tx2="dk2" bg2="lt2" tx1="dk1" bg1="lt1"/>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6" Type="http://schemas.openxmlformats.org/officeDocument/2006/relationships/image" Target="../media/image3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8.png"/><Relationship Id="rId3" Type="http://schemas.openxmlformats.org/officeDocument/2006/relationships/image" Target="../media/image39.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1.png"/><Relationship Id="rId3" Type="http://schemas.openxmlformats.org/officeDocument/2006/relationships/image" Target="../media/image42.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4.png"/><Relationship Id="rId3" Type="http://schemas.openxmlformats.org/officeDocument/2006/relationships/image" Target="../media/image4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6.png"/><Relationship Id="rId3" Type="http://schemas.openxmlformats.org/officeDocument/2006/relationships/image" Target="../media/image47.png"/><Relationship Id="rId4" Type="http://schemas.openxmlformats.org/officeDocument/2006/relationships/image" Target="../media/image4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49.png"/><Relationship Id="rId3" Type="http://schemas.openxmlformats.org/officeDocument/2006/relationships/image" Target="../media/image50.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5.png"/><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7.png"/><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2445715"/>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1002006" y="6000191"/>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4" name="object 4"/>
          <p:cNvSpPr/>
          <p:nvPr/>
        </p:nvSpPr>
        <p:spPr>
          <a:xfrm>
            <a:off x="999088" y="872385"/>
            <a:ext cx="2146021" cy="262940"/>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965483" y="794077"/>
            <a:ext cx="2191385" cy="510540"/>
          </a:xfrm>
          <a:prstGeom prst="rect">
            <a:avLst/>
          </a:prstGeom>
        </p:spPr>
        <p:txBody>
          <a:bodyPr wrap="square" lIns="0" tIns="0" rIns="0" bIns="0" rtlCol="0" vert="horz">
            <a:spAutoFit/>
          </a:bodyPr>
          <a:lstStyle/>
          <a:p>
            <a:pPr marL="12700">
              <a:lnSpc>
                <a:spcPct val="100000"/>
              </a:lnSpc>
            </a:pPr>
            <a:r>
              <a:rPr dirty="0" sz="2200" spc="-140">
                <a:latin typeface="Lucida Sans"/>
                <a:cs typeface="Lucida Sans"/>
              </a:rPr>
              <a:t>PythonCheatSheet</a:t>
            </a:r>
            <a:endParaRPr sz="2200">
              <a:latin typeface="Lucida Sans"/>
              <a:cs typeface="Lucida Sans"/>
            </a:endParaRPr>
          </a:p>
        </p:txBody>
      </p:sp>
      <p:sp>
        <p:nvSpPr>
          <p:cNvPr id="6" name="object 6"/>
          <p:cNvSpPr/>
          <p:nvPr/>
        </p:nvSpPr>
        <p:spPr>
          <a:xfrm>
            <a:off x="368299" y="368300"/>
            <a:ext cx="0" cy="0"/>
          </a:xfrm>
          <a:custGeom>
            <a:avLst/>
            <a:gdLst/>
            <a:ahLst/>
            <a:cxnLst/>
            <a:rect l="l" t="t" r="r" b="b"/>
            <a:pathLst>
              <a:path w="0" h="0">
                <a:moveTo>
                  <a:pt x="0" y="0"/>
                </a:moveTo>
                <a:close/>
              </a:path>
            </a:pathLst>
          </a:custGeom>
          <a:solidFill>
            <a:srgbClr val="258FB8"/>
          </a:solidFill>
        </p:spPr>
        <p:txBody>
          <a:bodyPr wrap="square" lIns="0" tIns="0" rIns="0" bIns="0" rtlCol="0"/>
          <a:lstStyle/>
          <a:p/>
        </p:txBody>
      </p:sp>
      <p:sp>
        <p:nvSpPr>
          <p:cNvPr id="7" name="object 7"/>
          <p:cNvSpPr/>
          <p:nvPr/>
        </p:nvSpPr>
        <p:spPr>
          <a:xfrm>
            <a:off x="981899" y="1400026"/>
            <a:ext cx="364543" cy="175341"/>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368299" y="368300"/>
            <a:ext cx="0" cy="0"/>
          </a:xfrm>
          <a:custGeom>
            <a:avLst/>
            <a:gdLst/>
            <a:ahLst/>
            <a:cxnLst/>
            <a:rect l="l" t="t" r="r" b="b"/>
            <a:pathLst>
              <a:path w="0" h="0">
                <a:moveTo>
                  <a:pt x="0" y="0"/>
                </a:moveTo>
                <a:close/>
              </a:path>
            </a:pathLst>
          </a:custGeom>
          <a:solidFill>
            <a:srgbClr val="258FB8"/>
          </a:solidFill>
        </p:spPr>
        <p:txBody>
          <a:bodyPr wrap="square" lIns="0" tIns="0" rIns="0" bIns="0" rtlCol="0"/>
          <a:lstStyle/>
          <a:p/>
        </p:txBody>
      </p:sp>
      <p:sp>
        <p:nvSpPr>
          <p:cNvPr id="9" name="object 9"/>
          <p:cNvSpPr/>
          <p:nvPr/>
        </p:nvSpPr>
        <p:spPr>
          <a:xfrm>
            <a:off x="981933" y="2125024"/>
            <a:ext cx="2396441" cy="168858"/>
          </a:xfrm>
          <a:prstGeom prst="rect">
            <a:avLst/>
          </a:prstGeom>
          <a:blipFill>
            <a:blip r:embed="rId4" cstate="print"/>
            <a:stretch>
              <a:fillRect/>
            </a:stretch>
          </a:blipFill>
        </p:spPr>
        <p:txBody>
          <a:bodyPr wrap="square" lIns="0" tIns="0" rIns="0" bIns="0" rtlCol="0"/>
          <a:lstStyle/>
          <a:p/>
        </p:txBody>
      </p:sp>
      <p:sp>
        <p:nvSpPr>
          <p:cNvPr id="10" name="object 10"/>
          <p:cNvSpPr/>
          <p:nvPr/>
        </p:nvSpPr>
        <p:spPr>
          <a:xfrm>
            <a:off x="368299" y="368300"/>
            <a:ext cx="0" cy="0"/>
          </a:xfrm>
          <a:custGeom>
            <a:avLst/>
            <a:gdLst/>
            <a:ahLst/>
            <a:cxnLst/>
            <a:rect l="l" t="t" r="r" b="b"/>
            <a:pathLst>
              <a:path w="0" h="0">
                <a:moveTo>
                  <a:pt x="0" y="0"/>
                </a:moveTo>
                <a:close/>
              </a:path>
            </a:pathLst>
          </a:custGeom>
          <a:solidFill>
            <a:srgbClr val="258FB8"/>
          </a:solidFill>
        </p:spPr>
        <p:txBody>
          <a:bodyPr wrap="square" lIns="0" tIns="0" rIns="0" bIns="0" rtlCol="0"/>
          <a:lstStyle/>
          <a:p/>
        </p:txBody>
      </p:sp>
      <p:sp>
        <p:nvSpPr>
          <p:cNvPr id="11" name="object 11"/>
          <p:cNvSpPr txBox="1"/>
          <p:nvPr/>
        </p:nvSpPr>
        <p:spPr>
          <a:xfrm>
            <a:off x="965483" y="1375328"/>
            <a:ext cx="5214620" cy="1621155"/>
          </a:xfrm>
          <a:prstGeom prst="rect">
            <a:avLst/>
          </a:prstGeom>
        </p:spPr>
        <p:txBody>
          <a:bodyPr wrap="square" lIns="0" tIns="0" rIns="0" bIns="0" rtlCol="0" vert="horz">
            <a:spAutoFit/>
          </a:bodyPr>
          <a:lstStyle/>
          <a:p>
            <a:pPr marL="12700">
              <a:lnSpc>
                <a:spcPct val="100000"/>
              </a:lnSpc>
            </a:pPr>
            <a:r>
              <a:rPr dirty="0" sz="1450" spc="10">
                <a:latin typeface="宋体"/>
                <a:cs typeface="宋体"/>
              </a:rPr>
              <a:t>综述</a:t>
            </a:r>
            <a:endParaRPr sz="1450">
              <a:latin typeface="宋体"/>
              <a:cs typeface="宋体"/>
            </a:endParaRPr>
          </a:p>
          <a:p>
            <a:pPr>
              <a:lnSpc>
                <a:spcPct val="100000"/>
              </a:lnSpc>
            </a:pPr>
            <a:endParaRPr sz="1400">
              <a:latin typeface="Times New Roman"/>
              <a:cs typeface="Times New Roman"/>
            </a:endParaRPr>
          </a:p>
          <a:p>
            <a:pPr>
              <a:lnSpc>
                <a:spcPct val="100000"/>
              </a:lnSpc>
              <a:spcBef>
                <a:spcPts val="35"/>
              </a:spcBef>
            </a:pPr>
            <a:endParaRPr sz="1950">
              <a:latin typeface="Times New Roman"/>
              <a:cs typeface="Times New Roman"/>
            </a:endParaRPr>
          </a:p>
          <a:p>
            <a:pPr marL="12700">
              <a:lnSpc>
                <a:spcPct val="100000"/>
              </a:lnSpc>
            </a:pPr>
            <a:r>
              <a:rPr dirty="0" sz="1150" spc="20">
                <a:latin typeface="宋体"/>
                <a:cs typeface="宋体"/>
              </a:rPr>
              <a:t>变</a:t>
            </a:r>
            <a:r>
              <a:rPr dirty="0" sz="1150" spc="20">
                <a:latin typeface="Microsoft JhengHei"/>
                <a:cs typeface="Microsoft JhengHei"/>
              </a:rPr>
              <a:t>量</a:t>
            </a:r>
            <a:r>
              <a:rPr dirty="0" sz="1150" spc="20">
                <a:latin typeface="宋体"/>
                <a:cs typeface="宋体"/>
              </a:rPr>
              <a:t>和</a:t>
            </a:r>
            <a:r>
              <a:rPr dirty="0" sz="1150" spc="20">
                <a:latin typeface="Microsoft JhengHei"/>
                <a:cs typeface="Microsoft JhengHei"/>
              </a:rPr>
              <a:t>字</a:t>
            </a:r>
            <a:r>
              <a:rPr dirty="0" sz="1150" spc="20">
                <a:latin typeface="宋体"/>
                <a:cs typeface="宋体"/>
              </a:rPr>
              <a:t>符</a:t>
            </a:r>
            <a:r>
              <a:rPr dirty="0" sz="1150" spc="20">
                <a:latin typeface="Microsoft JhengHei"/>
                <a:cs typeface="Microsoft JhengHei"/>
              </a:rPr>
              <a:t>串</a:t>
            </a:r>
            <a:r>
              <a:rPr dirty="0" sz="1150" spc="-75">
                <a:latin typeface="宋体"/>
                <a:cs typeface="宋体"/>
              </a:rPr>
              <a:t>（</a:t>
            </a:r>
            <a:r>
              <a:rPr dirty="0" sz="1300" spc="-75">
                <a:latin typeface="Lucida Sans"/>
                <a:cs typeface="Lucida Sans"/>
              </a:rPr>
              <a:t>Variable</a:t>
            </a:r>
            <a:r>
              <a:rPr dirty="0" sz="1300" spc="-170">
                <a:latin typeface="Lucida Sans"/>
                <a:cs typeface="Lucida Sans"/>
              </a:rPr>
              <a:t> </a:t>
            </a:r>
            <a:r>
              <a:rPr dirty="0" sz="1300" spc="-85">
                <a:latin typeface="Lucida Sans"/>
                <a:cs typeface="Lucida Sans"/>
              </a:rPr>
              <a:t>and</a:t>
            </a:r>
            <a:r>
              <a:rPr dirty="0" sz="1300" spc="-170">
                <a:latin typeface="Lucida Sans"/>
                <a:cs typeface="Lucida Sans"/>
              </a:rPr>
              <a:t> </a:t>
            </a:r>
            <a:r>
              <a:rPr dirty="0" sz="1300" spc="-65">
                <a:latin typeface="Lucida Sans"/>
                <a:cs typeface="Lucida Sans"/>
              </a:rPr>
              <a:t>String</a:t>
            </a:r>
            <a:r>
              <a:rPr dirty="0" sz="1150" spc="-65">
                <a:latin typeface="宋体"/>
                <a:cs typeface="宋体"/>
              </a:rPr>
              <a:t>）</a:t>
            </a:r>
            <a:endParaRPr sz="1150">
              <a:latin typeface="宋体"/>
              <a:cs typeface="宋体"/>
            </a:endParaRPr>
          </a:p>
          <a:p>
            <a:pPr>
              <a:lnSpc>
                <a:spcPct val="100000"/>
              </a:lnSpc>
            </a:pPr>
            <a:endParaRPr sz="1100">
              <a:latin typeface="Times New Roman"/>
              <a:cs typeface="Times New Roman"/>
            </a:endParaRPr>
          </a:p>
          <a:p>
            <a:pPr marL="121920">
              <a:lnSpc>
                <a:spcPct val="100000"/>
              </a:lnSpc>
            </a:pPr>
            <a:r>
              <a:rPr dirty="0" sz="950" spc="25">
                <a:solidFill>
                  <a:srgbClr val="545454"/>
                </a:solidFill>
                <a:latin typeface="宋体"/>
                <a:cs typeface="宋体"/>
              </a:rPr>
              <a:t>“变量用来存储具体的值，“字符串”由一连串的字符组成，并用单引号或者双引号括起来。</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pPr>
            <a:r>
              <a:rPr dirty="0" sz="950" spc="25">
                <a:solidFill>
                  <a:srgbClr val="545454"/>
                </a:solidFill>
                <a:latin typeface="Microsoft JhengHei"/>
                <a:cs typeface="Microsoft JhengHei"/>
              </a:rPr>
              <a:t>打</a:t>
            </a:r>
            <a:r>
              <a:rPr dirty="0" sz="950" spc="240">
                <a:solidFill>
                  <a:srgbClr val="545454"/>
                </a:solidFill>
                <a:latin typeface="宋体"/>
                <a:cs typeface="宋体"/>
              </a:rPr>
              <a:t>印</a:t>
            </a:r>
            <a:r>
              <a:rPr dirty="0" sz="1100" spc="-70">
                <a:solidFill>
                  <a:srgbClr val="545454"/>
                </a:solidFill>
                <a:latin typeface="Lucida Sans"/>
                <a:cs typeface="Lucida Sans"/>
              </a:rPr>
              <a:t>Hello</a:t>
            </a:r>
            <a:r>
              <a:rPr dirty="0" sz="1100" spc="-210">
                <a:solidFill>
                  <a:srgbClr val="545454"/>
                </a:solidFill>
                <a:latin typeface="Lucida Sans"/>
                <a:cs typeface="Lucida Sans"/>
              </a:rPr>
              <a:t> </a:t>
            </a:r>
            <a:r>
              <a:rPr dirty="0" sz="1100" spc="-75">
                <a:solidFill>
                  <a:srgbClr val="545454"/>
                </a:solidFill>
                <a:latin typeface="Lucida Sans"/>
                <a:cs typeface="Lucida Sans"/>
              </a:rPr>
              <a:t>World</a:t>
            </a:r>
            <a:endParaRPr sz="1100">
              <a:latin typeface="Lucida Sans"/>
              <a:cs typeface="Lucida Sans"/>
            </a:endParaRPr>
          </a:p>
        </p:txBody>
      </p:sp>
      <p:sp>
        <p:nvSpPr>
          <p:cNvPr id="12" name="object 12"/>
          <p:cNvSpPr txBox="1"/>
          <p:nvPr/>
        </p:nvSpPr>
        <p:spPr>
          <a:xfrm>
            <a:off x="965483" y="3497193"/>
            <a:ext cx="1473200" cy="261620"/>
          </a:xfrm>
          <a:prstGeom prst="rect">
            <a:avLst/>
          </a:prstGeom>
        </p:spPr>
        <p:txBody>
          <a:bodyPr wrap="square" lIns="0" tIns="0" rIns="0" bIns="0" rtlCol="0" vert="horz">
            <a:spAutoFit/>
          </a:bodyPr>
          <a:lstStyle/>
          <a:p>
            <a:pPr marL="12700">
              <a:lnSpc>
                <a:spcPct val="100000"/>
              </a:lnSpc>
            </a:pPr>
            <a:r>
              <a:rPr dirty="0" sz="1100" spc="-70">
                <a:solidFill>
                  <a:srgbClr val="545454"/>
                </a:solidFill>
                <a:latin typeface="Lucida Sans"/>
                <a:cs typeface="Lucida Sans"/>
              </a:rPr>
              <a:t>Hello</a:t>
            </a:r>
            <a:r>
              <a:rPr dirty="0" sz="1100" spc="-170">
                <a:solidFill>
                  <a:srgbClr val="545454"/>
                </a:solidFill>
                <a:latin typeface="Lucida Sans"/>
                <a:cs typeface="Lucida Sans"/>
              </a:rPr>
              <a:t> </a:t>
            </a:r>
            <a:r>
              <a:rPr dirty="0" sz="1100" spc="-75">
                <a:solidFill>
                  <a:srgbClr val="545454"/>
                </a:solidFill>
                <a:latin typeface="Lucida Sans"/>
                <a:cs typeface="Lucida Sans"/>
              </a:rPr>
              <a:t>World</a:t>
            </a:r>
            <a:r>
              <a:rPr dirty="0" sz="1100" spc="-170">
                <a:solidFill>
                  <a:srgbClr val="545454"/>
                </a:solidFill>
                <a:latin typeface="Lucida Sans"/>
                <a:cs typeface="Lucida Sans"/>
              </a:rPr>
              <a:t> </a:t>
            </a:r>
            <a:r>
              <a:rPr dirty="0" sz="950" spc="25">
                <a:solidFill>
                  <a:srgbClr val="545454"/>
                </a:solidFill>
                <a:latin typeface="Microsoft JhengHei"/>
                <a:cs typeface="Microsoft JhengHei"/>
              </a:rPr>
              <a:t>存</a:t>
            </a:r>
            <a:r>
              <a:rPr dirty="0" sz="950" spc="25">
                <a:solidFill>
                  <a:srgbClr val="545454"/>
                </a:solidFill>
                <a:latin typeface="宋体"/>
                <a:cs typeface="宋体"/>
              </a:rPr>
              <a:t>储在变</a:t>
            </a:r>
            <a:r>
              <a:rPr dirty="0" sz="950" spc="25">
                <a:solidFill>
                  <a:srgbClr val="545454"/>
                </a:solidFill>
                <a:latin typeface="Microsoft JhengHei"/>
                <a:cs typeface="Microsoft JhengHei"/>
              </a:rPr>
              <a:t>量⾥</a:t>
            </a:r>
            <a:endParaRPr sz="950">
              <a:latin typeface="Microsoft JhengHei"/>
              <a:cs typeface="Microsoft JhengHei"/>
            </a:endParaRPr>
          </a:p>
        </p:txBody>
      </p:sp>
      <p:sp>
        <p:nvSpPr>
          <p:cNvPr id="13" name="object 13"/>
          <p:cNvSpPr txBox="1"/>
          <p:nvPr/>
        </p:nvSpPr>
        <p:spPr>
          <a:xfrm>
            <a:off x="965483" y="4431068"/>
            <a:ext cx="64516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字</a:t>
            </a:r>
            <a:r>
              <a:rPr dirty="0" sz="950" spc="25">
                <a:solidFill>
                  <a:srgbClr val="545454"/>
                </a:solidFill>
                <a:latin typeface="宋体"/>
                <a:cs typeface="宋体"/>
              </a:rPr>
              <a:t>符</a:t>
            </a:r>
            <a:r>
              <a:rPr dirty="0" sz="950" spc="25">
                <a:solidFill>
                  <a:srgbClr val="545454"/>
                </a:solidFill>
                <a:latin typeface="Microsoft JhengHei"/>
                <a:cs typeface="Microsoft JhengHei"/>
              </a:rPr>
              <a:t>串</a:t>
            </a:r>
            <a:r>
              <a:rPr dirty="0" sz="950" spc="25">
                <a:solidFill>
                  <a:srgbClr val="545454"/>
                </a:solidFill>
                <a:latin typeface="宋体"/>
                <a:cs typeface="宋体"/>
              </a:rPr>
              <a:t>连接</a:t>
            </a:r>
            <a:endParaRPr sz="950">
              <a:latin typeface="宋体"/>
              <a:cs typeface="宋体"/>
            </a:endParaRPr>
          </a:p>
        </p:txBody>
      </p:sp>
      <p:sp>
        <p:nvSpPr>
          <p:cNvPr id="14" name="object 14"/>
          <p:cNvSpPr/>
          <p:nvPr/>
        </p:nvSpPr>
        <p:spPr>
          <a:xfrm>
            <a:off x="983012" y="5679501"/>
            <a:ext cx="800549" cy="147222"/>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368299" y="368300"/>
            <a:ext cx="0" cy="0"/>
          </a:xfrm>
          <a:custGeom>
            <a:avLst/>
            <a:gdLst/>
            <a:ahLst/>
            <a:cxnLst/>
            <a:rect l="l" t="t" r="r" b="b"/>
            <a:pathLst>
              <a:path w="0" h="0">
                <a:moveTo>
                  <a:pt x="0" y="0"/>
                </a:moveTo>
                <a:close/>
              </a:path>
            </a:pathLst>
          </a:custGeom>
          <a:solidFill>
            <a:srgbClr val="258FB8"/>
          </a:solidFill>
        </p:spPr>
        <p:txBody>
          <a:bodyPr wrap="square" lIns="0" tIns="0" rIns="0" bIns="0" rtlCol="0"/>
          <a:lstStyle/>
          <a:p/>
        </p:txBody>
      </p:sp>
      <p:sp>
        <p:nvSpPr>
          <p:cNvPr id="16" name="object 16"/>
          <p:cNvSpPr txBox="1"/>
          <p:nvPr/>
        </p:nvSpPr>
        <p:spPr>
          <a:xfrm>
            <a:off x="965483" y="5644503"/>
            <a:ext cx="5586095" cy="90678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列</a:t>
            </a:r>
            <a:r>
              <a:rPr dirty="0" sz="1150" spc="20">
                <a:latin typeface="宋体"/>
                <a:cs typeface="宋体"/>
              </a:rPr>
              <a:t>表（</a:t>
            </a:r>
            <a:r>
              <a:rPr dirty="0" sz="1300" spc="-60">
                <a:latin typeface="Lucida Sans"/>
                <a:cs typeface="Lucida Sans"/>
              </a:rPr>
              <a:t>Li</a:t>
            </a:r>
            <a:r>
              <a:rPr dirty="0" sz="1300" spc="-145">
                <a:latin typeface="Lucida Sans"/>
                <a:cs typeface="Lucida Sans"/>
              </a:rPr>
              <a:t>s</a:t>
            </a:r>
            <a:r>
              <a:rPr dirty="0" sz="1300" spc="-60">
                <a:latin typeface="Lucida Sans"/>
                <a:cs typeface="Lucida Sans"/>
              </a:rPr>
              <a:t>t</a:t>
            </a:r>
            <a:r>
              <a:rPr dirty="0" sz="1300" spc="-114">
                <a:latin typeface="Lucida Sans"/>
                <a:cs typeface="Lucida Sans"/>
              </a:rPr>
              <a:t>s</a:t>
            </a:r>
            <a:r>
              <a:rPr dirty="0" sz="1150" spc="20">
                <a:latin typeface="宋体"/>
                <a:cs typeface="宋体"/>
              </a:rPr>
              <a:t>）</a:t>
            </a:r>
            <a:endParaRPr sz="1150">
              <a:latin typeface="宋体"/>
              <a:cs typeface="宋体"/>
            </a:endParaRPr>
          </a:p>
          <a:p>
            <a:pPr>
              <a:lnSpc>
                <a:spcPct val="100000"/>
              </a:lnSpc>
            </a:pPr>
            <a:endParaRPr sz="1100">
              <a:latin typeface="Times New Roman"/>
              <a:cs typeface="Times New Roman"/>
            </a:endParaRPr>
          </a:p>
          <a:p>
            <a:pPr marL="121920">
              <a:lnSpc>
                <a:spcPct val="100000"/>
              </a:lnSpc>
            </a:pPr>
            <a:r>
              <a:rPr dirty="0" sz="950" spc="25">
                <a:solidFill>
                  <a:srgbClr val="545454"/>
                </a:solidFill>
                <a:latin typeface="宋体"/>
                <a:cs typeface="宋体"/>
              </a:rPr>
              <a:t>列表将元素按照一定顺序存储起来，用户可以使用索引</a:t>
            </a:r>
            <a:r>
              <a:rPr dirty="0" sz="950" spc="30">
                <a:solidFill>
                  <a:srgbClr val="545454"/>
                </a:solidFill>
                <a:latin typeface="宋体"/>
                <a:cs typeface="宋体"/>
              </a:rPr>
              <a:t> </a:t>
            </a:r>
            <a:r>
              <a:rPr dirty="0" sz="950" spc="45">
                <a:solidFill>
                  <a:srgbClr val="545454"/>
                </a:solidFill>
                <a:latin typeface="宋体"/>
                <a:cs typeface="宋体"/>
              </a:rPr>
              <a:t>index</a:t>
            </a:r>
            <a:r>
              <a:rPr dirty="0" sz="950" spc="30">
                <a:solidFill>
                  <a:srgbClr val="545454"/>
                </a:solidFill>
                <a:latin typeface="宋体"/>
                <a:cs typeface="宋体"/>
              </a:rPr>
              <a:t> </a:t>
            </a:r>
            <a:r>
              <a:rPr dirty="0" sz="950" spc="25">
                <a:solidFill>
                  <a:srgbClr val="545454"/>
                </a:solidFill>
                <a:latin typeface="宋体"/>
                <a:cs typeface="宋体"/>
              </a:rPr>
              <a:t>或者循环</a:t>
            </a:r>
            <a:r>
              <a:rPr dirty="0" sz="950" spc="30">
                <a:solidFill>
                  <a:srgbClr val="545454"/>
                </a:solidFill>
                <a:latin typeface="宋体"/>
                <a:cs typeface="宋体"/>
              </a:rPr>
              <a:t> </a:t>
            </a:r>
            <a:r>
              <a:rPr dirty="0" sz="950" spc="45">
                <a:solidFill>
                  <a:srgbClr val="545454"/>
                </a:solidFill>
                <a:latin typeface="宋体"/>
                <a:cs typeface="宋体"/>
              </a:rPr>
              <a:t>loop</a:t>
            </a:r>
            <a:r>
              <a:rPr dirty="0" sz="950" spc="30">
                <a:solidFill>
                  <a:srgbClr val="545454"/>
                </a:solidFill>
                <a:latin typeface="宋体"/>
                <a:cs typeface="宋体"/>
              </a:rPr>
              <a:t> </a:t>
            </a:r>
            <a:r>
              <a:rPr dirty="0" sz="950" spc="25">
                <a:solidFill>
                  <a:srgbClr val="545454"/>
                </a:solidFill>
                <a:latin typeface="宋体"/>
                <a:cs typeface="宋体"/>
              </a:rPr>
              <a:t>来对元素进行操作。</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创</a:t>
            </a:r>
            <a:r>
              <a:rPr dirty="0" sz="950" spc="25">
                <a:solidFill>
                  <a:srgbClr val="545454"/>
                </a:solidFill>
                <a:latin typeface="宋体"/>
                <a:cs typeface="宋体"/>
              </a:rPr>
              <a:t>建</a:t>
            </a:r>
            <a:r>
              <a:rPr dirty="0" sz="950" spc="25">
                <a:solidFill>
                  <a:srgbClr val="545454"/>
                </a:solidFill>
                <a:latin typeface="Microsoft JhengHei"/>
                <a:cs typeface="Microsoft JhengHei"/>
              </a:rPr>
              <a:t>⼀个列</a:t>
            </a:r>
            <a:r>
              <a:rPr dirty="0" sz="950" spc="25">
                <a:solidFill>
                  <a:srgbClr val="545454"/>
                </a:solidFill>
                <a:latin typeface="宋体"/>
                <a:cs typeface="宋体"/>
              </a:rPr>
              <a:t>表</a:t>
            </a:r>
            <a:endParaRPr sz="950">
              <a:latin typeface="宋体"/>
              <a:cs typeface="宋体"/>
            </a:endParaRPr>
          </a:p>
        </p:txBody>
      </p:sp>
      <p:sp>
        <p:nvSpPr>
          <p:cNvPr id="17" name="object 17"/>
          <p:cNvSpPr txBox="1"/>
          <p:nvPr/>
        </p:nvSpPr>
        <p:spPr>
          <a:xfrm>
            <a:off x="965483" y="7070720"/>
            <a:ext cx="12642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获取</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的</a:t>
            </a:r>
            <a:r>
              <a:rPr dirty="0" sz="950" spc="25">
                <a:solidFill>
                  <a:srgbClr val="545454"/>
                </a:solidFill>
                <a:latin typeface="宋体"/>
                <a:cs typeface="宋体"/>
              </a:rPr>
              <a:t>第</a:t>
            </a:r>
            <a:r>
              <a:rPr dirty="0" sz="950" spc="25">
                <a:solidFill>
                  <a:srgbClr val="545454"/>
                </a:solidFill>
                <a:latin typeface="Microsoft JhengHei"/>
                <a:cs typeface="Microsoft JhengHei"/>
              </a:rPr>
              <a:t>⼀个</a:t>
            </a:r>
            <a:r>
              <a:rPr dirty="0" sz="950" spc="25">
                <a:solidFill>
                  <a:srgbClr val="545454"/>
                </a:solidFill>
                <a:latin typeface="宋体"/>
                <a:cs typeface="宋体"/>
              </a:rPr>
              <a:t>元素</a:t>
            </a:r>
            <a:endParaRPr sz="950">
              <a:latin typeface="宋体"/>
              <a:cs typeface="宋体"/>
            </a:endParaRPr>
          </a:p>
        </p:txBody>
      </p:sp>
      <p:sp>
        <p:nvSpPr>
          <p:cNvPr id="18" name="object 18"/>
          <p:cNvSpPr txBox="1"/>
          <p:nvPr/>
        </p:nvSpPr>
        <p:spPr>
          <a:xfrm>
            <a:off x="965483" y="7842603"/>
            <a:ext cx="138811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获取</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的</a:t>
            </a:r>
            <a:r>
              <a:rPr dirty="0" sz="950" spc="25">
                <a:solidFill>
                  <a:srgbClr val="545454"/>
                </a:solidFill>
                <a:latin typeface="宋体"/>
                <a:cs typeface="宋体"/>
              </a:rPr>
              <a:t>最后</a:t>
            </a:r>
            <a:r>
              <a:rPr dirty="0" sz="950" spc="25">
                <a:solidFill>
                  <a:srgbClr val="545454"/>
                </a:solidFill>
                <a:latin typeface="Microsoft JhengHei"/>
                <a:cs typeface="Microsoft JhengHei"/>
              </a:rPr>
              <a:t>⼀个</a:t>
            </a:r>
            <a:r>
              <a:rPr dirty="0" sz="950" spc="25">
                <a:solidFill>
                  <a:srgbClr val="545454"/>
                </a:solidFill>
                <a:latin typeface="宋体"/>
                <a:cs typeface="宋体"/>
              </a:rPr>
              <a:t>元素</a:t>
            </a:r>
            <a:endParaRPr sz="950">
              <a:latin typeface="宋体"/>
              <a:cs typeface="宋体"/>
            </a:endParaRPr>
          </a:p>
        </p:txBody>
      </p:sp>
      <p:sp>
        <p:nvSpPr>
          <p:cNvPr id="19" name="object 19"/>
          <p:cNvSpPr txBox="1"/>
          <p:nvPr/>
        </p:nvSpPr>
        <p:spPr>
          <a:xfrm>
            <a:off x="965483" y="8604957"/>
            <a:ext cx="250317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遍历</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相</a:t>
            </a:r>
            <a:r>
              <a:rPr dirty="0" sz="950" spc="25">
                <a:solidFill>
                  <a:srgbClr val="545454"/>
                </a:solidFill>
                <a:latin typeface="宋体"/>
                <a:cs typeface="宋体"/>
              </a:rPr>
              <a:t>当</a:t>
            </a:r>
            <a:r>
              <a:rPr dirty="0" sz="950" spc="25">
                <a:solidFill>
                  <a:srgbClr val="545454"/>
                </a:solidFill>
                <a:latin typeface="Microsoft JhengHei"/>
                <a:cs typeface="Microsoft JhengHei"/>
              </a:rPr>
              <a:t>于</a:t>
            </a:r>
            <a:r>
              <a:rPr dirty="0" sz="950" spc="25">
                <a:solidFill>
                  <a:srgbClr val="545454"/>
                </a:solidFill>
                <a:latin typeface="宋体"/>
                <a:cs typeface="宋体"/>
              </a:rPr>
              <a:t>把</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中所</a:t>
            </a:r>
            <a:r>
              <a:rPr dirty="0" sz="950" spc="25">
                <a:solidFill>
                  <a:srgbClr val="545454"/>
                </a:solidFill>
                <a:latin typeface="宋体"/>
                <a:cs typeface="宋体"/>
              </a:rPr>
              <a:t>有元素撸</a:t>
            </a:r>
            <a:r>
              <a:rPr dirty="0" sz="950" spc="25">
                <a:solidFill>
                  <a:srgbClr val="545454"/>
                </a:solidFill>
                <a:latin typeface="Microsoft JhengHei"/>
                <a:cs typeface="Microsoft JhengHei"/>
              </a:rPr>
              <a:t>⼀</a:t>
            </a:r>
            <a:r>
              <a:rPr dirty="0" sz="950" spc="25">
                <a:solidFill>
                  <a:srgbClr val="545454"/>
                </a:solidFill>
                <a:latin typeface="宋体"/>
                <a:cs typeface="宋体"/>
              </a:rPr>
              <a:t>遍）</a:t>
            </a:r>
            <a:endParaRPr sz="950">
              <a:latin typeface="宋体"/>
              <a:cs typeface="宋体"/>
            </a:endParaRPr>
          </a:p>
        </p:txBody>
      </p:sp>
      <p:sp>
        <p:nvSpPr>
          <p:cNvPr id="20" name="object 20"/>
          <p:cNvSpPr txBox="1"/>
          <p:nvPr/>
        </p:nvSpPr>
        <p:spPr>
          <a:xfrm>
            <a:off x="965483" y="9529312"/>
            <a:ext cx="101663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向</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中</a:t>
            </a:r>
            <a:r>
              <a:rPr dirty="0" sz="950" spc="25">
                <a:solidFill>
                  <a:srgbClr val="545454"/>
                </a:solidFill>
                <a:latin typeface="宋体"/>
                <a:cs typeface="宋体"/>
              </a:rPr>
              <a:t>增加元素</a:t>
            </a:r>
            <a:endParaRPr sz="950">
              <a:latin typeface="宋体"/>
              <a:cs typeface="宋体"/>
            </a:endParaRPr>
          </a:p>
        </p:txBody>
      </p:sp>
      <p:sp>
        <p:nvSpPr>
          <p:cNvPr id="21" name="object 21"/>
          <p:cNvSpPr txBox="1"/>
          <p:nvPr/>
        </p:nvSpPr>
        <p:spPr>
          <a:xfrm>
            <a:off x="978183" y="3055598"/>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40">
                <a:solidFill>
                  <a:srgbClr val="DECB6A"/>
                </a:solidFill>
                <a:latin typeface="Arial"/>
                <a:cs typeface="Arial"/>
              </a:rPr>
              <a:t>print</a:t>
            </a:r>
            <a:r>
              <a:rPr dirty="0" sz="850" spc="140">
                <a:solidFill>
                  <a:srgbClr val="E8ECEC"/>
                </a:solidFill>
                <a:latin typeface="Arial"/>
                <a:cs typeface="Arial"/>
              </a:rPr>
              <a:t>(</a:t>
            </a:r>
            <a:r>
              <a:rPr dirty="0" sz="850" spc="140">
                <a:solidFill>
                  <a:srgbClr val="C2E78C"/>
                </a:solidFill>
                <a:latin typeface="Arial"/>
                <a:cs typeface="Arial"/>
              </a:rPr>
              <a:t>"Hello</a:t>
            </a:r>
            <a:r>
              <a:rPr dirty="0" sz="850" spc="220">
                <a:solidFill>
                  <a:srgbClr val="C2E78C"/>
                </a:solidFill>
                <a:latin typeface="Arial"/>
                <a:cs typeface="Arial"/>
              </a:rPr>
              <a:t> </a:t>
            </a:r>
            <a:r>
              <a:rPr dirty="0" sz="850" spc="110">
                <a:solidFill>
                  <a:srgbClr val="C2E78C"/>
                </a:solidFill>
                <a:latin typeface="Arial"/>
                <a:cs typeface="Arial"/>
              </a:rPr>
              <a:t>World!"</a:t>
            </a:r>
            <a:r>
              <a:rPr dirty="0" sz="850" spc="110">
                <a:solidFill>
                  <a:srgbClr val="E8ECEC"/>
                </a:solidFill>
                <a:latin typeface="Arial"/>
                <a:cs typeface="Arial"/>
              </a:rPr>
              <a:t>)</a:t>
            </a:r>
            <a:endParaRPr sz="850">
              <a:latin typeface="Arial"/>
              <a:cs typeface="Arial"/>
            </a:endParaRPr>
          </a:p>
        </p:txBody>
      </p:sp>
      <p:sp>
        <p:nvSpPr>
          <p:cNvPr id="22" name="object 22"/>
          <p:cNvSpPr txBox="1"/>
          <p:nvPr/>
        </p:nvSpPr>
        <p:spPr>
          <a:xfrm>
            <a:off x="978183" y="3817952"/>
            <a:ext cx="5613400" cy="457834"/>
          </a:xfrm>
          <a:prstGeom prst="rect">
            <a:avLst/>
          </a:prstGeom>
          <a:solidFill>
            <a:srgbClr val="253237"/>
          </a:solidFill>
        </p:spPr>
        <p:txBody>
          <a:bodyPr wrap="square" lIns="0" tIns="50165" rIns="0" bIns="0" rtlCol="0" vert="horz">
            <a:spAutoFit/>
          </a:bodyPr>
          <a:lstStyle/>
          <a:p>
            <a:pPr marL="149225" marR="4203700">
              <a:lnSpc>
                <a:spcPct val="117700"/>
              </a:lnSpc>
              <a:spcBef>
                <a:spcPts val="395"/>
              </a:spcBef>
            </a:pPr>
            <a:r>
              <a:rPr dirty="0" sz="850" spc="-45">
                <a:solidFill>
                  <a:srgbClr val="81B0FF"/>
                </a:solidFill>
                <a:latin typeface="Arial"/>
                <a:cs typeface="Arial"/>
              </a:rPr>
              <a:t>msg </a:t>
            </a:r>
            <a:r>
              <a:rPr dirty="0" sz="850" spc="-5">
                <a:solidFill>
                  <a:srgbClr val="E8ECEC"/>
                </a:solidFill>
                <a:latin typeface="Arial"/>
                <a:cs typeface="Arial"/>
              </a:rPr>
              <a:t>= </a:t>
            </a:r>
            <a:r>
              <a:rPr dirty="0" sz="850" spc="114">
                <a:solidFill>
                  <a:srgbClr val="C2E78C"/>
                </a:solidFill>
                <a:latin typeface="Arial"/>
                <a:cs typeface="Arial"/>
              </a:rPr>
              <a:t>"Hello </a:t>
            </a:r>
            <a:r>
              <a:rPr dirty="0" sz="850" spc="95">
                <a:solidFill>
                  <a:srgbClr val="C2E78C"/>
                </a:solidFill>
                <a:latin typeface="Arial"/>
                <a:cs typeface="Arial"/>
              </a:rPr>
              <a:t>World!"  </a:t>
            </a:r>
            <a:r>
              <a:rPr dirty="0" sz="850" spc="105">
                <a:solidFill>
                  <a:srgbClr val="DECB6A"/>
                </a:solidFill>
                <a:latin typeface="Arial"/>
                <a:cs typeface="Arial"/>
              </a:rPr>
              <a:t>print</a:t>
            </a:r>
            <a:r>
              <a:rPr dirty="0" sz="850" spc="105">
                <a:solidFill>
                  <a:srgbClr val="E8ECEC"/>
                </a:solidFill>
                <a:latin typeface="Arial"/>
                <a:cs typeface="Arial"/>
              </a:rPr>
              <a:t>(</a:t>
            </a:r>
            <a:r>
              <a:rPr dirty="0" sz="850" spc="105">
                <a:solidFill>
                  <a:srgbClr val="81B0FF"/>
                </a:solidFill>
                <a:latin typeface="Arial"/>
                <a:cs typeface="Arial"/>
              </a:rPr>
              <a:t>msg</a:t>
            </a:r>
            <a:r>
              <a:rPr dirty="0" sz="850" spc="105">
                <a:solidFill>
                  <a:srgbClr val="E8ECEC"/>
                </a:solidFill>
                <a:latin typeface="Arial"/>
                <a:cs typeface="Arial"/>
              </a:rPr>
              <a:t>)</a:t>
            </a:r>
            <a:endParaRPr sz="850">
              <a:latin typeface="Arial"/>
              <a:cs typeface="Arial"/>
            </a:endParaRPr>
          </a:p>
        </p:txBody>
      </p:sp>
      <p:sp>
        <p:nvSpPr>
          <p:cNvPr id="23" name="object 23"/>
          <p:cNvSpPr txBox="1"/>
          <p:nvPr/>
        </p:nvSpPr>
        <p:spPr>
          <a:xfrm>
            <a:off x="978183" y="4732777"/>
            <a:ext cx="5613400" cy="772160"/>
          </a:xfrm>
          <a:prstGeom prst="rect">
            <a:avLst/>
          </a:prstGeom>
          <a:solidFill>
            <a:srgbClr val="253237"/>
          </a:solidFill>
        </p:spPr>
        <p:txBody>
          <a:bodyPr wrap="square" lIns="0" tIns="59690" rIns="0" bIns="0" rtlCol="0" vert="horz">
            <a:spAutoFit/>
          </a:bodyPr>
          <a:lstStyle/>
          <a:p>
            <a:pPr marL="149225" marR="4077970">
              <a:lnSpc>
                <a:spcPct val="117700"/>
              </a:lnSpc>
              <a:spcBef>
                <a:spcPts val="470"/>
              </a:spcBef>
            </a:pPr>
            <a:r>
              <a:rPr dirty="0" sz="850" spc="95">
                <a:solidFill>
                  <a:srgbClr val="81B0FF"/>
                </a:solidFill>
                <a:latin typeface="Arial"/>
                <a:cs typeface="Arial"/>
              </a:rPr>
              <a:t>first_name </a:t>
            </a:r>
            <a:r>
              <a:rPr dirty="0" sz="850" spc="-5">
                <a:solidFill>
                  <a:srgbClr val="E8ECEC"/>
                </a:solidFill>
                <a:latin typeface="Arial"/>
                <a:cs typeface="Arial"/>
              </a:rPr>
              <a:t>= </a:t>
            </a:r>
            <a:r>
              <a:rPr dirty="0" sz="850" spc="185">
                <a:solidFill>
                  <a:srgbClr val="C2E78C"/>
                </a:solidFill>
                <a:latin typeface="Arial"/>
                <a:cs typeface="Arial"/>
              </a:rPr>
              <a:t>'albert'  </a:t>
            </a:r>
            <a:r>
              <a:rPr dirty="0" sz="850" spc="55">
                <a:solidFill>
                  <a:srgbClr val="81B0FF"/>
                </a:solidFill>
                <a:latin typeface="Arial"/>
                <a:cs typeface="Arial"/>
              </a:rPr>
              <a:t>last_name  </a:t>
            </a:r>
            <a:r>
              <a:rPr dirty="0" sz="850" spc="-5">
                <a:solidFill>
                  <a:srgbClr val="E8ECEC"/>
                </a:solidFill>
                <a:latin typeface="Arial"/>
                <a:cs typeface="Arial"/>
              </a:rPr>
              <a:t>=</a:t>
            </a:r>
            <a:r>
              <a:rPr dirty="0" sz="850" spc="110">
                <a:solidFill>
                  <a:srgbClr val="E8ECEC"/>
                </a:solidFill>
                <a:latin typeface="Arial"/>
                <a:cs typeface="Arial"/>
              </a:rPr>
              <a:t> </a:t>
            </a:r>
            <a:r>
              <a:rPr dirty="0" sz="850" spc="165">
                <a:solidFill>
                  <a:srgbClr val="C2E78C"/>
                </a:solidFill>
                <a:latin typeface="Arial"/>
                <a:cs typeface="Arial"/>
              </a:rPr>
              <a:t>'einstein'</a:t>
            </a:r>
            <a:endParaRPr sz="850">
              <a:latin typeface="Arial"/>
              <a:cs typeface="Arial"/>
            </a:endParaRPr>
          </a:p>
          <a:p>
            <a:pPr marL="149225" marR="2952115">
              <a:lnSpc>
                <a:spcPct val="117700"/>
              </a:lnSpc>
            </a:pPr>
            <a:r>
              <a:rPr dirty="0" sz="850" spc="80">
                <a:solidFill>
                  <a:srgbClr val="81B0FF"/>
                </a:solidFill>
                <a:latin typeface="Arial"/>
                <a:cs typeface="Arial"/>
              </a:rPr>
              <a:t>full_name </a:t>
            </a:r>
            <a:r>
              <a:rPr dirty="0" sz="850" spc="-5">
                <a:solidFill>
                  <a:srgbClr val="E8ECEC"/>
                </a:solidFill>
                <a:latin typeface="Arial"/>
                <a:cs typeface="Arial"/>
              </a:rPr>
              <a:t>= </a:t>
            </a:r>
            <a:r>
              <a:rPr dirty="0" sz="850" spc="95">
                <a:solidFill>
                  <a:srgbClr val="81B0FF"/>
                </a:solidFill>
                <a:latin typeface="Arial"/>
                <a:cs typeface="Arial"/>
              </a:rPr>
              <a:t>first_name </a:t>
            </a:r>
            <a:r>
              <a:rPr dirty="0" sz="850" spc="-5">
                <a:solidFill>
                  <a:srgbClr val="E8ECEC"/>
                </a:solidFill>
                <a:latin typeface="Arial"/>
                <a:cs typeface="Arial"/>
              </a:rPr>
              <a:t>+ </a:t>
            </a:r>
            <a:r>
              <a:rPr dirty="0" sz="850" spc="330">
                <a:solidFill>
                  <a:srgbClr val="C2E78C"/>
                </a:solidFill>
                <a:latin typeface="Arial"/>
                <a:cs typeface="Arial"/>
              </a:rPr>
              <a:t>' ' </a:t>
            </a:r>
            <a:r>
              <a:rPr dirty="0" sz="850" spc="-5">
                <a:solidFill>
                  <a:srgbClr val="E8ECEC"/>
                </a:solidFill>
                <a:latin typeface="Arial"/>
                <a:cs typeface="Arial"/>
              </a:rPr>
              <a:t>+ </a:t>
            </a:r>
            <a:r>
              <a:rPr dirty="0" sz="850" spc="55">
                <a:solidFill>
                  <a:srgbClr val="81B0FF"/>
                </a:solidFill>
                <a:latin typeface="Arial"/>
                <a:cs typeface="Arial"/>
              </a:rPr>
              <a:t>last_name  </a:t>
            </a: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81B0FF"/>
                </a:solidFill>
                <a:latin typeface="Arial"/>
                <a:cs typeface="Arial"/>
              </a:rPr>
              <a:t>full_name</a:t>
            </a:r>
            <a:r>
              <a:rPr dirty="0" sz="850" spc="120">
                <a:solidFill>
                  <a:srgbClr val="E8ECEC"/>
                </a:solidFill>
                <a:latin typeface="Arial"/>
                <a:cs typeface="Arial"/>
              </a:rPr>
              <a:t>)</a:t>
            </a:r>
            <a:endParaRPr sz="850">
              <a:latin typeface="Arial"/>
              <a:cs typeface="Arial"/>
            </a:endParaRPr>
          </a:p>
        </p:txBody>
      </p:sp>
      <p:sp>
        <p:nvSpPr>
          <p:cNvPr id="24" name="object 24"/>
          <p:cNvSpPr txBox="1"/>
          <p:nvPr/>
        </p:nvSpPr>
        <p:spPr>
          <a:xfrm>
            <a:off x="978183" y="6610074"/>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81B0FF"/>
                </a:solidFill>
                <a:latin typeface="Arial"/>
                <a:cs typeface="Arial"/>
              </a:rPr>
              <a:t>bikes </a:t>
            </a:r>
            <a:r>
              <a:rPr dirty="0" sz="850" spc="-5">
                <a:solidFill>
                  <a:srgbClr val="E8ECEC"/>
                </a:solidFill>
                <a:latin typeface="Arial"/>
                <a:cs typeface="Arial"/>
              </a:rPr>
              <a:t>=  </a:t>
            </a:r>
            <a:r>
              <a:rPr dirty="0" sz="850" spc="215">
                <a:solidFill>
                  <a:srgbClr val="E8ECEC"/>
                </a:solidFill>
                <a:latin typeface="Arial"/>
                <a:cs typeface="Arial"/>
              </a:rPr>
              <a:t>[</a:t>
            </a:r>
            <a:r>
              <a:rPr dirty="0" sz="850" spc="215">
                <a:solidFill>
                  <a:srgbClr val="C2E78C"/>
                </a:solidFill>
                <a:latin typeface="Arial"/>
                <a:cs typeface="Arial"/>
              </a:rPr>
              <a:t>'trek'</a:t>
            </a:r>
            <a:r>
              <a:rPr dirty="0" sz="850" spc="215">
                <a:solidFill>
                  <a:srgbClr val="E8ECEC"/>
                </a:solidFill>
                <a:latin typeface="Arial"/>
                <a:cs typeface="Arial"/>
              </a:rPr>
              <a:t>, </a:t>
            </a:r>
            <a:r>
              <a:rPr dirty="0" sz="850" spc="180">
                <a:solidFill>
                  <a:srgbClr val="C2E78C"/>
                </a:solidFill>
                <a:latin typeface="Arial"/>
                <a:cs typeface="Arial"/>
              </a:rPr>
              <a:t>'redline'</a:t>
            </a:r>
            <a:r>
              <a:rPr dirty="0" sz="850" spc="180">
                <a:solidFill>
                  <a:srgbClr val="E8ECEC"/>
                </a:solidFill>
                <a:latin typeface="Arial"/>
                <a:cs typeface="Arial"/>
              </a:rPr>
              <a:t>,</a:t>
            </a:r>
            <a:r>
              <a:rPr dirty="0" sz="850" spc="409">
                <a:solidFill>
                  <a:srgbClr val="E8ECEC"/>
                </a:solidFill>
                <a:latin typeface="Arial"/>
                <a:cs typeface="Arial"/>
              </a:rPr>
              <a:t> </a:t>
            </a:r>
            <a:r>
              <a:rPr dirty="0" sz="850" spc="190">
                <a:solidFill>
                  <a:srgbClr val="C2E78C"/>
                </a:solidFill>
                <a:latin typeface="Arial"/>
                <a:cs typeface="Arial"/>
              </a:rPr>
              <a:t>'giant'</a:t>
            </a:r>
            <a:r>
              <a:rPr dirty="0" sz="850" spc="190">
                <a:solidFill>
                  <a:srgbClr val="E8ECEC"/>
                </a:solidFill>
                <a:latin typeface="Arial"/>
                <a:cs typeface="Arial"/>
              </a:rPr>
              <a:t>]</a:t>
            </a:r>
            <a:endParaRPr sz="850">
              <a:latin typeface="Arial"/>
              <a:cs typeface="Arial"/>
            </a:endParaRPr>
          </a:p>
        </p:txBody>
      </p:sp>
      <p:sp>
        <p:nvSpPr>
          <p:cNvPr id="25" name="object 25"/>
          <p:cNvSpPr txBox="1"/>
          <p:nvPr/>
        </p:nvSpPr>
        <p:spPr>
          <a:xfrm>
            <a:off x="978183" y="7372429"/>
            <a:ext cx="5613400" cy="3149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150">
                <a:solidFill>
                  <a:srgbClr val="81B0FF"/>
                </a:solidFill>
                <a:latin typeface="Arial"/>
                <a:cs typeface="Arial"/>
              </a:rPr>
              <a:t>first_bike </a:t>
            </a:r>
            <a:r>
              <a:rPr dirty="0" sz="850" spc="-5">
                <a:solidFill>
                  <a:srgbClr val="E8ECEC"/>
                </a:solidFill>
                <a:latin typeface="Arial"/>
                <a:cs typeface="Arial"/>
              </a:rPr>
              <a:t>= </a:t>
            </a:r>
            <a:r>
              <a:rPr dirty="0" sz="850" spc="55">
                <a:solidFill>
                  <a:srgbClr val="E8ECEC"/>
                </a:solidFill>
                <a:latin typeface="Arial"/>
                <a:cs typeface="Arial"/>
              </a:rPr>
              <a:t> </a:t>
            </a:r>
            <a:r>
              <a:rPr dirty="0" sz="850" spc="125">
                <a:solidFill>
                  <a:srgbClr val="81B0FF"/>
                </a:solidFill>
                <a:latin typeface="Arial"/>
                <a:cs typeface="Arial"/>
              </a:rPr>
              <a:t>bikes</a:t>
            </a:r>
            <a:r>
              <a:rPr dirty="0" sz="850" spc="125">
                <a:solidFill>
                  <a:srgbClr val="E8ECEC"/>
                </a:solidFill>
                <a:latin typeface="Arial"/>
                <a:cs typeface="Arial"/>
              </a:rPr>
              <a:t>[</a:t>
            </a:r>
            <a:r>
              <a:rPr dirty="0" sz="850" spc="125">
                <a:solidFill>
                  <a:srgbClr val="F67569"/>
                </a:solidFill>
                <a:latin typeface="Arial"/>
                <a:cs typeface="Arial"/>
              </a:rPr>
              <a:t>0</a:t>
            </a:r>
            <a:r>
              <a:rPr dirty="0" sz="850" spc="125">
                <a:solidFill>
                  <a:srgbClr val="E8ECEC"/>
                </a:solidFill>
                <a:latin typeface="Arial"/>
                <a:cs typeface="Arial"/>
              </a:rPr>
              <a:t>]</a:t>
            </a:r>
            <a:endParaRPr sz="850">
              <a:latin typeface="Arial"/>
              <a:cs typeface="Arial"/>
            </a:endParaRPr>
          </a:p>
        </p:txBody>
      </p:sp>
      <p:sp>
        <p:nvSpPr>
          <p:cNvPr id="26" name="object 26"/>
          <p:cNvSpPr txBox="1"/>
          <p:nvPr/>
        </p:nvSpPr>
        <p:spPr>
          <a:xfrm>
            <a:off x="978183" y="8144312"/>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50">
                <a:solidFill>
                  <a:srgbClr val="81B0FF"/>
                </a:solidFill>
                <a:latin typeface="Arial"/>
                <a:cs typeface="Arial"/>
              </a:rPr>
              <a:t>first_bike </a:t>
            </a:r>
            <a:r>
              <a:rPr dirty="0" sz="850" spc="-5">
                <a:solidFill>
                  <a:srgbClr val="E8ECEC"/>
                </a:solidFill>
                <a:latin typeface="Arial"/>
                <a:cs typeface="Arial"/>
              </a:rPr>
              <a:t>= </a:t>
            </a:r>
            <a:r>
              <a:rPr dirty="0" sz="850" spc="90">
                <a:solidFill>
                  <a:srgbClr val="E8ECEC"/>
                </a:solidFill>
                <a:latin typeface="Arial"/>
                <a:cs typeface="Arial"/>
              </a:rPr>
              <a:t> </a:t>
            </a:r>
            <a:r>
              <a:rPr dirty="0" sz="850" spc="130">
                <a:solidFill>
                  <a:srgbClr val="81B0FF"/>
                </a:solidFill>
                <a:latin typeface="Arial"/>
                <a:cs typeface="Arial"/>
              </a:rPr>
              <a:t>bikes</a:t>
            </a:r>
            <a:r>
              <a:rPr dirty="0" sz="850" spc="130">
                <a:solidFill>
                  <a:srgbClr val="E8ECEC"/>
                </a:solidFill>
                <a:latin typeface="Arial"/>
                <a:cs typeface="Arial"/>
              </a:rPr>
              <a:t>[-</a:t>
            </a:r>
            <a:r>
              <a:rPr dirty="0" sz="850" spc="130">
                <a:solidFill>
                  <a:srgbClr val="F67569"/>
                </a:solidFill>
                <a:latin typeface="Arial"/>
                <a:cs typeface="Arial"/>
              </a:rPr>
              <a:t>1</a:t>
            </a:r>
            <a:r>
              <a:rPr dirty="0" sz="850" spc="130">
                <a:solidFill>
                  <a:srgbClr val="E8ECEC"/>
                </a:solidFill>
                <a:latin typeface="Arial"/>
                <a:cs typeface="Arial"/>
              </a:rPr>
              <a:t>]</a:t>
            </a:r>
            <a:endParaRPr sz="850">
              <a:latin typeface="Arial"/>
              <a:cs typeface="Arial"/>
            </a:endParaRPr>
          </a:p>
        </p:txBody>
      </p:sp>
      <p:sp>
        <p:nvSpPr>
          <p:cNvPr id="27" name="object 27"/>
          <p:cNvSpPr txBox="1"/>
          <p:nvPr/>
        </p:nvSpPr>
        <p:spPr>
          <a:xfrm>
            <a:off x="978183" y="8906667"/>
            <a:ext cx="5613400" cy="467359"/>
          </a:xfrm>
          <a:prstGeom prst="rect">
            <a:avLst/>
          </a:prstGeom>
          <a:solidFill>
            <a:srgbClr val="253237"/>
          </a:solidFill>
        </p:spPr>
        <p:txBody>
          <a:bodyPr wrap="square" lIns="0" tIns="50165" rIns="0" bIns="0" rtlCol="0" vert="horz">
            <a:spAutoFit/>
          </a:bodyPr>
          <a:lstStyle/>
          <a:p>
            <a:pPr marL="399415" marR="4328795" indent="-250825">
              <a:lnSpc>
                <a:spcPct val="117700"/>
              </a:lnSpc>
              <a:spcBef>
                <a:spcPts val="395"/>
              </a:spcBef>
            </a:pPr>
            <a:r>
              <a:rPr dirty="0" sz="850" spc="160">
                <a:solidFill>
                  <a:srgbClr val="C791E9"/>
                </a:solidFill>
                <a:latin typeface="Arial"/>
                <a:cs typeface="Arial"/>
              </a:rPr>
              <a:t>for </a:t>
            </a:r>
            <a:r>
              <a:rPr dirty="0" sz="850" spc="100">
                <a:solidFill>
                  <a:srgbClr val="81B0FF"/>
                </a:solidFill>
                <a:latin typeface="Arial"/>
                <a:cs typeface="Arial"/>
              </a:rPr>
              <a:t>bike </a:t>
            </a:r>
            <a:r>
              <a:rPr dirty="0" sz="850" spc="160">
                <a:solidFill>
                  <a:srgbClr val="C791E9"/>
                </a:solidFill>
                <a:latin typeface="Arial"/>
                <a:cs typeface="Arial"/>
              </a:rPr>
              <a:t>in </a:t>
            </a:r>
            <a:r>
              <a:rPr dirty="0" sz="850" spc="120">
                <a:solidFill>
                  <a:srgbClr val="81B0FF"/>
                </a:solidFill>
                <a:latin typeface="Arial"/>
                <a:cs typeface="Arial"/>
              </a:rPr>
              <a:t>bikes</a:t>
            </a:r>
            <a:r>
              <a:rPr dirty="0" sz="850" spc="120">
                <a:solidFill>
                  <a:srgbClr val="E8ECEC"/>
                </a:solidFill>
                <a:latin typeface="Arial"/>
                <a:cs typeface="Arial"/>
              </a:rPr>
              <a:t>:  </a:t>
            </a:r>
            <a:r>
              <a:rPr dirty="0" sz="850" spc="145">
                <a:solidFill>
                  <a:srgbClr val="DECB6A"/>
                </a:solidFill>
                <a:latin typeface="Arial"/>
                <a:cs typeface="Arial"/>
              </a:rPr>
              <a:t>print</a:t>
            </a:r>
            <a:r>
              <a:rPr dirty="0" sz="850" spc="145">
                <a:solidFill>
                  <a:srgbClr val="E8ECEC"/>
                </a:solidFill>
                <a:latin typeface="Arial"/>
                <a:cs typeface="Arial"/>
              </a:rPr>
              <a:t>(</a:t>
            </a:r>
            <a:r>
              <a:rPr dirty="0" sz="850" spc="145">
                <a:solidFill>
                  <a:srgbClr val="81B0FF"/>
                </a:solidFill>
                <a:latin typeface="Arial"/>
                <a:cs typeface="Arial"/>
              </a:rPr>
              <a:t>bike</a:t>
            </a:r>
            <a:r>
              <a:rPr dirty="0" sz="850" spc="145">
                <a:solidFill>
                  <a:srgbClr val="E8ECEC"/>
                </a:solidFill>
                <a:latin typeface="Arial"/>
                <a:cs typeface="Arial"/>
              </a:rPr>
              <a:t>)</a:t>
            </a:r>
            <a:endParaRPr sz="85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1940658"/>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1002006" y="3513013"/>
            <a:ext cx="0" cy="686435"/>
          </a:xfrm>
          <a:custGeom>
            <a:avLst/>
            <a:gdLst/>
            <a:ahLst/>
            <a:cxnLst/>
            <a:rect l="l" t="t" r="r" b="b"/>
            <a:pathLst>
              <a:path w="0" h="686435">
                <a:moveTo>
                  <a:pt x="0" y="0"/>
                </a:moveTo>
                <a:lnTo>
                  <a:pt x="0" y="686118"/>
                </a:lnTo>
              </a:path>
            </a:pathLst>
          </a:custGeom>
          <a:ln w="47647">
            <a:solidFill>
              <a:srgbClr val="DDDDDD"/>
            </a:solidFill>
          </a:ln>
        </p:spPr>
        <p:txBody>
          <a:bodyPr wrap="square" lIns="0" tIns="0" rIns="0" bIns="0" rtlCol="0"/>
          <a:lstStyle/>
          <a:p/>
        </p:txBody>
      </p:sp>
      <p:sp>
        <p:nvSpPr>
          <p:cNvPr id="4" name="object 4"/>
          <p:cNvSpPr/>
          <p:nvPr/>
        </p:nvSpPr>
        <p:spPr>
          <a:xfrm>
            <a:off x="1002006" y="9106787"/>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5" name="object 5"/>
          <p:cNvSpPr txBox="1"/>
          <p:nvPr/>
        </p:nvSpPr>
        <p:spPr>
          <a:xfrm>
            <a:off x="965483" y="828946"/>
            <a:ext cx="101663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截</a:t>
            </a:r>
            <a:r>
              <a:rPr dirty="0" sz="950" spc="25">
                <a:solidFill>
                  <a:srgbClr val="545454"/>
                </a:solidFill>
                <a:latin typeface="宋体"/>
                <a:cs typeface="宋体"/>
              </a:rPr>
              <a:t>取最后</a:t>
            </a:r>
            <a:r>
              <a:rPr dirty="0" sz="950" spc="25">
                <a:solidFill>
                  <a:srgbClr val="545454"/>
                </a:solidFill>
                <a:latin typeface="Microsoft JhengHei"/>
                <a:cs typeface="Microsoft JhengHei"/>
              </a:rPr>
              <a:t>三个</a:t>
            </a:r>
            <a:r>
              <a:rPr dirty="0" sz="950" spc="25">
                <a:solidFill>
                  <a:srgbClr val="545454"/>
                </a:solidFill>
                <a:latin typeface="宋体"/>
                <a:cs typeface="宋体"/>
              </a:rPr>
              <a:t>元素</a:t>
            </a:r>
            <a:endParaRPr sz="950">
              <a:latin typeface="宋体"/>
              <a:cs typeface="宋体"/>
            </a:endParaRPr>
          </a:p>
        </p:txBody>
      </p:sp>
      <p:sp>
        <p:nvSpPr>
          <p:cNvPr id="6" name="object 6"/>
          <p:cNvSpPr/>
          <p:nvPr/>
        </p:nvSpPr>
        <p:spPr>
          <a:xfrm>
            <a:off x="980042" y="1622818"/>
            <a:ext cx="591682" cy="142671"/>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965483" y="1604018"/>
            <a:ext cx="4099560" cy="887730"/>
          </a:xfrm>
          <a:prstGeom prst="rect">
            <a:avLst/>
          </a:prstGeom>
        </p:spPr>
        <p:txBody>
          <a:bodyPr wrap="square" lIns="0" tIns="0" rIns="0" bIns="0" rtlCol="0" vert="horz">
            <a:spAutoFit/>
          </a:bodyPr>
          <a:lstStyle/>
          <a:p>
            <a:pPr marL="12700">
              <a:lnSpc>
                <a:spcPct val="100000"/>
              </a:lnSpc>
            </a:pPr>
            <a:r>
              <a:rPr dirty="0" sz="1150" spc="20">
                <a:latin typeface="宋体"/>
                <a:cs typeface="宋体"/>
              </a:rPr>
              <a:t>复</a:t>
            </a:r>
            <a:r>
              <a:rPr dirty="0" sz="1150" spc="20">
                <a:latin typeface="Microsoft JhengHei"/>
                <a:cs typeface="Microsoft JhengHei"/>
              </a:rPr>
              <a:t>制列</a:t>
            </a:r>
            <a:r>
              <a:rPr dirty="0" sz="1150" spc="20">
                <a:latin typeface="宋体"/>
                <a:cs typeface="宋体"/>
              </a:rPr>
              <a:t>表</a:t>
            </a:r>
            <a:endParaRPr sz="1150">
              <a:latin typeface="宋体"/>
              <a:cs typeface="宋体"/>
            </a:endParaRPr>
          </a:p>
          <a:p>
            <a:pPr>
              <a:lnSpc>
                <a:spcPct val="100000"/>
              </a:lnSpc>
              <a:spcBef>
                <a:spcPts val="30"/>
              </a:spcBef>
            </a:pPr>
            <a:endParaRPr sz="1100">
              <a:latin typeface="Times New Roman"/>
              <a:cs typeface="Times New Roman"/>
            </a:endParaRPr>
          </a:p>
          <a:p>
            <a:pPr marL="121920">
              <a:lnSpc>
                <a:spcPct val="100000"/>
              </a:lnSpc>
            </a:pPr>
            <a:r>
              <a:rPr dirty="0" sz="950" spc="25">
                <a:solidFill>
                  <a:srgbClr val="545454"/>
                </a:solidFill>
                <a:latin typeface="宋体"/>
                <a:cs typeface="宋体"/>
              </a:rPr>
              <a:t>赋值列表其实就是截取整个列表，除此之外还真没有其他更高效的方法。</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创</a:t>
            </a:r>
            <a:r>
              <a:rPr dirty="0" sz="950" spc="25">
                <a:solidFill>
                  <a:srgbClr val="545454"/>
                </a:solidFill>
                <a:latin typeface="宋体"/>
                <a:cs typeface="宋体"/>
              </a:rPr>
              <a:t>建</a:t>
            </a:r>
            <a:r>
              <a:rPr dirty="0" sz="950" spc="25">
                <a:solidFill>
                  <a:srgbClr val="545454"/>
                </a:solidFill>
                <a:latin typeface="Microsoft JhengHei"/>
                <a:cs typeface="Microsoft JhengHei"/>
              </a:rPr>
              <a:t>⼀个列</a:t>
            </a:r>
            <a:r>
              <a:rPr dirty="0" sz="950" spc="25">
                <a:solidFill>
                  <a:srgbClr val="545454"/>
                </a:solidFill>
                <a:latin typeface="宋体"/>
                <a:cs typeface="宋体"/>
              </a:rPr>
              <a:t>表</a:t>
            </a:r>
            <a:r>
              <a:rPr dirty="0" sz="950" spc="25">
                <a:solidFill>
                  <a:srgbClr val="545454"/>
                </a:solidFill>
                <a:latin typeface="Microsoft JhengHei"/>
                <a:cs typeface="Microsoft JhengHei"/>
              </a:rPr>
              <a:t>的副</a:t>
            </a:r>
            <a:r>
              <a:rPr dirty="0" sz="950" spc="25">
                <a:solidFill>
                  <a:srgbClr val="545454"/>
                </a:solidFill>
                <a:latin typeface="宋体"/>
                <a:cs typeface="宋体"/>
              </a:rPr>
              <a:t>本</a:t>
            </a:r>
            <a:endParaRPr sz="950">
              <a:latin typeface="宋体"/>
              <a:cs typeface="宋体"/>
            </a:endParaRPr>
          </a:p>
        </p:txBody>
      </p:sp>
      <p:sp>
        <p:nvSpPr>
          <p:cNvPr id="8" name="object 8"/>
          <p:cNvSpPr/>
          <p:nvPr/>
        </p:nvSpPr>
        <p:spPr>
          <a:xfrm>
            <a:off x="983012" y="3195676"/>
            <a:ext cx="735559" cy="142220"/>
          </a:xfrm>
          <a:prstGeom prst="rect">
            <a:avLst/>
          </a:prstGeom>
          <a:blipFill>
            <a:blip r:embed="rId3" cstate="print"/>
            <a:stretch>
              <a:fillRect/>
            </a:stretch>
          </a:blipFill>
        </p:spPr>
        <p:txBody>
          <a:bodyPr wrap="square" lIns="0" tIns="0" rIns="0" bIns="0" rtlCol="0"/>
          <a:lstStyle/>
          <a:p/>
        </p:txBody>
      </p:sp>
      <p:sp>
        <p:nvSpPr>
          <p:cNvPr id="9" name="object 9"/>
          <p:cNvSpPr txBox="1"/>
          <p:nvPr/>
        </p:nvSpPr>
        <p:spPr>
          <a:xfrm>
            <a:off x="965483" y="3176373"/>
            <a:ext cx="5586095" cy="140208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列</a:t>
            </a:r>
            <a:r>
              <a:rPr dirty="0" sz="1150" spc="20">
                <a:latin typeface="宋体"/>
                <a:cs typeface="宋体"/>
              </a:rPr>
              <a:t>表</a:t>
            </a:r>
            <a:r>
              <a:rPr dirty="0" sz="1150" spc="20">
                <a:latin typeface="Microsoft JhengHei"/>
                <a:cs typeface="Microsoft JhengHei"/>
              </a:rPr>
              <a:t>⽣成</a:t>
            </a:r>
            <a:r>
              <a:rPr dirty="0" sz="1150" spc="20">
                <a:latin typeface="宋体"/>
                <a:cs typeface="宋体"/>
              </a:rPr>
              <a:t>式</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使用循环，可以给予一个列表或一组数字生成一个新的列表。除此之外，还有一种更高效的方法：列 表推导式。</a:t>
            </a:r>
            <a:endParaRPr sz="950">
              <a:latin typeface="宋体"/>
              <a:cs typeface="宋体"/>
            </a:endParaRPr>
          </a:p>
          <a:p>
            <a:pPr marL="121920" marR="43180">
              <a:lnSpc>
                <a:spcPct val="118500"/>
              </a:lnSpc>
            </a:pPr>
            <a:r>
              <a:rPr dirty="0" sz="950" spc="25">
                <a:solidFill>
                  <a:srgbClr val="545454"/>
                </a:solidFill>
                <a:latin typeface="宋体"/>
                <a:cs typeface="宋体"/>
              </a:rPr>
              <a:t>要使用列表推导式，首先要为存储在列表中的值定义一个表格式，然后编写</a:t>
            </a:r>
            <a:r>
              <a:rPr dirty="0" sz="950" spc="10">
                <a:solidFill>
                  <a:srgbClr val="545454"/>
                </a:solidFill>
                <a:latin typeface="宋体"/>
                <a:cs typeface="宋体"/>
              </a:rPr>
              <a:t> </a:t>
            </a:r>
            <a:r>
              <a:rPr dirty="0" sz="950" spc="45">
                <a:solidFill>
                  <a:srgbClr val="545454"/>
                </a:solidFill>
                <a:latin typeface="宋体"/>
                <a:cs typeface="宋体"/>
              </a:rPr>
              <a:t>for</a:t>
            </a:r>
            <a:r>
              <a:rPr dirty="0" sz="950" spc="10">
                <a:solidFill>
                  <a:srgbClr val="545454"/>
                </a:solidFill>
                <a:latin typeface="宋体"/>
                <a:cs typeface="宋体"/>
              </a:rPr>
              <a:t> </a:t>
            </a:r>
            <a:r>
              <a:rPr dirty="0" sz="950" spc="25">
                <a:solidFill>
                  <a:srgbClr val="545454"/>
                </a:solidFill>
                <a:latin typeface="宋体"/>
                <a:cs typeface="宋体"/>
              </a:rPr>
              <a:t>循环来生成列表所 </a:t>
            </a:r>
            <a:r>
              <a:rPr dirty="0" sz="950" spc="25">
                <a:solidFill>
                  <a:srgbClr val="545454"/>
                </a:solidFill>
                <a:latin typeface="宋体"/>
                <a:cs typeface="宋体"/>
              </a:rPr>
              <a:t>需要的输入值。</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spcBef>
                <a:spcPts val="5"/>
              </a:spcBef>
            </a:pPr>
            <a:r>
              <a:rPr dirty="0" sz="950" spc="25">
                <a:solidFill>
                  <a:srgbClr val="545454"/>
                </a:solidFill>
                <a:latin typeface="宋体"/>
                <a:cs typeface="宋体"/>
              </a:rPr>
              <a:t>使</a:t>
            </a:r>
            <a:r>
              <a:rPr dirty="0" sz="950" spc="240">
                <a:solidFill>
                  <a:srgbClr val="545454"/>
                </a:solidFill>
                <a:latin typeface="Microsoft JhengHei"/>
                <a:cs typeface="Microsoft JhengHei"/>
              </a:rPr>
              <a:t>⽤</a:t>
            </a:r>
            <a:r>
              <a:rPr dirty="0" sz="1100" spc="-90">
                <a:solidFill>
                  <a:srgbClr val="545454"/>
                </a:solidFill>
                <a:latin typeface="Lucida Sans"/>
                <a:cs typeface="Lucida Sans"/>
              </a:rPr>
              <a:t>for</a:t>
            </a:r>
            <a:r>
              <a:rPr dirty="0" sz="1100" spc="-215">
                <a:solidFill>
                  <a:srgbClr val="545454"/>
                </a:solidFill>
                <a:latin typeface="Lucida Sans"/>
                <a:cs typeface="Lucida Sans"/>
              </a:rPr>
              <a:t> </a:t>
            </a:r>
            <a:r>
              <a:rPr dirty="0" sz="950" spc="25">
                <a:solidFill>
                  <a:srgbClr val="545454"/>
                </a:solidFill>
                <a:latin typeface="宋体"/>
                <a:cs typeface="宋体"/>
              </a:rPr>
              <a:t>循环，</a:t>
            </a:r>
            <a:r>
              <a:rPr dirty="0" sz="950" spc="25">
                <a:solidFill>
                  <a:srgbClr val="545454"/>
                </a:solidFill>
                <a:latin typeface="Microsoft JhengHei"/>
                <a:cs typeface="Microsoft JhengHei"/>
              </a:rPr>
              <a:t>⽣成⼀个</a:t>
            </a:r>
            <a:r>
              <a:rPr dirty="0" sz="950" spc="25">
                <a:solidFill>
                  <a:srgbClr val="545454"/>
                </a:solidFill>
                <a:latin typeface="宋体"/>
                <a:cs typeface="宋体"/>
              </a:rPr>
              <a:t>平</a:t>
            </a:r>
            <a:r>
              <a:rPr dirty="0" sz="950" spc="25">
                <a:solidFill>
                  <a:srgbClr val="545454"/>
                </a:solidFill>
                <a:latin typeface="Microsoft JhengHei"/>
                <a:cs typeface="Microsoft JhengHei"/>
              </a:rPr>
              <a:t>⽅</a:t>
            </a:r>
            <a:r>
              <a:rPr dirty="0" sz="950" spc="25">
                <a:solidFill>
                  <a:srgbClr val="545454"/>
                </a:solidFill>
                <a:latin typeface="宋体"/>
                <a:cs typeface="宋体"/>
              </a:rPr>
              <a:t>数</a:t>
            </a:r>
            <a:r>
              <a:rPr dirty="0" sz="950" spc="25">
                <a:solidFill>
                  <a:srgbClr val="545454"/>
                </a:solidFill>
                <a:latin typeface="Microsoft JhengHei"/>
                <a:cs typeface="Microsoft JhengHei"/>
              </a:rPr>
              <a:t>的列</a:t>
            </a:r>
            <a:r>
              <a:rPr dirty="0" sz="950" spc="25">
                <a:solidFill>
                  <a:srgbClr val="545454"/>
                </a:solidFill>
                <a:latin typeface="宋体"/>
                <a:cs typeface="宋体"/>
              </a:rPr>
              <a:t>表</a:t>
            </a:r>
            <a:endParaRPr sz="950">
              <a:latin typeface="宋体"/>
              <a:cs typeface="宋体"/>
            </a:endParaRPr>
          </a:p>
        </p:txBody>
      </p:sp>
      <p:sp>
        <p:nvSpPr>
          <p:cNvPr id="10" name="object 10"/>
          <p:cNvSpPr txBox="1"/>
          <p:nvPr/>
        </p:nvSpPr>
        <p:spPr>
          <a:xfrm>
            <a:off x="965483" y="5555542"/>
            <a:ext cx="225552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使</a:t>
            </a:r>
            <a:r>
              <a:rPr dirty="0" sz="950" spc="25">
                <a:solidFill>
                  <a:srgbClr val="545454"/>
                </a:solidFill>
                <a:latin typeface="Microsoft JhengHei"/>
                <a:cs typeface="Microsoft JhengHei"/>
              </a:rPr>
              <a:t>⽤列</a:t>
            </a:r>
            <a:r>
              <a:rPr dirty="0" sz="950" spc="25">
                <a:solidFill>
                  <a:srgbClr val="545454"/>
                </a:solidFill>
                <a:latin typeface="宋体"/>
                <a:cs typeface="宋体"/>
              </a:rPr>
              <a:t>表推</a:t>
            </a:r>
            <a:r>
              <a:rPr dirty="0" sz="950" spc="25">
                <a:solidFill>
                  <a:srgbClr val="545454"/>
                </a:solidFill>
                <a:latin typeface="Microsoft JhengHei"/>
                <a:cs typeface="Microsoft JhengHei"/>
              </a:rPr>
              <a:t>导</a:t>
            </a:r>
            <a:r>
              <a:rPr dirty="0" sz="950" spc="25">
                <a:solidFill>
                  <a:srgbClr val="545454"/>
                </a:solidFill>
                <a:latin typeface="宋体"/>
                <a:cs typeface="宋体"/>
              </a:rPr>
              <a:t>式，</a:t>
            </a:r>
            <a:r>
              <a:rPr dirty="0" sz="950" spc="25">
                <a:solidFill>
                  <a:srgbClr val="545454"/>
                </a:solidFill>
                <a:latin typeface="Microsoft JhengHei"/>
                <a:cs typeface="Microsoft JhengHei"/>
              </a:rPr>
              <a:t>⽣成⼀个</a:t>
            </a:r>
            <a:r>
              <a:rPr dirty="0" sz="950" spc="25">
                <a:solidFill>
                  <a:srgbClr val="545454"/>
                </a:solidFill>
                <a:latin typeface="宋体"/>
                <a:cs typeface="宋体"/>
              </a:rPr>
              <a:t>平</a:t>
            </a:r>
            <a:r>
              <a:rPr dirty="0" sz="950" spc="25">
                <a:solidFill>
                  <a:srgbClr val="545454"/>
                </a:solidFill>
                <a:latin typeface="Microsoft JhengHei"/>
                <a:cs typeface="Microsoft JhengHei"/>
              </a:rPr>
              <a:t>⽅</a:t>
            </a:r>
            <a:r>
              <a:rPr dirty="0" sz="950" spc="25">
                <a:solidFill>
                  <a:srgbClr val="545454"/>
                </a:solidFill>
                <a:latin typeface="宋体"/>
                <a:cs typeface="宋体"/>
              </a:rPr>
              <a:t>数</a:t>
            </a:r>
            <a:r>
              <a:rPr dirty="0" sz="950" spc="25">
                <a:solidFill>
                  <a:srgbClr val="545454"/>
                </a:solidFill>
                <a:latin typeface="Microsoft JhengHei"/>
                <a:cs typeface="Microsoft JhengHei"/>
              </a:rPr>
              <a:t>的列</a:t>
            </a:r>
            <a:r>
              <a:rPr dirty="0" sz="950" spc="25">
                <a:solidFill>
                  <a:srgbClr val="545454"/>
                </a:solidFill>
                <a:latin typeface="宋体"/>
                <a:cs typeface="宋体"/>
              </a:rPr>
              <a:t>表</a:t>
            </a:r>
            <a:endParaRPr sz="950">
              <a:latin typeface="宋体"/>
              <a:cs typeface="宋体"/>
            </a:endParaRPr>
          </a:p>
        </p:txBody>
      </p:sp>
      <p:sp>
        <p:nvSpPr>
          <p:cNvPr id="11" name="object 11"/>
          <p:cNvSpPr txBox="1"/>
          <p:nvPr/>
        </p:nvSpPr>
        <p:spPr>
          <a:xfrm>
            <a:off x="965483" y="6298846"/>
            <a:ext cx="2844800"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使</a:t>
            </a:r>
            <a:r>
              <a:rPr dirty="0" sz="950" spc="240">
                <a:solidFill>
                  <a:srgbClr val="545454"/>
                </a:solidFill>
                <a:latin typeface="Microsoft JhengHei"/>
                <a:cs typeface="Microsoft JhengHei"/>
              </a:rPr>
              <a:t>⽤</a:t>
            </a:r>
            <a:r>
              <a:rPr dirty="0" sz="1100" spc="-90">
                <a:solidFill>
                  <a:srgbClr val="545454"/>
                </a:solidFill>
                <a:latin typeface="Lucida Sans"/>
                <a:cs typeface="Lucida Sans"/>
              </a:rPr>
              <a:t>for</a:t>
            </a:r>
            <a:r>
              <a:rPr dirty="0" sz="1100" spc="-210">
                <a:solidFill>
                  <a:srgbClr val="545454"/>
                </a:solidFill>
                <a:latin typeface="Lucida Sans"/>
                <a:cs typeface="Lucida Sans"/>
              </a:rPr>
              <a:t> </a:t>
            </a:r>
            <a:r>
              <a:rPr dirty="0" sz="950" spc="25">
                <a:solidFill>
                  <a:srgbClr val="545454"/>
                </a:solidFill>
                <a:latin typeface="宋体"/>
                <a:cs typeface="宋体"/>
              </a:rPr>
              <a:t>循环，把</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中的⼩写字⺟</a:t>
            </a:r>
            <a:r>
              <a:rPr dirty="0" sz="950" spc="25">
                <a:solidFill>
                  <a:srgbClr val="545454"/>
                </a:solidFill>
                <a:latin typeface="宋体"/>
                <a:cs typeface="宋体"/>
              </a:rPr>
              <a:t>转换</a:t>
            </a:r>
            <a:r>
              <a:rPr dirty="0" sz="950" spc="25">
                <a:solidFill>
                  <a:srgbClr val="545454"/>
                </a:solidFill>
                <a:latin typeface="Microsoft JhengHei"/>
                <a:cs typeface="Microsoft JhengHei"/>
              </a:rPr>
              <a:t>成⼤写字⺟</a:t>
            </a:r>
            <a:endParaRPr sz="950">
              <a:latin typeface="Microsoft JhengHei"/>
              <a:cs typeface="Microsoft JhengHei"/>
            </a:endParaRPr>
          </a:p>
        </p:txBody>
      </p:sp>
      <p:sp>
        <p:nvSpPr>
          <p:cNvPr id="12" name="object 12"/>
          <p:cNvSpPr txBox="1"/>
          <p:nvPr/>
        </p:nvSpPr>
        <p:spPr>
          <a:xfrm>
            <a:off x="965483" y="7699663"/>
            <a:ext cx="299910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使</a:t>
            </a:r>
            <a:r>
              <a:rPr dirty="0" sz="950" spc="25">
                <a:solidFill>
                  <a:srgbClr val="545454"/>
                </a:solidFill>
                <a:latin typeface="Microsoft JhengHei"/>
                <a:cs typeface="Microsoft JhengHei"/>
              </a:rPr>
              <a:t>⽤列</a:t>
            </a:r>
            <a:r>
              <a:rPr dirty="0" sz="950" spc="25">
                <a:solidFill>
                  <a:srgbClr val="545454"/>
                </a:solidFill>
                <a:latin typeface="宋体"/>
                <a:cs typeface="宋体"/>
              </a:rPr>
              <a:t>表推</a:t>
            </a:r>
            <a:r>
              <a:rPr dirty="0" sz="950" spc="25">
                <a:solidFill>
                  <a:srgbClr val="545454"/>
                </a:solidFill>
                <a:latin typeface="Microsoft JhengHei"/>
                <a:cs typeface="Microsoft JhengHei"/>
              </a:rPr>
              <a:t>导</a:t>
            </a:r>
            <a:r>
              <a:rPr dirty="0" sz="950" spc="25">
                <a:solidFill>
                  <a:srgbClr val="545454"/>
                </a:solidFill>
                <a:latin typeface="宋体"/>
                <a:cs typeface="宋体"/>
              </a:rPr>
              <a:t>式，把</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中的⼩写字⺟</a:t>
            </a:r>
            <a:r>
              <a:rPr dirty="0" sz="950" spc="25">
                <a:solidFill>
                  <a:srgbClr val="545454"/>
                </a:solidFill>
                <a:latin typeface="宋体"/>
                <a:cs typeface="宋体"/>
              </a:rPr>
              <a:t>转换</a:t>
            </a:r>
            <a:r>
              <a:rPr dirty="0" sz="950" spc="25">
                <a:solidFill>
                  <a:srgbClr val="545454"/>
                </a:solidFill>
                <a:latin typeface="Microsoft JhengHei"/>
                <a:cs typeface="Microsoft JhengHei"/>
              </a:rPr>
              <a:t>成⼤写字⺟</a:t>
            </a:r>
            <a:endParaRPr sz="950">
              <a:latin typeface="Microsoft JhengHei"/>
              <a:cs typeface="Microsoft JhengHei"/>
            </a:endParaRPr>
          </a:p>
        </p:txBody>
      </p:sp>
      <p:sp>
        <p:nvSpPr>
          <p:cNvPr id="13" name="object 13"/>
          <p:cNvSpPr/>
          <p:nvPr/>
        </p:nvSpPr>
        <p:spPr>
          <a:xfrm>
            <a:off x="981189" y="8798104"/>
            <a:ext cx="782601" cy="163991"/>
          </a:xfrm>
          <a:prstGeom prst="rect">
            <a:avLst/>
          </a:prstGeom>
          <a:blipFill>
            <a:blip r:embed="rId4" cstate="print"/>
            <a:stretch>
              <a:fillRect/>
            </a:stretch>
          </a:blipFill>
        </p:spPr>
        <p:txBody>
          <a:bodyPr wrap="square" lIns="0" tIns="0" rIns="0" bIns="0" rtlCol="0"/>
          <a:lstStyle/>
          <a:p/>
        </p:txBody>
      </p:sp>
      <p:sp>
        <p:nvSpPr>
          <p:cNvPr id="14" name="object 14"/>
          <p:cNvSpPr txBox="1"/>
          <p:nvPr/>
        </p:nvSpPr>
        <p:spPr>
          <a:xfrm>
            <a:off x="965483" y="8760627"/>
            <a:ext cx="5586095" cy="1068705"/>
          </a:xfrm>
          <a:prstGeom prst="rect">
            <a:avLst/>
          </a:prstGeom>
        </p:spPr>
        <p:txBody>
          <a:bodyPr wrap="square" lIns="0" tIns="0" rIns="0" bIns="0" rtlCol="0" vert="horz">
            <a:spAutoFit/>
          </a:bodyPr>
          <a:lstStyle/>
          <a:p>
            <a:pPr marL="12700">
              <a:lnSpc>
                <a:spcPct val="100000"/>
              </a:lnSpc>
            </a:pPr>
            <a:r>
              <a:rPr dirty="0" sz="1150" spc="20">
                <a:latin typeface="宋体"/>
                <a:cs typeface="宋体"/>
              </a:rPr>
              <a:t>元</a:t>
            </a:r>
            <a:r>
              <a:rPr dirty="0" sz="1150" spc="275">
                <a:latin typeface="宋体"/>
                <a:cs typeface="宋体"/>
              </a:rPr>
              <a:t>组</a:t>
            </a:r>
            <a:r>
              <a:rPr dirty="0" sz="1300" spc="-190">
                <a:latin typeface="Lucida Sans"/>
                <a:cs typeface="Lucida Sans"/>
              </a:rPr>
              <a:t>T</a:t>
            </a:r>
            <a:r>
              <a:rPr dirty="0" sz="1300" spc="-100">
                <a:latin typeface="Lucida Sans"/>
                <a:cs typeface="Lucida Sans"/>
              </a:rPr>
              <a:t>u</a:t>
            </a:r>
            <a:r>
              <a:rPr dirty="0" sz="1300" spc="-95">
                <a:latin typeface="Lucida Sans"/>
                <a:cs typeface="Lucida Sans"/>
              </a:rPr>
              <a:t>p</a:t>
            </a:r>
            <a:r>
              <a:rPr dirty="0" sz="1300" spc="-45">
                <a:latin typeface="Lucida Sans"/>
                <a:cs typeface="Lucida Sans"/>
              </a:rPr>
              <a:t>l</a:t>
            </a:r>
            <a:r>
              <a:rPr dirty="0" sz="1300" spc="-80">
                <a:latin typeface="Lucida Sans"/>
                <a:cs typeface="Lucida Sans"/>
              </a:rPr>
              <a:t>e</a:t>
            </a:r>
            <a:r>
              <a:rPr dirty="0" sz="1300" spc="-114">
                <a:latin typeface="Lucida Sans"/>
                <a:cs typeface="Lucida Sans"/>
              </a:rPr>
              <a:t>s</a:t>
            </a:r>
            <a:endParaRPr sz="1300">
              <a:latin typeface="Lucida Sans"/>
              <a:cs typeface="Lucida Sans"/>
            </a:endParaRPr>
          </a:p>
          <a:p>
            <a:pPr marL="121920" marR="5080">
              <a:lnSpc>
                <a:spcPct val="118500"/>
              </a:lnSpc>
              <a:spcBef>
                <a:spcPts val="980"/>
              </a:spcBef>
            </a:pPr>
            <a:r>
              <a:rPr dirty="0" sz="950" spc="25">
                <a:solidFill>
                  <a:srgbClr val="545454"/>
                </a:solidFill>
                <a:latin typeface="宋体"/>
                <a:cs typeface="宋体"/>
              </a:rPr>
              <a:t>元组类似于列表，只是一旦被定义后就不能改变元组中的值。所以在程序中，元组适合存储始终不变 的信息。元组由括号而不是方括号来表示。（可以覆盖正噶元祖，但不能更改元组中的单个元素）</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定</a:t>
            </a:r>
            <a:r>
              <a:rPr dirty="0" sz="950" spc="25">
                <a:solidFill>
                  <a:srgbClr val="545454"/>
                </a:solidFill>
                <a:latin typeface="Microsoft JhengHei"/>
                <a:cs typeface="Microsoft JhengHei"/>
              </a:rPr>
              <a:t>义</a:t>
            </a:r>
            <a:r>
              <a:rPr dirty="0" sz="950" spc="25">
                <a:solidFill>
                  <a:srgbClr val="545454"/>
                </a:solidFill>
                <a:latin typeface="宋体"/>
                <a:cs typeface="宋体"/>
              </a:rPr>
              <a:t>元组</a:t>
            </a:r>
            <a:endParaRPr sz="950">
              <a:latin typeface="宋体"/>
              <a:cs typeface="宋体"/>
            </a:endParaRPr>
          </a:p>
        </p:txBody>
      </p:sp>
      <p:sp>
        <p:nvSpPr>
          <p:cNvPr id="15" name="object 15"/>
          <p:cNvSpPr txBox="1"/>
          <p:nvPr/>
        </p:nvSpPr>
        <p:spPr>
          <a:xfrm>
            <a:off x="978183" y="368302"/>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80">
                <a:solidFill>
                  <a:srgbClr val="81B0FF"/>
                </a:solidFill>
                <a:latin typeface="Arial"/>
                <a:cs typeface="Arial"/>
              </a:rPr>
              <a:t>middle_three  </a:t>
            </a:r>
            <a:r>
              <a:rPr dirty="0" sz="850" spc="-5">
                <a:solidFill>
                  <a:srgbClr val="E8ECEC"/>
                </a:solidFill>
                <a:latin typeface="Arial"/>
                <a:cs typeface="Arial"/>
              </a:rPr>
              <a:t>=</a:t>
            </a:r>
            <a:r>
              <a:rPr dirty="0" sz="850" spc="85">
                <a:solidFill>
                  <a:srgbClr val="E8ECEC"/>
                </a:solidFill>
                <a:latin typeface="Arial"/>
                <a:cs typeface="Arial"/>
              </a:rPr>
              <a:t> </a:t>
            </a:r>
            <a:r>
              <a:rPr dirty="0" sz="850" spc="145">
                <a:solidFill>
                  <a:srgbClr val="81B0FF"/>
                </a:solidFill>
                <a:latin typeface="Arial"/>
                <a:cs typeface="Arial"/>
              </a:rPr>
              <a:t>finishers</a:t>
            </a:r>
            <a:r>
              <a:rPr dirty="0" sz="850" spc="145">
                <a:solidFill>
                  <a:srgbClr val="E8ECEC"/>
                </a:solidFill>
                <a:latin typeface="Arial"/>
                <a:cs typeface="Arial"/>
              </a:rPr>
              <a:t>[</a:t>
            </a:r>
            <a:r>
              <a:rPr dirty="0" sz="850" spc="145">
                <a:solidFill>
                  <a:srgbClr val="F67569"/>
                </a:solidFill>
                <a:latin typeface="Arial"/>
                <a:cs typeface="Arial"/>
              </a:rPr>
              <a:t>1</a:t>
            </a:r>
            <a:r>
              <a:rPr dirty="0" sz="850" spc="145">
                <a:solidFill>
                  <a:srgbClr val="E8ECEC"/>
                </a:solidFill>
                <a:latin typeface="Arial"/>
                <a:cs typeface="Arial"/>
              </a:rPr>
              <a:t>:</a:t>
            </a:r>
            <a:r>
              <a:rPr dirty="0" sz="850" spc="145">
                <a:solidFill>
                  <a:srgbClr val="F67569"/>
                </a:solidFill>
                <a:latin typeface="Arial"/>
                <a:cs typeface="Arial"/>
              </a:rPr>
              <a:t>4</a:t>
            </a:r>
            <a:r>
              <a:rPr dirty="0" sz="850" spc="145">
                <a:solidFill>
                  <a:srgbClr val="E8ECEC"/>
                </a:solidFill>
                <a:latin typeface="Arial"/>
                <a:cs typeface="Arial"/>
              </a:rPr>
              <a:t>]</a:t>
            </a:r>
            <a:endParaRPr sz="850">
              <a:latin typeface="Arial"/>
              <a:cs typeface="Arial"/>
            </a:endParaRPr>
          </a:p>
        </p:txBody>
      </p:sp>
      <p:sp>
        <p:nvSpPr>
          <p:cNvPr id="16" name="object 16"/>
          <p:cNvSpPr txBox="1"/>
          <p:nvPr/>
        </p:nvSpPr>
        <p:spPr>
          <a:xfrm>
            <a:off x="978183" y="1130656"/>
            <a:ext cx="5613400" cy="3149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114">
                <a:solidFill>
                  <a:srgbClr val="81B0FF"/>
                </a:solidFill>
                <a:latin typeface="Arial"/>
                <a:cs typeface="Arial"/>
              </a:rPr>
              <a:t>last_three </a:t>
            </a:r>
            <a:r>
              <a:rPr dirty="0" sz="850" spc="-5">
                <a:solidFill>
                  <a:srgbClr val="E8ECEC"/>
                </a:solidFill>
                <a:latin typeface="Arial"/>
                <a:cs typeface="Arial"/>
              </a:rPr>
              <a:t>= </a:t>
            </a:r>
            <a:r>
              <a:rPr dirty="0" sz="850" spc="120">
                <a:solidFill>
                  <a:srgbClr val="E8ECEC"/>
                </a:solidFill>
                <a:latin typeface="Arial"/>
                <a:cs typeface="Arial"/>
              </a:rPr>
              <a:t> </a:t>
            </a:r>
            <a:r>
              <a:rPr dirty="0" sz="850" spc="160">
                <a:solidFill>
                  <a:srgbClr val="81B0FF"/>
                </a:solidFill>
                <a:latin typeface="Arial"/>
                <a:cs typeface="Arial"/>
              </a:rPr>
              <a:t>finishers</a:t>
            </a:r>
            <a:r>
              <a:rPr dirty="0" sz="850" spc="160">
                <a:solidFill>
                  <a:srgbClr val="E8ECEC"/>
                </a:solidFill>
                <a:latin typeface="Arial"/>
                <a:cs typeface="Arial"/>
              </a:rPr>
              <a:t>[-</a:t>
            </a:r>
            <a:r>
              <a:rPr dirty="0" sz="850" spc="160">
                <a:solidFill>
                  <a:srgbClr val="F67569"/>
                </a:solidFill>
                <a:latin typeface="Arial"/>
                <a:cs typeface="Arial"/>
              </a:rPr>
              <a:t>3</a:t>
            </a:r>
            <a:r>
              <a:rPr dirty="0" sz="850" spc="160">
                <a:solidFill>
                  <a:srgbClr val="E8ECEC"/>
                </a:solidFill>
                <a:latin typeface="Arial"/>
                <a:cs typeface="Arial"/>
              </a:rPr>
              <a:t>:]</a:t>
            </a:r>
            <a:endParaRPr sz="850">
              <a:latin typeface="Arial"/>
              <a:cs typeface="Arial"/>
            </a:endParaRPr>
          </a:p>
        </p:txBody>
      </p:sp>
      <p:sp>
        <p:nvSpPr>
          <p:cNvPr id="17" name="object 17"/>
          <p:cNvSpPr txBox="1"/>
          <p:nvPr/>
        </p:nvSpPr>
        <p:spPr>
          <a:xfrm>
            <a:off x="978183" y="2550541"/>
            <a:ext cx="5613400" cy="457834"/>
          </a:xfrm>
          <a:prstGeom prst="rect">
            <a:avLst/>
          </a:prstGeom>
          <a:solidFill>
            <a:srgbClr val="253237"/>
          </a:solidFill>
        </p:spPr>
        <p:txBody>
          <a:bodyPr wrap="square" lIns="0" tIns="50165" rIns="0" bIns="0" rtlCol="0" vert="horz">
            <a:spAutoFit/>
          </a:bodyPr>
          <a:lstStyle/>
          <a:p>
            <a:pPr marL="149225" marR="2513965">
              <a:lnSpc>
                <a:spcPct val="117700"/>
              </a:lnSpc>
              <a:spcBef>
                <a:spcPts val="395"/>
              </a:spcBef>
            </a:pPr>
            <a:r>
              <a:rPr dirty="0" sz="850" spc="140">
                <a:solidFill>
                  <a:srgbClr val="81B0FF"/>
                </a:solidFill>
                <a:latin typeface="Arial"/>
                <a:cs typeface="Arial"/>
              </a:rPr>
              <a:t>finishers </a:t>
            </a:r>
            <a:r>
              <a:rPr dirty="0" sz="850" spc="-5">
                <a:solidFill>
                  <a:srgbClr val="E8ECEC"/>
                </a:solidFill>
                <a:latin typeface="Arial"/>
                <a:cs typeface="Arial"/>
              </a:rPr>
              <a:t>= </a:t>
            </a:r>
            <a:r>
              <a:rPr dirty="0" sz="850" spc="220">
                <a:solidFill>
                  <a:srgbClr val="E8ECEC"/>
                </a:solidFill>
                <a:latin typeface="Arial"/>
                <a:cs typeface="Arial"/>
              </a:rPr>
              <a:t>[</a:t>
            </a:r>
            <a:r>
              <a:rPr dirty="0" sz="850" spc="220">
                <a:solidFill>
                  <a:srgbClr val="C2E78C"/>
                </a:solidFill>
                <a:latin typeface="Arial"/>
                <a:cs typeface="Arial"/>
              </a:rPr>
              <a:t>'kai'</a:t>
            </a:r>
            <a:r>
              <a:rPr dirty="0" sz="850" spc="220">
                <a:solidFill>
                  <a:srgbClr val="E8ECEC"/>
                </a:solidFill>
                <a:latin typeface="Arial"/>
                <a:cs typeface="Arial"/>
              </a:rPr>
              <a:t>, </a:t>
            </a:r>
            <a:r>
              <a:rPr dirty="0" sz="850" spc="160">
                <a:solidFill>
                  <a:srgbClr val="C2E78C"/>
                </a:solidFill>
                <a:latin typeface="Arial"/>
                <a:cs typeface="Arial"/>
              </a:rPr>
              <a:t>'abe'</a:t>
            </a:r>
            <a:r>
              <a:rPr dirty="0" sz="850" spc="160">
                <a:solidFill>
                  <a:srgbClr val="E8ECEC"/>
                </a:solidFill>
                <a:latin typeface="Arial"/>
                <a:cs typeface="Arial"/>
              </a:rPr>
              <a:t>, </a:t>
            </a:r>
            <a:r>
              <a:rPr dirty="0" sz="850" spc="160">
                <a:solidFill>
                  <a:srgbClr val="C2E78C"/>
                </a:solidFill>
                <a:latin typeface="Arial"/>
                <a:cs typeface="Arial"/>
              </a:rPr>
              <a:t>'ada'</a:t>
            </a:r>
            <a:r>
              <a:rPr dirty="0" sz="850" spc="160">
                <a:solidFill>
                  <a:srgbClr val="E8ECEC"/>
                </a:solidFill>
                <a:latin typeface="Arial"/>
                <a:cs typeface="Arial"/>
              </a:rPr>
              <a:t>, </a:t>
            </a:r>
            <a:r>
              <a:rPr dirty="0" sz="850" spc="170">
                <a:solidFill>
                  <a:srgbClr val="C2E78C"/>
                </a:solidFill>
                <a:latin typeface="Arial"/>
                <a:cs typeface="Arial"/>
              </a:rPr>
              <a:t>'gus'</a:t>
            </a:r>
            <a:r>
              <a:rPr dirty="0" sz="850" spc="170">
                <a:solidFill>
                  <a:srgbClr val="E8ECEC"/>
                </a:solidFill>
                <a:latin typeface="Arial"/>
                <a:cs typeface="Arial"/>
              </a:rPr>
              <a:t>, </a:t>
            </a:r>
            <a:r>
              <a:rPr dirty="0" sz="850" spc="170">
                <a:solidFill>
                  <a:srgbClr val="C2E78C"/>
                </a:solidFill>
                <a:latin typeface="Arial"/>
                <a:cs typeface="Arial"/>
              </a:rPr>
              <a:t>'zoe'</a:t>
            </a:r>
            <a:r>
              <a:rPr dirty="0" sz="850" spc="170">
                <a:solidFill>
                  <a:srgbClr val="E8ECEC"/>
                </a:solidFill>
                <a:latin typeface="Arial"/>
                <a:cs typeface="Arial"/>
              </a:rPr>
              <a:t>]  </a:t>
            </a:r>
            <a:r>
              <a:rPr dirty="0" sz="850" spc="100">
                <a:solidFill>
                  <a:srgbClr val="81B0FF"/>
                </a:solidFill>
                <a:latin typeface="Arial"/>
                <a:cs typeface="Arial"/>
              </a:rPr>
              <a:t>copy_of_finishers </a:t>
            </a:r>
            <a:r>
              <a:rPr dirty="0" sz="850" spc="-5">
                <a:solidFill>
                  <a:srgbClr val="E8ECEC"/>
                </a:solidFill>
                <a:latin typeface="Arial"/>
                <a:cs typeface="Arial"/>
              </a:rPr>
              <a:t>= </a:t>
            </a:r>
            <a:r>
              <a:rPr dirty="0" sz="850" spc="200">
                <a:solidFill>
                  <a:srgbClr val="E8ECEC"/>
                </a:solidFill>
                <a:latin typeface="Arial"/>
                <a:cs typeface="Arial"/>
              </a:rPr>
              <a:t> </a:t>
            </a:r>
            <a:r>
              <a:rPr dirty="0" sz="850" spc="165">
                <a:solidFill>
                  <a:srgbClr val="81B0FF"/>
                </a:solidFill>
                <a:latin typeface="Arial"/>
                <a:cs typeface="Arial"/>
              </a:rPr>
              <a:t>finishers</a:t>
            </a:r>
            <a:r>
              <a:rPr dirty="0" sz="850" spc="165">
                <a:solidFill>
                  <a:srgbClr val="E8ECEC"/>
                </a:solidFill>
                <a:latin typeface="Arial"/>
                <a:cs typeface="Arial"/>
              </a:rPr>
              <a:t>[:]</a:t>
            </a:r>
            <a:endParaRPr sz="850">
              <a:latin typeface="Arial"/>
              <a:cs typeface="Arial"/>
            </a:endParaRPr>
          </a:p>
        </p:txBody>
      </p:sp>
      <p:sp>
        <p:nvSpPr>
          <p:cNvPr id="18" name="object 18"/>
          <p:cNvSpPr txBox="1"/>
          <p:nvPr/>
        </p:nvSpPr>
        <p:spPr>
          <a:xfrm>
            <a:off x="978183" y="4637485"/>
            <a:ext cx="5613400" cy="7626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60">
                <a:solidFill>
                  <a:srgbClr val="81B0FF"/>
                </a:solidFill>
                <a:latin typeface="Arial"/>
                <a:cs typeface="Arial"/>
              </a:rPr>
              <a:t>squares  </a:t>
            </a:r>
            <a:r>
              <a:rPr dirty="0" sz="850" spc="-5">
                <a:solidFill>
                  <a:srgbClr val="E8ECEC"/>
                </a:solidFill>
                <a:latin typeface="Arial"/>
                <a:cs typeface="Arial"/>
              </a:rPr>
              <a:t>=</a:t>
            </a:r>
            <a:r>
              <a:rPr dirty="0" sz="850" spc="65">
                <a:solidFill>
                  <a:srgbClr val="E8ECEC"/>
                </a:solidFill>
                <a:latin typeface="Arial"/>
                <a:cs typeface="Arial"/>
              </a:rPr>
              <a:t> </a:t>
            </a:r>
            <a:r>
              <a:rPr dirty="0" sz="850" spc="254">
                <a:solidFill>
                  <a:srgbClr val="E8ECEC"/>
                </a:solidFill>
                <a:latin typeface="Arial"/>
                <a:cs typeface="Arial"/>
              </a:rPr>
              <a:t>[]</a:t>
            </a:r>
            <a:endParaRPr sz="850">
              <a:latin typeface="Arial"/>
              <a:cs typeface="Arial"/>
            </a:endParaRPr>
          </a:p>
          <a:p>
            <a:pPr marL="649605" marR="3577590" indent="-250825">
              <a:lnSpc>
                <a:spcPct val="117700"/>
              </a:lnSpc>
            </a:pPr>
            <a:r>
              <a:rPr dirty="0" sz="850" spc="160">
                <a:solidFill>
                  <a:srgbClr val="C791E9"/>
                </a:solidFill>
                <a:latin typeface="Arial"/>
                <a:cs typeface="Arial"/>
              </a:rPr>
              <a:t>for </a:t>
            </a:r>
            <a:r>
              <a:rPr dirty="0" sz="850" spc="65">
                <a:solidFill>
                  <a:srgbClr val="81B0FF"/>
                </a:solidFill>
                <a:latin typeface="Arial"/>
                <a:cs typeface="Arial"/>
              </a:rPr>
              <a:t>x </a:t>
            </a:r>
            <a:r>
              <a:rPr dirty="0" sz="850" spc="160">
                <a:solidFill>
                  <a:srgbClr val="C791E9"/>
                </a:solidFill>
                <a:latin typeface="Arial"/>
                <a:cs typeface="Arial"/>
              </a:rPr>
              <a:t>in </a:t>
            </a:r>
            <a:r>
              <a:rPr dirty="0" sz="850" spc="95">
                <a:solidFill>
                  <a:srgbClr val="DECB6A"/>
                </a:solidFill>
                <a:latin typeface="Arial"/>
                <a:cs typeface="Arial"/>
              </a:rPr>
              <a:t>range</a:t>
            </a:r>
            <a:r>
              <a:rPr dirty="0" sz="850" spc="95">
                <a:solidFill>
                  <a:srgbClr val="E8ECEC"/>
                </a:solidFill>
                <a:latin typeface="Arial"/>
                <a:cs typeface="Arial"/>
              </a:rPr>
              <a:t>(</a:t>
            </a:r>
            <a:r>
              <a:rPr dirty="0" sz="850" spc="95">
                <a:solidFill>
                  <a:srgbClr val="F67569"/>
                </a:solidFill>
                <a:latin typeface="Arial"/>
                <a:cs typeface="Arial"/>
              </a:rPr>
              <a:t>1</a:t>
            </a:r>
            <a:r>
              <a:rPr dirty="0" sz="850" spc="95">
                <a:solidFill>
                  <a:srgbClr val="E8ECEC"/>
                </a:solidFill>
                <a:latin typeface="Arial"/>
                <a:cs typeface="Arial"/>
              </a:rPr>
              <a:t>, </a:t>
            </a:r>
            <a:r>
              <a:rPr dirty="0" sz="850" spc="125">
                <a:solidFill>
                  <a:srgbClr val="F67569"/>
                </a:solidFill>
                <a:latin typeface="Arial"/>
                <a:cs typeface="Arial"/>
              </a:rPr>
              <a:t>11</a:t>
            </a:r>
            <a:r>
              <a:rPr dirty="0" sz="850" spc="125">
                <a:solidFill>
                  <a:srgbClr val="E8ECEC"/>
                </a:solidFill>
                <a:latin typeface="Arial"/>
                <a:cs typeface="Arial"/>
              </a:rPr>
              <a:t>):  </a:t>
            </a:r>
            <a:r>
              <a:rPr dirty="0" sz="850" spc="55">
                <a:solidFill>
                  <a:srgbClr val="81B0FF"/>
                </a:solidFill>
                <a:latin typeface="Arial"/>
                <a:cs typeface="Arial"/>
              </a:rPr>
              <a:t>square </a:t>
            </a:r>
            <a:r>
              <a:rPr dirty="0" sz="850" spc="-5">
                <a:solidFill>
                  <a:srgbClr val="E8ECEC"/>
                </a:solidFill>
                <a:latin typeface="Arial"/>
                <a:cs typeface="Arial"/>
              </a:rPr>
              <a:t>= </a:t>
            </a:r>
            <a:r>
              <a:rPr dirty="0" sz="850" spc="65">
                <a:solidFill>
                  <a:srgbClr val="81B0FF"/>
                </a:solidFill>
                <a:latin typeface="Arial"/>
                <a:cs typeface="Arial"/>
              </a:rPr>
              <a:t>x </a:t>
            </a:r>
            <a:r>
              <a:rPr dirty="0" sz="850" spc="160">
                <a:solidFill>
                  <a:srgbClr val="E8ECEC"/>
                </a:solidFill>
                <a:latin typeface="Arial"/>
                <a:cs typeface="Arial"/>
              </a:rPr>
              <a:t>** </a:t>
            </a:r>
            <a:r>
              <a:rPr dirty="0" sz="850" spc="20">
                <a:solidFill>
                  <a:srgbClr val="F67569"/>
                </a:solidFill>
                <a:latin typeface="Arial"/>
                <a:cs typeface="Arial"/>
              </a:rPr>
              <a:t>2  </a:t>
            </a:r>
            <a:r>
              <a:rPr dirty="0" sz="850" spc="60">
                <a:solidFill>
                  <a:srgbClr val="81B0FF"/>
                </a:solidFill>
                <a:latin typeface="Arial"/>
                <a:cs typeface="Arial"/>
              </a:rPr>
              <a:t>square</a:t>
            </a:r>
            <a:r>
              <a:rPr dirty="0" sz="850" spc="55">
                <a:solidFill>
                  <a:srgbClr val="81B0FF"/>
                </a:solidFill>
                <a:latin typeface="Arial"/>
                <a:cs typeface="Arial"/>
              </a:rPr>
              <a:t>s</a:t>
            </a:r>
            <a:r>
              <a:rPr dirty="0" sz="850" spc="250">
                <a:solidFill>
                  <a:srgbClr val="E8ECEC"/>
                </a:solidFill>
                <a:latin typeface="Arial"/>
                <a:cs typeface="Arial"/>
              </a:rPr>
              <a:t>.</a:t>
            </a:r>
            <a:r>
              <a:rPr dirty="0" sz="850" spc="20">
                <a:solidFill>
                  <a:srgbClr val="80CBAE"/>
                </a:solidFill>
                <a:latin typeface="Arial"/>
                <a:cs typeface="Arial"/>
              </a:rPr>
              <a:t>appen</a:t>
            </a:r>
            <a:r>
              <a:rPr dirty="0" sz="850" spc="15">
                <a:solidFill>
                  <a:srgbClr val="80CBAE"/>
                </a:solidFill>
                <a:latin typeface="Arial"/>
                <a:cs typeface="Arial"/>
              </a:rPr>
              <a:t>d</a:t>
            </a:r>
            <a:r>
              <a:rPr dirty="0" sz="850" spc="204">
                <a:solidFill>
                  <a:srgbClr val="E8ECEC"/>
                </a:solidFill>
                <a:latin typeface="Arial"/>
                <a:cs typeface="Arial"/>
              </a:rPr>
              <a:t>(</a:t>
            </a:r>
            <a:r>
              <a:rPr dirty="0" sz="850" spc="55">
                <a:solidFill>
                  <a:srgbClr val="81B0FF"/>
                </a:solidFill>
                <a:latin typeface="Arial"/>
                <a:cs typeface="Arial"/>
              </a:rPr>
              <a:t>squar</a:t>
            </a:r>
            <a:r>
              <a:rPr dirty="0" sz="850" spc="60">
                <a:solidFill>
                  <a:srgbClr val="81B0FF"/>
                </a:solidFill>
                <a:latin typeface="Arial"/>
                <a:cs typeface="Arial"/>
              </a:rPr>
              <a:t>e</a:t>
            </a:r>
            <a:r>
              <a:rPr dirty="0" sz="850" spc="210">
                <a:solidFill>
                  <a:srgbClr val="E8ECEC"/>
                </a:solidFill>
                <a:latin typeface="Arial"/>
                <a:cs typeface="Arial"/>
              </a:rPr>
              <a:t>)</a:t>
            </a:r>
            <a:endParaRPr sz="850">
              <a:latin typeface="Arial"/>
              <a:cs typeface="Arial"/>
            </a:endParaRPr>
          </a:p>
        </p:txBody>
      </p:sp>
      <p:sp>
        <p:nvSpPr>
          <p:cNvPr id="19" name="object 19"/>
          <p:cNvSpPr txBox="1"/>
          <p:nvPr/>
        </p:nvSpPr>
        <p:spPr>
          <a:xfrm>
            <a:off x="978183" y="5857252"/>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60">
                <a:solidFill>
                  <a:srgbClr val="81B0FF"/>
                </a:solidFill>
                <a:latin typeface="Arial"/>
                <a:cs typeface="Arial"/>
              </a:rPr>
              <a:t>squares  </a:t>
            </a:r>
            <a:r>
              <a:rPr dirty="0" sz="850" spc="-5">
                <a:solidFill>
                  <a:srgbClr val="E8ECEC"/>
                </a:solidFill>
                <a:latin typeface="Arial"/>
                <a:cs typeface="Arial"/>
              </a:rPr>
              <a:t>=  </a:t>
            </a:r>
            <a:r>
              <a:rPr dirty="0" sz="850" spc="130">
                <a:solidFill>
                  <a:srgbClr val="E8ECEC"/>
                </a:solidFill>
                <a:latin typeface="Arial"/>
                <a:cs typeface="Arial"/>
              </a:rPr>
              <a:t>[</a:t>
            </a:r>
            <a:r>
              <a:rPr dirty="0" sz="850" spc="130">
                <a:solidFill>
                  <a:srgbClr val="81B0FF"/>
                </a:solidFill>
                <a:latin typeface="Arial"/>
                <a:cs typeface="Arial"/>
              </a:rPr>
              <a:t>x</a:t>
            </a:r>
            <a:r>
              <a:rPr dirty="0" sz="850" spc="130">
                <a:solidFill>
                  <a:srgbClr val="E8ECEC"/>
                </a:solidFill>
                <a:latin typeface="Arial"/>
                <a:cs typeface="Arial"/>
              </a:rPr>
              <a:t>**</a:t>
            </a:r>
            <a:r>
              <a:rPr dirty="0" sz="850" spc="130">
                <a:solidFill>
                  <a:srgbClr val="F67569"/>
                </a:solidFill>
                <a:latin typeface="Arial"/>
                <a:cs typeface="Arial"/>
              </a:rPr>
              <a:t>2 </a:t>
            </a:r>
            <a:r>
              <a:rPr dirty="0" sz="850" spc="160">
                <a:solidFill>
                  <a:srgbClr val="C791E9"/>
                </a:solidFill>
                <a:latin typeface="Arial"/>
                <a:cs typeface="Arial"/>
              </a:rPr>
              <a:t>for </a:t>
            </a:r>
            <a:r>
              <a:rPr dirty="0" sz="850" spc="65">
                <a:solidFill>
                  <a:srgbClr val="81B0FF"/>
                </a:solidFill>
                <a:latin typeface="Arial"/>
                <a:cs typeface="Arial"/>
              </a:rPr>
              <a:t>x  </a:t>
            </a:r>
            <a:r>
              <a:rPr dirty="0" sz="850" spc="160">
                <a:solidFill>
                  <a:srgbClr val="C791E9"/>
                </a:solidFill>
                <a:latin typeface="Arial"/>
                <a:cs typeface="Arial"/>
              </a:rPr>
              <a:t>in </a:t>
            </a:r>
            <a:r>
              <a:rPr dirty="0" sz="850" spc="95">
                <a:solidFill>
                  <a:srgbClr val="DECB6A"/>
                </a:solidFill>
                <a:latin typeface="Arial"/>
                <a:cs typeface="Arial"/>
              </a:rPr>
              <a:t>range</a:t>
            </a:r>
            <a:r>
              <a:rPr dirty="0" sz="850" spc="95">
                <a:solidFill>
                  <a:srgbClr val="E8ECEC"/>
                </a:solidFill>
                <a:latin typeface="Arial"/>
                <a:cs typeface="Arial"/>
              </a:rPr>
              <a:t>(</a:t>
            </a:r>
            <a:r>
              <a:rPr dirty="0" sz="850" spc="95">
                <a:solidFill>
                  <a:srgbClr val="F67569"/>
                </a:solidFill>
                <a:latin typeface="Arial"/>
                <a:cs typeface="Arial"/>
              </a:rPr>
              <a:t>1</a:t>
            </a:r>
            <a:r>
              <a:rPr dirty="0" sz="850" spc="95">
                <a:solidFill>
                  <a:srgbClr val="E8ECEC"/>
                </a:solidFill>
                <a:latin typeface="Arial"/>
                <a:cs typeface="Arial"/>
              </a:rPr>
              <a:t>,</a:t>
            </a:r>
            <a:r>
              <a:rPr dirty="0" sz="850" spc="300">
                <a:solidFill>
                  <a:srgbClr val="E8ECEC"/>
                </a:solidFill>
                <a:latin typeface="Arial"/>
                <a:cs typeface="Arial"/>
              </a:rPr>
              <a:t> </a:t>
            </a:r>
            <a:r>
              <a:rPr dirty="0" sz="850" spc="125">
                <a:solidFill>
                  <a:srgbClr val="F67569"/>
                </a:solidFill>
                <a:latin typeface="Arial"/>
                <a:cs typeface="Arial"/>
              </a:rPr>
              <a:t>11</a:t>
            </a:r>
            <a:r>
              <a:rPr dirty="0" sz="850" spc="125">
                <a:solidFill>
                  <a:srgbClr val="E8ECEC"/>
                </a:solidFill>
                <a:latin typeface="Arial"/>
                <a:cs typeface="Arial"/>
              </a:rPr>
              <a:t>)]</a:t>
            </a:r>
            <a:endParaRPr sz="850">
              <a:latin typeface="Arial"/>
              <a:cs typeface="Arial"/>
            </a:endParaRPr>
          </a:p>
        </p:txBody>
      </p:sp>
      <p:sp>
        <p:nvSpPr>
          <p:cNvPr id="20" name="object 20"/>
          <p:cNvSpPr txBox="1"/>
          <p:nvPr/>
        </p:nvSpPr>
        <p:spPr>
          <a:xfrm>
            <a:off x="978183" y="6619606"/>
            <a:ext cx="5613400" cy="92456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20">
                <a:solidFill>
                  <a:srgbClr val="81B0FF"/>
                </a:solidFill>
                <a:latin typeface="Arial"/>
                <a:cs typeface="Arial"/>
              </a:rPr>
              <a:t>names  </a:t>
            </a:r>
            <a:r>
              <a:rPr dirty="0" sz="850" spc="-5">
                <a:solidFill>
                  <a:srgbClr val="E8ECEC"/>
                </a:solidFill>
                <a:latin typeface="Arial"/>
                <a:cs typeface="Arial"/>
              </a:rPr>
              <a:t>=  </a:t>
            </a:r>
            <a:r>
              <a:rPr dirty="0" sz="850" spc="220">
                <a:solidFill>
                  <a:srgbClr val="E8ECEC"/>
                </a:solidFill>
                <a:latin typeface="Arial"/>
                <a:cs typeface="Arial"/>
              </a:rPr>
              <a:t>[</a:t>
            </a:r>
            <a:r>
              <a:rPr dirty="0" sz="850" spc="220">
                <a:solidFill>
                  <a:srgbClr val="C2E78C"/>
                </a:solidFill>
                <a:latin typeface="Arial"/>
                <a:cs typeface="Arial"/>
              </a:rPr>
              <a:t>'kai'</a:t>
            </a:r>
            <a:r>
              <a:rPr dirty="0" sz="850" spc="220">
                <a:solidFill>
                  <a:srgbClr val="E8ECEC"/>
                </a:solidFill>
                <a:latin typeface="Arial"/>
                <a:cs typeface="Arial"/>
              </a:rPr>
              <a:t>, </a:t>
            </a:r>
            <a:r>
              <a:rPr dirty="0" sz="850" spc="160">
                <a:solidFill>
                  <a:srgbClr val="C2E78C"/>
                </a:solidFill>
                <a:latin typeface="Arial"/>
                <a:cs typeface="Arial"/>
              </a:rPr>
              <a:t>'abe'</a:t>
            </a:r>
            <a:r>
              <a:rPr dirty="0" sz="850" spc="160">
                <a:solidFill>
                  <a:srgbClr val="E8ECEC"/>
                </a:solidFill>
                <a:latin typeface="Arial"/>
                <a:cs typeface="Arial"/>
              </a:rPr>
              <a:t>, </a:t>
            </a:r>
            <a:r>
              <a:rPr dirty="0" sz="850" spc="160">
                <a:solidFill>
                  <a:srgbClr val="C2E78C"/>
                </a:solidFill>
                <a:latin typeface="Arial"/>
                <a:cs typeface="Arial"/>
              </a:rPr>
              <a:t>'ada'</a:t>
            </a:r>
            <a:r>
              <a:rPr dirty="0" sz="850" spc="160">
                <a:solidFill>
                  <a:srgbClr val="E8ECEC"/>
                </a:solidFill>
                <a:latin typeface="Arial"/>
                <a:cs typeface="Arial"/>
              </a:rPr>
              <a:t>, </a:t>
            </a:r>
            <a:r>
              <a:rPr dirty="0" sz="850" spc="170">
                <a:solidFill>
                  <a:srgbClr val="C2E78C"/>
                </a:solidFill>
                <a:latin typeface="Arial"/>
                <a:cs typeface="Arial"/>
              </a:rPr>
              <a:t>'gus'</a:t>
            </a:r>
            <a:r>
              <a:rPr dirty="0" sz="850" spc="170">
                <a:solidFill>
                  <a:srgbClr val="E8ECEC"/>
                </a:solidFill>
                <a:latin typeface="Arial"/>
                <a:cs typeface="Arial"/>
              </a:rPr>
              <a:t>,</a:t>
            </a:r>
            <a:r>
              <a:rPr dirty="0" sz="850" spc="515">
                <a:solidFill>
                  <a:srgbClr val="E8ECEC"/>
                </a:solidFill>
                <a:latin typeface="Arial"/>
                <a:cs typeface="Arial"/>
              </a:rPr>
              <a:t> </a:t>
            </a:r>
            <a:r>
              <a:rPr dirty="0" sz="850" spc="170">
                <a:solidFill>
                  <a:srgbClr val="C2E78C"/>
                </a:solidFill>
                <a:latin typeface="Arial"/>
                <a:cs typeface="Arial"/>
              </a:rPr>
              <a:t>'zoe'</a:t>
            </a:r>
            <a:r>
              <a:rPr dirty="0" sz="850" spc="17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4328795">
              <a:lnSpc>
                <a:spcPct val="117700"/>
              </a:lnSpc>
            </a:pPr>
            <a:r>
              <a:rPr dirty="0" sz="850" spc="20">
                <a:solidFill>
                  <a:srgbClr val="81B0FF"/>
                </a:solidFill>
                <a:latin typeface="Arial"/>
                <a:cs typeface="Arial"/>
              </a:rPr>
              <a:t>upper_names </a:t>
            </a:r>
            <a:r>
              <a:rPr dirty="0" sz="850" spc="-5">
                <a:solidFill>
                  <a:srgbClr val="E8ECEC"/>
                </a:solidFill>
                <a:latin typeface="Arial"/>
                <a:cs typeface="Arial"/>
              </a:rPr>
              <a:t>= </a:t>
            </a:r>
            <a:r>
              <a:rPr dirty="0" sz="850" spc="254">
                <a:solidFill>
                  <a:srgbClr val="E8ECEC"/>
                </a:solidFill>
                <a:latin typeface="Arial"/>
                <a:cs typeface="Arial"/>
              </a:rPr>
              <a:t>[]  </a:t>
            </a:r>
            <a:r>
              <a:rPr dirty="0" sz="850" spc="160">
                <a:solidFill>
                  <a:srgbClr val="C791E9"/>
                </a:solidFill>
                <a:latin typeface="Arial"/>
                <a:cs typeface="Arial"/>
              </a:rPr>
              <a:t>for </a:t>
            </a:r>
            <a:r>
              <a:rPr dirty="0" sz="850" spc="-40">
                <a:solidFill>
                  <a:srgbClr val="81B0FF"/>
                </a:solidFill>
                <a:latin typeface="Arial"/>
                <a:cs typeface="Arial"/>
              </a:rPr>
              <a:t>name  </a:t>
            </a:r>
            <a:r>
              <a:rPr dirty="0" sz="850" spc="160">
                <a:solidFill>
                  <a:srgbClr val="C791E9"/>
                </a:solidFill>
                <a:latin typeface="Arial"/>
                <a:cs typeface="Arial"/>
              </a:rPr>
              <a:t>in</a:t>
            </a:r>
            <a:r>
              <a:rPr dirty="0" sz="850" spc="365">
                <a:solidFill>
                  <a:srgbClr val="C791E9"/>
                </a:solidFill>
                <a:latin typeface="Arial"/>
                <a:cs typeface="Arial"/>
              </a:rPr>
              <a:t> </a:t>
            </a:r>
            <a:r>
              <a:rPr dirty="0" sz="850" spc="25">
                <a:solidFill>
                  <a:srgbClr val="81B0FF"/>
                </a:solidFill>
                <a:latin typeface="Arial"/>
                <a:cs typeface="Arial"/>
              </a:rPr>
              <a:t>names</a:t>
            </a:r>
            <a:r>
              <a:rPr dirty="0" sz="850" spc="25">
                <a:solidFill>
                  <a:srgbClr val="E8ECEC"/>
                </a:solidFill>
                <a:latin typeface="Arial"/>
                <a:cs typeface="Arial"/>
              </a:rPr>
              <a:t>:</a:t>
            </a:r>
            <a:endParaRPr sz="850">
              <a:latin typeface="Arial"/>
              <a:cs typeface="Arial"/>
            </a:endParaRPr>
          </a:p>
          <a:p>
            <a:pPr marL="399415">
              <a:lnSpc>
                <a:spcPct val="100000"/>
              </a:lnSpc>
              <a:spcBef>
                <a:spcPts val="180"/>
              </a:spcBef>
            </a:pPr>
            <a:r>
              <a:rPr dirty="0" sz="850" spc="20">
                <a:solidFill>
                  <a:srgbClr val="81B0FF"/>
                </a:solidFill>
                <a:latin typeface="Arial"/>
                <a:cs typeface="Arial"/>
              </a:rPr>
              <a:t>upper_names  </a:t>
            </a:r>
            <a:r>
              <a:rPr dirty="0" sz="850" spc="-5">
                <a:solidFill>
                  <a:srgbClr val="E8ECEC"/>
                </a:solidFill>
                <a:latin typeface="Arial"/>
                <a:cs typeface="Arial"/>
              </a:rPr>
              <a:t>=</a:t>
            </a:r>
            <a:r>
              <a:rPr dirty="0" sz="850" spc="180">
                <a:solidFill>
                  <a:srgbClr val="E8ECEC"/>
                </a:solidFill>
                <a:latin typeface="Arial"/>
                <a:cs typeface="Arial"/>
              </a:rPr>
              <a:t> </a:t>
            </a:r>
            <a:r>
              <a:rPr dirty="0" sz="850" spc="70">
                <a:solidFill>
                  <a:srgbClr val="E8ECEC"/>
                </a:solidFill>
                <a:latin typeface="Arial"/>
                <a:cs typeface="Arial"/>
              </a:rPr>
              <a:t>[</a:t>
            </a:r>
            <a:r>
              <a:rPr dirty="0" sz="850" spc="70">
                <a:solidFill>
                  <a:srgbClr val="81B0FF"/>
                </a:solidFill>
                <a:latin typeface="Arial"/>
                <a:cs typeface="Arial"/>
              </a:rPr>
              <a:t>name</a:t>
            </a:r>
            <a:r>
              <a:rPr dirty="0" sz="850" spc="70">
                <a:solidFill>
                  <a:srgbClr val="E8ECEC"/>
                </a:solidFill>
                <a:latin typeface="Arial"/>
                <a:cs typeface="Arial"/>
              </a:rPr>
              <a:t>.</a:t>
            </a:r>
            <a:r>
              <a:rPr dirty="0" sz="850" spc="70">
                <a:solidFill>
                  <a:srgbClr val="80CBAE"/>
                </a:solidFill>
                <a:latin typeface="Arial"/>
                <a:cs typeface="Arial"/>
              </a:rPr>
              <a:t>append</a:t>
            </a:r>
            <a:r>
              <a:rPr dirty="0" sz="850" spc="70">
                <a:solidFill>
                  <a:srgbClr val="E8ECEC"/>
                </a:solidFill>
                <a:latin typeface="Arial"/>
                <a:cs typeface="Arial"/>
              </a:rPr>
              <a:t>(</a:t>
            </a:r>
            <a:r>
              <a:rPr dirty="0" sz="850" spc="70">
                <a:solidFill>
                  <a:srgbClr val="81B0FF"/>
                </a:solidFill>
                <a:latin typeface="Arial"/>
                <a:cs typeface="Arial"/>
              </a:rPr>
              <a:t>name</a:t>
            </a:r>
            <a:r>
              <a:rPr dirty="0" sz="850" spc="70">
                <a:solidFill>
                  <a:srgbClr val="E8ECEC"/>
                </a:solidFill>
                <a:latin typeface="Arial"/>
                <a:cs typeface="Arial"/>
              </a:rPr>
              <a:t>.</a:t>
            </a:r>
            <a:r>
              <a:rPr dirty="0" sz="850" spc="70">
                <a:solidFill>
                  <a:srgbClr val="80CBAE"/>
                </a:solidFill>
                <a:latin typeface="Arial"/>
                <a:cs typeface="Arial"/>
              </a:rPr>
              <a:t>upper</a:t>
            </a:r>
            <a:r>
              <a:rPr dirty="0" sz="850" spc="70">
                <a:solidFill>
                  <a:srgbClr val="E8ECEC"/>
                </a:solidFill>
                <a:latin typeface="Arial"/>
                <a:cs typeface="Arial"/>
              </a:rPr>
              <a:t>())]</a:t>
            </a:r>
            <a:endParaRPr sz="850">
              <a:latin typeface="Arial"/>
              <a:cs typeface="Arial"/>
            </a:endParaRPr>
          </a:p>
        </p:txBody>
      </p:sp>
      <p:sp>
        <p:nvSpPr>
          <p:cNvPr id="21" name="object 21"/>
          <p:cNvSpPr txBox="1"/>
          <p:nvPr/>
        </p:nvSpPr>
        <p:spPr>
          <a:xfrm>
            <a:off x="978183" y="8001373"/>
            <a:ext cx="5613400" cy="6102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20">
                <a:solidFill>
                  <a:srgbClr val="81B0FF"/>
                </a:solidFill>
                <a:latin typeface="Arial"/>
                <a:cs typeface="Arial"/>
              </a:rPr>
              <a:t>names  </a:t>
            </a:r>
            <a:r>
              <a:rPr dirty="0" sz="850" spc="-5">
                <a:solidFill>
                  <a:srgbClr val="E8ECEC"/>
                </a:solidFill>
                <a:latin typeface="Arial"/>
                <a:cs typeface="Arial"/>
              </a:rPr>
              <a:t>=  </a:t>
            </a:r>
            <a:r>
              <a:rPr dirty="0" sz="850" spc="220">
                <a:solidFill>
                  <a:srgbClr val="E8ECEC"/>
                </a:solidFill>
                <a:latin typeface="Arial"/>
                <a:cs typeface="Arial"/>
              </a:rPr>
              <a:t>[</a:t>
            </a:r>
            <a:r>
              <a:rPr dirty="0" sz="850" spc="220">
                <a:solidFill>
                  <a:srgbClr val="C2E78C"/>
                </a:solidFill>
                <a:latin typeface="Arial"/>
                <a:cs typeface="Arial"/>
              </a:rPr>
              <a:t>'kai'</a:t>
            </a:r>
            <a:r>
              <a:rPr dirty="0" sz="850" spc="220">
                <a:solidFill>
                  <a:srgbClr val="E8ECEC"/>
                </a:solidFill>
                <a:latin typeface="Arial"/>
                <a:cs typeface="Arial"/>
              </a:rPr>
              <a:t>, </a:t>
            </a:r>
            <a:r>
              <a:rPr dirty="0" sz="850" spc="160">
                <a:solidFill>
                  <a:srgbClr val="C2E78C"/>
                </a:solidFill>
                <a:latin typeface="Arial"/>
                <a:cs typeface="Arial"/>
              </a:rPr>
              <a:t>'abe'</a:t>
            </a:r>
            <a:r>
              <a:rPr dirty="0" sz="850" spc="160">
                <a:solidFill>
                  <a:srgbClr val="E8ECEC"/>
                </a:solidFill>
                <a:latin typeface="Arial"/>
                <a:cs typeface="Arial"/>
              </a:rPr>
              <a:t>, </a:t>
            </a:r>
            <a:r>
              <a:rPr dirty="0" sz="850" spc="160">
                <a:solidFill>
                  <a:srgbClr val="C2E78C"/>
                </a:solidFill>
                <a:latin typeface="Arial"/>
                <a:cs typeface="Arial"/>
              </a:rPr>
              <a:t>'ada'</a:t>
            </a:r>
            <a:r>
              <a:rPr dirty="0" sz="850" spc="160">
                <a:solidFill>
                  <a:srgbClr val="E8ECEC"/>
                </a:solidFill>
                <a:latin typeface="Arial"/>
                <a:cs typeface="Arial"/>
              </a:rPr>
              <a:t>, </a:t>
            </a:r>
            <a:r>
              <a:rPr dirty="0" sz="850" spc="170">
                <a:solidFill>
                  <a:srgbClr val="C2E78C"/>
                </a:solidFill>
                <a:latin typeface="Arial"/>
                <a:cs typeface="Arial"/>
              </a:rPr>
              <a:t>'gus'</a:t>
            </a:r>
            <a:r>
              <a:rPr dirty="0" sz="850" spc="170">
                <a:solidFill>
                  <a:srgbClr val="E8ECEC"/>
                </a:solidFill>
                <a:latin typeface="Arial"/>
                <a:cs typeface="Arial"/>
              </a:rPr>
              <a:t>,</a:t>
            </a:r>
            <a:r>
              <a:rPr dirty="0" sz="850" spc="515">
                <a:solidFill>
                  <a:srgbClr val="E8ECEC"/>
                </a:solidFill>
                <a:latin typeface="Arial"/>
                <a:cs typeface="Arial"/>
              </a:rPr>
              <a:t> </a:t>
            </a:r>
            <a:r>
              <a:rPr dirty="0" sz="850" spc="170">
                <a:solidFill>
                  <a:srgbClr val="C2E78C"/>
                </a:solidFill>
                <a:latin typeface="Arial"/>
                <a:cs typeface="Arial"/>
              </a:rPr>
              <a:t>'zoe'</a:t>
            </a:r>
            <a:r>
              <a:rPr dirty="0" sz="850" spc="170">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20">
                <a:solidFill>
                  <a:srgbClr val="81B0FF"/>
                </a:solidFill>
                <a:latin typeface="Arial"/>
                <a:cs typeface="Arial"/>
              </a:rPr>
              <a:t>upper_names  </a:t>
            </a:r>
            <a:r>
              <a:rPr dirty="0" sz="850" spc="-5">
                <a:solidFill>
                  <a:srgbClr val="E8ECEC"/>
                </a:solidFill>
                <a:latin typeface="Arial"/>
                <a:cs typeface="Arial"/>
              </a:rPr>
              <a:t>=  </a:t>
            </a:r>
            <a:r>
              <a:rPr dirty="0" sz="850" spc="80">
                <a:solidFill>
                  <a:srgbClr val="E8ECEC"/>
                </a:solidFill>
                <a:latin typeface="Arial"/>
                <a:cs typeface="Arial"/>
              </a:rPr>
              <a:t>[</a:t>
            </a:r>
            <a:r>
              <a:rPr dirty="0" sz="850" spc="80">
                <a:solidFill>
                  <a:srgbClr val="81B0FF"/>
                </a:solidFill>
                <a:latin typeface="Arial"/>
                <a:cs typeface="Arial"/>
              </a:rPr>
              <a:t>name</a:t>
            </a:r>
            <a:r>
              <a:rPr dirty="0" sz="850" spc="80">
                <a:solidFill>
                  <a:srgbClr val="E8ECEC"/>
                </a:solidFill>
                <a:latin typeface="Arial"/>
                <a:cs typeface="Arial"/>
              </a:rPr>
              <a:t>.</a:t>
            </a:r>
            <a:r>
              <a:rPr dirty="0" sz="850" spc="80">
                <a:solidFill>
                  <a:srgbClr val="80CBAE"/>
                </a:solidFill>
                <a:latin typeface="Arial"/>
                <a:cs typeface="Arial"/>
              </a:rPr>
              <a:t>upper</a:t>
            </a:r>
            <a:r>
              <a:rPr dirty="0" sz="850" spc="80">
                <a:solidFill>
                  <a:srgbClr val="E8ECEC"/>
                </a:solidFill>
                <a:latin typeface="Arial"/>
                <a:cs typeface="Arial"/>
              </a:rPr>
              <a:t>()  </a:t>
            </a:r>
            <a:r>
              <a:rPr dirty="0" sz="850" spc="160">
                <a:solidFill>
                  <a:srgbClr val="C791E9"/>
                </a:solidFill>
                <a:latin typeface="Arial"/>
                <a:cs typeface="Arial"/>
              </a:rPr>
              <a:t>for </a:t>
            </a:r>
            <a:r>
              <a:rPr dirty="0" sz="850" spc="-40">
                <a:solidFill>
                  <a:srgbClr val="81B0FF"/>
                </a:solidFill>
                <a:latin typeface="Arial"/>
                <a:cs typeface="Arial"/>
              </a:rPr>
              <a:t>name  </a:t>
            </a:r>
            <a:r>
              <a:rPr dirty="0" sz="850" spc="160">
                <a:solidFill>
                  <a:srgbClr val="C791E9"/>
                </a:solidFill>
                <a:latin typeface="Arial"/>
                <a:cs typeface="Arial"/>
              </a:rPr>
              <a:t>in</a:t>
            </a:r>
            <a:r>
              <a:rPr dirty="0" sz="850" spc="254">
                <a:solidFill>
                  <a:srgbClr val="C791E9"/>
                </a:solidFill>
                <a:latin typeface="Arial"/>
                <a:cs typeface="Arial"/>
              </a:rPr>
              <a:t> </a:t>
            </a:r>
            <a:r>
              <a:rPr dirty="0" sz="850" spc="25">
                <a:solidFill>
                  <a:srgbClr val="81B0FF"/>
                </a:solidFill>
                <a:latin typeface="Arial"/>
                <a:cs typeface="Arial"/>
              </a:rPr>
              <a:t>names</a:t>
            </a:r>
            <a:r>
              <a:rPr dirty="0" sz="850" spc="25">
                <a:solidFill>
                  <a:srgbClr val="E8ECEC"/>
                </a:solidFill>
                <a:latin typeface="Arial"/>
                <a:cs typeface="Arial"/>
              </a:rPr>
              <a:t>]</a:t>
            </a:r>
            <a:endParaRPr sz="850">
              <a:latin typeface="Arial"/>
              <a:cs typeface="Arial"/>
            </a:endParaRPr>
          </a:p>
        </p:txBody>
      </p:sp>
      <p:sp>
        <p:nvSpPr>
          <p:cNvPr id="22" name="object 22"/>
          <p:cNvSpPr txBox="1"/>
          <p:nvPr/>
        </p:nvSpPr>
        <p:spPr>
          <a:xfrm>
            <a:off x="978183" y="9888200"/>
            <a:ext cx="5613400" cy="31496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60">
                <a:solidFill>
                  <a:srgbClr val="81B0FF"/>
                </a:solidFill>
                <a:latin typeface="Arial"/>
                <a:cs typeface="Arial"/>
              </a:rPr>
              <a:t>dimensions  </a:t>
            </a:r>
            <a:r>
              <a:rPr dirty="0" sz="850" spc="-5">
                <a:solidFill>
                  <a:srgbClr val="E8ECEC"/>
                </a:solidFill>
                <a:latin typeface="Arial"/>
                <a:cs typeface="Arial"/>
              </a:rPr>
              <a:t>=  </a:t>
            </a:r>
            <a:r>
              <a:rPr dirty="0" sz="850" spc="100">
                <a:solidFill>
                  <a:srgbClr val="E8ECEC"/>
                </a:solidFill>
                <a:latin typeface="Arial"/>
                <a:cs typeface="Arial"/>
              </a:rPr>
              <a:t>(</a:t>
            </a:r>
            <a:r>
              <a:rPr dirty="0" sz="850" spc="100">
                <a:solidFill>
                  <a:srgbClr val="F67569"/>
                </a:solidFill>
                <a:latin typeface="Arial"/>
                <a:cs typeface="Arial"/>
              </a:rPr>
              <a:t>800</a:t>
            </a:r>
            <a:r>
              <a:rPr dirty="0" sz="850" spc="100">
                <a:solidFill>
                  <a:srgbClr val="E8ECEC"/>
                </a:solidFill>
                <a:latin typeface="Arial"/>
                <a:cs typeface="Arial"/>
              </a:rPr>
              <a:t>,</a:t>
            </a:r>
            <a:r>
              <a:rPr dirty="0" sz="850" spc="130">
                <a:solidFill>
                  <a:srgbClr val="E8ECEC"/>
                </a:solidFill>
                <a:latin typeface="Arial"/>
                <a:cs typeface="Arial"/>
              </a:rPr>
              <a:t> </a:t>
            </a:r>
            <a:r>
              <a:rPr dirty="0" sz="850" spc="65">
                <a:solidFill>
                  <a:srgbClr val="F67569"/>
                </a:solidFill>
                <a:latin typeface="Arial"/>
                <a:cs typeface="Arial"/>
              </a:rPr>
              <a:t>600</a:t>
            </a:r>
            <a:r>
              <a:rPr dirty="0" sz="850" spc="65">
                <a:solidFill>
                  <a:srgbClr val="E8ECEC"/>
                </a:solidFill>
                <a:latin typeface="Arial"/>
                <a:cs typeface="Arial"/>
              </a:rPr>
              <a:t>)</a:t>
            </a:r>
            <a:endParaRPr sz="85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2712543"/>
            <a:ext cx="0" cy="514984"/>
          </a:xfrm>
          <a:custGeom>
            <a:avLst/>
            <a:gdLst/>
            <a:ahLst/>
            <a:cxnLst/>
            <a:rect l="l" t="t" r="r" b="b"/>
            <a:pathLst>
              <a:path w="0" h="514985">
                <a:moveTo>
                  <a:pt x="0" y="0"/>
                </a:moveTo>
                <a:lnTo>
                  <a:pt x="0" y="514589"/>
                </a:lnTo>
              </a:path>
            </a:pathLst>
          </a:custGeom>
          <a:ln w="47647">
            <a:solidFill>
              <a:srgbClr val="DDDDDD"/>
            </a:solidFill>
          </a:ln>
        </p:spPr>
        <p:txBody>
          <a:bodyPr wrap="square" lIns="0" tIns="0" rIns="0" bIns="0" rtlCol="0"/>
          <a:lstStyle/>
          <a:p/>
        </p:txBody>
      </p:sp>
      <p:sp>
        <p:nvSpPr>
          <p:cNvPr id="3" name="object 3"/>
          <p:cNvSpPr/>
          <p:nvPr/>
        </p:nvSpPr>
        <p:spPr>
          <a:xfrm>
            <a:off x="1002006" y="9526084"/>
            <a:ext cx="0" cy="172085"/>
          </a:xfrm>
          <a:custGeom>
            <a:avLst/>
            <a:gdLst/>
            <a:ahLst/>
            <a:cxnLst/>
            <a:rect l="l" t="t" r="r" b="b"/>
            <a:pathLst>
              <a:path w="0" h="172084">
                <a:moveTo>
                  <a:pt x="0" y="0"/>
                </a:moveTo>
                <a:lnTo>
                  <a:pt x="0" y="171529"/>
                </a:lnTo>
              </a:path>
            </a:pathLst>
          </a:custGeom>
          <a:ln w="47647">
            <a:solidFill>
              <a:srgbClr val="DDDDDD"/>
            </a:solidFill>
          </a:ln>
        </p:spPr>
        <p:txBody>
          <a:bodyPr wrap="square" lIns="0" tIns="0" rIns="0" bIns="0" rtlCol="0"/>
          <a:lstStyle/>
          <a:p/>
        </p:txBody>
      </p:sp>
      <p:sp>
        <p:nvSpPr>
          <p:cNvPr id="4" name="object 4"/>
          <p:cNvSpPr txBox="1"/>
          <p:nvPr/>
        </p:nvSpPr>
        <p:spPr>
          <a:xfrm>
            <a:off x="965483" y="362015"/>
            <a:ext cx="738505"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元</a:t>
            </a:r>
            <a:r>
              <a:rPr dirty="0" sz="950" spc="240">
                <a:solidFill>
                  <a:srgbClr val="545454"/>
                </a:solidFill>
                <a:latin typeface="宋体"/>
                <a:cs typeface="宋体"/>
              </a:rPr>
              <a:t>组</a:t>
            </a:r>
            <a:r>
              <a:rPr dirty="0" sz="1100" spc="-90">
                <a:solidFill>
                  <a:srgbClr val="545454"/>
                </a:solidFill>
                <a:latin typeface="Lucida Sans"/>
                <a:cs typeface="Lucida Sans"/>
              </a:rPr>
              <a:t>for</a:t>
            </a:r>
            <a:r>
              <a:rPr dirty="0" sz="1100" spc="-220">
                <a:solidFill>
                  <a:srgbClr val="545454"/>
                </a:solidFill>
                <a:latin typeface="Lucida Sans"/>
                <a:cs typeface="Lucida Sans"/>
              </a:rPr>
              <a:t> </a:t>
            </a:r>
            <a:r>
              <a:rPr dirty="0" sz="950" spc="25">
                <a:solidFill>
                  <a:srgbClr val="545454"/>
                </a:solidFill>
                <a:latin typeface="宋体"/>
                <a:cs typeface="宋体"/>
              </a:rPr>
              <a:t>循环</a:t>
            </a:r>
            <a:endParaRPr sz="950">
              <a:latin typeface="宋体"/>
              <a:cs typeface="宋体"/>
            </a:endParaRPr>
          </a:p>
        </p:txBody>
      </p:sp>
      <p:sp>
        <p:nvSpPr>
          <p:cNvPr id="5" name="object 5"/>
          <p:cNvSpPr txBox="1"/>
          <p:nvPr/>
        </p:nvSpPr>
        <p:spPr>
          <a:xfrm>
            <a:off x="965483" y="1295889"/>
            <a:ext cx="7689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重写</a:t>
            </a:r>
            <a:r>
              <a:rPr dirty="0" sz="950" spc="25">
                <a:solidFill>
                  <a:srgbClr val="545454"/>
                </a:solidFill>
                <a:latin typeface="宋体"/>
                <a:cs typeface="宋体"/>
              </a:rPr>
              <a:t>覆</a:t>
            </a:r>
            <a:r>
              <a:rPr dirty="0" sz="950" spc="25">
                <a:solidFill>
                  <a:srgbClr val="545454"/>
                </a:solidFill>
                <a:latin typeface="Microsoft JhengHei"/>
                <a:cs typeface="Microsoft JhengHei"/>
              </a:rPr>
              <a:t>盖</a:t>
            </a:r>
            <a:r>
              <a:rPr dirty="0" sz="950" spc="25">
                <a:solidFill>
                  <a:srgbClr val="545454"/>
                </a:solidFill>
                <a:latin typeface="宋体"/>
                <a:cs typeface="宋体"/>
              </a:rPr>
              <a:t>元组</a:t>
            </a:r>
            <a:endParaRPr sz="950">
              <a:latin typeface="宋体"/>
              <a:cs typeface="宋体"/>
            </a:endParaRPr>
          </a:p>
        </p:txBody>
      </p:sp>
      <p:sp>
        <p:nvSpPr>
          <p:cNvPr id="6" name="object 6"/>
          <p:cNvSpPr/>
          <p:nvPr/>
        </p:nvSpPr>
        <p:spPr>
          <a:xfrm>
            <a:off x="978715" y="2394694"/>
            <a:ext cx="1036261" cy="142724"/>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965483" y="2375903"/>
            <a:ext cx="5528945" cy="123063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代</a:t>
            </a:r>
            <a:r>
              <a:rPr dirty="0" sz="1150" spc="20">
                <a:latin typeface="宋体"/>
                <a:cs typeface="宋体"/>
              </a:rPr>
              <a:t>码运</a:t>
            </a:r>
            <a:r>
              <a:rPr dirty="0" sz="1150" spc="20">
                <a:latin typeface="Microsoft JhengHei"/>
                <a:cs typeface="Microsoft JhengHei"/>
              </a:rPr>
              <a:t>⾏</a:t>
            </a:r>
            <a:r>
              <a:rPr dirty="0" sz="1150" spc="20">
                <a:latin typeface="宋体"/>
                <a:cs typeface="宋体"/>
              </a:rPr>
              <a:t>可视化</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当你第一次学习列表等数据结构时，他可以帮助你想象</a:t>
            </a:r>
            <a:r>
              <a:rPr dirty="0" sz="950" spc="40">
                <a:solidFill>
                  <a:srgbClr val="545454"/>
                </a:solidFill>
                <a:latin typeface="宋体"/>
                <a:cs typeface="宋体"/>
              </a:rPr>
              <a:t> </a:t>
            </a:r>
            <a:r>
              <a:rPr dirty="0" sz="950" spc="45">
                <a:solidFill>
                  <a:srgbClr val="545454"/>
                </a:solidFill>
                <a:latin typeface="宋体"/>
                <a:cs typeface="宋体"/>
              </a:rPr>
              <a:t>Python</a:t>
            </a:r>
            <a:r>
              <a:rPr dirty="0" sz="950" spc="40">
                <a:solidFill>
                  <a:srgbClr val="545454"/>
                </a:solidFill>
                <a:latin typeface="宋体"/>
                <a:cs typeface="宋体"/>
              </a:rPr>
              <a:t> </a:t>
            </a:r>
            <a:r>
              <a:rPr dirty="0" sz="950" spc="25">
                <a:solidFill>
                  <a:srgbClr val="545454"/>
                </a:solidFill>
                <a:latin typeface="宋体"/>
                <a:cs typeface="宋体"/>
              </a:rPr>
              <a:t>如何处理程序中的信息。 </a:t>
            </a:r>
            <a:r>
              <a:rPr dirty="0" sz="950" spc="45">
                <a:solidFill>
                  <a:srgbClr val="545454"/>
                </a:solidFill>
                <a:latin typeface="宋体"/>
                <a:cs typeface="宋体"/>
              </a:rPr>
              <a:t>pythontutor.com </a:t>
            </a:r>
            <a:r>
              <a:rPr dirty="0" sz="950" spc="25">
                <a:solidFill>
                  <a:srgbClr val="545454"/>
                </a:solidFill>
                <a:latin typeface="宋体"/>
                <a:cs typeface="宋体"/>
              </a:rPr>
              <a:t>是查看</a:t>
            </a:r>
            <a:r>
              <a:rPr dirty="0" sz="950" spc="45">
                <a:solidFill>
                  <a:srgbClr val="545454"/>
                </a:solidFill>
                <a:latin typeface="宋体"/>
                <a:cs typeface="宋体"/>
              </a:rPr>
              <a:t>Python </a:t>
            </a:r>
            <a:r>
              <a:rPr dirty="0" sz="950" spc="25">
                <a:solidFill>
                  <a:srgbClr val="545454"/>
                </a:solidFill>
                <a:latin typeface="宋体"/>
                <a:cs typeface="宋体"/>
              </a:rPr>
              <a:t>如何跟踪列表中信息的好工具。尝试在</a:t>
            </a:r>
            <a:r>
              <a:rPr dirty="0" sz="950" spc="45">
                <a:solidFill>
                  <a:srgbClr val="545454"/>
                </a:solidFill>
                <a:latin typeface="宋体"/>
                <a:cs typeface="宋体"/>
              </a:rPr>
              <a:t> pythontutor.com </a:t>
            </a:r>
            <a:r>
              <a:rPr dirty="0" sz="950" spc="25">
                <a:solidFill>
                  <a:srgbClr val="545454"/>
                </a:solidFill>
                <a:latin typeface="宋体"/>
                <a:cs typeface="宋体"/>
              </a:rPr>
              <a:t>上运 </a:t>
            </a:r>
            <a:r>
              <a:rPr dirty="0" sz="950" spc="25">
                <a:solidFill>
                  <a:srgbClr val="545454"/>
                </a:solidFill>
                <a:latin typeface="宋体"/>
                <a:cs typeface="宋体"/>
              </a:rPr>
              <a:t>行以下代码，然后运行你自己的代码。</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创</a:t>
            </a:r>
            <a:r>
              <a:rPr dirty="0" sz="950" spc="25">
                <a:solidFill>
                  <a:srgbClr val="545454"/>
                </a:solidFill>
                <a:latin typeface="宋体"/>
                <a:cs typeface="宋体"/>
              </a:rPr>
              <a:t>建</a:t>
            </a:r>
            <a:r>
              <a:rPr dirty="0" sz="950" spc="25">
                <a:solidFill>
                  <a:srgbClr val="545454"/>
                </a:solidFill>
                <a:latin typeface="Microsoft JhengHei"/>
                <a:cs typeface="Microsoft JhengHei"/>
              </a:rPr>
              <a:t>⼀个列</a:t>
            </a:r>
            <a:r>
              <a:rPr dirty="0" sz="950" spc="25">
                <a:solidFill>
                  <a:srgbClr val="545454"/>
                </a:solidFill>
                <a:latin typeface="宋体"/>
                <a:cs typeface="宋体"/>
              </a:rPr>
              <a:t>表，</a:t>
            </a:r>
            <a:r>
              <a:rPr dirty="0" sz="950" spc="25">
                <a:solidFill>
                  <a:srgbClr val="545454"/>
                </a:solidFill>
                <a:latin typeface="Microsoft JhengHei"/>
                <a:cs typeface="Microsoft JhengHei"/>
              </a:rPr>
              <a:t>打</a:t>
            </a:r>
            <a:r>
              <a:rPr dirty="0" sz="950" spc="25">
                <a:solidFill>
                  <a:srgbClr val="545454"/>
                </a:solidFill>
                <a:latin typeface="宋体"/>
                <a:cs typeface="宋体"/>
              </a:rPr>
              <a:t>印</a:t>
            </a:r>
            <a:r>
              <a:rPr dirty="0" sz="950" spc="25">
                <a:solidFill>
                  <a:srgbClr val="545454"/>
                </a:solidFill>
                <a:latin typeface="Microsoft JhengHei"/>
                <a:cs typeface="Microsoft JhengHei"/>
              </a:rPr>
              <a:t>出列</a:t>
            </a:r>
            <a:r>
              <a:rPr dirty="0" sz="950" spc="25">
                <a:solidFill>
                  <a:srgbClr val="545454"/>
                </a:solidFill>
                <a:latin typeface="宋体"/>
                <a:cs typeface="宋体"/>
              </a:rPr>
              <a:t>表</a:t>
            </a:r>
            <a:r>
              <a:rPr dirty="0" sz="950" spc="25">
                <a:solidFill>
                  <a:srgbClr val="545454"/>
                </a:solidFill>
                <a:latin typeface="Microsoft JhengHei"/>
                <a:cs typeface="Microsoft JhengHei"/>
              </a:rPr>
              <a:t>中的</a:t>
            </a:r>
            <a:r>
              <a:rPr dirty="0" sz="950" spc="25">
                <a:solidFill>
                  <a:srgbClr val="545454"/>
                </a:solidFill>
                <a:latin typeface="宋体"/>
                <a:cs typeface="宋体"/>
              </a:rPr>
              <a:t>元素</a:t>
            </a:r>
            <a:r>
              <a:rPr dirty="0" sz="950" spc="25">
                <a:solidFill>
                  <a:srgbClr val="545454"/>
                </a:solidFill>
                <a:latin typeface="Tahoma"/>
                <a:cs typeface="Tahoma"/>
              </a:rPr>
              <a:t>。</a:t>
            </a:r>
            <a:endParaRPr sz="950">
              <a:latin typeface="Tahoma"/>
              <a:cs typeface="Tahoma"/>
            </a:endParaRPr>
          </a:p>
        </p:txBody>
      </p:sp>
      <p:sp>
        <p:nvSpPr>
          <p:cNvPr id="8" name="object 8"/>
          <p:cNvSpPr/>
          <p:nvPr/>
        </p:nvSpPr>
        <p:spPr>
          <a:xfrm>
            <a:off x="978715" y="6749224"/>
            <a:ext cx="592396" cy="142432"/>
          </a:xfrm>
          <a:prstGeom prst="rect">
            <a:avLst/>
          </a:prstGeom>
          <a:blipFill>
            <a:blip r:embed="rId3" cstate="print"/>
            <a:stretch>
              <a:fillRect/>
            </a:stretch>
          </a:blipFill>
        </p:spPr>
        <p:txBody>
          <a:bodyPr wrap="square" lIns="0" tIns="0" rIns="0" bIns="0" rtlCol="0"/>
          <a:lstStyle/>
          <a:p/>
        </p:txBody>
      </p:sp>
      <p:sp>
        <p:nvSpPr>
          <p:cNvPr id="9" name="object 9"/>
          <p:cNvSpPr/>
          <p:nvPr/>
        </p:nvSpPr>
        <p:spPr>
          <a:xfrm>
            <a:off x="1063948" y="7124668"/>
            <a:ext cx="48260" cy="47625"/>
          </a:xfrm>
          <a:custGeom>
            <a:avLst/>
            <a:gdLst/>
            <a:ahLst/>
            <a:cxnLst/>
            <a:rect l="l" t="t" r="r" b="b"/>
            <a:pathLst>
              <a:path w="48259" h="47625">
                <a:moveTo>
                  <a:pt x="26982" y="47637"/>
                </a:moveTo>
                <a:lnTo>
                  <a:pt x="20664" y="47637"/>
                </a:lnTo>
                <a:lnTo>
                  <a:pt x="17625" y="47032"/>
                </a:lnTo>
                <a:lnTo>
                  <a:pt x="0" y="26978"/>
                </a:lnTo>
                <a:lnTo>
                  <a:pt x="0" y="20659"/>
                </a:lnTo>
                <a:lnTo>
                  <a:pt x="20664" y="0"/>
                </a:lnTo>
                <a:lnTo>
                  <a:pt x="26982" y="0"/>
                </a:lnTo>
                <a:lnTo>
                  <a:pt x="47647" y="20659"/>
                </a:lnTo>
                <a:lnTo>
                  <a:pt x="47647" y="26978"/>
                </a:lnTo>
                <a:lnTo>
                  <a:pt x="26982" y="47637"/>
                </a:lnTo>
                <a:close/>
              </a:path>
            </a:pathLst>
          </a:custGeom>
          <a:solidFill>
            <a:srgbClr val="545454"/>
          </a:solidFill>
        </p:spPr>
        <p:txBody>
          <a:bodyPr wrap="square" lIns="0" tIns="0" rIns="0" bIns="0" rtlCol="0"/>
          <a:lstStyle/>
          <a:p/>
        </p:txBody>
      </p:sp>
      <p:sp>
        <p:nvSpPr>
          <p:cNvPr id="10" name="object 10"/>
          <p:cNvSpPr/>
          <p:nvPr/>
        </p:nvSpPr>
        <p:spPr>
          <a:xfrm>
            <a:off x="1063948" y="7296198"/>
            <a:ext cx="48260" cy="47625"/>
          </a:xfrm>
          <a:custGeom>
            <a:avLst/>
            <a:gdLst/>
            <a:ahLst/>
            <a:cxnLst/>
            <a:rect l="l" t="t" r="r" b="b"/>
            <a:pathLst>
              <a:path w="48259" h="47625">
                <a:moveTo>
                  <a:pt x="26982" y="47637"/>
                </a:moveTo>
                <a:lnTo>
                  <a:pt x="20664" y="47637"/>
                </a:lnTo>
                <a:lnTo>
                  <a:pt x="17625" y="47032"/>
                </a:lnTo>
                <a:lnTo>
                  <a:pt x="0" y="26978"/>
                </a:lnTo>
                <a:lnTo>
                  <a:pt x="0" y="20659"/>
                </a:lnTo>
                <a:lnTo>
                  <a:pt x="20664" y="0"/>
                </a:lnTo>
                <a:lnTo>
                  <a:pt x="26982" y="0"/>
                </a:lnTo>
                <a:lnTo>
                  <a:pt x="47647" y="20659"/>
                </a:lnTo>
                <a:lnTo>
                  <a:pt x="47647" y="26978"/>
                </a:lnTo>
                <a:lnTo>
                  <a:pt x="26982" y="47637"/>
                </a:lnTo>
                <a:close/>
              </a:path>
            </a:pathLst>
          </a:custGeom>
          <a:solidFill>
            <a:srgbClr val="545454"/>
          </a:solidFill>
        </p:spPr>
        <p:txBody>
          <a:bodyPr wrap="square" lIns="0" tIns="0" rIns="0" bIns="0" rtlCol="0"/>
          <a:lstStyle/>
          <a:p/>
        </p:txBody>
      </p:sp>
      <p:sp>
        <p:nvSpPr>
          <p:cNvPr id="11" name="object 11"/>
          <p:cNvSpPr/>
          <p:nvPr/>
        </p:nvSpPr>
        <p:spPr>
          <a:xfrm>
            <a:off x="1063948" y="7467727"/>
            <a:ext cx="48260" cy="47625"/>
          </a:xfrm>
          <a:custGeom>
            <a:avLst/>
            <a:gdLst/>
            <a:ahLst/>
            <a:cxnLst/>
            <a:rect l="l" t="t" r="r" b="b"/>
            <a:pathLst>
              <a:path w="48259" h="47625">
                <a:moveTo>
                  <a:pt x="26982" y="47637"/>
                </a:moveTo>
                <a:lnTo>
                  <a:pt x="20664" y="47637"/>
                </a:lnTo>
                <a:lnTo>
                  <a:pt x="17625" y="47032"/>
                </a:lnTo>
                <a:lnTo>
                  <a:pt x="0" y="26978"/>
                </a:lnTo>
                <a:lnTo>
                  <a:pt x="0" y="20650"/>
                </a:lnTo>
                <a:lnTo>
                  <a:pt x="20664" y="0"/>
                </a:lnTo>
                <a:lnTo>
                  <a:pt x="26982" y="0"/>
                </a:lnTo>
                <a:lnTo>
                  <a:pt x="47647" y="20650"/>
                </a:lnTo>
                <a:lnTo>
                  <a:pt x="47647" y="26978"/>
                </a:lnTo>
                <a:lnTo>
                  <a:pt x="26982" y="47637"/>
                </a:lnTo>
                <a:close/>
              </a:path>
            </a:pathLst>
          </a:custGeom>
          <a:solidFill>
            <a:srgbClr val="545454"/>
          </a:solidFill>
        </p:spPr>
        <p:txBody>
          <a:bodyPr wrap="square" lIns="0" tIns="0" rIns="0" bIns="0" rtlCol="0"/>
          <a:lstStyle/>
          <a:p/>
        </p:txBody>
      </p:sp>
      <p:sp>
        <p:nvSpPr>
          <p:cNvPr id="12" name="object 12"/>
          <p:cNvSpPr txBox="1"/>
          <p:nvPr/>
        </p:nvSpPr>
        <p:spPr>
          <a:xfrm>
            <a:off x="965483" y="6730851"/>
            <a:ext cx="2750820" cy="935355"/>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代</a:t>
            </a:r>
            <a:r>
              <a:rPr dirty="0" sz="1150" spc="20">
                <a:latin typeface="宋体"/>
                <a:cs typeface="宋体"/>
              </a:rPr>
              <a:t>码</a:t>
            </a:r>
            <a:r>
              <a:rPr dirty="0" sz="1150" spc="20">
                <a:latin typeface="Microsoft JhengHei"/>
                <a:cs typeface="Microsoft JhengHei"/>
              </a:rPr>
              <a:t>⻛</a:t>
            </a:r>
            <a:r>
              <a:rPr dirty="0" sz="1150" spc="20">
                <a:latin typeface="宋体"/>
                <a:cs typeface="宋体"/>
              </a:rPr>
              <a:t>格</a:t>
            </a:r>
            <a:endParaRPr sz="1150">
              <a:latin typeface="宋体"/>
              <a:cs typeface="宋体"/>
            </a:endParaRPr>
          </a:p>
          <a:p>
            <a:pPr>
              <a:lnSpc>
                <a:spcPct val="100000"/>
              </a:lnSpc>
              <a:spcBef>
                <a:spcPts val="45"/>
              </a:spcBef>
            </a:pPr>
            <a:endParaRPr sz="1150">
              <a:latin typeface="Times New Roman"/>
              <a:cs typeface="Times New Roman"/>
            </a:endParaRPr>
          </a:p>
          <a:p>
            <a:pPr marL="260350">
              <a:lnSpc>
                <a:spcPct val="100000"/>
              </a:lnSpc>
            </a:pPr>
            <a:r>
              <a:rPr dirty="0" sz="950" spc="25">
                <a:solidFill>
                  <a:srgbClr val="545454"/>
                </a:solidFill>
                <a:latin typeface="Microsoft JhengHei"/>
                <a:cs typeface="Microsoft JhengHei"/>
              </a:rPr>
              <a:t>⼀个</a:t>
            </a:r>
            <a:r>
              <a:rPr dirty="0" sz="950" spc="25">
                <a:solidFill>
                  <a:srgbClr val="545454"/>
                </a:solidFill>
                <a:latin typeface="宋体"/>
                <a:cs typeface="宋体"/>
              </a:rPr>
              <a:t>缩进使</a:t>
            </a:r>
            <a:r>
              <a:rPr dirty="0" sz="950" spc="25">
                <a:solidFill>
                  <a:srgbClr val="545454"/>
                </a:solidFill>
                <a:latin typeface="Microsoft JhengHei"/>
                <a:cs typeface="Microsoft JhengHei"/>
              </a:rPr>
              <a:t>⽤</a:t>
            </a:r>
            <a:r>
              <a:rPr dirty="0" sz="950" spc="25">
                <a:solidFill>
                  <a:srgbClr val="545454"/>
                </a:solidFill>
                <a:latin typeface="宋体"/>
                <a:cs typeface="宋体"/>
              </a:rPr>
              <a:t>四</a:t>
            </a:r>
            <a:r>
              <a:rPr dirty="0" sz="950" spc="25">
                <a:solidFill>
                  <a:srgbClr val="545454"/>
                </a:solidFill>
                <a:latin typeface="Microsoft JhengHei"/>
                <a:cs typeface="Microsoft JhengHei"/>
              </a:rPr>
              <a:t>个</a:t>
            </a:r>
            <a:r>
              <a:rPr dirty="0" sz="950" spc="25">
                <a:solidFill>
                  <a:srgbClr val="545454"/>
                </a:solidFill>
                <a:latin typeface="宋体"/>
                <a:cs typeface="宋体"/>
              </a:rPr>
              <a:t>空格</a:t>
            </a:r>
            <a:endParaRPr sz="950">
              <a:latin typeface="宋体"/>
              <a:cs typeface="宋体"/>
            </a:endParaRPr>
          </a:p>
          <a:p>
            <a:pPr marL="260350">
              <a:lnSpc>
                <a:spcPct val="100000"/>
              </a:lnSpc>
              <a:spcBef>
                <a:spcPts val="55"/>
              </a:spcBef>
            </a:pPr>
            <a:r>
              <a:rPr dirty="0" sz="950" spc="25">
                <a:solidFill>
                  <a:srgbClr val="545454"/>
                </a:solidFill>
                <a:latin typeface="Microsoft JhengHei"/>
                <a:cs typeface="Microsoft JhengHei"/>
              </a:rPr>
              <a:t>每⾏</a:t>
            </a:r>
            <a:r>
              <a:rPr dirty="0" sz="950" spc="25">
                <a:solidFill>
                  <a:srgbClr val="545454"/>
                </a:solidFill>
                <a:latin typeface="宋体"/>
                <a:cs typeface="宋体"/>
              </a:rPr>
              <a:t>最多</a:t>
            </a:r>
            <a:r>
              <a:rPr dirty="0" sz="1100" spc="-155">
                <a:solidFill>
                  <a:srgbClr val="545454"/>
                </a:solidFill>
                <a:latin typeface="Lucida Sans"/>
                <a:cs typeface="Lucida Sans"/>
              </a:rPr>
              <a:t>79</a:t>
            </a:r>
            <a:r>
              <a:rPr dirty="0" sz="950" spc="25">
                <a:solidFill>
                  <a:srgbClr val="545454"/>
                </a:solidFill>
                <a:latin typeface="Microsoft JhengHei"/>
                <a:cs typeface="Microsoft JhengHei"/>
              </a:rPr>
              <a:t>个字</a:t>
            </a:r>
            <a:r>
              <a:rPr dirty="0" sz="950" spc="25">
                <a:solidFill>
                  <a:srgbClr val="545454"/>
                </a:solidFill>
                <a:latin typeface="宋体"/>
                <a:cs typeface="宋体"/>
              </a:rPr>
              <a:t>符，</a:t>
            </a:r>
            <a:r>
              <a:rPr dirty="0" sz="950" spc="25">
                <a:solidFill>
                  <a:srgbClr val="545454"/>
                </a:solidFill>
                <a:latin typeface="Microsoft JhengHei"/>
                <a:cs typeface="Microsoft JhengHei"/>
              </a:rPr>
              <a:t>或者</a:t>
            </a:r>
            <a:r>
              <a:rPr dirty="0" sz="950" spc="25">
                <a:solidFill>
                  <a:srgbClr val="545454"/>
                </a:solidFill>
                <a:latin typeface="宋体"/>
                <a:cs typeface="宋体"/>
              </a:rPr>
              <a:t>更</a:t>
            </a:r>
            <a:r>
              <a:rPr dirty="0" sz="950" spc="25">
                <a:solidFill>
                  <a:srgbClr val="545454"/>
                </a:solidFill>
                <a:latin typeface="Microsoft JhengHei"/>
                <a:cs typeface="Microsoft JhengHei"/>
              </a:rPr>
              <a:t>少</a:t>
            </a:r>
            <a:endParaRPr sz="950">
              <a:latin typeface="Microsoft JhengHei"/>
              <a:cs typeface="Microsoft JhengHei"/>
            </a:endParaRPr>
          </a:p>
          <a:p>
            <a:pPr marL="260350">
              <a:lnSpc>
                <a:spcPct val="100000"/>
              </a:lnSpc>
              <a:spcBef>
                <a:spcPts val="175"/>
              </a:spcBef>
            </a:pPr>
            <a:r>
              <a:rPr dirty="0" sz="950" spc="25">
                <a:solidFill>
                  <a:srgbClr val="545454"/>
                </a:solidFill>
                <a:latin typeface="宋体"/>
                <a:cs typeface="宋体"/>
              </a:rPr>
              <a:t>使</a:t>
            </a:r>
            <a:r>
              <a:rPr dirty="0" sz="950" spc="25">
                <a:solidFill>
                  <a:srgbClr val="545454"/>
                </a:solidFill>
                <a:latin typeface="Microsoft JhengHei"/>
                <a:cs typeface="Microsoft JhengHei"/>
              </a:rPr>
              <a:t>⽤⼀个</a:t>
            </a:r>
            <a:r>
              <a:rPr dirty="0" sz="950" spc="25">
                <a:solidFill>
                  <a:srgbClr val="545454"/>
                </a:solidFill>
                <a:latin typeface="宋体"/>
                <a:cs typeface="宋体"/>
              </a:rPr>
              <a:t>空</a:t>
            </a:r>
            <a:r>
              <a:rPr dirty="0" sz="950" spc="25">
                <a:solidFill>
                  <a:srgbClr val="545454"/>
                </a:solidFill>
                <a:latin typeface="Microsoft JhengHei"/>
                <a:cs typeface="Microsoft JhengHei"/>
              </a:rPr>
              <a:t>⽩⾏</a:t>
            </a:r>
            <a:r>
              <a:rPr dirty="0" sz="950" spc="25">
                <a:solidFill>
                  <a:srgbClr val="545454"/>
                </a:solidFill>
                <a:latin typeface="宋体"/>
                <a:cs typeface="宋体"/>
              </a:rPr>
              <a:t>把程序</a:t>
            </a:r>
            <a:r>
              <a:rPr dirty="0" sz="950" spc="25">
                <a:solidFill>
                  <a:srgbClr val="545454"/>
                </a:solidFill>
                <a:latin typeface="Microsoft JhengHei"/>
                <a:cs typeface="Microsoft JhengHei"/>
              </a:rPr>
              <a:t>分段</a:t>
            </a:r>
            <a:r>
              <a:rPr dirty="0" sz="950" spc="25">
                <a:solidFill>
                  <a:srgbClr val="545454"/>
                </a:solidFill>
                <a:latin typeface="宋体"/>
                <a:cs typeface="宋体"/>
              </a:rPr>
              <a:t>，视觉</a:t>
            </a:r>
            <a:r>
              <a:rPr dirty="0" sz="950" spc="25">
                <a:solidFill>
                  <a:srgbClr val="545454"/>
                </a:solidFill>
                <a:latin typeface="Microsoft JhengHei"/>
                <a:cs typeface="Microsoft JhengHei"/>
              </a:rPr>
              <a:t>上</a:t>
            </a:r>
            <a:r>
              <a:rPr dirty="0" sz="950" spc="25">
                <a:solidFill>
                  <a:srgbClr val="545454"/>
                </a:solidFill>
                <a:latin typeface="宋体"/>
                <a:cs typeface="宋体"/>
              </a:rPr>
              <a:t>更易阅读</a:t>
            </a:r>
            <a:endParaRPr sz="950">
              <a:latin typeface="宋体"/>
              <a:cs typeface="宋体"/>
            </a:endParaRPr>
          </a:p>
        </p:txBody>
      </p:sp>
      <p:sp>
        <p:nvSpPr>
          <p:cNvPr id="13" name="object 13"/>
          <p:cNvSpPr/>
          <p:nvPr/>
        </p:nvSpPr>
        <p:spPr>
          <a:xfrm>
            <a:off x="988473" y="7793477"/>
            <a:ext cx="1394095" cy="177737"/>
          </a:xfrm>
          <a:prstGeom prst="rect">
            <a:avLst/>
          </a:prstGeom>
          <a:blipFill>
            <a:blip r:embed="rId4" cstate="print"/>
            <a:stretch>
              <a:fillRect/>
            </a:stretch>
          </a:blipFill>
        </p:spPr>
        <p:txBody>
          <a:bodyPr wrap="square" lIns="0" tIns="0" rIns="0" bIns="0" rtlCol="0"/>
          <a:lstStyle/>
          <a:p/>
        </p:txBody>
      </p:sp>
      <p:sp>
        <p:nvSpPr>
          <p:cNvPr id="14" name="object 14"/>
          <p:cNvSpPr/>
          <p:nvPr/>
        </p:nvSpPr>
        <p:spPr>
          <a:xfrm>
            <a:off x="981076" y="8206705"/>
            <a:ext cx="736183" cy="143015"/>
          </a:xfrm>
          <a:prstGeom prst="rect">
            <a:avLst/>
          </a:prstGeom>
          <a:blipFill>
            <a:blip r:embed="rId5" cstate="print"/>
            <a:stretch>
              <a:fillRect/>
            </a:stretch>
          </a:blipFill>
        </p:spPr>
        <p:txBody>
          <a:bodyPr wrap="square" lIns="0" tIns="0" rIns="0" bIns="0" rtlCol="0"/>
          <a:lstStyle/>
          <a:p/>
        </p:txBody>
      </p:sp>
      <p:sp>
        <p:nvSpPr>
          <p:cNvPr id="15" name="object 15"/>
          <p:cNvSpPr/>
          <p:nvPr/>
        </p:nvSpPr>
        <p:spPr>
          <a:xfrm>
            <a:off x="980027" y="9216825"/>
            <a:ext cx="588573" cy="143090"/>
          </a:xfrm>
          <a:prstGeom prst="rect">
            <a:avLst/>
          </a:prstGeom>
          <a:blipFill>
            <a:blip r:embed="rId6" cstate="print"/>
            <a:stretch>
              <a:fillRect/>
            </a:stretch>
          </a:blipFill>
        </p:spPr>
        <p:txBody>
          <a:bodyPr wrap="square" lIns="0" tIns="0" rIns="0" bIns="0" rtlCol="0"/>
          <a:lstStyle/>
          <a:p/>
        </p:txBody>
      </p:sp>
      <p:sp>
        <p:nvSpPr>
          <p:cNvPr id="16" name="object 16"/>
          <p:cNvSpPr txBox="1"/>
          <p:nvPr/>
        </p:nvSpPr>
        <p:spPr>
          <a:xfrm>
            <a:off x="965483" y="7744176"/>
            <a:ext cx="5577205" cy="2332990"/>
          </a:xfrm>
          <a:prstGeom prst="rect">
            <a:avLst/>
          </a:prstGeom>
        </p:spPr>
        <p:txBody>
          <a:bodyPr wrap="square" lIns="0" tIns="0" rIns="0" bIns="0" rtlCol="0" vert="horz">
            <a:spAutoFit/>
          </a:bodyPr>
          <a:lstStyle/>
          <a:p>
            <a:pPr marL="12700">
              <a:lnSpc>
                <a:spcPct val="100000"/>
              </a:lnSpc>
            </a:pPr>
            <a:r>
              <a:rPr dirty="0" sz="1450" spc="10">
                <a:latin typeface="Microsoft JhengHei"/>
                <a:cs typeface="Microsoft JhengHei"/>
              </a:rPr>
              <a:t>字典</a:t>
            </a:r>
            <a:r>
              <a:rPr dirty="0" sz="1650" spc="-155">
                <a:latin typeface="Lucida Sans"/>
                <a:cs typeface="Lucida Sans"/>
              </a:rPr>
              <a:t>Di</a:t>
            </a:r>
            <a:r>
              <a:rPr dirty="0" sz="1650" spc="-125">
                <a:latin typeface="Lucida Sans"/>
                <a:cs typeface="Lucida Sans"/>
              </a:rPr>
              <a:t>c</a:t>
            </a:r>
            <a:r>
              <a:rPr dirty="0" sz="1650" spc="-70">
                <a:latin typeface="Lucida Sans"/>
                <a:cs typeface="Lucida Sans"/>
              </a:rPr>
              <a:t>t</a:t>
            </a:r>
            <a:r>
              <a:rPr dirty="0" sz="1650" spc="-75">
                <a:latin typeface="Lucida Sans"/>
                <a:cs typeface="Lucida Sans"/>
              </a:rPr>
              <a:t>i</a:t>
            </a:r>
            <a:r>
              <a:rPr dirty="0" sz="1650" spc="-130">
                <a:latin typeface="Lucida Sans"/>
                <a:cs typeface="Lucida Sans"/>
              </a:rPr>
              <a:t>o</a:t>
            </a:r>
            <a:r>
              <a:rPr dirty="0" sz="1650" spc="-130">
                <a:latin typeface="Lucida Sans"/>
                <a:cs typeface="Lucida Sans"/>
              </a:rPr>
              <a:t>n</a:t>
            </a:r>
            <a:r>
              <a:rPr dirty="0" sz="1650" spc="-90">
                <a:latin typeface="Lucida Sans"/>
                <a:cs typeface="Lucida Sans"/>
              </a:rPr>
              <a:t>a</a:t>
            </a:r>
            <a:r>
              <a:rPr dirty="0" sz="1650" spc="-110">
                <a:latin typeface="Lucida Sans"/>
                <a:cs typeface="Lucida Sans"/>
              </a:rPr>
              <a:t>r</a:t>
            </a:r>
            <a:r>
              <a:rPr dirty="0" sz="1650" spc="-75">
                <a:latin typeface="Lucida Sans"/>
                <a:cs typeface="Lucida Sans"/>
              </a:rPr>
              <a:t>i</a:t>
            </a:r>
            <a:r>
              <a:rPr dirty="0" sz="1650" spc="-110">
                <a:latin typeface="Lucida Sans"/>
                <a:cs typeface="Lucida Sans"/>
              </a:rPr>
              <a:t>e</a:t>
            </a:r>
            <a:r>
              <a:rPr dirty="0" sz="1650" spc="-160">
                <a:latin typeface="Lucida Sans"/>
                <a:cs typeface="Lucida Sans"/>
              </a:rPr>
              <a:t>s</a:t>
            </a:r>
            <a:endParaRPr sz="1650">
              <a:latin typeface="Lucida Sans"/>
              <a:cs typeface="Lucida Sans"/>
            </a:endParaRPr>
          </a:p>
          <a:p>
            <a:pPr>
              <a:lnSpc>
                <a:spcPct val="100000"/>
              </a:lnSpc>
              <a:spcBef>
                <a:spcPts val="25"/>
              </a:spcBef>
            </a:pPr>
            <a:endParaRPr sz="1300">
              <a:latin typeface="Times New Roman"/>
              <a:cs typeface="Times New Roman"/>
            </a:endParaRPr>
          </a:p>
          <a:p>
            <a:pPr marL="12700">
              <a:lnSpc>
                <a:spcPct val="100000"/>
              </a:lnSpc>
            </a:pPr>
            <a:r>
              <a:rPr dirty="0" sz="1150" spc="20">
                <a:latin typeface="Microsoft JhengHei"/>
                <a:cs typeface="Microsoft JhengHei"/>
              </a:rPr>
              <a:t>什么</a:t>
            </a:r>
            <a:r>
              <a:rPr dirty="0" sz="1150" spc="20">
                <a:latin typeface="宋体"/>
                <a:cs typeface="宋体"/>
              </a:rPr>
              <a:t>是</a:t>
            </a:r>
            <a:r>
              <a:rPr dirty="0" sz="1150" spc="20">
                <a:latin typeface="Microsoft JhengHei"/>
                <a:cs typeface="Microsoft JhengHei"/>
              </a:rPr>
              <a:t>字典</a:t>
            </a:r>
            <a:endParaRPr sz="1150">
              <a:latin typeface="Microsoft JhengHei"/>
              <a:cs typeface="Microsoft JhengHei"/>
            </a:endParaRPr>
          </a:p>
          <a:p>
            <a:pPr>
              <a:lnSpc>
                <a:spcPct val="100000"/>
              </a:lnSpc>
            </a:pPr>
            <a:endParaRPr sz="900">
              <a:latin typeface="Times New Roman"/>
              <a:cs typeface="Times New Roman"/>
            </a:endParaRPr>
          </a:p>
          <a:p>
            <a:pPr marL="12700" marR="5080">
              <a:lnSpc>
                <a:spcPct val="108000"/>
              </a:lnSpc>
              <a:spcBef>
                <a:spcPts val="5"/>
              </a:spcBef>
            </a:pPr>
            <a:r>
              <a:rPr dirty="0" sz="1100" spc="5">
                <a:solidFill>
                  <a:srgbClr val="545454"/>
                </a:solidFill>
                <a:latin typeface="Lucida Sans"/>
                <a:cs typeface="Lucida Sans"/>
              </a:rPr>
              <a:t>P</a:t>
            </a:r>
            <a:r>
              <a:rPr dirty="0" sz="1100" spc="-70">
                <a:solidFill>
                  <a:srgbClr val="545454"/>
                </a:solidFill>
                <a:latin typeface="Lucida Sans"/>
                <a:cs typeface="Lucida Sans"/>
              </a:rPr>
              <a:t>y</a:t>
            </a:r>
            <a:r>
              <a:rPr dirty="0" sz="1100" spc="-45">
                <a:solidFill>
                  <a:srgbClr val="545454"/>
                </a:solidFill>
                <a:latin typeface="Lucida Sans"/>
                <a:cs typeface="Lucida Sans"/>
              </a:rPr>
              <a:t>t</a:t>
            </a:r>
            <a:r>
              <a:rPr dirty="0" sz="1100" spc="-95">
                <a:solidFill>
                  <a:srgbClr val="545454"/>
                </a:solidFill>
                <a:latin typeface="Lucida Sans"/>
                <a:cs typeface="Lucida Sans"/>
              </a:rPr>
              <a:t>h</a:t>
            </a:r>
            <a:r>
              <a:rPr dirty="0" sz="1100" spc="-85">
                <a:solidFill>
                  <a:srgbClr val="545454"/>
                </a:solidFill>
                <a:latin typeface="Lucida Sans"/>
                <a:cs typeface="Lucida Sans"/>
              </a:rPr>
              <a:t>o</a:t>
            </a:r>
            <a:r>
              <a:rPr dirty="0" sz="1100" spc="-90">
                <a:solidFill>
                  <a:srgbClr val="545454"/>
                </a:solidFill>
                <a:latin typeface="Lucida Sans"/>
                <a:cs typeface="Lucida Sans"/>
              </a:rPr>
              <a:t>n</a:t>
            </a:r>
            <a:r>
              <a:rPr dirty="0" sz="950" spc="25">
                <a:solidFill>
                  <a:srgbClr val="545454"/>
                </a:solidFill>
                <a:latin typeface="Microsoft JhengHei"/>
                <a:cs typeface="Microsoft JhengHei"/>
              </a:rPr>
              <a:t>的字典</a:t>
            </a:r>
            <a:r>
              <a:rPr dirty="0" sz="950" spc="25">
                <a:solidFill>
                  <a:srgbClr val="545454"/>
                </a:solidFill>
                <a:latin typeface="宋体"/>
                <a:cs typeface="宋体"/>
              </a:rPr>
              <a:t>可</a:t>
            </a:r>
            <a:r>
              <a:rPr dirty="0" sz="950" spc="25">
                <a:solidFill>
                  <a:srgbClr val="545454"/>
                </a:solidFill>
                <a:latin typeface="Microsoft JhengHei"/>
                <a:cs typeface="Microsoft JhengHei"/>
              </a:rPr>
              <a:t>以</a:t>
            </a:r>
            <a:r>
              <a:rPr dirty="0" sz="950" spc="25">
                <a:solidFill>
                  <a:srgbClr val="545454"/>
                </a:solidFill>
                <a:latin typeface="宋体"/>
                <a:cs typeface="宋体"/>
              </a:rPr>
              <a:t>让你</a:t>
            </a:r>
            <a:r>
              <a:rPr dirty="0" sz="950" spc="25">
                <a:solidFill>
                  <a:srgbClr val="545454"/>
                </a:solidFill>
                <a:latin typeface="Microsoft JhengHei"/>
                <a:cs typeface="Microsoft JhengHei"/>
              </a:rPr>
              <a:t>存</a:t>
            </a:r>
            <a:r>
              <a:rPr dirty="0" sz="950" spc="25">
                <a:solidFill>
                  <a:srgbClr val="545454"/>
                </a:solidFill>
                <a:latin typeface="宋体"/>
                <a:cs typeface="宋体"/>
              </a:rPr>
              <a:t>储</a:t>
            </a:r>
            <a:r>
              <a:rPr dirty="0" sz="950" spc="25">
                <a:solidFill>
                  <a:srgbClr val="545454"/>
                </a:solidFill>
                <a:latin typeface="Microsoft JhengHei"/>
                <a:cs typeface="Microsoft JhengHei"/>
              </a:rPr>
              <a:t>⼀对</a:t>
            </a:r>
            <a:r>
              <a:rPr dirty="0" sz="950" spc="25">
                <a:solidFill>
                  <a:srgbClr val="545454"/>
                </a:solidFill>
                <a:latin typeface="宋体"/>
                <a:cs typeface="宋体"/>
              </a:rPr>
              <a:t>有</a:t>
            </a:r>
            <a:r>
              <a:rPr dirty="0" sz="950" spc="25">
                <a:solidFill>
                  <a:srgbClr val="545454"/>
                </a:solidFill>
                <a:latin typeface="Microsoft JhengHei"/>
                <a:cs typeface="Microsoft JhengHei"/>
              </a:rPr>
              <a:t>关</a:t>
            </a:r>
            <a:r>
              <a:rPr dirty="0" sz="950" spc="25">
                <a:solidFill>
                  <a:srgbClr val="545454"/>
                </a:solidFill>
                <a:latin typeface="宋体"/>
                <a:cs typeface="宋体"/>
              </a:rPr>
              <a:t>联</a:t>
            </a:r>
            <a:r>
              <a:rPr dirty="0" sz="950" spc="25">
                <a:solidFill>
                  <a:srgbClr val="545454"/>
                </a:solidFill>
                <a:latin typeface="Microsoft JhengHei"/>
                <a:cs typeface="Microsoft JhengHei"/>
              </a:rPr>
              <a:t>的</a:t>
            </a:r>
            <a:r>
              <a:rPr dirty="0" sz="950" spc="25">
                <a:solidFill>
                  <a:srgbClr val="545454"/>
                </a:solidFill>
                <a:latin typeface="宋体"/>
                <a:cs typeface="宋体"/>
              </a:rPr>
              <a:t>信息</a:t>
            </a:r>
            <a:r>
              <a:rPr dirty="0" sz="950" spc="25">
                <a:solidFill>
                  <a:srgbClr val="545454"/>
                </a:solidFill>
                <a:latin typeface="Tahoma"/>
                <a:cs typeface="Tahoma"/>
              </a:rPr>
              <a:t>。</a:t>
            </a:r>
            <a:r>
              <a:rPr dirty="0" sz="950" spc="25">
                <a:solidFill>
                  <a:srgbClr val="545454"/>
                </a:solidFill>
                <a:latin typeface="Microsoft JhengHei"/>
                <a:cs typeface="Microsoft JhengHei"/>
              </a:rPr>
              <a:t>字典中的每</a:t>
            </a:r>
            <a:r>
              <a:rPr dirty="0" sz="950" spc="25">
                <a:solidFill>
                  <a:srgbClr val="545454"/>
                </a:solidFill>
                <a:latin typeface="宋体"/>
                <a:cs typeface="宋体"/>
              </a:rPr>
              <a:t>条信息都</a:t>
            </a:r>
            <a:r>
              <a:rPr dirty="0" sz="950" spc="25">
                <a:solidFill>
                  <a:srgbClr val="545454"/>
                </a:solidFill>
                <a:latin typeface="Microsoft JhengHei"/>
                <a:cs typeface="Microsoft JhengHei"/>
              </a:rPr>
              <a:t>存</a:t>
            </a:r>
            <a:r>
              <a:rPr dirty="0" sz="950" spc="25">
                <a:solidFill>
                  <a:srgbClr val="545454"/>
                </a:solidFill>
                <a:latin typeface="宋体"/>
                <a:cs typeface="宋体"/>
              </a:rPr>
              <a:t>储</a:t>
            </a:r>
            <a:r>
              <a:rPr dirty="0" sz="950" spc="25">
                <a:solidFill>
                  <a:srgbClr val="545454"/>
                </a:solidFill>
                <a:latin typeface="Microsoft JhengHei"/>
                <a:cs typeface="Microsoft JhengHei"/>
              </a:rPr>
              <a:t>为⼀个键</a:t>
            </a:r>
            <a:r>
              <a:rPr dirty="0" sz="950" spc="25">
                <a:solidFill>
                  <a:srgbClr val="545454"/>
                </a:solidFill>
                <a:latin typeface="宋体"/>
                <a:cs typeface="宋体"/>
              </a:rPr>
              <a:t>值</a:t>
            </a:r>
            <a:r>
              <a:rPr dirty="0" sz="950" spc="25">
                <a:solidFill>
                  <a:srgbClr val="545454"/>
                </a:solidFill>
                <a:latin typeface="Microsoft JhengHei"/>
                <a:cs typeface="Microsoft JhengHei"/>
              </a:rPr>
              <a:t>对</a:t>
            </a:r>
            <a:r>
              <a:rPr dirty="0" sz="1100" spc="-125">
                <a:solidFill>
                  <a:srgbClr val="545454"/>
                </a:solidFill>
                <a:latin typeface="Lucida Sans"/>
                <a:cs typeface="Lucida Sans"/>
              </a:rPr>
              <a:t>k</a:t>
            </a:r>
            <a:r>
              <a:rPr dirty="0" sz="1100" spc="-75">
                <a:solidFill>
                  <a:srgbClr val="545454"/>
                </a:solidFill>
                <a:latin typeface="Lucida Sans"/>
                <a:cs typeface="Lucida Sans"/>
              </a:rPr>
              <a:t>e</a:t>
            </a:r>
            <a:r>
              <a:rPr dirty="0" sz="1100" spc="-70">
                <a:solidFill>
                  <a:srgbClr val="545454"/>
                </a:solidFill>
                <a:latin typeface="Lucida Sans"/>
                <a:cs typeface="Lucida Sans"/>
              </a:rPr>
              <a:t>y</a:t>
            </a:r>
            <a:r>
              <a:rPr dirty="0" sz="1100" spc="-30">
                <a:solidFill>
                  <a:srgbClr val="545454"/>
                </a:solidFill>
                <a:latin typeface="Lucida Sans"/>
                <a:cs typeface="Lucida Sans"/>
              </a:rPr>
              <a:t>-</a:t>
            </a:r>
            <a:r>
              <a:rPr dirty="0" sz="1100" spc="-90">
                <a:solidFill>
                  <a:srgbClr val="545454"/>
                </a:solidFill>
                <a:latin typeface="Lucida Sans"/>
                <a:cs typeface="Lucida Sans"/>
              </a:rPr>
              <a:t>v</a:t>
            </a:r>
            <a:r>
              <a:rPr dirty="0" sz="1100" spc="-60">
                <a:solidFill>
                  <a:srgbClr val="545454"/>
                </a:solidFill>
                <a:latin typeface="Lucida Sans"/>
                <a:cs typeface="Lucida Sans"/>
              </a:rPr>
              <a:t>a</a:t>
            </a:r>
            <a:r>
              <a:rPr dirty="0" sz="1100" spc="-40">
                <a:solidFill>
                  <a:srgbClr val="545454"/>
                </a:solidFill>
                <a:latin typeface="Lucida Sans"/>
                <a:cs typeface="Lucida Sans"/>
              </a:rPr>
              <a:t>l</a:t>
            </a:r>
            <a:r>
              <a:rPr dirty="0" sz="1100" spc="-95">
                <a:solidFill>
                  <a:srgbClr val="545454"/>
                </a:solidFill>
                <a:latin typeface="Lucida Sans"/>
                <a:cs typeface="Lucida Sans"/>
              </a:rPr>
              <a:t>u</a:t>
            </a:r>
            <a:r>
              <a:rPr dirty="0" sz="1100" spc="-75">
                <a:solidFill>
                  <a:srgbClr val="545454"/>
                </a:solidFill>
                <a:latin typeface="Lucida Sans"/>
                <a:cs typeface="Lucida Sans"/>
              </a:rPr>
              <a:t>e</a:t>
            </a:r>
            <a:r>
              <a:rPr dirty="0" sz="950" spc="25">
                <a:solidFill>
                  <a:srgbClr val="545454"/>
                </a:solidFill>
                <a:latin typeface="Tahoma"/>
                <a:cs typeface="Tahoma"/>
              </a:rPr>
              <a:t>。</a:t>
            </a:r>
            <a:r>
              <a:rPr dirty="0" sz="950" spc="15">
                <a:solidFill>
                  <a:srgbClr val="545454"/>
                </a:solidFill>
                <a:latin typeface="宋体"/>
                <a:cs typeface="宋体"/>
              </a:rPr>
              <a:t>当 </a:t>
            </a:r>
            <a:r>
              <a:rPr dirty="0" sz="950" spc="25">
                <a:solidFill>
                  <a:srgbClr val="545454"/>
                </a:solidFill>
                <a:latin typeface="宋体"/>
                <a:cs typeface="宋体"/>
              </a:rPr>
              <a:t>你提供</a:t>
            </a:r>
            <a:r>
              <a:rPr dirty="0" sz="950" spc="25">
                <a:solidFill>
                  <a:srgbClr val="545454"/>
                </a:solidFill>
                <a:latin typeface="Microsoft JhengHei"/>
                <a:cs typeface="Microsoft JhengHei"/>
              </a:rPr>
              <a:t>键</a:t>
            </a:r>
            <a:r>
              <a:rPr dirty="0" sz="950" spc="-45">
                <a:solidFill>
                  <a:srgbClr val="545454"/>
                </a:solidFill>
                <a:latin typeface="宋体"/>
                <a:cs typeface="宋体"/>
              </a:rPr>
              <a:t>（</a:t>
            </a:r>
            <a:r>
              <a:rPr dirty="0" sz="1100" spc="-45">
                <a:solidFill>
                  <a:srgbClr val="545454"/>
                </a:solidFill>
                <a:latin typeface="Lucida Sans"/>
                <a:cs typeface="Lucida Sans"/>
              </a:rPr>
              <a:t>key</a:t>
            </a:r>
            <a:r>
              <a:rPr dirty="0" sz="950" spc="-45">
                <a:solidFill>
                  <a:srgbClr val="545454"/>
                </a:solidFill>
                <a:latin typeface="宋体"/>
                <a:cs typeface="宋体"/>
              </a:rPr>
              <a:t>）</a:t>
            </a:r>
            <a:r>
              <a:rPr dirty="0" sz="950" spc="25">
                <a:solidFill>
                  <a:srgbClr val="545454"/>
                </a:solidFill>
                <a:latin typeface="Microsoft JhengHei"/>
                <a:cs typeface="Microsoft JhengHei"/>
              </a:rPr>
              <a:t>时</a:t>
            </a:r>
            <a:r>
              <a:rPr dirty="0" sz="950" spc="-50">
                <a:solidFill>
                  <a:srgbClr val="545454"/>
                </a:solidFill>
                <a:latin typeface="宋体"/>
                <a:cs typeface="宋体"/>
              </a:rPr>
              <a:t>，</a:t>
            </a:r>
            <a:r>
              <a:rPr dirty="0" sz="1100" spc="-50">
                <a:solidFill>
                  <a:srgbClr val="545454"/>
                </a:solidFill>
                <a:latin typeface="Lucida Sans"/>
                <a:cs typeface="Lucida Sans"/>
              </a:rPr>
              <a:t>Python</a:t>
            </a:r>
            <a:r>
              <a:rPr dirty="0" sz="950" spc="25">
                <a:solidFill>
                  <a:srgbClr val="545454"/>
                </a:solidFill>
                <a:latin typeface="宋体"/>
                <a:cs typeface="宋体"/>
              </a:rPr>
              <a:t>会返回</a:t>
            </a:r>
            <a:r>
              <a:rPr dirty="0" sz="950" spc="25">
                <a:solidFill>
                  <a:srgbClr val="545454"/>
                </a:solidFill>
                <a:latin typeface="Microsoft JhengHei"/>
                <a:cs typeface="Microsoft JhengHei"/>
              </a:rPr>
              <a:t>与</a:t>
            </a:r>
            <a:r>
              <a:rPr dirty="0" sz="950" spc="25">
                <a:solidFill>
                  <a:srgbClr val="545454"/>
                </a:solidFill>
                <a:latin typeface="宋体"/>
                <a:cs typeface="宋体"/>
              </a:rPr>
              <a:t>该</a:t>
            </a:r>
            <a:r>
              <a:rPr dirty="0" sz="950" spc="25">
                <a:solidFill>
                  <a:srgbClr val="545454"/>
                </a:solidFill>
                <a:latin typeface="Microsoft JhengHei"/>
                <a:cs typeface="Microsoft JhengHei"/>
              </a:rPr>
              <a:t>键</a:t>
            </a:r>
            <a:r>
              <a:rPr dirty="0" sz="950" spc="25">
                <a:solidFill>
                  <a:srgbClr val="545454"/>
                </a:solidFill>
                <a:latin typeface="宋体"/>
                <a:cs typeface="宋体"/>
              </a:rPr>
              <a:t>匹配</a:t>
            </a:r>
            <a:r>
              <a:rPr dirty="0" sz="950" spc="25">
                <a:solidFill>
                  <a:srgbClr val="545454"/>
                </a:solidFill>
                <a:latin typeface="Microsoft JhengHei"/>
                <a:cs typeface="Microsoft JhengHei"/>
              </a:rPr>
              <a:t>的</a:t>
            </a:r>
            <a:r>
              <a:rPr dirty="0" sz="950" spc="25">
                <a:solidFill>
                  <a:srgbClr val="545454"/>
                </a:solidFill>
                <a:latin typeface="宋体"/>
                <a:cs typeface="宋体"/>
              </a:rPr>
              <a:t>值</a:t>
            </a:r>
            <a:r>
              <a:rPr dirty="0" sz="950" spc="-45">
                <a:solidFill>
                  <a:srgbClr val="545454"/>
                </a:solidFill>
                <a:latin typeface="宋体"/>
                <a:cs typeface="宋体"/>
              </a:rPr>
              <a:t>（</a:t>
            </a:r>
            <a:r>
              <a:rPr dirty="0" sz="1100" spc="-45">
                <a:solidFill>
                  <a:srgbClr val="545454"/>
                </a:solidFill>
                <a:latin typeface="Lucida Sans"/>
                <a:cs typeface="Lucida Sans"/>
              </a:rPr>
              <a:t>value</a:t>
            </a:r>
            <a:r>
              <a:rPr dirty="0" sz="950" spc="-45">
                <a:solidFill>
                  <a:srgbClr val="545454"/>
                </a:solidFill>
                <a:latin typeface="宋体"/>
                <a:cs typeface="宋体"/>
              </a:rPr>
              <a:t>）</a:t>
            </a:r>
            <a:r>
              <a:rPr dirty="0" sz="950" spc="25">
                <a:solidFill>
                  <a:srgbClr val="545454"/>
                </a:solidFill>
                <a:latin typeface="Tahoma"/>
                <a:cs typeface="Tahoma"/>
              </a:rPr>
              <a:t>。</a:t>
            </a:r>
            <a:r>
              <a:rPr dirty="0" sz="950" spc="25">
                <a:solidFill>
                  <a:srgbClr val="545454"/>
                </a:solidFill>
                <a:latin typeface="宋体"/>
                <a:cs typeface="宋体"/>
              </a:rPr>
              <a:t>你可</a:t>
            </a:r>
            <a:r>
              <a:rPr dirty="0" sz="950" spc="25">
                <a:solidFill>
                  <a:srgbClr val="545454"/>
                </a:solidFill>
                <a:latin typeface="Microsoft JhengHei"/>
                <a:cs typeface="Microsoft JhengHei"/>
              </a:rPr>
              <a:t>以</a:t>
            </a:r>
            <a:r>
              <a:rPr dirty="0" sz="950" spc="25">
                <a:solidFill>
                  <a:srgbClr val="545454"/>
                </a:solidFill>
                <a:latin typeface="宋体"/>
                <a:cs typeface="宋体"/>
              </a:rPr>
              <a:t>遍历</a:t>
            </a:r>
            <a:r>
              <a:rPr dirty="0" sz="950" spc="25">
                <a:solidFill>
                  <a:srgbClr val="545454"/>
                </a:solidFill>
                <a:latin typeface="Microsoft JhengHei"/>
                <a:cs typeface="Microsoft JhengHei"/>
              </a:rPr>
              <a:t>所</a:t>
            </a:r>
            <a:r>
              <a:rPr dirty="0" sz="950" spc="25">
                <a:solidFill>
                  <a:srgbClr val="545454"/>
                </a:solidFill>
                <a:latin typeface="宋体"/>
                <a:cs typeface="宋体"/>
              </a:rPr>
              <a:t>有</a:t>
            </a:r>
            <a:r>
              <a:rPr dirty="0" sz="950" spc="25">
                <a:solidFill>
                  <a:srgbClr val="545454"/>
                </a:solidFill>
                <a:latin typeface="Microsoft JhengHei"/>
                <a:cs typeface="Microsoft JhengHei"/>
              </a:rPr>
              <a:t>的键</a:t>
            </a:r>
            <a:r>
              <a:rPr dirty="0" sz="950" spc="25">
                <a:solidFill>
                  <a:srgbClr val="545454"/>
                </a:solidFill>
                <a:latin typeface="宋体"/>
                <a:cs typeface="宋体"/>
              </a:rPr>
              <a:t>值</a:t>
            </a:r>
            <a:r>
              <a:rPr dirty="0" sz="950" spc="25">
                <a:solidFill>
                  <a:srgbClr val="545454"/>
                </a:solidFill>
                <a:latin typeface="Microsoft JhengHei"/>
                <a:cs typeface="Microsoft JhengHei"/>
              </a:rPr>
              <a:t>对</a:t>
            </a:r>
            <a:r>
              <a:rPr dirty="0" sz="950" spc="25">
                <a:solidFill>
                  <a:srgbClr val="545454"/>
                </a:solidFill>
                <a:latin typeface="宋体"/>
                <a:cs typeface="宋体"/>
              </a:rPr>
              <a:t>，</a:t>
            </a:r>
            <a:r>
              <a:rPr dirty="0" sz="950" spc="25">
                <a:solidFill>
                  <a:srgbClr val="545454"/>
                </a:solidFill>
                <a:latin typeface="Microsoft JhengHei"/>
                <a:cs typeface="Microsoft JhengHei"/>
              </a:rPr>
              <a:t>或所</a:t>
            </a:r>
            <a:r>
              <a:rPr dirty="0" sz="950" spc="25">
                <a:solidFill>
                  <a:srgbClr val="545454"/>
                </a:solidFill>
                <a:latin typeface="宋体"/>
                <a:cs typeface="宋体"/>
              </a:rPr>
              <a:t>有 </a:t>
            </a:r>
            <a:r>
              <a:rPr dirty="0" sz="950" spc="25">
                <a:solidFill>
                  <a:srgbClr val="545454"/>
                </a:solidFill>
                <a:latin typeface="Microsoft JhengHei"/>
                <a:cs typeface="Microsoft JhengHei"/>
              </a:rPr>
              <a:t>键</a:t>
            </a:r>
            <a:r>
              <a:rPr dirty="0" sz="950" spc="25">
                <a:solidFill>
                  <a:srgbClr val="545454"/>
                </a:solidFill>
                <a:latin typeface="宋体"/>
                <a:cs typeface="宋体"/>
              </a:rPr>
              <a:t>，</a:t>
            </a:r>
            <a:r>
              <a:rPr dirty="0" sz="950" spc="25">
                <a:solidFill>
                  <a:srgbClr val="545454"/>
                </a:solidFill>
                <a:latin typeface="Microsoft JhengHei"/>
                <a:cs typeface="Microsoft JhengHei"/>
              </a:rPr>
              <a:t>或所</a:t>
            </a:r>
            <a:r>
              <a:rPr dirty="0" sz="950" spc="25">
                <a:solidFill>
                  <a:srgbClr val="545454"/>
                </a:solidFill>
                <a:latin typeface="宋体"/>
                <a:cs typeface="宋体"/>
              </a:rPr>
              <a:t>有值</a:t>
            </a:r>
            <a:r>
              <a:rPr dirty="0" sz="950" spc="25">
                <a:solidFill>
                  <a:srgbClr val="545454"/>
                </a:solidFill>
                <a:latin typeface="Tahoma"/>
                <a:cs typeface="Tahoma"/>
              </a:rPr>
              <a:t>。</a:t>
            </a:r>
            <a:endParaRPr sz="950">
              <a:latin typeface="Tahoma"/>
              <a:cs typeface="Tahoma"/>
            </a:endParaRPr>
          </a:p>
          <a:p>
            <a:pPr>
              <a:lnSpc>
                <a:spcPct val="100000"/>
              </a:lnSpc>
              <a:spcBef>
                <a:spcPts val="55"/>
              </a:spcBef>
            </a:pPr>
            <a:endParaRPr sz="1200">
              <a:latin typeface="Times New Roman"/>
              <a:cs typeface="Times New Roman"/>
            </a:endParaRPr>
          </a:p>
          <a:p>
            <a:pPr marL="12700">
              <a:lnSpc>
                <a:spcPct val="100000"/>
              </a:lnSpc>
            </a:pPr>
            <a:r>
              <a:rPr dirty="0" sz="1150" spc="20">
                <a:latin typeface="宋体"/>
                <a:cs typeface="宋体"/>
              </a:rPr>
              <a:t>定</a:t>
            </a:r>
            <a:r>
              <a:rPr dirty="0" sz="1150" spc="20">
                <a:latin typeface="Microsoft JhengHei"/>
                <a:cs typeface="Microsoft JhengHei"/>
              </a:rPr>
              <a:t>义字典</a:t>
            </a:r>
            <a:endParaRPr sz="1150">
              <a:latin typeface="Microsoft JhengHei"/>
              <a:cs typeface="Microsoft JhengHei"/>
            </a:endParaRPr>
          </a:p>
          <a:p>
            <a:pPr>
              <a:lnSpc>
                <a:spcPct val="100000"/>
              </a:lnSpc>
              <a:spcBef>
                <a:spcPts val="10"/>
              </a:spcBef>
            </a:pPr>
            <a:endParaRPr sz="1050">
              <a:latin typeface="Times New Roman"/>
              <a:cs typeface="Times New Roman"/>
            </a:endParaRPr>
          </a:p>
          <a:p>
            <a:pPr marL="121920">
              <a:lnSpc>
                <a:spcPct val="100000"/>
              </a:lnSpc>
            </a:pPr>
            <a:r>
              <a:rPr dirty="0" sz="950" spc="25">
                <a:solidFill>
                  <a:srgbClr val="545454"/>
                </a:solidFill>
                <a:latin typeface="宋体"/>
                <a:cs typeface="宋体"/>
              </a:rPr>
              <a:t>使用大括号</a:t>
            </a:r>
            <a:r>
              <a:rPr dirty="0" sz="950" spc="45">
                <a:solidFill>
                  <a:srgbClr val="545454"/>
                </a:solidFill>
                <a:latin typeface="宋体"/>
                <a:cs typeface="宋体"/>
              </a:rPr>
              <a:t>{}</a:t>
            </a:r>
            <a:r>
              <a:rPr dirty="0" sz="950" spc="25">
                <a:solidFill>
                  <a:srgbClr val="545454"/>
                </a:solidFill>
                <a:latin typeface="宋体"/>
                <a:cs typeface="宋体"/>
              </a:rPr>
              <a:t>来定义字典。使用冒号来连接键和值，并使用逗号分隔开键值对。</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创</a:t>
            </a:r>
            <a:r>
              <a:rPr dirty="0" sz="950" spc="25">
                <a:solidFill>
                  <a:srgbClr val="545454"/>
                </a:solidFill>
                <a:latin typeface="宋体"/>
                <a:cs typeface="宋体"/>
              </a:rPr>
              <a:t>建</a:t>
            </a:r>
            <a:r>
              <a:rPr dirty="0" sz="950" spc="25">
                <a:solidFill>
                  <a:srgbClr val="545454"/>
                </a:solidFill>
                <a:latin typeface="Microsoft JhengHei"/>
                <a:cs typeface="Microsoft JhengHei"/>
              </a:rPr>
              <a:t>⼀个字典</a:t>
            </a:r>
            <a:endParaRPr sz="950">
              <a:latin typeface="Microsoft JhengHei"/>
              <a:cs typeface="Microsoft JhengHei"/>
            </a:endParaRPr>
          </a:p>
        </p:txBody>
      </p:sp>
      <p:sp>
        <p:nvSpPr>
          <p:cNvPr id="17" name="object 17"/>
          <p:cNvSpPr txBox="1"/>
          <p:nvPr/>
        </p:nvSpPr>
        <p:spPr>
          <a:xfrm>
            <a:off x="978183" y="682775"/>
            <a:ext cx="5613400" cy="457834"/>
          </a:xfrm>
          <a:prstGeom prst="rect">
            <a:avLst/>
          </a:prstGeom>
          <a:solidFill>
            <a:srgbClr val="253237"/>
          </a:solidFill>
        </p:spPr>
        <p:txBody>
          <a:bodyPr wrap="square" lIns="0" tIns="50165" rIns="0" bIns="0" rtlCol="0" vert="horz">
            <a:spAutoFit/>
          </a:bodyPr>
          <a:lstStyle/>
          <a:p>
            <a:pPr marL="399415" marR="3702685" indent="-250825">
              <a:lnSpc>
                <a:spcPct val="117700"/>
              </a:lnSpc>
              <a:spcBef>
                <a:spcPts val="395"/>
              </a:spcBef>
            </a:pPr>
            <a:r>
              <a:rPr dirty="0" sz="850" spc="160">
                <a:solidFill>
                  <a:srgbClr val="C791E9"/>
                </a:solidFill>
                <a:latin typeface="Arial"/>
                <a:cs typeface="Arial"/>
              </a:rPr>
              <a:t>for </a:t>
            </a:r>
            <a:r>
              <a:rPr dirty="0" sz="850" spc="60">
                <a:solidFill>
                  <a:srgbClr val="81B0FF"/>
                </a:solidFill>
                <a:latin typeface="Arial"/>
                <a:cs typeface="Arial"/>
              </a:rPr>
              <a:t>dimension </a:t>
            </a:r>
            <a:r>
              <a:rPr dirty="0" sz="850" spc="160">
                <a:solidFill>
                  <a:srgbClr val="C791E9"/>
                </a:solidFill>
                <a:latin typeface="Arial"/>
                <a:cs typeface="Arial"/>
              </a:rPr>
              <a:t>in </a:t>
            </a:r>
            <a:r>
              <a:rPr dirty="0" sz="850" spc="80">
                <a:solidFill>
                  <a:srgbClr val="81B0FF"/>
                </a:solidFill>
                <a:latin typeface="Arial"/>
                <a:cs typeface="Arial"/>
              </a:rPr>
              <a:t>dimensions</a:t>
            </a:r>
            <a:r>
              <a:rPr dirty="0" sz="850" spc="80">
                <a:solidFill>
                  <a:srgbClr val="E8ECEC"/>
                </a:solidFill>
                <a:latin typeface="Arial"/>
                <a:cs typeface="Arial"/>
              </a:rPr>
              <a:t>:  </a:t>
            </a:r>
            <a:r>
              <a:rPr dirty="0" sz="850" spc="105">
                <a:solidFill>
                  <a:srgbClr val="DECB6A"/>
                </a:solidFill>
                <a:latin typeface="Arial"/>
                <a:cs typeface="Arial"/>
              </a:rPr>
              <a:t>print</a:t>
            </a:r>
            <a:r>
              <a:rPr dirty="0" sz="850" spc="105">
                <a:solidFill>
                  <a:srgbClr val="E8ECEC"/>
                </a:solidFill>
                <a:latin typeface="Arial"/>
                <a:cs typeface="Arial"/>
              </a:rPr>
              <a:t>(</a:t>
            </a:r>
            <a:r>
              <a:rPr dirty="0" sz="850" spc="105">
                <a:solidFill>
                  <a:srgbClr val="81B0FF"/>
                </a:solidFill>
                <a:latin typeface="Arial"/>
                <a:cs typeface="Arial"/>
              </a:rPr>
              <a:t>dimensions</a:t>
            </a:r>
            <a:r>
              <a:rPr dirty="0" sz="850" spc="105">
                <a:solidFill>
                  <a:srgbClr val="E8ECEC"/>
                </a:solidFill>
                <a:latin typeface="Arial"/>
                <a:cs typeface="Arial"/>
              </a:rPr>
              <a:t>)</a:t>
            </a:r>
            <a:endParaRPr sz="850">
              <a:latin typeface="Arial"/>
              <a:cs typeface="Arial"/>
            </a:endParaRPr>
          </a:p>
        </p:txBody>
      </p:sp>
      <p:sp>
        <p:nvSpPr>
          <p:cNvPr id="18" name="object 18"/>
          <p:cNvSpPr txBox="1"/>
          <p:nvPr/>
        </p:nvSpPr>
        <p:spPr>
          <a:xfrm>
            <a:off x="978183" y="1597600"/>
            <a:ext cx="5613400" cy="619760"/>
          </a:xfrm>
          <a:prstGeom prst="rect">
            <a:avLst/>
          </a:prstGeom>
          <a:solidFill>
            <a:srgbClr val="253237"/>
          </a:solidFill>
        </p:spPr>
        <p:txBody>
          <a:bodyPr wrap="square" lIns="0" tIns="59690" rIns="0" bIns="0" rtlCol="0" vert="horz">
            <a:spAutoFit/>
          </a:bodyPr>
          <a:lstStyle/>
          <a:p>
            <a:pPr marL="149225" marR="3953510">
              <a:lnSpc>
                <a:spcPct val="117700"/>
              </a:lnSpc>
              <a:spcBef>
                <a:spcPts val="470"/>
              </a:spcBef>
            </a:pPr>
            <a:r>
              <a:rPr dirty="0" sz="850" spc="60">
                <a:solidFill>
                  <a:srgbClr val="81B0FF"/>
                </a:solidFill>
                <a:latin typeface="Arial"/>
                <a:cs typeface="Arial"/>
              </a:rPr>
              <a:t>dimensions </a:t>
            </a:r>
            <a:r>
              <a:rPr dirty="0" sz="850" spc="-5">
                <a:solidFill>
                  <a:srgbClr val="E8ECEC"/>
                </a:solidFill>
                <a:latin typeface="Arial"/>
                <a:cs typeface="Arial"/>
              </a:rPr>
              <a:t>= </a:t>
            </a:r>
            <a:r>
              <a:rPr dirty="0" sz="850" spc="100">
                <a:solidFill>
                  <a:srgbClr val="E8ECEC"/>
                </a:solidFill>
                <a:latin typeface="Arial"/>
                <a:cs typeface="Arial"/>
              </a:rPr>
              <a:t>(</a:t>
            </a:r>
            <a:r>
              <a:rPr dirty="0" sz="850" spc="100">
                <a:solidFill>
                  <a:srgbClr val="F67569"/>
                </a:solidFill>
                <a:latin typeface="Arial"/>
                <a:cs typeface="Arial"/>
              </a:rPr>
              <a:t>800</a:t>
            </a:r>
            <a:r>
              <a:rPr dirty="0" sz="850" spc="100">
                <a:solidFill>
                  <a:srgbClr val="E8ECEC"/>
                </a:solidFill>
                <a:latin typeface="Arial"/>
                <a:cs typeface="Arial"/>
              </a:rPr>
              <a:t>, </a:t>
            </a:r>
            <a:r>
              <a:rPr dirty="0" sz="850" spc="65">
                <a:solidFill>
                  <a:srgbClr val="F67569"/>
                </a:solidFill>
                <a:latin typeface="Arial"/>
                <a:cs typeface="Arial"/>
              </a:rPr>
              <a:t>600</a:t>
            </a:r>
            <a:r>
              <a:rPr dirty="0" sz="850" spc="65">
                <a:solidFill>
                  <a:srgbClr val="E8ECEC"/>
                </a:solidFill>
                <a:latin typeface="Arial"/>
                <a:cs typeface="Arial"/>
              </a:rPr>
              <a:t>)  </a:t>
            </a:r>
            <a:r>
              <a:rPr dirty="0" sz="850" spc="105">
                <a:solidFill>
                  <a:srgbClr val="DECB6A"/>
                </a:solidFill>
                <a:latin typeface="Arial"/>
                <a:cs typeface="Arial"/>
              </a:rPr>
              <a:t>print</a:t>
            </a:r>
            <a:r>
              <a:rPr dirty="0" sz="850" spc="105">
                <a:solidFill>
                  <a:srgbClr val="E8ECEC"/>
                </a:solidFill>
                <a:latin typeface="Arial"/>
                <a:cs typeface="Arial"/>
              </a:rPr>
              <a:t>(</a:t>
            </a:r>
            <a:r>
              <a:rPr dirty="0" sz="850" spc="105">
                <a:solidFill>
                  <a:srgbClr val="81B0FF"/>
                </a:solidFill>
                <a:latin typeface="Arial"/>
                <a:cs typeface="Arial"/>
              </a:rPr>
              <a:t>dimensions</a:t>
            </a:r>
            <a:r>
              <a:rPr dirty="0" sz="850" spc="105">
                <a:solidFill>
                  <a:srgbClr val="E8ECEC"/>
                </a:solidFill>
                <a:latin typeface="Arial"/>
                <a:cs typeface="Arial"/>
              </a:rPr>
              <a:t>)  </a:t>
            </a:r>
            <a:r>
              <a:rPr dirty="0" sz="850" spc="60">
                <a:solidFill>
                  <a:srgbClr val="81B0FF"/>
                </a:solidFill>
                <a:latin typeface="Arial"/>
                <a:cs typeface="Arial"/>
              </a:rPr>
              <a:t>dimensions  </a:t>
            </a:r>
            <a:r>
              <a:rPr dirty="0" sz="850" spc="-5">
                <a:solidFill>
                  <a:srgbClr val="E8ECEC"/>
                </a:solidFill>
                <a:latin typeface="Arial"/>
                <a:cs typeface="Arial"/>
              </a:rPr>
              <a:t>=  </a:t>
            </a:r>
            <a:r>
              <a:rPr dirty="0" sz="850" spc="85">
                <a:solidFill>
                  <a:srgbClr val="E8ECEC"/>
                </a:solidFill>
                <a:latin typeface="Arial"/>
                <a:cs typeface="Arial"/>
              </a:rPr>
              <a:t>(</a:t>
            </a:r>
            <a:r>
              <a:rPr dirty="0" sz="850" spc="85">
                <a:solidFill>
                  <a:srgbClr val="F67569"/>
                </a:solidFill>
                <a:latin typeface="Arial"/>
                <a:cs typeface="Arial"/>
              </a:rPr>
              <a:t>1200</a:t>
            </a:r>
            <a:r>
              <a:rPr dirty="0" sz="850" spc="85">
                <a:solidFill>
                  <a:srgbClr val="E8ECEC"/>
                </a:solidFill>
                <a:latin typeface="Arial"/>
                <a:cs typeface="Arial"/>
              </a:rPr>
              <a:t>,</a:t>
            </a:r>
            <a:r>
              <a:rPr dirty="0" sz="850" spc="140">
                <a:solidFill>
                  <a:srgbClr val="E8ECEC"/>
                </a:solidFill>
                <a:latin typeface="Arial"/>
                <a:cs typeface="Arial"/>
              </a:rPr>
              <a:t> </a:t>
            </a:r>
            <a:r>
              <a:rPr dirty="0" sz="850" spc="65">
                <a:solidFill>
                  <a:srgbClr val="F67569"/>
                </a:solidFill>
                <a:latin typeface="Arial"/>
                <a:cs typeface="Arial"/>
              </a:rPr>
              <a:t>900</a:t>
            </a:r>
            <a:r>
              <a:rPr dirty="0" sz="850" spc="65">
                <a:solidFill>
                  <a:srgbClr val="E8ECEC"/>
                </a:solidFill>
                <a:latin typeface="Arial"/>
                <a:cs typeface="Arial"/>
              </a:rPr>
              <a:t>)</a:t>
            </a:r>
            <a:endParaRPr sz="850">
              <a:latin typeface="Arial"/>
              <a:cs typeface="Arial"/>
            </a:endParaRPr>
          </a:p>
        </p:txBody>
      </p:sp>
      <p:sp>
        <p:nvSpPr>
          <p:cNvPr id="19" name="object 19"/>
          <p:cNvSpPr txBox="1"/>
          <p:nvPr/>
        </p:nvSpPr>
        <p:spPr>
          <a:xfrm>
            <a:off x="978183" y="3665486"/>
            <a:ext cx="5613400" cy="2897505"/>
          </a:xfrm>
          <a:prstGeom prst="rect">
            <a:avLst/>
          </a:prstGeom>
          <a:solidFill>
            <a:srgbClr val="253237"/>
          </a:solidFill>
        </p:spPr>
        <p:txBody>
          <a:bodyPr wrap="square" lIns="0" tIns="50165" rIns="0" bIns="0" rtlCol="0" vert="horz">
            <a:spAutoFit/>
          </a:bodyPr>
          <a:lstStyle/>
          <a:p>
            <a:pPr marL="149225" marR="4141470">
              <a:lnSpc>
                <a:spcPct val="117700"/>
              </a:lnSpc>
              <a:spcBef>
                <a:spcPts val="395"/>
              </a:spcBef>
            </a:pPr>
            <a:r>
              <a:rPr dirty="0" sz="850" spc="30">
                <a:solidFill>
                  <a:srgbClr val="81B0FF"/>
                </a:solidFill>
                <a:latin typeface="Arial"/>
                <a:cs typeface="Arial"/>
              </a:rPr>
              <a:t>dogs </a:t>
            </a:r>
            <a:r>
              <a:rPr dirty="0" sz="850" spc="-5">
                <a:solidFill>
                  <a:srgbClr val="E8ECEC"/>
                </a:solidFill>
                <a:latin typeface="Arial"/>
                <a:cs typeface="Arial"/>
              </a:rPr>
              <a:t>= </a:t>
            </a:r>
            <a:r>
              <a:rPr dirty="0" sz="850" spc="254">
                <a:solidFill>
                  <a:srgbClr val="E8ECEC"/>
                </a:solidFill>
                <a:latin typeface="Arial"/>
                <a:cs typeface="Arial"/>
              </a:rPr>
              <a:t>[]  </a:t>
            </a:r>
            <a:r>
              <a:rPr dirty="0" sz="850" spc="30">
                <a:solidFill>
                  <a:srgbClr val="81B0FF"/>
                </a:solidFill>
                <a:latin typeface="Arial"/>
                <a:cs typeface="Arial"/>
              </a:rPr>
              <a:t>dog</a:t>
            </a:r>
            <a:r>
              <a:rPr dirty="0" sz="850" spc="20">
                <a:solidFill>
                  <a:srgbClr val="81B0FF"/>
                </a:solidFill>
                <a:latin typeface="Arial"/>
                <a:cs typeface="Arial"/>
              </a:rPr>
              <a:t>s</a:t>
            </a:r>
            <a:r>
              <a:rPr dirty="0" sz="850" spc="250">
                <a:solidFill>
                  <a:srgbClr val="E8ECEC"/>
                </a:solidFill>
                <a:latin typeface="Arial"/>
                <a:cs typeface="Arial"/>
              </a:rPr>
              <a:t>.</a:t>
            </a:r>
            <a:r>
              <a:rPr dirty="0" sz="850" spc="20">
                <a:solidFill>
                  <a:srgbClr val="80CBAE"/>
                </a:solidFill>
                <a:latin typeface="Arial"/>
                <a:cs typeface="Arial"/>
              </a:rPr>
              <a:t>appen</a:t>
            </a:r>
            <a:r>
              <a:rPr dirty="0" sz="850" spc="15">
                <a:solidFill>
                  <a:srgbClr val="80CBAE"/>
                </a:solidFill>
                <a:latin typeface="Arial"/>
                <a:cs typeface="Arial"/>
              </a:rPr>
              <a:t>d</a:t>
            </a:r>
            <a:r>
              <a:rPr dirty="0" sz="850" spc="204">
                <a:solidFill>
                  <a:srgbClr val="E8ECEC"/>
                </a:solidFill>
                <a:latin typeface="Arial"/>
                <a:cs typeface="Arial"/>
              </a:rPr>
              <a:t>(</a:t>
            </a:r>
            <a:r>
              <a:rPr dirty="0" sz="850" spc="229">
                <a:solidFill>
                  <a:srgbClr val="C2E78C"/>
                </a:solidFill>
                <a:latin typeface="Arial"/>
                <a:cs typeface="Arial"/>
              </a:rPr>
              <a:t>'willie</a:t>
            </a:r>
            <a:r>
              <a:rPr dirty="0" sz="850" spc="125">
                <a:solidFill>
                  <a:srgbClr val="C2E78C"/>
                </a:solidFill>
                <a:latin typeface="Arial"/>
                <a:cs typeface="Arial"/>
              </a:rPr>
              <a:t>'</a:t>
            </a:r>
            <a:r>
              <a:rPr dirty="0" sz="850" spc="185">
                <a:solidFill>
                  <a:srgbClr val="E8ECEC"/>
                </a:solidFill>
                <a:latin typeface="Arial"/>
                <a:cs typeface="Arial"/>
              </a:rPr>
              <a:t>)  </a:t>
            </a:r>
            <a:r>
              <a:rPr dirty="0" sz="850" spc="95">
                <a:solidFill>
                  <a:srgbClr val="81B0FF"/>
                </a:solidFill>
                <a:latin typeface="Arial"/>
                <a:cs typeface="Arial"/>
              </a:rPr>
              <a:t>dogs</a:t>
            </a:r>
            <a:r>
              <a:rPr dirty="0" sz="850" spc="95">
                <a:solidFill>
                  <a:srgbClr val="E8ECEC"/>
                </a:solidFill>
                <a:latin typeface="Arial"/>
                <a:cs typeface="Arial"/>
              </a:rPr>
              <a:t>.</a:t>
            </a:r>
            <a:r>
              <a:rPr dirty="0" sz="850" spc="95">
                <a:solidFill>
                  <a:srgbClr val="80CBAE"/>
                </a:solidFill>
                <a:latin typeface="Arial"/>
                <a:cs typeface="Arial"/>
              </a:rPr>
              <a:t>append</a:t>
            </a:r>
            <a:r>
              <a:rPr dirty="0" sz="850" spc="95">
                <a:solidFill>
                  <a:srgbClr val="E8ECEC"/>
                </a:solidFill>
                <a:latin typeface="Arial"/>
                <a:cs typeface="Arial"/>
              </a:rPr>
              <a:t>(</a:t>
            </a:r>
            <a:r>
              <a:rPr dirty="0" sz="850" spc="95">
                <a:solidFill>
                  <a:srgbClr val="C2E78C"/>
                </a:solidFill>
                <a:latin typeface="Arial"/>
                <a:cs typeface="Arial"/>
              </a:rPr>
              <a:t>'hootz'</a:t>
            </a:r>
            <a:r>
              <a:rPr dirty="0" sz="850" spc="95">
                <a:solidFill>
                  <a:srgbClr val="E8ECEC"/>
                </a:solidFill>
                <a:latin typeface="Arial"/>
                <a:cs typeface="Arial"/>
              </a:rPr>
              <a:t>)  </a:t>
            </a:r>
            <a:r>
              <a:rPr dirty="0" sz="850" spc="85">
                <a:solidFill>
                  <a:srgbClr val="81B0FF"/>
                </a:solidFill>
                <a:latin typeface="Arial"/>
                <a:cs typeface="Arial"/>
              </a:rPr>
              <a:t>dogs</a:t>
            </a:r>
            <a:r>
              <a:rPr dirty="0" sz="850" spc="85">
                <a:solidFill>
                  <a:srgbClr val="E8ECEC"/>
                </a:solidFill>
                <a:latin typeface="Arial"/>
                <a:cs typeface="Arial"/>
              </a:rPr>
              <a:t>.</a:t>
            </a:r>
            <a:r>
              <a:rPr dirty="0" sz="850" spc="85">
                <a:solidFill>
                  <a:srgbClr val="80CBAE"/>
                </a:solidFill>
                <a:latin typeface="Arial"/>
                <a:cs typeface="Arial"/>
              </a:rPr>
              <a:t>append</a:t>
            </a:r>
            <a:r>
              <a:rPr dirty="0" sz="850" spc="85">
                <a:solidFill>
                  <a:srgbClr val="E8ECEC"/>
                </a:solidFill>
                <a:latin typeface="Arial"/>
                <a:cs typeface="Arial"/>
              </a:rPr>
              <a:t>(</a:t>
            </a:r>
            <a:r>
              <a:rPr dirty="0" sz="850" spc="85">
                <a:solidFill>
                  <a:srgbClr val="C2E78C"/>
                </a:solidFill>
                <a:latin typeface="Arial"/>
                <a:cs typeface="Arial"/>
              </a:rPr>
              <a:t>'peso'</a:t>
            </a:r>
            <a:r>
              <a:rPr dirty="0" sz="850" spc="85">
                <a:solidFill>
                  <a:srgbClr val="E8ECEC"/>
                </a:solidFill>
                <a:latin typeface="Arial"/>
                <a:cs typeface="Arial"/>
              </a:rPr>
              <a:t>)  </a:t>
            </a:r>
            <a:r>
              <a:rPr dirty="0" sz="850" spc="30">
                <a:solidFill>
                  <a:srgbClr val="81B0FF"/>
                </a:solidFill>
                <a:latin typeface="Arial"/>
                <a:cs typeface="Arial"/>
              </a:rPr>
              <a:t>dog</a:t>
            </a:r>
            <a:r>
              <a:rPr dirty="0" sz="850" spc="20">
                <a:solidFill>
                  <a:srgbClr val="81B0FF"/>
                </a:solidFill>
                <a:latin typeface="Arial"/>
                <a:cs typeface="Arial"/>
              </a:rPr>
              <a:t>s</a:t>
            </a:r>
            <a:r>
              <a:rPr dirty="0" sz="850" spc="250">
                <a:solidFill>
                  <a:srgbClr val="E8ECEC"/>
                </a:solidFill>
                <a:latin typeface="Arial"/>
                <a:cs typeface="Arial"/>
              </a:rPr>
              <a:t>.</a:t>
            </a:r>
            <a:r>
              <a:rPr dirty="0" sz="850" spc="20">
                <a:solidFill>
                  <a:srgbClr val="80CBAE"/>
                </a:solidFill>
                <a:latin typeface="Arial"/>
                <a:cs typeface="Arial"/>
              </a:rPr>
              <a:t>appen</a:t>
            </a:r>
            <a:r>
              <a:rPr dirty="0" sz="850" spc="15">
                <a:solidFill>
                  <a:srgbClr val="80CBAE"/>
                </a:solidFill>
                <a:latin typeface="Arial"/>
                <a:cs typeface="Arial"/>
              </a:rPr>
              <a:t>d</a:t>
            </a:r>
            <a:r>
              <a:rPr dirty="0" sz="850" spc="204">
                <a:solidFill>
                  <a:srgbClr val="E8ECEC"/>
                </a:solidFill>
                <a:latin typeface="Arial"/>
                <a:cs typeface="Arial"/>
              </a:rPr>
              <a:t>(</a:t>
            </a:r>
            <a:r>
              <a:rPr dirty="0" sz="850" spc="180">
                <a:solidFill>
                  <a:srgbClr val="C2E78C"/>
                </a:solidFill>
                <a:latin typeface="Arial"/>
                <a:cs typeface="Arial"/>
              </a:rPr>
              <a:t>'goblin</a:t>
            </a:r>
            <a:r>
              <a:rPr dirty="0" sz="850" spc="75">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160">
                <a:solidFill>
                  <a:srgbClr val="C791E9"/>
                </a:solidFill>
                <a:latin typeface="Arial"/>
                <a:cs typeface="Arial"/>
              </a:rPr>
              <a:t>for </a:t>
            </a:r>
            <a:r>
              <a:rPr dirty="0" sz="850" spc="20">
                <a:solidFill>
                  <a:srgbClr val="81B0FF"/>
                </a:solidFill>
                <a:latin typeface="Arial"/>
                <a:cs typeface="Arial"/>
              </a:rPr>
              <a:t>dog  </a:t>
            </a:r>
            <a:r>
              <a:rPr dirty="0" sz="850" spc="160">
                <a:solidFill>
                  <a:srgbClr val="C791E9"/>
                </a:solidFill>
                <a:latin typeface="Arial"/>
                <a:cs typeface="Arial"/>
              </a:rPr>
              <a:t>in</a:t>
            </a:r>
            <a:r>
              <a:rPr dirty="0" sz="850" spc="229">
                <a:solidFill>
                  <a:srgbClr val="C791E9"/>
                </a:solidFill>
                <a:latin typeface="Arial"/>
                <a:cs typeface="Arial"/>
              </a:rPr>
              <a:t> </a:t>
            </a:r>
            <a:r>
              <a:rPr dirty="0" sz="850" spc="75">
                <a:solidFill>
                  <a:srgbClr val="81B0FF"/>
                </a:solidFill>
                <a:latin typeface="Arial"/>
                <a:cs typeface="Arial"/>
              </a:rPr>
              <a:t>dogs</a:t>
            </a:r>
            <a:r>
              <a:rPr dirty="0" sz="850" spc="75">
                <a:solidFill>
                  <a:srgbClr val="E8ECEC"/>
                </a:solidFill>
                <a:latin typeface="Arial"/>
                <a:cs typeface="Arial"/>
              </a:rPr>
              <a:t>:</a:t>
            </a:r>
            <a:endParaRPr sz="850">
              <a:latin typeface="Arial"/>
              <a:cs typeface="Arial"/>
            </a:endParaRPr>
          </a:p>
          <a:p>
            <a:pPr marL="149225" marR="3515360" indent="250190">
              <a:lnSpc>
                <a:spcPct val="117700"/>
              </a:lnSpc>
            </a:pPr>
            <a:r>
              <a:rPr dirty="0" sz="850" spc="140">
                <a:solidFill>
                  <a:srgbClr val="DECB6A"/>
                </a:solidFill>
                <a:latin typeface="Arial"/>
                <a:cs typeface="Arial"/>
              </a:rPr>
              <a:t>print</a:t>
            </a:r>
            <a:r>
              <a:rPr dirty="0" sz="850" spc="140">
                <a:solidFill>
                  <a:srgbClr val="E8ECEC"/>
                </a:solidFill>
                <a:latin typeface="Arial"/>
                <a:cs typeface="Arial"/>
              </a:rPr>
              <a:t>(</a:t>
            </a:r>
            <a:r>
              <a:rPr dirty="0" sz="850" spc="140">
                <a:solidFill>
                  <a:srgbClr val="C2E78C"/>
                </a:solidFill>
                <a:latin typeface="Arial"/>
                <a:cs typeface="Arial"/>
              </a:rPr>
              <a:t>"Hello </a:t>
            </a:r>
            <a:r>
              <a:rPr dirty="0" sz="850" spc="190">
                <a:solidFill>
                  <a:srgbClr val="C2E78C"/>
                </a:solidFill>
                <a:latin typeface="Arial"/>
                <a:cs typeface="Arial"/>
              </a:rPr>
              <a:t>" </a:t>
            </a:r>
            <a:r>
              <a:rPr dirty="0" sz="850" spc="-5">
                <a:solidFill>
                  <a:srgbClr val="E8ECEC"/>
                </a:solidFill>
                <a:latin typeface="Arial"/>
                <a:cs typeface="Arial"/>
              </a:rPr>
              <a:t>+ </a:t>
            </a:r>
            <a:r>
              <a:rPr dirty="0" sz="850" spc="20">
                <a:solidFill>
                  <a:srgbClr val="81B0FF"/>
                </a:solidFill>
                <a:latin typeface="Arial"/>
                <a:cs typeface="Arial"/>
              </a:rPr>
              <a:t>dog </a:t>
            </a:r>
            <a:r>
              <a:rPr dirty="0" sz="850" spc="-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  </a:t>
            </a:r>
            <a:r>
              <a:rPr dirty="0" sz="850" spc="180">
                <a:solidFill>
                  <a:srgbClr val="DECB6A"/>
                </a:solidFill>
                <a:latin typeface="Arial"/>
                <a:cs typeface="Arial"/>
              </a:rPr>
              <a:t>print</a:t>
            </a:r>
            <a:r>
              <a:rPr dirty="0" sz="850" spc="180">
                <a:solidFill>
                  <a:srgbClr val="E8ECEC"/>
                </a:solidFill>
                <a:latin typeface="Arial"/>
                <a:cs typeface="Arial"/>
              </a:rPr>
              <a:t>(</a:t>
            </a:r>
            <a:r>
              <a:rPr dirty="0" sz="850" spc="180">
                <a:solidFill>
                  <a:srgbClr val="C2E78C"/>
                </a:solidFill>
                <a:latin typeface="Arial"/>
                <a:cs typeface="Arial"/>
              </a:rPr>
              <a:t>"I </a:t>
            </a:r>
            <a:r>
              <a:rPr dirty="0" sz="850" spc="100">
                <a:solidFill>
                  <a:srgbClr val="C2E78C"/>
                </a:solidFill>
                <a:latin typeface="Arial"/>
                <a:cs typeface="Arial"/>
              </a:rPr>
              <a:t>love </a:t>
            </a:r>
            <a:r>
              <a:rPr dirty="0" sz="850" spc="75">
                <a:solidFill>
                  <a:srgbClr val="C2E78C"/>
                </a:solidFill>
                <a:latin typeface="Arial"/>
                <a:cs typeface="Arial"/>
              </a:rPr>
              <a:t>these </a:t>
            </a:r>
            <a:r>
              <a:rPr dirty="0" sz="850" spc="130">
                <a:solidFill>
                  <a:srgbClr val="C2E78C"/>
                </a:solidFill>
                <a:latin typeface="Arial"/>
                <a:cs typeface="Arial"/>
              </a:rPr>
              <a:t> </a:t>
            </a:r>
            <a:r>
              <a:rPr dirty="0" sz="850" spc="110">
                <a:solidFill>
                  <a:srgbClr val="C2E78C"/>
                </a:solidFill>
                <a:latin typeface="Arial"/>
                <a:cs typeface="Arial"/>
              </a:rPr>
              <a:t>dogs!"</a:t>
            </a:r>
            <a:r>
              <a:rPr dirty="0" sz="850" spc="11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2951480">
              <a:lnSpc>
                <a:spcPct val="117700"/>
              </a:lnSpc>
            </a:pPr>
            <a:r>
              <a:rPr dirty="0" sz="850" spc="110">
                <a:solidFill>
                  <a:srgbClr val="DECB6A"/>
                </a:solidFill>
                <a:latin typeface="Arial"/>
                <a:cs typeface="Arial"/>
              </a:rPr>
              <a:t>print</a:t>
            </a:r>
            <a:r>
              <a:rPr dirty="0" sz="850" spc="110">
                <a:solidFill>
                  <a:srgbClr val="E8ECEC"/>
                </a:solidFill>
                <a:latin typeface="Arial"/>
                <a:cs typeface="Arial"/>
              </a:rPr>
              <a:t>(</a:t>
            </a:r>
            <a:r>
              <a:rPr dirty="0" sz="850" spc="110">
                <a:solidFill>
                  <a:srgbClr val="C2E78C"/>
                </a:solidFill>
                <a:latin typeface="Arial"/>
                <a:cs typeface="Arial"/>
              </a:rPr>
              <a:t>"\nThese </a:t>
            </a:r>
            <a:r>
              <a:rPr dirty="0" sz="850" spc="30">
                <a:solidFill>
                  <a:srgbClr val="C2E78C"/>
                </a:solidFill>
                <a:latin typeface="Arial"/>
                <a:cs typeface="Arial"/>
              </a:rPr>
              <a:t>were </a:t>
            </a:r>
            <a:r>
              <a:rPr dirty="0" sz="850" spc="-75">
                <a:solidFill>
                  <a:srgbClr val="C2E78C"/>
                </a:solidFill>
                <a:latin typeface="Arial"/>
                <a:cs typeface="Arial"/>
              </a:rPr>
              <a:t>my </a:t>
            </a:r>
            <a:r>
              <a:rPr dirty="0" sz="850" spc="215">
                <a:solidFill>
                  <a:srgbClr val="C2E78C"/>
                </a:solidFill>
                <a:latin typeface="Arial"/>
                <a:cs typeface="Arial"/>
              </a:rPr>
              <a:t>first </a:t>
            </a:r>
            <a:r>
              <a:rPr dirty="0" sz="850" spc="50">
                <a:solidFill>
                  <a:srgbClr val="C2E78C"/>
                </a:solidFill>
                <a:latin typeface="Arial"/>
                <a:cs typeface="Arial"/>
              </a:rPr>
              <a:t>two </a:t>
            </a:r>
            <a:r>
              <a:rPr dirty="0" sz="850" spc="110">
                <a:solidFill>
                  <a:srgbClr val="C2E78C"/>
                </a:solidFill>
                <a:latin typeface="Arial"/>
                <a:cs typeface="Arial"/>
              </a:rPr>
              <a:t>dogs:"</a:t>
            </a:r>
            <a:r>
              <a:rPr dirty="0" sz="850" spc="110">
                <a:solidFill>
                  <a:srgbClr val="E8ECEC"/>
                </a:solidFill>
                <a:latin typeface="Arial"/>
                <a:cs typeface="Arial"/>
              </a:rPr>
              <a:t>)  </a:t>
            </a:r>
            <a:r>
              <a:rPr dirty="0" sz="850" spc="60">
                <a:solidFill>
                  <a:srgbClr val="81B0FF"/>
                </a:solidFill>
                <a:latin typeface="Arial"/>
                <a:cs typeface="Arial"/>
              </a:rPr>
              <a:t>old_dogs  </a:t>
            </a:r>
            <a:r>
              <a:rPr dirty="0" sz="850" spc="-5">
                <a:solidFill>
                  <a:srgbClr val="E8ECEC"/>
                </a:solidFill>
                <a:latin typeface="Arial"/>
                <a:cs typeface="Arial"/>
              </a:rPr>
              <a:t>=</a:t>
            </a:r>
            <a:r>
              <a:rPr dirty="0" sz="850" spc="90">
                <a:solidFill>
                  <a:srgbClr val="E8ECEC"/>
                </a:solidFill>
                <a:latin typeface="Arial"/>
                <a:cs typeface="Arial"/>
              </a:rPr>
              <a:t> </a:t>
            </a:r>
            <a:r>
              <a:rPr dirty="0" sz="850" spc="110">
                <a:solidFill>
                  <a:srgbClr val="81B0FF"/>
                </a:solidFill>
                <a:latin typeface="Arial"/>
                <a:cs typeface="Arial"/>
              </a:rPr>
              <a:t>dogs</a:t>
            </a:r>
            <a:r>
              <a:rPr dirty="0" sz="850" spc="110">
                <a:solidFill>
                  <a:srgbClr val="E8ECEC"/>
                </a:solidFill>
                <a:latin typeface="Arial"/>
                <a:cs typeface="Arial"/>
              </a:rPr>
              <a:t>[:</a:t>
            </a:r>
            <a:r>
              <a:rPr dirty="0" sz="850" spc="110">
                <a:solidFill>
                  <a:srgbClr val="F67569"/>
                </a:solidFill>
                <a:latin typeface="Arial"/>
                <a:cs typeface="Arial"/>
              </a:rPr>
              <a:t>2</a:t>
            </a:r>
            <a:r>
              <a:rPr dirty="0" sz="850" spc="110">
                <a:solidFill>
                  <a:srgbClr val="E8ECEC"/>
                </a:solidFill>
                <a:latin typeface="Arial"/>
                <a:cs typeface="Arial"/>
              </a:rPr>
              <a:t>]</a:t>
            </a:r>
            <a:endParaRPr sz="850">
              <a:latin typeface="Arial"/>
              <a:cs typeface="Arial"/>
            </a:endParaRPr>
          </a:p>
          <a:p>
            <a:pPr marL="399415" marR="3953510" indent="-250825">
              <a:lnSpc>
                <a:spcPct val="117700"/>
              </a:lnSpc>
            </a:pPr>
            <a:r>
              <a:rPr dirty="0" sz="850" spc="160">
                <a:solidFill>
                  <a:srgbClr val="C791E9"/>
                </a:solidFill>
                <a:latin typeface="Arial"/>
                <a:cs typeface="Arial"/>
              </a:rPr>
              <a:t>for </a:t>
            </a:r>
            <a:r>
              <a:rPr dirty="0" sz="850" spc="60">
                <a:solidFill>
                  <a:srgbClr val="81B0FF"/>
                </a:solidFill>
                <a:latin typeface="Arial"/>
                <a:cs typeface="Arial"/>
              </a:rPr>
              <a:t>old_dog </a:t>
            </a:r>
            <a:r>
              <a:rPr dirty="0" sz="850" spc="160">
                <a:solidFill>
                  <a:srgbClr val="C791E9"/>
                </a:solidFill>
                <a:latin typeface="Arial"/>
                <a:cs typeface="Arial"/>
              </a:rPr>
              <a:t>in </a:t>
            </a:r>
            <a:r>
              <a:rPr dirty="0" sz="850" spc="80">
                <a:solidFill>
                  <a:srgbClr val="81B0FF"/>
                </a:solidFill>
                <a:latin typeface="Arial"/>
                <a:cs typeface="Arial"/>
              </a:rPr>
              <a:t>old_dogs</a:t>
            </a:r>
            <a:r>
              <a:rPr dirty="0" sz="850" spc="80">
                <a:solidFill>
                  <a:srgbClr val="E8ECEC"/>
                </a:solidFill>
                <a:latin typeface="Arial"/>
                <a:cs typeface="Arial"/>
              </a:rPr>
              <a:t>:  </a:t>
            </a:r>
            <a:r>
              <a:rPr dirty="0" sz="850" spc="114">
                <a:solidFill>
                  <a:srgbClr val="DECB6A"/>
                </a:solidFill>
                <a:latin typeface="Arial"/>
                <a:cs typeface="Arial"/>
              </a:rPr>
              <a:t>print</a:t>
            </a:r>
            <a:r>
              <a:rPr dirty="0" sz="850" spc="114">
                <a:solidFill>
                  <a:srgbClr val="E8ECEC"/>
                </a:solidFill>
                <a:latin typeface="Arial"/>
                <a:cs typeface="Arial"/>
              </a:rPr>
              <a:t>(</a:t>
            </a:r>
            <a:r>
              <a:rPr dirty="0" sz="850" spc="114">
                <a:solidFill>
                  <a:srgbClr val="81B0FF"/>
                </a:solidFill>
                <a:latin typeface="Arial"/>
                <a:cs typeface="Arial"/>
              </a:rPr>
              <a:t>old_dog</a:t>
            </a:r>
            <a:r>
              <a:rPr dirty="0" sz="850" spc="114">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4266565">
              <a:lnSpc>
                <a:spcPct val="117700"/>
              </a:lnSpc>
            </a:pPr>
            <a:r>
              <a:rPr dirty="0" sz="850" spc="110">
                <a:solidFill>
                  <a:srgbClr val="C791E9"/>
                </a:solidFill>
                <a:latin typeface="Arial"/>
                <a:cs typeface="Arial"/>
              </a:rPr>
              <a:t>del </a:t>
            </a:r>
            <a:r>
              <a:rPr dirty="0" sz="850" spc="90">
                <a:solidFill>
                  <a:srgbClr val="81B0FF"/>
                </a:solidFill>
                <a:latin typeface="Arial"/>
                <a:cs typeface="Arial"/>
              </a:rPr>
              <a:t>dogs</a:t>
            </a:r>
            <a:r>
              <a:rPr dirty="0" sz="850" spc="90">
                <a:solidFill>
                  <a:srgbClr val="E8ECEC"/>
                </a:solidFill>
                <a:latin typeface="Arial"/>
                <a:cs typeface="Arial"/>
              </a:rPr>
              <a:t>[</a:t>
            </a:r>
            <a:r>
              <a:rPr dirty="0" sz="850" spc="90">
                <a:solidFill>
                  <a:srgbClr val="F67569"/>
                </a:solidFill>
                <a:latin typeface="Arial"/>
                <a:cs typeface="Arial"/>
              </a:rPr>
              <a:t>0</a:t>
            </a:r>
            <a:r>
              <a:rPr dirty="0" sz="850" spc="90">
                <a:solidFill>
                  <a:srgbClr val="E8ECEC"/>
                </a:solidFill>
                <a:latin typeface="Arial"/>
                <a:cs typeface="Arial"/>
              </a:rPr>
              <a:t>]  </a:t>
            </a:r>
            <a:r>
              <a:rPr dirty="0" sz="850" spc="85">
                <a:solidFill>
                  <a:srgbClr val="81B0FF"/>
                </a:solidFill>
                <a:latin typeface="Arial"/>
                <a:cs typeface="Arial"/>
              </a:rPr>
              <a:t>dogs</a:t>
            </a:r>
            <a:r>
              <a:rPr dirty="0" sz="850" spc="85">
                <a:solidFill>
                  <a:srgbClr val="E8ECEC"/>
                </a:solidFill>
                <a:latin typeface="Arial"/>
                <a:cs typeface="Arial"/>
              </a:rPr>
              <a:t>.</a:t>
            </a:r>
            <a:r>
              <a:rPr dirty="0" sz="850" spc="85">
                <a:solidFill>
                  <a:srgbClr val="80CBAE"/>
                </a:solidFill>
                <a:latin typeface="Arial"/>
                <a:cs typeface="Arial"/>
              </a:rPr>
              <a:t>remove</a:t>
            </a:r>
            <a:r>
              <a:rPr dirty="0" sz="850" spc="85">
                <a:solidFill>
                  <a:srgbClr val="E8ECEC"/>
                </a:solidFill>
                <a:latin typeface="Arial"/>
                <a:cs typeface="Arial"/>
              </a:rPr>
              <a:t>(</a:t>
            </a:r>
            <a:r>
              <a:rPr dirty="0" sz="850" spc="85">
                <a:solidFill>
                  <a:srgbClr val="C2E78C"/>
                </a:solidFill>
                <a:latin typeface="Arial"/>
                <a:cs typeface="Arial"/>
              </a:rPr>
              <a:t>'peso'</a:t>
            </a:r>
            <a:r>
              <a:rPr dirty="0" sz="850" spc="85">
                <a:solidFill>
                  <a:srgbClr val="E8ECEC"/>
                </a:solidFill>
                <a:latin typeface="Arial"/>
                <a:cs typeface="Arial"/>
              </a:rPr>
              <a:t>)  </a:t>
            </a: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81B0FF"/>
                </a:solidFill>
                <a:latin typeface="Arial"/>
                <a:cs typeface="Arial"/>
              </a:rPr>
              <a:t>dogs</a:t>
            </a:r>
            <a:r>
              <a:rPr dirty="0" sz="850" spc="120">
                <a:solidFill>
                  <a:srgbClr val="E8ECEC"/>
                </a:solidFill>
                <a:latin typeface="Arial"/>
                <a:cs typeface="Arial"/>
              </a:rPr>
              <a:t>)</a:t>
            </a:r>
            <a:endParaRPr sz="85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1178298"/>
            <a:ext cx="0" cy="686435"/>
          </a:xfrm>
          <a:custGeom>
            <a:avLst/>
            <a:gdLst/>
            <a:ahLst/>
            <a:cxnLst/>
            <a:rect l="l" t="t" r="r" b="b"/>
            <a:pathLst>
              <a:path w="0" h="686435">
                <a:moveTo>
                  <a:pt x="0" y="0"/>
                </a:moveTo>
                <a:lnTo>
                  <a:pt x="0" y="686118"/>
                </a:lnTo>
              </a:path>
            </a:pathLst>
          </a:custGeom>
          <a:ln w="47647">
            <a:solidFill>
              <a:srgbClr val="DDDDDD"/>
            </a:solidFill>
          </a:ln>
        </p:spPr>
        <p:txBody>
          <a:bodyPr wrap="square" lIns="0" tIns="0" rIns="0" bIns="0" rtlCol="0"/>
          <a:lstStyle/>
          <a:p/>
        </p:txBody>
      </p:sp>
      <p:sp>
        <p:nvSpPr>
          <p:cNvPr id="3" name="object 3"/>
          <p:cNvSpPr/>
          <p:nvPr/>
        </p:nvSpPr>
        <p:spPr>
          <a:xfrm>
            <a:off x="1002006" y="5247363"/>
            <a:ext cx="0" cy="514984"/>
          </a:xfrm>
          <a:custGeom>
            <a:avLst/>
            <a:gdLst/>
            <a:ahLst/>
            <a:cxnLst/>
            <a:rect l="l" t="t" r="r" b="b"/>
            <a:pathLst>
              <a:path w="0" h="514985">
                <a:moveTo>
                  <a:pt x="0" y="0"/>
                </a:moveTo>
                <a:lnTo>
                  <a:pt x="0" y="514589"/>
                </a:lnTo>
              </a:path>
            </a:pathLst>
          </a:custGeom>
          <a:ln w="47647">
            <a:solidFill>
              <a:srgbClr val="DDDDDD"/>
            </a:solidFill>
          </a:ln>
        </p:spPr>
        <p:txBody>
          <a:bodyPr wrap="square" lIns="0" tIns="0" rIns="0" bIns="0" rtlCol="0"/>
          <a:lstStyle/>
          <a:p/>
        </p:txBody>
      </p:sp>
      <p:sp>
        <p:nvSpPr>
          <p:cNvPr id="4" name="object 4"/>
          <p:cNvSpPr/>
          <p:nvPr/>
        </p:nvSpPr>
        <p:spPr>
          <a:xfrm>
            <a:off x="1002006" y="8525486"/>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5" name="object 5"/>
          <p:cNvSpPr/>
          <p:nvPr/>
        </p:nvSpPr>
        <p:spPr>
          <a:xfrm>
            <a:off x="983293" y="860690"/>
            <a:ext cx="436500" cy="141305"/>
          </a:xfrm>
          <a:prstGeom prst="rect">
            <a:avLst/>
          </a:prstGeom>
          <a:blipFill>
            <a:blip r:embed="rId2" cstate="print"/>
            <a:stretch>
              <a:fillRect/>
            </a:stretch>
          </a:blipFill>
        </p:spPr>
        <p:txBody>
          <a:bodyPr wrap="square" lIns="0" tIns="0" rIns="0" bIns="0" rtlCol="0"/>
          <a:lstStyle/>
          <a:p/>
        </p:txBody>
      </p:sp>
      <p:sp>
        <p:nvSpPr>
          <p:cNvPr id="6" name="object 6"/>
          <p:cNvSpPr txBox="1"/>
          <p:nvPr/>
        </p:nvSpPr>
        <p:spPr>
          <a:xfrm>
            <a:off x="965483" y="841657"/>
            <a:ext cx="5633720" cy="1402080"/>
          </a:xfrm>
          <a:prstGeom prst="rect">
            <a:avLst/>
          </a:prstGeom>
        </p:spPr>
        <p:txBody>
          <a:bodyPr wrap="square" lIns="0" tIns="0" rIns="0" bIns="0" rtlCol="0" vert="horz">
            <a:spAutoFit/>
          </a:bodyPr>
          <a:lstStyle/>
          <a:p>
            <a:pPr marL="12700">
              <a:lnSpc>
                <a:spcPct val="100000"/>
              </a:lnSpc>
            </a:pPr>
            <a:r>
              <a:rPr dirty="0" sz="1150" spc="20">
                <a:latin typeface="宋体"/>
                <a:cs typeface="宋体"/>
              </a:rPr>
              <a:t>访问值</a:t>
            </a:r>
            <a:endParaRPr sz="1150">
              <a:latin typeface="宋体"/>
              <a:cs typeface="宋体"/>
            </a:endParaRPr>
          </a:p>
          <a:p>
            <a:pPr>
              <a:lnSpc>
                <a:spcPct val="100000"/>
              </a:lnSpc>
              <a:spcBef>
                <a:spcPts val="50"/>
              </a:spcBef>
            </a:pPr>
            <a:endParaRPr sz="900">
              <a:latin typeface="Times New Roman"/>
              <a:cs typeface="Times New Roman"/>
            </a:endParaRPr>
          </a:p>
          <a:p>
            <a:pPr marL="121920" marR="81280">
              <a:lnSpc>
                <a:spcPct val="118500"/>
              </a:lnSpc>
            </a:pPr>
            <a:r>
              <a:rPr dirty="0" sz="950" spc="25">
                <a:solidFill>
                  <a:srgbClr val="545454"/>
                </a:solidFill>
                <a:latin typeface="宋体"/>
                <a:cs typeface="宋体"/>
              </a:rPr>
              <a:t>要想访问字典中的一个值</a:t>
            </a:r>
            <a:r>
              <a:rPr dirty="0" sz="950" spc="45">
                <a:solidFill>
                  <a:srgbClr val="545454"/>
                </a:solidFill>
                <a:latin typeface="宋体"/>
                <a:cs typeface="宋体"/>
              </a:rPr>
              <a:t>value</a:t>
            </a:r>
            <a:r>
              <a:rPr dirty="0" sz="950" spc="25">
                <a:solidFill>
                  <a:srgbClr val="545454"/>
                </a:solidFill>
                <a:latin typeface="宋体"/>
                <a:cs typeface="宋体"/>
              </a:rPr>
              <a:t>，首先给出与值匹配的键的名称，然后把该键放在</a:t>
            </a:r>
            <a:r>
              <a:rPr dirty="0" sz="950" spc="45">
                <a:solidFill>
                  <a:srgbClr val="545454"/>
                </a:solidFill>
                <a:latin typeface="宋体"/>
                <a:cs typeface="宋体"/>
              </a:rPr>
              <a:t>[]</a:t>
            </a:r>
            <a:r>
              <a:rPr dirty="0" sz="950" spc="25">
                <a:solidFill>
                  <a:srgbClr val="545454"/>
                </a:solidFill>
                <a:latin typeface="宋体"/>
                <a:cs typeface="宋体"/>
              </a:rPr>
              <a:t>中，如果你想放 置的键不在这个字典中，那就会出现错误。</a:t>
            </a:r>
            <a:endParaRPr sz="950">
              <a:latin typeface="宋体"/>
              <a:cs typeface="宋体"/>
            </a:endParaRPr>
          </a:p>
          <a:p>
            <a:pPr marL="121920" marR="5080">
              <a:lnSpc>
                <a:spcPct val="118500"/>
              </a:lnSpc>
            </a:pPr>
            <a:r>
              <a:rPr dirty="0" sz="950" spc="25">
                <a:solidFill>
                  <a:srgbClr val="545454"/>
                </a:solidFill>
                <a:latin typeface="宋体"/>
                <a:cs typeface="宋体"/>
              </a:rPr>
              <a:t>也可以使用</a:t>
            </a:r>
            <a:r>
              <a:rPr dirty="0" sz="950" spc="-5">
                <a:solidFill>
                  <a:srgbClr val="545454"/>
                </a:solidFill>
                <a:latin typeface="宋体"/>
                <a:cs typeface="宋体"/>
              </a:rPr>
              <a:t> </a:t>
            </a:r>
            <a:r>
              <a:rPr dirty="0" sz="950" spc="45">
                <a:solidFill>
                  <a:srgbClr val="545454"/>
                </a:solidFill>
                <a:latin typeface="宋体"/>
                <a:cs typeface="宋体"/>
              </a:rPr>
              <a:t>get()</a:t>
            </a:r>
            <a:r>
              <a:rPr dirty="0" sz="950" spc="25">
                <a:solidFill>
                  <a:srgbClr val="545454"/>
                </a:solidFill>
                <a:latin typeface="宋体"/>
                <a:cs typeface="宋体"/>
              </a:rPr>
              <a:t>函数来访问值，如果是不存在的键，该函数会返回一个空值</a:t>
            </a:r>
            <a:r>
              <a:rPr dirty="0" sz="950" spc="40">
                <a:solidFill>
                  <a:srgbClr val="545454"/>
                </a:solidFill>
                <a:latin typeface="宋体"/>
                <a:cs typeface="宋体"/>
              </a:rPr>
              <a:t>None，</a:t>
            </a:r>
            <a:r>
              <a:rPr dirty="0" sz="950" spc="25">
                <a:solidFill>
                  <a:srgbClr val="545454"/>
                </a:solidFill>
                <a:latin typeface="宋体"/>
                <a:cs typeface="宋体"/>
              </a:rPr>
              <a:t>或返回一个事先 </a:t>
            </a:r>
            <a:r>
              <a:rPr dirty="0" sz="950" spc="25">
                <a:solidFill>
                  <a:srgbClr val="545454"/>
                </a:solidFill>
                <a:latin typeface="宋体"/>
                <a:cs typeface="宋体"/>
              </a:rPr>
              <a:t>设定的值。</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spcBef>
                <a:spcPts val="5"/>
              </a:spcBef>
            </a:pPr>
            <a:r>
              <a:rPr dirty="0" sz="950" spc="25">
                <a:solidFill>
                  <a:srgbClr val="545454"/>
                </a:solidFill>
                <a:latin typeface="宋体"/>
                <a:cs typeface="宋体"/>
              </a:rPr>
              <a:t>使</a:t>
            </a:r>
            <a:r>
              <a:rPr dirty="0" sz="950" spc="240">
                <a:solidFill>
                  <a:srgbClr val="545454"/>
                </a:solidFill>
                <a:latin typeface="Microsoft JhengHei"/>
                <a:cs typeface="Microsoft JhengHei"/>
              </a:rPr>
              <a:t>⽤</a:t>
            </a:r>
            <a:r>
              <a:rPr dirty="0" sz="1100" spc="-90">
                <a:solidFill>
                  <a:srgbClr val="545454"/>
                </a:solidFill>
                <a:latin typeface="Lucida Sans"/>
                <a:cs typeface="Lucida Sans"/>
              </a:rPr>
              <a:t>key</a:t>
            </a:r>
            <a:r>
              <a:rPr dirty="0" sz="1100" spc="-220">
                <a:solidFill>
                  <a:srgbClr val="545454"/>
                </a:solidFill>
                <a:latin typeface="Lucida Sans"/>
                <a:cs typeface="Lucida Sans"/>
              </a:rPr>
              <a:t> </a:t>
            </a:r>
            <a:r>
              <a:rPr dirty="0" sz="950" spc="25">
                <a:solidFill>
                  <a:srgbClr val="545454"/>
                </a:solidFill>
                <a:latin typeface="宋体"/>
                <a:cs typeface="宋体"/>
              </a:rPr>
              <a:t>来访问</a:t>
            </a:r>
            <a:r>
              <a:rPr dirty="0" sz="1100" spc="-70">
                <a:solidFill>
                  <a:srgbClr val="545454"/>
                </a:solidFill>
                <a:latin typeface="Lucida Sans"/>
                <a:cs typeface="Lucida Sans"/>
              </a:rPr>
              <a:t>value</a:t>
            </a:r>
            <a:endParaRPr sz="1100">
              <a:latin typeface="Lucida Sans"/>
              <a:cs typeface="Lucida Sans"/>
            </a:endParaRPr>
          </a:p>
        </p:txBody>
      </p:sp>
      <p:sp>
        <p:nvSpPr>
          <p:cNvPr id="7" name="object 7"/>
          <p:cNvSpPr txBox="1"/>
          <p:nvPr/>
        </p:nvSpPr>
        <p:spPr>
          <a:xfrm>
            <a:off x="965483" y="3201776"/>
            <a:ext cx="1181100"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使</a:t>
            </a:r>
            <a:r>
              <a:rPr dirty="0" sz="950" spc="240">
                <a:solidFill>
                  <a:srgbClr val="545454"/>
                </a:solidFill>
                <a:latin typeface="Microsoft JhengHei"/>
                <a:cs typeface="Microsoft JhengHei"/>
              </a:rPr>
              <a:t>⽤</a:t>
            </a:r>
            <a:r>
              <a:rPr dirty="0" sz="1100" spc="-70">
                <a:solidFill>
                  <a:srgbClr val="545454"/>
                </a:solidFill>
                <a:latin typeface="Lucida Sans"/>
                <a:cs typeface="Lucida Sans"/>
              </a:rPr>
              <a:t>get()</a:t>
            </a:r>
            <a:r>
              <a:rPr dirty="0" sz="1100" spc="-215">
                <a:solidFill>
                  <a:srgbClr val="545454"/>
                </a:solidFill>
                <a:latin typeface="Lucida Sans"/>
                <a:cs typeface="Lucida Sans"/>
              </a:rPr>
              <a:t> </a:t>
            </a:r>
            <a:r>
              <a:rPr dirty="0" sz="950" spc="25">
                <a:solidFill>
                  <a:srgbClr val="545454"/>
                </a:solidFill>
                <a:latin typeface="宋体"/>
                <a:cs typeface="宋体"/>
              </a:rPr>
              <a:t>访</a:t>
            </a:r>
            <a:r>
              <a:rPr dirty="0" sz="950" spc="240">
                <a:solidFill>
                  <a:srgbClr val="545454"/>
                </a:solidFill>
                <a:latin typeface="宋体"/>
                <a:cs typeface="宋体"/>
              </a:rPr>
              <a:t>问</a:t>
            </a:r>
            <a:r>
              <a:rPr dirty="0" sz="1100" spc="-70">
                <a:solidFill>
                  <a:srgbClr val="545454"/>
                </a:solidFill>
                <a:latin typeface="Lucida Sans"/>
                <a:cs typeface="Lucida Sans"/>
              </a:rPr>
              <a:t>value</a:t>
            </a:r>
            <a:endParaRPr sz="1100">
              <a:latin typeface="Lucida Sans"/>
              <a:cs typeface="Lucida Sans"/>
            </a:endParaRPr>
          </a:p>
        </p:txBody>
      </p:sp>
      <p:sp>
        <p:nvSpPr>
          <p:cNvPr id="8" name="object 8"/>
          <p:cNvSpPr/>
          <p:nvPr/>
        </p:nvSpPr>
        <p:spPr>
          <a:xfrm>
            <a:off x="980631" y="4928946"/>
            <a:ext cx="1033946" cy="142206"/>
          </a:xfrm>
          <a:prstGeom prst="rect">
            <a:avLst/>
          </a:prstGeom>
          <a:blipFill>
            <a:blip r:embed="rId3" cstate="print"/>
            <a:stretch>
              <a:fillRect/>
            </a:stretch>
          </a:blipFill>
        </p:spPr>
        <p:txBody>
          <a:bodyPr wrap="square" lIns="0" tIns="0" rIns="0" bIns="0" rtlCol="0"/>
          <a:lstStyle/>
          <a:p/>
        </p:txBody>
      </p:sp>
      <p:sp>
        <p:nvSpPr>
          <p:cNvPr id="9" name="object 9"/>
          <p:cNvSpPr txBox="1"/>
          <p:nvPr/>
        </p:nvSpPr>
        <p:spPr>
          <a:xfrm>
            <a:off x="965483" y="4910723"/>
            <a:ext cx="5586095" cy="1230630"/>
          </a:xfrm>
          <a:prstGeom prst="rect">
            <a:avLst/>
          </a:prstGeom>
        </p:spPr>
        <p:txBody>
          <a:bodyPr wrap="square" lIns="0" tIns="0" rIns="0" bIns="0" rtlCol="0" vert="horz">
            <a:spAutoFit/>
          </a:bodyPr>
          <a:lstStyle/>
          <a:p>
            <a:pPr marL="12700">
              <a:lnSpc>
                <a:spcPct val="100000"/>
              </a:lnSpc>
            </a:pPr>
            <a:r>
              <a:rPr dirty="0" sz="1150" spc="20">
                <a:latin typeface="宋体"/>
                <a:cs typeface="宋体"/>
              </a:rPr>
              <a:t>添加</a:t>
            </a:r>
            <a:r>
              <a:rPr dirty="0" sz="1150" spc="20">
                <a:latin typeface="Microsoft JhengHei"/>
                <a:cs typeface="Microsoft JhengHei"/>
              </a:rPr>
              <a:t>新的键</a:t>
            </a:r>
            <a:r>
              <a:rPr dirty="0" sz="1150" spc="20">
                <a:latin typeface="宋体"/>
                <a:cs typeface="宋体"/>
              </a:rPr>
              <a:t>值</a:t>
            </a:r>
            <a:r>
              <a:rPr dirty="0" sz="1150" spc="20">
                <a:latin typeface="Microsoft JhengHei"/>
                <a:cs typeface="Microsoft JhengHei"/>
              </a:rPr>
              <a:t>对</a:t>
            </a:r>
            <a:endParaRPr sz="1150">
              <a:latin typeface="Microsoft JhengHei"/>
              <a:cs typeface="Microsoft JhengHei"/>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只要电脑内存足够，就可以在字典里存储尽可能多的键值对。如何在字典中添加新的键值对？首先写 </a:t>
            </a:r>
            <a:r>
              <a:rPr dirty="0" sz="950" spc="25">
                <a:solidFill>
                  <a:srgbClr val="545454"/>
                </a:solidFill>
                <a:latin typeface="宋体"/>
                <a:cs typeface="宋体"/>
              </a:rPr>
              <a:t>出字典的名称，然后把新的键 </a:t>
            </a:r>
            <a:r>
              <a:rPr dirty="0" sz="950" spc="45">
                <a:solidFill>
                  <a:srgbClr val="545454"/>
                </a:solidFill>
                <a:latin typeface="宋体"/>
                <a:cs typeface="宋体"/>
              </a:rPr>
              <a:t>key</a:t>
            </a:r>
            <a:r>
              <a:rPr dirty="0" sz="950" spc="25">
                <a:solidFill>
                  <a:srgbClr val="545454"/>
                </a:solidFill>
                <a:latin typeface="宋体"/>
                <a:cs typeface="宋体"/>
              </a:rPr>
              <a:t> 放在方括号里，并将其等于新的值 </a:t>
            </a:r>
            <a:r>
              <a:rPr dirty="0" sz="950" spc="45">
                <a:solidFill>
                  <a:srgbClr val="545454"/>
                </a:solidFill>
                <a:latin typeface="宋体"/>
                <a:cs typeface="宋体"/>
              </a:rPr>
              <a:t>value</a:t>
            </a:r>
            <a:r>
              <a:rPr dirty="0" sz="950" spc="25">
                <a:solidFill>
                  <a:srgbClr val="545454"/>
                </a:solidFill>
                <a:latin typeface="宋体"/>
                <a:cs typeface="宋体"/>
              </a:rPr>
              <a:t>。</a:t>
            </a:r>
            <a:endParaRPr sz="950">
              <a:latin typeface="宋体"/>
              <a:cs typeface="宋体"/>
            </a:endParaRPr>
          </a:p>
          <a:p>
            <a:pPr marL="121920">
              <a:lnSpc>
                <a:spcPct val="100000"/>
              </a:lnSpc>
              <a:spcBef>
                <a:spcPts val="210"/>
              </a:spcBef>
            </a:pPr>
            <a:r>
              <a:rPr dirty="0" sz="950" spc="25">
                <a:solidFill>
                  <a:srgbClr val="545454"/>
                </a:solidFill>
                <a:latin typeface="宋体"/>
                <a:cs typeface="宋体"/>
              </a:rPr>
              <a:t>如果字典是空的，也可以这样来添加新的键值对。</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增加</a:t>
            </a:r>
            <a:r>
              <a:rPr dirty="0" sz="950" spc="25">
                <a:solidFill>
                  <a:srgbClr val="545454"/>
                </a:solidFill>
                <a:latin typeface="Microsoft JhengHei"/>
                <a:cs typeface="Microsoft JhengHei"/>
              </a:rPr>
              <a:t>⼀个键</a:t>
            </a:r>
            <a:r>
              <a:rPr dirty="0" sz="950" spc="25">
                <a:solidFill>
                  <a:srgbClr val="545454"/>
                </a:solidFill>
                <a:latin typeface="宋体"/>
                <a:cs typeface="宋体"/>
              </a:rPr>
              <a:t>值</a:t>
            </a:r>
            <a:r>
              <a:rPr dirty="0" sz="950" spc="25">
                <a:solidFill>
                  <a:srgbClr val="545454"/>
                </a:solidFill>
                <a:latin typeface="Microsoft JhengHei"/>
                <a:cs typeface="Microsoft JhengHei"/>
              </a:rPr>
              <a:t>对</a:t>
            </a:r>
            <a:endParaRPr sz="950">
              <a:latin typeface="Microsoft JhengHei"/>
              <a:cs typeface="Microsoft JhengHei"/>
            </a:endParaRPr>
          </a:p>
        </p:txBody>
      </p:sp>
      <p:sp>
        <p:nvSpPr>
          <p:cNvPr id="10" name="object 10"/>
          <p:cNvSpPr txBox="1"/>
          <p:nvPr/>
        </p:nvSpPr>
        <p:spPr>
          <a:xfrm>
            <a:off x="965483" y="7118362"/>
            <a:ext cx="12642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向空</a:t>
            </a:r>
            <a:r>
              <a:rPr dirty="0" sz="950" spc="25">
                <a:solidFill>
                  <a:srgbClr val="545454"/>
                </a:solidFill>
                <a:latin typeface="Microsoft JhengHei"/>
                <a:cs typeface="Microsoft JhengHei"/>
              </a:rPr>
              <a:t>字典中</a:t>
            </a:r>
            <a:r>
              <a:rPr dirty="0" sz="950" spc="25">
                <a:solidFill>
                  <a:srgbClr val="545454"/>
                </a:solidFill>
                <a:latin typeface="宋体"/>
                <a:cs typeface="宋体"/>
              </a:rPr>
              <a:t>增加</a:t>
            </a:r>
            <a:r>
              <a:rPr dirty="0" sz="950" spc="25">
                <a:solidFill>
                  <a:srgbClr val="545454"/>
                </a:solidFill>
                <a:latin typeface="Microsoft JhengHei"/>
                <a:cs typeface="Microsoft JhengHei"/>
              </a:rPr>
              <a:t>键</a:t>
            </a:r>
            <a:r>
              <a:rPr dirty="0" sz="950" spc="25">
                <a:solidFill>
                  <a:srgbClr val="545454"/>
                </a:solidFill>
                <a:latin typeface="宋体"/>
                <a:cs typeface="宋体"/>
              </a:rPr>
              <a:t>值</a:t>
            </a:r>
            <a:r>
              <a:rPr dirty="0" sz="950" spc="25">
                <a:solidFill>
                  <a:srgbClr val="545454"/>
                </a:solidFill>
                <a:latin typeface="Microsoft JhengHei"/>
                <a:cs typeface="Microsoft JhengHei"/>
              </a:rPr>
              <a:t>对</a:t>
            </a:r>
            <a:endParaRPr sz="950">
              <a:latin typeface="Microsoft JhengHei"/>
              <a:cs typeface="Microsoft JhengHei"/>
            </a:endParaRPr>
          </a:p>
        </p:txBody>
      </p:sp>
      <p:sp>
        <p:nvSpPr>
          <p:cNvPr id="11" name="object 11"/>
          <p:cNvSpPr/>
          <p:nvPr/>
        </p:nvSpPr>
        <p:spPr>
          <a:xfrm>
            <a:off x="978865" y="8217251"/>
            <a:ext cx="440928" cy="142016"/>
          </a:xfrm>
          <a:prstGeom prst="rect">
            <a:avLst/>
          </a:prstGeom>
          <a:blipFill>
            <a:blip r:embed="rId4" cstate="print"/>
            <a:stretch>
              <a:fillRect/>
            </a:stretch>
          </a:blipFill>
        </p:spPr>
        <p:txBody>
          <a:bodyPr wrap="square" lIns="0" tIns="0" rIns="0" bIns="0" rtlCol="0"/>
          <a:lstStyle/>
          <a:p/>
        </p:txBody>
      </p:sp>
      <p:sp>
        <p:nvSpPr>
          <p:cNvPr id="12" name="object 12"/>
          <p:cNvSpPr txBox="1"/>
          <p:nvPr/>
        </p:nvSpPr>
        <p:spPr>
          <a:xfrm>
            <a:off x="965483" y="8198375"/>
            <a:ext cx="5586095" cy="1049655"/>
          </a:xfrm>
          <a:prstGeom prst="rect">
            <a:avLst/>
          </a:prstGeom>
        </p:spPr>
        <p:txBody>
          <a:bodyPr wrap="square" lIns="0" tIns="0" rIns="0" bIns="0" rtlCol="0" vert="horz">
            <a:spAutoFit/>
          </a:bodyPr>
          <a:lstStyle/>
          <a:p>
            <a:pPr marL="12700">
              <a:lnSpc>
                <a:spcPct val="100000"/>
              </a:lnSpc>
            </a:pPr>
            <a:r>
              <a:rPr dirty="0" sz="1150" spc="20">
                <a:latin typeface="宋体"/>
                <a:cs typeface="宋体"/>
              </a:rPr>
              <a:t>修改值</a:t>
            </a:r>
            <a:endParaRPr sz="1150">
              <a:latin typeface="宋体"/>
              <a:cs typeface="宋体"/>
            </a:endParaRPr>
          </a:p>
          <a:p>
            <a:pPr>
              <a:lnSpc>
                <a:spcPct val="100000"/>
              </a:lnSpc>
              <a:spcBef>
                <a:spcPts val="30"/>
              </a:spcBef>
            </a:pPr>
            <a:endParaRPr sz="850">
              <a:latin typeface="Times New Roman"/>
              <a:cs typeface="Times New Roman"/>
            </a:endParaRPr>
          </a:p>
          <a:p>
            <a:pPr marL="121920" marR="5080">
              <a:lnSpc>
                <a:spcPct val="118500"/>
              </a:lnSpc>
            </a:pPr>
            <a:r>
              <a:rPr dirty="0" sz="950" spc="25">
                <a:solidFill>
                  <a:srgbClr val="545454"/>
                </a:solidFill>
                <a:latin typeface="宋体"/>
                <a:cs typeface="宋体"/>
              </a:rPr>
              <a:t>字典中的任何值都可以进行修改，只需要知道与该值配对的键的名称，然后把这个键放在方括号中， 最后赋予新的值。</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修改</a:t>
            </a:r>
            <a:r>
              <a:rPr dirty="0" sz="950" spc="25">
                <a:solidFill>
                  <a:srgbClr val="545454"/>
                </a:solidFill>
                <a:latin typeface="Microsoft JhengHei"/>
                <a:cs typeface="Microsoft JhengHei"/>
              </a:rPr>
              <a:t>字典⾥的</a:t>
            </a:r>
            <a:r>
              <a:rPr dirty="0" sz="950" spc="25">
                <a:solidFill>
                  <a:srgbClr val="545454"/>
                </a:solidFill>
                <a:latin typeface="宋体"/>
                <a:cs typeface="宋体"/>
              </a:rPr>
              <a:t>值</a:t>
            </a:r>
            <a:endParaRPr sz="950">
              <a:latin typeface="宋体"/>
              <a:cs typeface="宋体"/>
            </a:endParaRPr>
          </a:p>
        </p:txBody>
      </p:sp>
      <p:sp>
        <p:nvSpPr>
          <p:cNvPr id="13" name="object 13"/>
          <p:cNvSpPr txBox="1"/>
          <p:nvPr/>
        </p:nvSpPr>
        <p:spPr>
          <a:xfrm>
            <a:off x="978183" y="368296"/>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00">
                <a:solidFill>
                  <a:srgbClr val="81B0FF"/>
                </a:solidFill>
                <a:latin typeface="Arial"/>
                <a:cs typeface="Arial"/>
              </a:rPr>
              <a:t>alien_0 </a:t>
            </a:r>
            <a:r>
              <a:rPr dirty="0" sz="850" spc="-5">
                <a:solidFill>
                  <a:srgbClr val="E8ECEC"/>
                </a:solidFill>
                <a:latin typeface="Arial"/>
                <a:cs typeface="Arial"/>
              </a:rPr>
              <a:t>=  </a:t>
            </a:r>
            <a:r>
              <a:rPr dirty="0" sz="850" spc="190">
                <a:solidFill>
                  <a:srgbClr val="E8ECEC"/>
                </a:solidFill>
                <a:latin typeface="Arial"/>
                <a:cs typeface="Arial"/>
              </a:rPr>
              <a:t>{</a:t>
            </a:r>
            <a:r>
              <a:rPr dirty="0" sz="850" spc="190">
                <a:solidFill>
                  <a:srgbClr val="C2E78C"/>
                </a:solidFill>
                <a:latin typeface="Arial"/>
                <a:cs typeface="Arial"/>
              </a:rPr>
              <a:t>'color'</a:t>
            </a:r>
            <a:r>
              <a:rPr dirty="0" sz="850" spc="190">
                <a:solidFill>
                  <a:srgbClr val="E8ECEC"/>
                </a:solidFill>
                <a:latin typeface="Arial"/>
                <a:cs typeface="Arial"/>
              </a:rPr>
              <a:t>: </a:t>
            </a:r>
            <a:r>
              <a:rPr dirty="0" sz="850" spc="150">
                <a:solidFill>
                  <a:srgbClr val="C2E78C"/>
                </a:solidFill>
                <a:latin typeface="Arial"/>
                <a:cs typeface="Arial"/>
              </a:rPr>
              <a:t>'green'</a:t>
            </a:r>
            <a:r>
              <a:rPr dirty="0" sz="850" spc="150">
                <a:solidFill>
                  <a:srgbClr val="E8ECEC"/>
                </a:solidFill>
                <a:latin typeface="Arial"/>
                <a:cs typeface="Arial"/>
              </a:rPr>
              <a:t>, </a:t>
            </a:r>
            <a:r>
              <a:rPr dirty="0" sz="850" spc="175">
                <a:solidFill>
                  <a:srgbClr val="C2E78C"/>
                </a:solidFill>
                <a:latin typeface="Arial"/>
                <a:cs typeface="Arial"/>
              </a:rPr>
              <a:t>'points'</a:t>
            </a:r>
            <a:r>
              <a:rPr dirty="0" sz="850" spc="175">
                <a:solidFill>
                  <a:srgbClr val="E8ECEC"/>
                </a:solidFill>
                <a:latin typeface="Arial"/>
                <a:cs typeface="Arial"/>
              </a:rPr>
              <a:t>:</a:t>
            </a:r>
            <a:r>
              <a:rPr dirty="0" sz="850" spc="575">
                <a:solidFill>
                  <a:srgbClr val="E8ECEC"/>
                </a:solidFill>
                <a:latin typeface="Arial"/>
                <a:cs typeface="Arial"/>
              </a:rPr>
              <a:t> </a:t>
            </a:r>
            <a:r>
              <a:rPr dirty="0" sz="850" spc="110">
                <a:solidFill>
                  <a:srgbClr val="F67569"/>
                </a:solidFill>
                <a:latin typeface="Arial"/>
                <a:cs typeface="Arial"/>
              </a:rPr>
              <a:t>5</a:t>
            </a:r>
            <a:r>
              <a:rPr dirty="0" sz="850" spc="110">
                <a:solidFill>
                  <a:srgbClr val="E8ECEC"/>
                </a:solidFill>
                <a:latin typeface="Arial"/>
                <a:cs typeface="Arial"/>
              </a:rPr>
              <a:t>}</a:t>
            </a:r>
            <a:endParaRPr sz="850">
              <a:latin typeface="Arial"/>
              <a:cs typeface="Arial"/>
            </a:endParaRPr>
          </a:p>
        </p:txBody>
      </p:sp>
      <p:sp>
        <p:nvSpPr>
          <p:cNvPr id="14" name="object 14"/>
          <p:cNvSpPr txBox="1"/>
          <p:nvPr/>
        </p:nvSpPr>
        <p:spPr>
          <a:xfrm>
            <a:off x="978183" y="2302770"/>
            <a:ext cx="5613400" cy="7626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00">
                <a:solidFill>
                  <a:srgbClr val="81B0FF"/>
                </a:solidFill>
                <a:latin typeface="Arial"/>
                <a:cs typeface="Arial"/>
              </a:rPr>
              <a:t>alien_0 </a:t>
            </a:r>
            <a:r>
              <a:rPr dirty="0" sz="850" spc="-5">
                <a:solidFill>
                  <a:srgbClr val="E8ECEC"/>
                </a:solidFill>
                <a:latin typeface="Arial"/>
                <a:cs typeface="Arial"/>
              </a:rPr>
              <a:t>=  </a:t>
            </a:r>
            <a:r>
              <a:rPr dirty="0" sz="850" spc="190">
                <a:solidFill>
                  <a:srgbClr val="E8ECEC"/>
                </a:solidFill>
                <a:latin typeface="Arial"/>
                <a:cs typeface="Arial"/>
              </a:rPr>
              <a:t>{</a:t>
            </a:r>
            <a:r>
              <a:rPr dirty="0" sz="850" spc="190">
                <a:solidFill>
                  <a:srgbClr val="C2E78C"/>
                </a:solidFill>
                <a:latin typeface="Arial"/>
                <a:cs typeface="Arial"/>
              </a:rPr>
              <a:t>'color'</a:t>
            </a:r>
            <a:r>
              <a:rPr dirty="0" sz="850" spc="190">
                <a:solidFill>
                  <a:srgbClr val="E8ECEC"/>
                </a:solidFill>
                <a:latin typeface="Arial"/>
                <a:cs typeface="Arial"/>
              </a:rPr>
              <a:t>: </a:t>
            </a:r>
            <a:r>
              <a:rPr dirty="0" sz="850" spc="150">
                <a:solidFill>
                  <a:srgbClr val="C2E78C"/>
                </a:solidFill>
                <a:latin typeface="Arial"/>
                <a:cs typeface="Arial"/>
              </a:rPr>
              <a:t>'green'</a:t>
            </a:r>
            <a:r>
              <a:rPr dirty="0" sz="850" spc="150">
                <a:solidFill>
                  <a:srgbClr val="E8ECEC"/>
                </a:solidFill>
                <a:latin typeface="Arial"/>
                <a:cs typeface="Arial"/>
              </a:rPr>
              <a:t>, </a:t>
            </a:r>
            <a:r>
              <a:rPr dirty="0" sz="850" spc="175">
                <a:solidFill>
                  <a:srgbClr val="C2E78C"/>
                </a:solidFill>
                <a:latin typeface="Arial"/>
                <a:cs typeface="Arial"/>
              </a:rPr>
              <a:t>'points'</a:t>
            </a:r>
            <a:r>
              <a:rPr dirty="0" sz="850" spc="175">
                <a:solidFill>
                  <a:srgbClr val="E8ECEC"/>
                </a:solidFill>
                <a:latin typeface="Arial"/>
                <a:cs typeface="Arial"/>
              </a:rPr>
              <a:t>:</a:t>
            </a:r>
            <a:r>
              <a:rPr dirty="0" sz="850" spc="575">
                <a:solidFill>
                  <a:srgbClr val="E8ECEC"/>
                </a:solidFill>
                <a:latin typeface="Arial"/>
                <a:cs typeface="Arial"/>
              </a:rPr>
              <a:t> </a:t>
            </a:r>
            <a:r>
              <a:rPr dirty="0" sz="850" spc="110">
                <a:solidFill>
                  <a:srgbClr val="F67569"/>
                </a:solidFill>
                <a:latin typeface="Arial"/>
                <a:cs typeface="Arial"/>
              </a:rPr>
              <a:t>5</a:t>
            </a:r>
            <a:r>
              <a:rPr dirty="0" sz="850" spc="11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3954145">
              <a:lnSpc>
                <a:spcPct val="117700"/>
              </a:lnSpc>
            </a:pPr>
            <a:r>
              <a:rPr dirty="0" sz="850" spc="160">
                <a:solidFill>
                  <a:srgbClr val="DECB6A"/>
                </a:solidFill>
                <a:latin typeface="Arial"/>
                <a:cs typeface="Arial"/>
              </a:rPr>
              <a:t>print</a:t>
            </a:r>
            <a:r>
              <a:rPr dirty="0" sz="850" spc="160">
                <a:solidFill>
                  <a:srgbClr val="E8ECEC"/>
                </a:solidFill>
                <a:latin typeface="Arial"/>
                <a:cs typeface="Arial"/>
              </a:rPr>
              <a:t>(</a:t>
            </a:r>
            <a:r>
              <a:rPr dirty="0" sz="850" spc="160">
                <a:solidFill>
                  <a:srgbClr val="81B0FF"/>
                </a:solidFill>
                <a:latin typeface="Arial"/>
                <a:cs typeface="Arial"/>
              </a:rPr>
              <a:t>alien_0</a:t>
            </a:r>
            <a:r>
              <a:rPr dirty="0" sz="850" spc="160">
                <a:solidFill>
                  <a:srgbClr val="E8ECEC"/>
                </a:solidFill>
                <a:latin typeface="Arial"/>
                <a:cs typeface="Arial"/>
              </a:rPr>
              <a:t>[</a:t>
            </a:r>
            <a:r>
              <a:rPr dirty="0" sz="850" spc="160">
                <a:solidFill>
                  <a:srgbClr val="C2E78C"/>
                </a:solidFill>
                <a:latin typeface="Arial"/>
                <a:cs typeface="Arial"/>
              </a:rPr>
              <a:t>'color'</a:t>
            </a:r>
            <a:r>
              <a:rPr dirty="0" sz="850" spc="160">
                <a:solidFill>
                  <a:srgbClr val="E8ECEC"/>
                </a:solidFill>
                <a:latin typeface="Arial"/>
                <a:cs typeface="Arial"/>
              </a:rPr>
              <a:t>])  </a:t>
            </a:r>
            <a:r>
              <a:rPr dirty="0" sz="850" spc="170">
                <a:solidFill>
                  <a:srgbClr val="DECB6A"/>
                </a:solidFill>
                <a:latin typeface="Arial"/>
                <a:cs typeface="Arial"/>
              </a:rPr>
              <a:t>prin</a:t>
            </a:r>
            <a:r>
              <a:rPr dirty="0" sz="850" spc="110">
                <a:solidFill>
                  <a:srgbClr val="DECB6A"/>
                </a:solidFill>
                <a:latin typeface="Arial"/>
                <a:cs typeface="Arial"/>
              </a:rPr>
              <a:t>t</a:t>
            </a:r>
            <a:r>
              <a:rPr dirty="0" sz="850" spc="204">
                <a:solidFill>
                  <a:srgbClr val="E8ECEC"/>
                </a:solidFill>
                <a:latin typeface="Arial"/>
                <a:cs typeface="Arial"/>
              </a:rPr>
              <a:t>(</a:t>
            </a:r>
            <a:r>
              <a:rPr dirty="0" sz="850" spc="95">
                <a:solidFill>
                  <a:srgbClr val="81B0FF"/>
                </a:solidFill>
                <a:latin typeface="Arial"/>
                <a:cs typeface="Arial"/>
              </a:rPr>
              <a:t>alien_</a:t>
            </a:r>
            <a:r>
              <a:rPr dirty="0" sz="850" spc="114">
                <a:solidFill>
                  <a:srgbClr val="81B0FF"/>
                </a:solidFill>
                <a:latin typeface="Arial"/>
                <a:cs typeface="Arial"/>
              </a:rPr>
              <a:t>0</a:t>
            </a:r>
            <a:r>
              <a:rPr dirty="0" sz="850" spc="250">
                <a:solidFill>
                  <a:srgbClr val="E8ECEC"/>
                </a:solidFill>
                <a:latin typeface="Arial"/>
                <a:cs typeface="Arial"/>
              </a:rPr>
              <a:t>[</a:t>
            </a:r>
            <a:r>
              <a:rPr dirty="0" sz="850" spc="180">
                <a:solidFill>
                  <a:srgbClr val="C2E78C"/>
                </a:solidFill>
                <a:latin typeface="Arial"/>
                <a:cs typeface="Arial"/>
              </a:rPr>
              <a:t>'points</a:t>
            </a:r>
            <a:r>
              <a:rPr dirty="0" sz="850" spc="75">
                <a:solidFill>
                  <a:srgbClr val="C2E78C"/>
                </a:solidFill>
                <a:latin typeface="Arial"/>
                <a:cs typeface="Arial"/>
              </a:rPr>
              <a:t>'</a:t>
            </a:r>
            <a:r>
              <a:rPr dirty="0" sz="850" spc="229">
                <a:solidFill>
                  <a:srgbClr val="E8ECEC"/>
                </a:solidFill>
                <a:latin typeface="Arial"/>
                <a:cs typeface="Arial"/>
              </a:rPr>
              <a:t>])</a:t>
            </a:r>
            <a:endParaRPr sz="850">
              <a:latin typeface="Arial"/>
              <a:cs typeface="Arial"/>
            </a:endParaRPr>
          </a:p>
        </p:txBody>
      </p:sp>
      <p:sp>
        <p:nvSpPr>
          <p:cNvPr id="15" name="object 15"/>
          <p:cNvSpPr txBox="1"/>
          <p:nvPr/>
        </p:nvSpPr>
        <p:spPr>
          <a:xfrm>
            <a:off x="978183" y="3522537"/>
            <a:ext cx="5613400" cy="12198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00">
                <a:solidFill>
                  <a:srgbClr val="81B0FF"/>
                </a:solidFill>
                <a:latin typeface="Arial"/>
                <a:cs typeface="Arial"/>
              </a:rPr>
              <a:t>alien_0 </a:t>
            </a:r>
            <a:r>
              <a:rPr dirty="0" sz="850" spc="-5">
                <a:solidFill>
                  <a:srgbClr val="E8ECEC"/>
                </a:solidFill>
                <a:latin typeface="Arial"/>
                <a:cs typeface="Arial"/>
              </a:rPr>
              <a:t>=  </a:t>
            </a:r>
            <a:r>
              <a:rPr dirty="0" sz="850" spc="190">
                <a:solidFill>
                  <a:srgbClr val="E8ECEC"/>
                </a:solidFill>
                <a:latin typeface="Arial"/>
                <a:cs typeface="Arial"/>
              </a:rPr>
              <a:t>{</a:t>
            </a:r>
            <a:r>
              <a:rPr dirty="0" sz="850" spc="190">
                <a:solidFill>
                  <a:srgbClr val="C2E78C"/>
                </a:solidFill>
                <a:latin typeface="Arial"/>
                <a:cs typeface="Arial"/>
              </a:rPr>
              <a:t>'color'</a:t>
            </a:r>
            <a:r>
              <a:rPr dirty="0" sz="850" spc="190">
                <a:solidFill>
                  <a:srgbClr val="E8ECEC"/>
                </a:solidFill>
                <a:latin typeface="Arial"/>
                <a:cs typeface="Arial"/>
              </a:rPr>
              <a:t>:</a:t>
            </a:r>
            <a:r>
              <a:rPr dirty="0" sz="850" spc="409">
                <a:solidFill>
                  <a:srgbClr val="E8ECEC"/>
                </a:solidFill>
                <a:latin typeface="Arial"/>
                <a:cs typeface="Arial"/>
              </a:rPr>
              <a:t> </a:t>
            </a:r>
            <a:r>
              <a:rPr dirty="0" sz="850" spc="140">
                <a:solidFill>
                  <a:srgbClr val="C2E78C"/>
                </a:solidFill>
                <a:latin typeface="Arial"/>
                <a:cs typeface="Arial"/>
              </a:rPr>
              <a:t>'green'</a:t>
            </a:r>
            <a:r>
              <a:rPr dirty="0" sz="850" spc="14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3202305">
              <a:lnSpc>
                <a:spcPct val="117700"/>
              </a:lnSpc>
            </a:pPr>
            <a:r>
              <a:rPr dirty="0" sz="850" spc="114">
                <a:solidFill>
                  <a:srgbClr val="81B0FF"/>
                </a:solidFill>
                <a:latin typeface="Arial"/>
                <a:cs typeface="Arial"/>
              </a:rPr>
              <a:t>alien_color </a:t>
            </a:r>
            <a:r>
              <a:rPr dirty="0" sz="850" spc="-5">
                <a:solidFill>
                  <a:srgbClr val="E8ECEC"/>
                </a:solidFill>
                <a:latin typeface="Arial"/>
                <a:cs typeface="Arial"/>
              </a:rPr>
              <a:t>= </a:t>
            </a:r>
            <a:r>
              <a:rPr dirty="0" sz="850" spc="145">
                <a:solidFill>
                  <a:srgbClr val="81B0FF"/>
                </a:solidFill>
                <a:latin typeface="Arial"/>
                <a:cs typeface="Arial"/>
              </a:rPr>
              <a:t>alien_0</a:t>
            </a:r>
            <a:r>
              <a:rPr dirty="0" sz="850" spc="145">
                <a:solidFill>
                  <a:srgbClr val="E8ECEC"/>
                </a:solidFill>
                <a:latin typeface="Arial"/>
                <a:cs typeface="Arial"/>
              </a:rPr>
              <a:t>.</a:t>
            </a:r>
            <a:r>
              <a:rPr dirty="0" sz="850" spc="145">
                <a:solidFill>
                  <a:srgbClr val="80CBAE"/>
                </a:solidFill>
                <a:latin typeface="Arial"/>
                <a:cs typeface="Arial"/>
              </a:rPr>
              <a:t>get</a:t>
            </a:r>
            <a:r>
              <a:rPr dirty="0" sz="850" spc="145">
                <a:solidFill>
                  <a:srgbClr val="E8ECEC"/>
                </a:solidFill>
                <a:latin typeface="Arial"/>
                <a:cs typeface="Arial"/>
              </a:rPr>
              <a:t>(</a:t>
            </a:r>
            <a:r>
              <a:rPr dirty="0" sz="850" spc="145">
                <a:solidFill>
                  <a:srgbClr val="C2E78C"/>
                </a:solidFill>
                <a:latin typeface="Arial"/>
                <a:cs typeface="Arial"/>
              </a:rPr>
              <a:t>'color'</a:t>
            </a:r>
            <a:r>
              <a:rPr dirty="0" sz="850" spc="145">
                <a:solidFill>
                  <a:srgbClr val="E8ECEC"/>
                </a:solidFill>
                <a:latin typeface="Arial"/>
                <a:cs typeface="Arial"/>
              </a:rPr>
              <a:t>)  </a:t>
            </a:r>
            <a:r>
              <a:rPr dirty="0" sz="850" spc="110">
                <a:solidFill>
                  <a:srgbClr val="81B0FF"/>
                </a:solidFill>
                <a:latin typeface="Arial"/>
                <a:cs typeface="Arial"/>
              </a:rPr>
              <a:t>alien_points </a:t>
            </a:r>
            <a:r>
              <a:rPr dirty="0" sz="850" spc="-5">
                <a:solidFill>
                  <a:srgbClr val="E8ECEC"/>
                </a:solidFill>
                <a:latin typeface="Arial"/>
                <a:cs typeface="Arial"/>
              </a:rPr>
              <a:t>= </a:t>
            </a:r>
            <a:r>
              <a:rPr dirty="0" sz="850" spc="200">
                <a:solidFill>
                  <a:srgbClr val="E8ECEC"/>
                </a:solidFill>
                <a:latin typeface="Arial"/>
                <a:cs typeface="Arial"/>
              </a:rPr>
              <a:t> </a:t>
            </a:r>
            <a:r>
              <a:rPr dirty="0" sz="850" spc="140">
                <a:solidFill>
                  <a:srgbClr val="81B0FF"/>
                </a:solidFill>
                <a:latin typeface="Arial"/>
                <a:cs typeface="Arial"/>
              </a:rPr>
              <a:t>alien_0</a:t>
            </a:r>
            <a:r>
              <a:rPr dirty="0" sz="850" spc="140">
                <a:solidFill>
                  <a:srgbClr val="E8ECEC"/>
                </a:solidFill>
                <a:latin typeface="Arial"/>
                <a:cs typeface="Arial"/>
              </a:rPr>
              <a:t>.</a:t>
            </a:r>
            <a:r>
              <a:rPr dirty="0" sz="850" spc="140">
                <a:solidFill>
                  <a:srgbClr val="80CBAE"/>
                </a:solidFill>
                <a:latin typeface="Arial"/>
                <a:cs typeface="Arial"/>
              </a:rPr>
              <a:t>get</a:t>
            </a:r>
            <a:r>
              <a:rPr dirty="0" sz="850" spc="140">
                <a:solidFill>
                  <a:srgbClr val="E8ECEC"/>
                </a:solidFill>
                <a:latin typeface="Arial"/>
                <a:cs typeface="Arial"/>
              </a:rPr>
              <a:t>(</a:t>
            </a:r>
            <a:r>
              <a:rPr dirty="0" sz="850" spc="140">
                <a:solidFill>
                  <a:srgbClr val="C2E78C"/>
                </a:solidFill>
                <a:latin typeface="Arial"/>
                <a:cs typeface="Arial"/>
              </a:rPr>
              <a:t>'points'</a:t>
            </a:r>
            <a:r>
              <a:rPr dirty="0" sz="850" spc="14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4265930">
              <a:lnSpc>
                <a:spcPct val="117700"/>
              </a:lnSpc>
            </a:pPr>
            <a:r>
              <a:rPr dirty="0" sz="850" spc="140">
                <a:solidFill>
                  <a:srgbClr val="DECB6A"/>
                </a:solidFill>
                <a:latin typeface="Arial"/>
                <a:cs typeface="Arial"/>
              </a:rPr>
              <a:t>print</a:t>
            </a:r>
            <a:r>
              <a:rPr dirty="0" sz="850" spc="140">
                <a:solidFill>
                  <a:srgbClr val="E8ECEC"/>
                </a:solidFill>
                <a:latin typeface="Arial"/>
                <a:cs typeface="Arial"/>
              </a:rPr>
              <a:t>(</a:t>
            </a:r>
            <a:r>
              <a:rPr dirty="0" sz="850" spc="140">
                <a:solidFill>
                  <a:srgbClr val="81B0FF"/>
                </a:solidFill>
                <a:latin typeface="Arial"/>
                <a:cs typeface="Arial"/>
              </a:rPr>
              <a:t>alien_color</a:t>
            </a:r>
            <a:r>
              <a:rPr dirty="0" sz="850" spc="140">
                <a:solidFill>
                  <a:srgbClr val="E8ECEC"/>
                </a:solidFill>
                <a:latin typeface="Arial"/>
                <a:cs typeface="Arial"/>
              </a:rPr>
              <a:t>)  </a:t>
            </a:r>
            <a:r>
              <a:rPr dirty="0" sz="850" spc="170">
                <a:solidFill>
                  <a:srgbClr val="DECB6A"/>
                </a:solidFill>
                <a:latin typeface="Arial"/>
                <a:cs typeface="Arial"/>
              </a:rPr>
              <a:t>prin</a:t>
            </a:r>
            <a:r>
              <a:rPr dirty="0" sz="850" spc="110">
                <a:solidFill>
                  <a:srgbClr val="DECB6A"/>
                </a:solidFill>
                <a:latin typeface="Arial"/>
                <a:cs typeface="Arial"/>
              </a:rPr>
              <a:t>t</a:t>
            </a:r>
            <a:r>
              <a:rPr dirty="0" sz="850" spc="204">
                <a:solidFill>
                  <a:srgbClr val="E8ECEC"/>
                </a:solidFill>
                <a:latin typeface="Arial"/>
                <a:cs typeface="Arial"/>
              </a:rPr>
              <a:t>(</a:t>
            </a:r>
            <a:r>
              <a:rPr dirty="0" sz="850" spc="110">
                <a:solidFill>
                  <a:srgbClr val="81B0FF"/>
                </a:solidFill>
                <a:latin typeface="Arial"/>
                <a:cs typeface="Arial"/>
              </a:rPr>
              <a:t>alien_point</a:t>
            </a:r>
            <a:r>
              <a:rPr dirty="0" sz="850" spc="120">
                <a:solidFill>
                  <a:srgbClr val="81B0FF"/>
                </a:solidFill>
                <a:latin typeface="Arial"/>
                <a:cs typeface="Arial"/>
              </a:rPr>
              <a:t>s</a:t>
            </a:r>
            <a:r>
              <a:rPr dirty="0" sz="850" spc="210">
                <a:solidFill>
                  <a:srgbClr val="E8ECEC"/>
                </a:solidFill>
                <a:latin typeface="Arial"/>
                <a:cs typeface="Arial"/>
              </a:rPr>
              <a:t>)</a:t>
            </a:r>
            <a:endParaRPr sz="850">
              <a:latin typeface="Arial"/>
              <a:cs typeface="Arial"/>
            </a:endParaRPr>
          </a:p>
        </p:txBody>
      </p:sp>
      <p:sp>
        <p:nvSpPr>
          <p:cNvPr id="16" name="object 16"/>
          <p:cNvSpPr txBox="1"/>
          <p:nvPr/>
        </p:nvSpPr>
        <p:spPr>
          <a:xfrm>
            <a:off x="978183" y="6200306"/>
            <a:ext cx="5613400" cy="762635"/>
          </a:xfrm>
          <a:prstGeom prst="rect">
            <a:avLst/>
          </a:prstGeom>
          <a:solidFill>
            <a:srgbClr val="253237"/>
          </a:solidFill>
        </p:spPr>
        <p:txBody>
          <a:bodyPr wrap="square" lIns="0" tIns="50165" rIns="0" bIns="0" rtlCol="0" vert="horz">
            <a:spAutoFit/>
          </a:bodyPr>
          <a:lstStyle/>
          <a:p>
            <a:pPr marL="149225" marR="2952115">
              <a:lnSpc>
                <a:spcPct val="117700"/>
              </a:lnSpc>
              <a:spcBef>
                <a:spcPts val="395"/>
              </a:spcBef>
            </a:pPr>
            <a:r>
              <a:rPr dirty="0" sz="850" spc="100">
                <a:solidFill>
                  <a:srgbClr val="81B0FF"/>
                </a:solidFill>
                <a:latin typeface="Arial"/>
                <a:cs typeface="Arial"/>
              </a:rPr>
              <a:t>alien_0 </a:t>
            </a:r>
            <a:r>
              <a:rPr dirty="0" sz="850" spc="-5">
                <a:solidFill>
                  <a:srgbClr val="E8ECEC"/>
                </a:solidFill>
                <a:latin typeface="Arial"/>
                <a:cs typeface="Arial"/>
              </a:rPr>
              <a:t>= </a:t>
            </a:r>
            <a:r>
              <a:rPr dirty="0" sz="850" spc="190">
                <a:solidFill>
                  <a:srgbClr val="E8ECEC"/>
                </a:solidFill>
                <a:latin typeface="Arial"/>
                <a:cs typeface="Arial"/>
              </a:rPr>
              <a:t>{</a:t>
            </a:r>
            <a:r>
              <a:rPr dirty="0" sz="850" spc="190">
                <a:solidFill>
                  <a:srgbClr val="C2E78C"/>
                </a:solidFill>
                <a:latin typeface="Arial"/>
                <a:cs typeface="Arial"/>
              </a:rPr>
              <a:t>'color'</a:t>
            </a:r>
            <a:r>
              <a:rPr dirty="0" sz="850" spc="190">
                <a:solidFill>
                  <a:srgbClr val="E8ECEC"/>
                </a:solidFill>
                <a:latin typeface="Arial"/>
                <a:cs typeface="Arial"/>
              </a:rPr>
              <a:t>: </a:t>
            </a:r>
            <a:r>
              <a:rPr dirty="0" sz="850" spc="150">
                <a:solidFill>
                  <a:srgbClr val="C2E78C"/>
                </a:solidFill>
                <a:latin typeface="Arial"/>
                <a:cs typeface="Arial"/>
              </a:rPr>
              <a:t>'green'</a:t>
            </a:r>
            <a:r>
              <a:rPr dirty="0" sz="850" spc="150">
                <a:solidFill>
                  <a:srgbClr val="E8ECEC"/>
                </a:solidFill>
                <a:latin typeface="Arial"/>
                <a:cs typeface="Arial"/>
              </a:rPr>
              <a:t>, </a:t>
            </a:r>
            <a:r>
              <a:rPr dirty="0" sz="850" spc="190">
                <a:solidFill>
                  <a:srgbClr val="C2E78C"/>
                </a:solidFill>
                <a:latin typeface="Arial"/>
                <a:cs typeface="Arial"/>
              </a:rPr>
              <a:t>'point'</a:t>
            </a:r>
            <a:r>
              <a:rPr dirty="0" sz="850" spc="190">
                <a:solidFill>
                  <a:srgbClr val="E8ECEC"/>
                </a:solidFill>
                <a:latin typeface="Arial"/>
                <a:cs typeface="Arial"/>
              </a:rPr>
              <a:t>: </a:t>
            </a:r>
            <a:r>
              <a:rPr dirty="0" sz="850" spc="110">
                <a:solidFill>
                  <a:srgbClr val="F67569"/>
                </a:solidFill>
                <a:latin typeface="Arial"/>
                <a:cs typeface="Arial"/>
              </a:rPr>
              <a:t>5</a:t>
            </a:r>
            <a:r>
              <a:rPr dirty="0" sz="850" spc="110">
                <a:solidFill>
                  <a:srgbClr val="E8ECEC"/>
                </a:solidFill>
                <a:latin typeface="Arial"/>
                <a:cs typeface="Arial"/>
              </a:rPr>
              <a:t>}  </a:t>
            </a:r>
            <a:r>
              <a:rPr dirty="0" sz="850" spc="160">
                <a:solidFill>
                  <a:srgbClr val="81B0FF"/>
                </a:solidFill>
                <a:latin typeface="Arial"/>
                <a:cs typeface="Arial"/>
              </a:rPr>
              <a:t>alien_0</a:t>
            </a:r>
            <a:r>
              <a:rPr dirty="0" sz="850" spc="160">
                <a:solidFill>
                  <a:srgbClr val="E8ECEC"/>
                </a:solidFill>
                <a:latin typeface="Arial"/>
                <a:cs typeface="Arial"/>
              </a:rPr>
              <a:t>[</a:t>
            </a:r>
            <a:r>
              <a:rPr dirty="0" sz="850" spc="160">
                <a:solidFill>
                  <a:srgbClr val="C2E78C"/>
                </a:solidFill>
                <a:latin typeface="Arial"/>
                <a:cs typeface="Arial"/>
              </a:rPr>
              <a:t>'x'</a:t>
            </a:r>
            <a:r>
              <a:rPr dirty="0" sz="850" spc="160">
                <a:solidFill>
                  <a:srgbClr val="E8ECEC"/>
                </a:solidFill>
                <a:latin typeface="Arial"/>
                <a:cs typeface="Arial"/>
              </a:rPr>
              <a:t>] </a:t>
            </a:r>
            <a:r>
              <a:rPr dirty="0" sz="850" spc="-5">
                <a:solidFill>
                  <a:srgbClr val="E8ECEC"/>
                </a:solidFill>
                <a:latin typeface="Arial"/>
                <a:cs typeface="Arial"/>
              </a:rPr>
              <a:t>= </a:t>
            </a:r>
            <a:r>
              <a:rPr dirty="0" sz="850" spc="35">
                <a:solidFill>
                  <a:srgbClr val="E8ECEC"/>
                </a:solidFill>
                <a:latin typeface="Arial"/>
                <a:cs typeface="Arial"/>
              </a:rPr>
              <a:t> </a:t>
            </a:r>
            <a:r>
              <a:rPr dirty="0" sz="850" spc="20">
                <a:solidFill>
                  <a:srgbClr val="F67569"/>
                </a:solidFill>
                <a:latin typeface="Arial"/>
                <a:cs typeface="Arial"/>
              </a:rPr>
              <a:t>0</a:t>
            </a:r>
            <a:endParaRPr sz="850">
              <a:latin typeface="Arial"/>
              <a:cs typeface="Arial"/>
            </a:endParaRPr>
          </a:p>
          <a:p>
            <a:pPr marL="149225">
              <a:lnSpc>
                <a:spcPct val="100000"/>
              </a:lnSpc>
              <a:spcBef>
                <a:spcPts val="180"/>
              </a:spcBef>
            </a:pPr>
            <a:r>
              <a:rPr dirty="0" sz="850" spc="160">
                <a:solidFill>
                  <a:srgbClr val="81B0FF"/>
                </a:solidFill>
                <a:latin typeface="Arial"/>
                <a:cs typeface="Arial"/>
              </a:rPr>
              <a:t>alien_0</a:t>
            </a:r>
            <a:r>
              <a:rPr dirty="0" sz="850" spc="160">
                <a:solidFill>
                  <a:srgbClr val="E8ECEC"/>
                </a:solidFill>
                <a:latin typeface="Arial"/>
                <a:cs typeface="Arial"/>
              </a:rPr>
              <a:t>[</a:t>
            </a:r>
            <a:r>
              <a:rPr dirty="0" sz="850" spc="160">
                <a:solidFill>
                  <a:srgbClr val="C2E78C"/>
                </a:solidFill>
                <a:latin typeface="Arial"/>
                <a:cs typeface="Arial"/>
              </a:rPr>
              <a:t>'y'</a:t>
            </a:r>
            <a:r>
              <a:rPr dirty="0" sz="850" spc="160">
                <a:solidFill>
                  <a:srgbClr val="E8ECEC"/>
                </a:solidFill>
                <a:latin typeface="Arial"/>
                <a:cs typeface="Arial"/>
              </a:rPr>
              <a:t>] </a:t>
            </a:r>
            <a:r>
              <a:rPr dirty="0" sz="850" spc="-5">
                <a:solidFill>
                  <a:srgbClr val="E8ECEC"/>
                </a:solidFill>
                <a:latin typeface="Arial"/>
                <a:cs typeface="Arial"/>
              </a:rPr>
              <a:t>= </a:t>
            </a:r>
            <a:r>
              <a:rPr dirty="0" sz="850" spc="35">
                <a:solidFill>
                  <a:srgbClr val="E8ECEC"/>
                </a:solidFill>
                <a:latin typeface="Arial"/>
                <a:cs typeface="Arial"/>
              </a:rPr>
              <a:t> </a:t>
            </a:r>
            <a:r>
              <a:rPr dirty="0" sz="850" spc="20">
                <a:solidFill>
                  <a:srgbClr val="F67569"/>
                </a:solidFill>
                <a:latin typeface="Arial"/>
                <a:cs typeface="Arial"/>
              </a:rPr>
              <a:t>25</a:t>
            </a:r>
            <a:endParaRPr sz="850">
              <a:latin typeface="Arial"/>
              <a:cs typeface="Arial"/>
            </a:endParaRPr>
          </a:p>
          <a:p>
            <a:pPr marL="149225">
              <a:lnSpc>
                <a:spcPct val="100000"/>
              </a:lnSpc>
              <a:spcBef>
                <a:spcPts val="180"/>
              </a:spcBef>
            </a:pPr>
            <a:r>
              <a:rPr dirty="0" sz="850" spc="125">
                <a:solidFill>
                  <a:srgbClr val="81B0FF"/>
                </a:solidFill>
                <a:latin typeface="Arial"/>
                <a:cs typeface="Arial"/>
              </a:rPr>
              <a:t>alien_0</a:t>
            </a:r>
            <a:r>
              <a:rPr dirty="0" sz="850" spc="125">
                <a:solidFill>
                  <a:srgbClr val="E8ECEC"/>
                </a:solidFill>
                <a:latin typeface="Arial"/>
                <a:cs typeface="Arial"/>
              </a:rPr>
              <a:t>[</a:t>
            </a:r>
            <a:r>
              <a:rPr dirty="0" sz="850" spc="125">
                <a:solidFill>
                  <a:srgbClr val="C2E78C"/>
                </a:solidFill>
                <a:latin typeface="Arial"/>
                <a:cs typeface="Arial"/>
              </a:rPr>
              <a:t>'speed'</a:t>
            </a:r>
            <a:r>
              <a:rPr dirty="0" sz="850" spc="125">
                <a:solidFill>
                  <a:srgbClr val="E8ECEC"/>
                </a:solidFill>
                <a:latin typeface="Arial"/>
                <a:cs typeface="Arial"/>
              </a:rPr>
              <a:t>] </a:t>
            </a:r>
            <a:r>
              <a:rPr dirty="0" sz="850" spc="-5">
                <a:solidFill>
                  <a:srgbClr val="E8ECEC"/>
                </a:solidFill>
                <a:latin typeface="Arial"/>
                <a:cs typeface="Arial"/>
              </a:rPr>
              <a:t>= </a:t>
            </a:r>
            <a:r>
              <a:rPr dirty="0" sz="850" spc="80">
                <a:solidFill>
                  <a:srgbClr val="E8ECEC"/>
                </a:solidFill>
                <a:latin typeface="Arial"/>
                <a:cs typeface="Arial"/>
              </a:rPr>
              <a:t> </a:t>
            </a:r>
            <a:r>
              <a:rPr dirty="0" sz="850" spc="95">
                <a:solidFill>
                  <a:srgbClr val="F67569"/>
                </a:solidFill>
                <a:latin typeface="Arial"/>
                <a:cs typeface="Arial"/>
              </a:rPr>
              <a:t>1.5</a:t>
            </a:r>
            <a:endParaRPr sz="850">
              <a:latin typeface="Arial"/>
              <a:cs typeface="Arial"/>
            </a:endParaRPr>
          </a:p>
        </p:txBody>
      </p:sp>
      <p:sp>
        <p:nvSpPr>
          <p:cNvPr id="17" name="object 17"/>
          <p:cNvSpPr txBox="1"/>
          <p:nvPr/>
        </p:nvSpPr>
        <p:spPr>
          <a:xfrm>
            <a:off x="978183" y="7420073"/>
            <a:ext cx="5613400" cy="610235"/>
          </a:xfrm>
          <a:prstGeom prst="rect">
            <a:avLst/>
          </a:prstGeom>
          <a:solidFill>
            <a:srgbClr val="253237"/>
          </a:solidFill>
        </p:spPr>
        <p:txBody>
          <a:bodyPr wrap="square" lIns="0" tIns="50165" rIns="0" bIns="0" rtlCol="0" vert="horz">
            <a:spAutoFit/>
          </a:bodyPr>
          <a:lstStyle/>
          <a:p>
            <a:pPr marL="149225" marR="3827779">
              <a:lnSpc>
                <a:spcPct val="117700"/>
              </a:lnSpc>
              <a:spcBef>
                <a:spcPts val="395"/>
              </a:spcBef>
            </a:pPr>
            <a:r>
              <a:rPr dirty="0" sz="850" spc="100">
                <a:solidFill>
                  <a:srgbClr val="81B0FF"/>
                </a:solidFill>
                <a:latin typeface="Arial"/>
                <a:cs typeface="Arial"/>
              </a:rPr>
              <a:t>alien_0 </a:t>
            </a:r>
            <a:r>
              <a:rPr dirty="0" sz="850" spc="-5">
                <a:solidFill>
                  <a:srgbClr val="E8ECEC"/>
                </a:solidFill>
                <a:latin typeface="Arial"/>
                <a:cs typeface="Arial"/>
              </a:rPr>
              <a:t>= </a:t>
            </a:r>
            <a:r>
              <a:rPr dirty="0" sz="850" spc="204">
                <a:solidFill>
                  <a:srgbClr val="E8ECEC"/>
                </a:solidFill>
                <a:latin typeface="Arial"/>
                <a:cs typeface="Arial"/>
              </a:rPr>
              <a:t>{}  </a:t>
            </a:r>
            <a:r>
              <a:rPr dirty="0" sz="850" spc="155">
                <a:solidFill>
                  <a:srgbClr val="81B0FF"/>
                </a:solidFill>
                <a:latin typeface="Arial"/>
                <a:cs typeface="Arial"/>
              </a:rPr>
              <a:t>alien_0</a:t>
            </a:r>
            <a:r>
              <a:rPr dirty="0" sz="850" spc="155">
                <a:solidFill>
                  <a:srgbClr val="E8ECEC"/>
                </a:solidFill>
                <a:latin typeface="Arial"/>
                <a:cs typeface="Arial"/>
              </a:rPr>
              <a:t>[</a:t>
            </a:r>
            <a:r>
              <a:rPr dirty="0" sz="850" spc="155">
                <a:solidFill>
                  <a:srgbClr val="C2E78C"/>
                </a:solidFill>
                <a:latin typeface="Arial"/>
                <a:cs typeface="Arial"/>
              </a:rPr>
              <a:t>'color'</a:t>
            </a:r>
            <a:r>
              <a:rPr dirty="0" sz="850" spc="155">
                <a:solidFill>
                  <a:srgbClr val="E8ECEC"/>
                </a:solidFill>
                <a:latin typeface="Arial"/>
                <a:cs typeface="Arial"/>
              </a:rPr>
              <a:t>] </a:t>
            </a:r>
            <a:r>
              <a:rPr dirty="0" sz="850" spc="-5">
                <a:solidFill>
                  <a:srgbClr val="E8ECEC"/>
                </a:solidFill>
                <a:latin typeface="Arial"/>
                <a:cs typeface="Arial"/>
              </a:rPr>
              <a:t>= </a:t>
            </a:r>
            <a:r>
              <a:rPr dirty="0" sz="850" spc="135">
                <a:solidFill>
                  <a:srgbClr val="C2E78C"/>
                </a:solidFill>
                <a:latin typeface="Arial"/>
                <a:cs typeface="Arial"/>
              </a:rPr>
              <a:t>'green'  </a:t>
            </a:r>
            <a:r>
              <a:rPr dirty="0" sz="850" spc="155">
                <a:solidFill>
                  <a:srgbClr val="81B0FF"/>
                </a:solidFill>
                <a:latin typeface="Arial"/>
                <a:cs typeface="Arial"/>
              </a:rPr>
              <a:t>alien_0</a:t>
            </a:r>
            <a:r>
              <a:rPr dirty="0" sz="850" spc="155">
                <a:solidFill>
                  <a:srgbClr val="E8ECEC"/>
                </a:solidFill>
                <a:latin typeface="Arial"/>
                <a:cs typeface="Arial"/>
              </a:rPr>
              <a:t>[</a:t>
            </a:r>
            <a:r>
              <a:rPr dirty="0" sz="850" spc="155">
                <a:solidFill>
                  <a:srgbClr val="C2E78C"/>
                </a:solidFill>
                <a:latin typeface="Arial"/>
                <a:cs typeface="Arial"/>
              </a:rPr>
              <a:t>'point'</a:t>
            </a:r>
            <a:r>
              <a:rPr dirty="0" sz="850" spc="155">
                <a:solidFill>
                  <a:srgbClr val="E8ECEC"/>
                </a:solidFill>
                <a:latin typeface="Arial"/>
                <a:cs typeface="Arial"/>
              </a:rPr>
              <a:t>] </a:t>
            </a:r>
            <a:r>
              <a:rPr dirty="0" sz="850" spc="-5">
                <a:solidFill>
                  <a:srgbClr val="E8ECEC"/>
                </a:solidFill>
                <a:latin typeface="Arial"/>
                <a:cs typeface="Arial"/>
              </a:rPr>
              <a:t>= </a:t>
            </a:r>
            <a:r>
              <a:rPr dirty="0" sz="850" spc="30">
                <a:solidFill>
                  <a:srgbClr val="E8ECEC"/>
                </a:solidFill>
                <a:latin typeface="Arial"/>
                <a:cs typeface="Arial"/>
              </a:rPr>
              <a:t> </a:t>
            </a:r>
            <a:r>
              <a:rPr dirty="0" sz="850" spc="20">
                <a:solidFill>
                  <a:srgbClr val="F67569"/>
                </a:solidFill>
                <a:latin typeface="Arial"/>
                <a:cs typeface="Arial"/>
              </a:rPr>
              <a:t>5</a:t>
            </a:r>
            <a:endParaRPr sz="85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2093124"/>
            <a:ext cx="0" cy="343535"/>
          </a:xfrm>
          <a:custGeom>
            <a:avLst/>
            <a:gdLst/>
            <a:ahLst/>
            <a:cxnLst/>
            <a:rect l="l" t="t" r="r" b="b"/>
            <a:pathLst>
              <a:path w="0" h="343535">
                <a:moveTo>
                  <a:pt x="0" y="0"/>
                </a:moveTo>
                <a:lnTo>
                  <a:pt x="0" y="343059"/>
                </a:lnTo>
              </a:path>
            </a:pathLst>
          </a:custGeom>
          <a:ln w="47647">
            <a:solidFill>
              <a:srgbClr val="DDDDDD"/>
            </a:solidFill>
          </a:ln>
        </p:spPr>
        <p:txBody>
          <a:bodyPr wrap="square" lIns="0" tIns="0" rIns="0" bIns="0" rtlCol="0"/>
          <a:lstStyle/>
          <a:p/>
        </p:txBody>
      </p:sp>
      <p:sp>
        <p:nvSpPr>
          <p:cNvPr id="3" name="object 3"/>
          <p:cNvSpPr/>
          <p:nvPr/>
        </p:nvSpPr>
        <p:spPr>
          <a:xfrm>
            <a:off x="1002006" y="4799482"/>
            <a:ext cx="0" cy="514984"/>
          </a:xfrm>
          <a:custGeom>
            <a:avLst/>
            <a:gdLst/>
            <a:ahLst/>
            <a:cxnLst/>
            <a:rect l="l" t="t" r="r" b="b"/>
            <a:pathLst>
              <a:path w="0" h="514985">
                <a:moveTo>
                  <a:pt x="0" y="0"/>
                </a:moveTo>
                <a:lnTo>
                  <a:pt x="0" y="514589"/>
                </a:lnTo>
              </a:path>
            </a:pathLst>
          </a:custGeom>
          <a:ln w="47647">
            <a:solidFill>
              <a:srgbClr val="DDDDDD"/>
            </a:solidFill>
          </a:ln>
        </p:spPr>
        <p:txBody>
          <a:bodyPr wrap="square" lIns="0" tIns="0" rIns="0" bIns="0" rtlCol="0"/>
          <a:lstStyle/>
          <a:p/>
        </p:txBody>
      </p:sp>
      <p:sp>
        <p:nvSpPr>
          <p:cNvPr id="4" name="object 4"/>
          <p:cNvSpPr/>
          <p:nvPr/>
        </p:nvSpPr>
        <p:spPr>
          <a:xfrm>
            <a:off x="981279" y="1774326"/>
            <a:ext cx="735980" cy="143439"/>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965483" y="1756485"/>
            <a:ext cx="5547995" cy="105918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删</a:t>
            </a:r>
            <a:r>
              <a:rPr dirty="0" sz="1150" spc="20">
                <a:latin typeface="宋体"/>
                <a:cs typeface="宋体"/>
              </a:rPr>
              <a:t>除</a:t>
            </a:r>
            <a:r>
              <a:rPr dirty="0" sz="1150" spc="20">
                <a:latin typeface="Microsoft JhengHei"/>
                <a:cs typeface="Microsoft JhengHei"/>
              </a:rPr>
              <a:t>键</a:t>
            </a:r>
            <a:r>
              <a:rPr dirty="0" sz="1150" spc="20">
                <a:latin typeface="宋体"/>
                <a:cs typeface="宋体"/>
              </a:rPr>
              <a:t>值</a:t>
            </a:r>
            <a:r>
              <a:rPr dirty="0" sz="1150" spc="20">
                <a:latin typeface="Microsoft JhengHei"/>
                <a:cs typeface="Microsoft JhengHei"/>
              </a:rPr>
              <a:t>对</a:t>
            </a:r>
            <a:endParaRPr sz="1150">
              <a:latin typeface="Microsoft JhengHei"/>
              <a:cs typeface="Microsoft JhengHei"/>
            </a:endParaRPr>
          </a:p>
          <a:p>
            <a:pPr>
              <a:lnSpc>
                <a:spcPct val="100000"/>
              </a:lnSpc>
              <a:spcBef>
                <a:spcPts val="50"/>
              </a:spcBef>
            </a:pPr>
            <a:endParaRPr sz="900">
              <a:latin typeface="Times New Roman"/>
              <a:cs typeface="Times New Roman"/>
            </a:endParaRPr>
          </a:p>
          <a:p>
            <a:pPr marL="121920" marR="5715">
              <a:lnSpc>
                <a:spcPct val="118500"/>
              </a:lnSpc>
            </a:pPr>
            <a:r>
              <a:rPr dirty="0" sz="950" spc="25">
                <a:solidFill>
                  <a:srgbClr val="545454"/>
                </a:solidFill>
                <a:latin typeface="宋体"/>
                <a:cs typeface="宋体"/>
              </a:rPr>
              <a:t>字典中的任何键值对都可以被删除，使用</a:t>
            </a:r>
            <a:r>
              <a:rPr dirty="0" sz="950" spc="10">
                <a:solidFill>
                  <a:srgbClr val="545454"/>
                </a:solidFill>
                <a:latin typeface="宋体"/>
                <a:cs typeface="宋体"/>
              </a:rPr>
              <a:t> </a:t>
            </a:r>
            <a:r>
              <a:rPr dirty="0" sz="950" spc="45">
                <a:solidFill>
                  <a:srgbClr val="545454"/>
                </a:solidFill>
                <a:latin typeface="宋体"/>
                <a:cs typeface="宋体"/>
              </a:rPr>
              <a:t>del</a:t>
            </a:r>
            <a:r>
              <a:rPr dirty="0" sz="950" spc="10">
                <a:solidFill>
                  <a:srgbClr val="545454"/>
                </a:solidFill>
                <a:latin typeface="宋体"/>
                <a:cs typeface="宋体"/>
              </a:rPr>
              <a:t> </a:t>
            </a:r>
            <a:r>
              <a:rPr dirty="0" sz="950" spc="25">
                <a:solidFill>
                  <a:srgbClr val="545454"/>
                </a:solidFill>
                <a:latin typeface="宋体"/>
                <a:cs typeface="宋体"/>
              </a:rPr>
              <a:t>关键字和字典名称，最后把键的名称放在方括号中，  </a:t>
            </a:r>
            <a:r>
              <a:rPr dirty="0" sz="950" spc="25">
                <a:solidFill>
                  <a:srgbClr val="545454"/>
                </a:solidFill>
                <a:latin typeface="宋体"/>
                <a:cs typeface="宋体"/>
              </a:rPr>
              <a:t>这样就可以删除这个键值对。</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删</a:t>
            </a:r>
            <a:r>
              <a:rPr dirty="0" sz="950" spc="25">
                <a:solidFill>
                  <a:srgbClr val="545454"/>
                </a:solidFill>
                <a:latin typeface="宋体"/>
                <a:cs typeface="宋体"/>
              </a:rPr>
              <a:t>除</a:t>
            </a:r>
            <a:r>
              <a:rPr dirty="0" sz="950" spc="25">
                <a:solidFill>
                  <a:srgbClr val="545454"/>
                </a:solidFill>
                <a:latin typeface="Microsoft JhengHei"/>
                <a:cs typeface="Microsoft JhengHei"/>
              </a:rPr>
              <a:t>⼀个键</a:t>
            </a:r>
            <a:r>
              <a:rPr dirty="0" sz="950" spc="25">
                <a:solidFill>
                  <a:srgbClr val="545454"/>
                </a:solidFill>
                <a:latin typeface="宋体"/>
                <a:cs typeface="宋体"/>
              </a:rPr>
              <a:t>值</a:t>
            </a:r>
            <a:r>
              <a:rPr dirty="0" sz="950" spc="25">
                <a:solidFill>
                  <a:srgbClr val="545454"/>
                </a:solidFill>
                <a:latin typeface="Microsoft JhengHei"/>
                <a:cs typeface="Microsoft JhengHei"/>
              </a:rPr>
              <a:t>对</a:t>
            </a:r>
            <a:endParaRPr sz="950">
              <a:latin typeface="Microsoft JhengHei"/>
              <a:cs typeface="Microsoft JhengHei"/>
            </a:endParaRPr>
          </a:p>
        </p:txBody>
      </p:sp>
      <p:sp>
        <p:nvSpPr>
          <p:cNvPr id="6" name="object 6"/>
          <p:cNvSpPr/>
          <p:nvPr/>
        </p:nvSpPr>
        <p:spPr>
          <a:xfrm>
            <a:off x="986415" y="3823163"/>
            <a:ext cx="731243" cy="142365"/>
          </a:xfrm>
          <a:prstGeom prst="rect">
            <a:avLst/>
          </a:prstGeom>
          <a:blipFill>
            <a:blip r:embed="rId3" cstate="print"/>
            <a:stretch>
              <a:fillRect/>
            </a:stretch>
          </a:blipFill>
        </p:spPr>
        <p:txBody>
          <a:bodyPr wrap="square" lIns="0" tIns="0" rIns="0" bIns="0" rtlCol="0"/>
          <a:lstStyle/>
          <a:p/>
        </p:txBody>
      </p:sp>
      <p:sp>
        <p:nvSpPr>
          <p:cNvPr id="7" name="object 7"/>
          <p:cNvSpPr/>
          <p:nvPr/>
        </p:nvSpPr>
        <p:spPr>
          <a:xfrm>
            <a:off x="979200" y="4490222"/>
            <a:ext cx="589401" cy="143471"/>
          </a:xfrm>
          <a:prstGeom prst="rect">
            <a:avLst/>
          </a:prstGeom>
          <a:blipFill>
            <a:blip r:embed="rId4" cstate="print"/>
            <a:stretch>
              <a:fillRect/>
            </a:stretch>
          </a:blipFill>
        </p:spPr>
        <p:txBody>
          <a:bodyPr wrap="square" lIns="0" tIns="0" rIns="0" bIns="0" rtlCol="0"/>
          <a:lstStyle/>
          <a:p/>
        </p:txBody>
      </p:sp>
      <p:sp>
        <p:nvSpPr>
          <p:cNvPr id="8" name="object 8"/>
          <p:cNvSpPr txBox="1"/>
          <p:nvPr/>
        </p:nvSpPr>
        <p:spPr>
          <a:xfrm>
            <a:off x="965483" y="3805311"/>
            <a:ext cx="5586095" cy="1887855"/>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字典</a:t>
            </a:r>
            <a:r>
              <a:rPr dirty="0" sz="1150" spc="20">
                <a:latin typeface="宋体"/>
                <a:cs typeface="宋体"/>
              </a:rPr>
              <a:t>可视化</a:t>
            </a:r>
            <a:endParaRPr sz="1150">
              <a:latin typeface="宋体"/>
              <a:cs typeface="宋体"/>
            </a:endParaRPr>
          </a:p>
          <a:p>
            <a:pPr>
              <a:lnSpc>
                <a:spcPct val="100000"/>
              </a:lnSpc>
              <a:spcBef>
                <a:spcPts val="50"/>
              </a:spcBef>
            </a:pPr>
            <a:endParaRPr sz="950">
              <a:latin typeface="Times New Roman"/>
              <a:cs typeface="Times New Roman"/>
            </a:endParaRPr>
          </a:p>
          <a:p>
            <a:pPr marL="12700">
              <a:lnSpc>
                <a:spcPct val="100000"/>
              </a:lnSpc>
            </a:pPr>
            <a:r>
              <a:rPr dirty="0" sz="950" spc="25">
                <a:solidFill>
                  <a:srgbClr val="545454"/>
                </a:solidFill>
                <a:latin typeface="Microsoft JhengHei"/>
                <a:cs typeface="Microsoft JhengHei"/>
              </a:rPr>
              <a:t>登</a:t>
            </a:r>
            <a:r>
              <a:rPr dirty="0" sz="950" spc="25">
                <a:solidFill>
                  <a:srgbClr val="545454"/>
                </a:solidFill>
                <a:latin typeface="宋体"/>
                <a:cs typeface="宋体"/>
              </a:rPr>
              <a:t>录</a:t>
            </a:r>
            <a:r>
              <a:rPr dirty="0" sz="1100" spc="-95">
                <a:solidFill>
                  <a:srgbClr val="545454"/>
                </a:solidFill>
                <a:latin typeface="Lucida Sans"/>
                <a:cs typeface="Lucida Sans"/>
              </a:rPr>
              <a:t>p</a:t>
            </a:r>
            <a:r>
              <a:rPr dirty="0" sz="1100" spc="-70">
                <a:solidFill>
                  <a:srgbClr val="545454"/>
                </a:solidFill>
                <a:latin typeface="Lucida Sans"/>
                <a:cs typeface="Lucida Sans"/>
              </a:rPr>
              <a:t>y</a:t>
            </a:r>
            <a:r>
              <a:rPr dirty="0" sz="1100" spc="-45">
                <a:solidFill>
                  <a:srgbClr val="545454"/>
                </a:solidFill>
                <a:latin typeface="Lucida Sans"/>
                <a:cs typeface="Lucida Sans"/>
              </a:rPr>
              <a:t>t</a:t>
            </a:r>
            <a:r>
              <a:rPr dirty="0" sz="1100" spc="-95">
                <a:solidFill>
                  <a:srgbClr val="545454"/>
                </a:solidFill>
                <a:latin typeface="Lucida Sans"/>
                <a:cs typeface="Lucida Sans"/>
              </a:rPr>
              <a:t>h</a:t>
            </a:r>
            <a:r>
              <a:rPr dirty="0" sz="1100" spc="-85">
                <a:solidFill>
                  <a:srgbClr val="545454"/>
                </a:solidFill>
                <a:latin typeface="Lucida Sans"/>
                <a:cs typeface="Lucida Sans"/>
              </a:rPr>
              <a:t>o</a:t>
            </a:r>
            <a:r>
              <a:rPr dirty="0" sz="1100" spc="-90">
                <a:solidFill>
                  <a:srgbClr val="545454"/>
                </a:solidFill>
                <a:latin typeface="Lucida Sans"/>
                <a:cs typeface="Lucida Sans"/>
              </a:rPr>
              <a:t>n</a:t>
            </a:r>
            <a:r>
              <a:rPr dirty="0" sz="1100" spc="-45">
                <a:solidFill>
                  <a:srgbClr val="545454"/>
                </a:solidFill>
                <a:latin typeface="Lucida Sans"/>
                <a:cs typeface="Lucida Sans"/>
              </a:rPr>
              <a:t>t</a:t>
            </a:r>
            <a:r>
              <a:rPr dirty="0" sz="1100" spc="-95">
                <a:solidFill>
                  <a:srgbClr val="545454"/>
                </a:solidFill>
                <a:latin typeface="Lucida Sans"/>
                <a:cs typeface="Lucida Sans"/>
              </a:rPr>
              <a:t>u</a:t>
            </a:r>
            <a:r>
              <a:rPr dirty="0" sz="1100" spc="-60">
                <a:solidFill>
                  <a:srgbClr val="545454"/>
                </a:solidFill>
                <a:latin typeface="Lucida Sans"/>
                <a:cs typeface="Lucida Sans"/>
              </a:rPr>
              <a:t>t</a:t>
            </a:r>
            <a:r>
              <a:rPr dirty="0" sz="1100" spc="-85">
                <a:solidFill>
                  <a:srgbClr val="545454"/>
                </a:solidFill>
                <a:latin typeface="Lucida Sans"/>
                <a:cs typeface="Lucida Sans"/>
              </a:rPr>
              <a:t>o</a:t>
            </a:r>
            <a:r>
              <a:rPr dirty="0" sz="1100" spc="-140">
                <a:solidFill>
                  <a:srgbClr val="545454"/>
                </a:solidFill>
                <a:latin typeface="Lucida Sans"/>
                <a:cs typeface="Lucida Sans"/>
              </a:rPr>
              <a:t>r</a:t>
            </a:r>
            <a:r>
              <a:rPr dirty="0" sz="1100" spc="-95">
                <a:solidFill>
                  <a:srgbClr val="545454"/>
                </a:solidFill>
                <a:latin typeface="Lucida Sans"/>
                <a:cs typeface="Lucida Sans"/>
              </a:rPr>
              <a:t>.</a:t>
            </a:r>
            <a:r>
              <a:rPr dirty="0" sz="1100" spc="-95">
                <a:solidFill>
                  <a:srgbClr val="545454"/>
                </a:solidFill>
                <a:latin typeface="Lucida Sans"/>
                <a:cs typeface="Lucida Sans"/>
              </a:rPr>
              <a:t>c</a:t>
            </a:r>
            <a:r>
              <a:rPr dirty="0" sz="1100" spc="-85">
                <a:solidFill>
                  <a:srgbClr val="545454"/>
                </a:solidFill>
                <a:latin typeface="Lucida Sans"/>
                <a:cs typeface="Lucida Sans"/>
              </a:rPr>
              <a:t>o</a:t>
            </a:r>
            <a:r>
              <a:rPr dirty="0" sz="1100" spc="-125">
                <a:solidFill>
                  <a:srgbClr val="545454"/>
                </a:solidFill>
                <a:latin typeface="Lucida Sans"/>
                <a:cs typeface="Lucida Sans"/>
              </a:rPr>
              <a:t>m</a:t>
            </a:r>
            <a:r>
              <a:rPr dirty="0" sz="950" spc="25">
                <a:solidFill>
                  <a:srgbClr val="545454"/>
                </a:solidFill>
                <a:latin typeface="宋体"/>
                <a:cs typeface="宋体"/>
              </a:rPr>
              <a:t>，</a:t>
            </a:r>
            <a:r>
              <a:rPr dirty="0" sz="950" spc="25">
                <a:solidFill>
                  <a:srgbClr val="545454"/>
                </a:solidFill>
                <a:latin typeface="Microsoft JhengHei"/>
                <a:cs typeface="Microsoft JhengHei"/>
              </a:rPr>
              <a:t>再看看字典如</a:t>
            </a:r>
            <a:r>
              <a:rPr dirty="0" sz="950" spc="25">
                <a:solidFill>
                  <a:srgbClr val="545454"/>
                </a:solidFill>
                <a:latin typeface="宋体"/>
                <a:cs typeface="宋体"/>
              </a:rPr>
              <a:t>何在程序</a:t>
            </a:r>
            <a:r>
              <a:rPr dirty="0" sz="950" spc="25">
                <a:solidFill>
                  <a:srgbClr val="545454"/>
                </a:solidFill>
                <a:latin typeface="Microsoft JhengHei"/>
                <a:cs typeface="Microsoft JhengHei"/>
              </a:rPr>
              <a:t>中</a:t>
            </a:r>
            <a:r>
              <a:rPr dirty="0" sz="950" spc="25">
                <a:solidFill>
                  <a:srgbClr val="545454"/>
                </a:solidFill>
                <a:latin typeface="宋体"/>
                <a:cs typeface="宋体"/>
              </a:rPr>
              <a:t>运</a:t>
            </a:r>
            <a:r>
              <a:rPr dirty="0" sz="950" spc="25">
                <a:solidFill>
                  <a:srgbClr val="545454"/>
                </a:solidFill>
                <a:latin typeface="Microsoft JhengHei"/>
                <a:cs typeface="Microsoft JhengHei"/>
              </a:rPr>
              <a:t>⾏的</a:t>
            </a:r>
            <a:r>
              <a:rPr dirty="0" sz="950" spc="25">
                <a:solidFill>
                  <a:srgbClr val="545454"/>
                </a:solidFill>
                <a:latin typeface="Tahoma"/>
                <a:cs typeface="Tahoma"/>
              </a:rPr>
              <a:t>。</a:t>
            </a:r>
            <a:endParaRPr sz="950">
              <a:latin typeface="Tahoma"/>
              <a:cs typeface="Tahoma"/>
            </a:endParaRPr>
          </a:p>
          <a:p>
            <a:pPr>
              <a:lnSpc>
                <a:spcPct val="100000"/>
              </a:lnSpc>
              <a:spcBef>
                <a:spcPts val="20"/>
              </a:spcBef>
            </a:pPr>
            <a:endParaRPr sz="1200">
              <a:latin typeface="Times New Roman"/>
              <a:cs typeface="Times New Roman"/>
            </a:endParaRPr>
          </a:p>
          <a:p>
            <a:pPr marL="12700">
              <a:lnSpc>
                <a:spcPct val="100000"/>
              </a:lnSpc>
            </a:pPr>
            <a:r>
              <a:rPr dirty="0" sz="1150" spc="20">
                <a:latin typeface="宋体"/>
                <a:cs typeface="宋体"/>
              </a:rPr>
              <a:t>遍历</a:t>
            </a:r>
            <a:r>
              <a:rPr dirty="0" sz="1150" spc="20">
                <a:latin typeface="Microsoft JhengHei"/>
                <a:cs typeface="Microsoft JhengHei"/>
              </a:rPr>
              <a:t>字典</a:t>
            </a:r>
            <a:endParaRPr sz="1150">
              <a:latin typeface="Microsoft JhengHei"/>
              <a:cs typeface="Microsoft JhengHei"/>
            </a:endParaRPr>
          </a:p>
          <a:p>
            <a:pPr>
              <a:lnSpc>
                <a:spcPct val="100000"/>
              </a:lnSpc>
              <a:spcBef>
                <a:spcPts val="10"/>
              </a:spcBef>
            </a:pPr>
            <a:endParaRPr sz="1050">
              <a:latin typeface="Times New Roman"/>
              <a:cs typeface="Times New Roman"/>
            </a:endParaRPr>
          </a:p>
          <a:p>
            <a:pPr marL="121920">
              <a:lnSpc>
                <a:spcPct val="100000"/>
              </a:lnSpc>
            </a:pPr>
            <a:r>
              <a:rPr dirty="0" sz="950" spc="25">
                <a:solidFill>
                  <a:srgbClr val="545454"/>
                </a:solidFill>
                <a:latin typeface="宋体"/>
                <a:cs typeface="宋体"/>
              </a:rPr>
              <a:t>有三种遍历字典的方法：遍历所有键值对，遍历所有键，遍历所有值。</a:t>
            </a:r>
            <a:endParaRPr sz="950">
              <a:latin typeface="宋体"/>
              <a:cs typeface="宋体"/>
            </a:endParaRPr>
          </a:p>
          <a:p>
            <a:pPr marL="121920" marR="5080">
              <a:lnSpc>
                <a:spcPct val="118500"/>
              </a:lnSpc>
            </a:pPr>
            <a:r>
              <a:rPr dirty="0" sz="950" spc="25">
                <a:solidFill>
                  <a:srgbClr val="545454"/>
                </a:solidFill>
                <a:latin typeface="宋体"/>
                <a:cs typeface="宋体"/>
              </a:rPr>
              <a:t>字典只能标记处键值对中键与值的匹配关系，而不能标记字典中的键值对顺序。如果想按顺序处理元 素，需要在循环中对键进行排序。</a:t>
            </a:r>
            <a:endParaRPr sz="950">
              <a:latin typeface="宋体"/>
              <a:cs typeface="宋体"/>
            </a:endParaRPr>
          </a:p>
          <a:p>
            <a:pPr>
              <a:lnSpc>
                <a:spcPct val="100000"/>
              </a:lnSpc>
              <a:spcBef>
                <a:spcPts val="55"/>
              </a:spcBef>
            </a:pPr>
            <a:endParaRPr sz="1050">
              <a:latin typeface="Times New Roman"/>
              <a:cs typeface="Times New Roman"/>
            </a:endParaRPr>
          </a:p>
          <a:p>
            <a:pPr marL="12700">
              <a:lnSpc>
                <a:spcPct val="100000"/>
              </a:lnSpc>
            </a:pPr>
            <a:r>
              <a:rPr dirty="0" sz="950" spc="25">
                <a:solidFill>
                  <a:srgbClr val="545454"/>
                </a:solidFill>
                <a:latin typeface="宋体"/>
                <a:cs typeface="宋体"/>
              </a:rPr>
              <a:t>遍历</a:t>
            </a:r>
            <a:r>
              <a:rPr dirty="0" sz="950" spc="25">
                <a:solidFill>
                  <a:srgbClr val="545454"/>
                </a:solidFill>
                <a:latin typeface="Microsoft JhengHei"/>
                <a:cs typeface="Microsoft JhengHei"/>
              </a:rPr>
              <a:t>所</a:t>
            </a:r>
            <a:r>
              <a:rPr dirty="0" sz="950" spc="25">
                <a:solidFill>
                  <a:srgbClr val="545454"/>
                </a:solidFill>
                <a:latin typeface="宋体"/>
                <a:cs typeface="宋体"/>
              </a:rPr>
              <a:t>有</a:t>
            </a:r>
            <a:r>
              <a:rPr dirty="0" sz="950" spc="25">
                <a:solidFill>
                  <a:srgbClr val="545454"/>
                </a:solidFill>
                <a:latin typeface="Microsoft JhengHei"/>
                <a:cs typeface="Microsoft JhengHei"/>
              </a:rPr>
              <a:t>的键</a:t>
            </a:r>
            <a:r>
              <a:rPr dirty="0" sz="950" spc="25">
                <a:solidFill>
                  <a:srgbClr val="545454"/>
                </a:solidFill>
                <a:latin typeface="宋体"/>
                <a:cs typeface="宋体"/>
              </a:rPr>
              <a:t>值</a:t>
            </a:r>
            <a:r>
              <a:rPr dirty="0" sz="950" spc="25">
                <a:solidFill>
                  <a:srgbClr val="545454"/>
                </a:solidFill>
                <a:latin typeface="Microsoft JhengHei"/>
                <a:cs typeface="Microsoft JhengHei"/>
              </a:rPr>
              <a:t>对</a:t>
            </a:r>
            <a:endParaRPr sz="950">
              <a:latin typeface="Microsoft JhengHei"/>
              <a:cs typeface="Microsoft JhengHei"/>
            </a:endParaRPr>
          </a:p>
        </p:txBody>
      </p:sp>
      <p:sp>
        <p:nvSpPr>
          <p:cNvPr id="9" name="object 9"/>
          <p:cNvSpPr txBox="1"/>
          <p:nvPr/>
        </p:nvSpPr>
        <p:spPr>
          <a:xfrm>
            <a:off x="965483" y="7747306"/>
            <a:ext cx="7689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遍历</a:t>
            </a:r>
            <a:r>
              <a:rPr dirty="0" sz="950" spc="25">
                <a:solidFill>
                  <a:srgbClr val="545454"/>
                </a:solidFill>
                <a:latin typeface="Microsoft JhengHei"/>
                <a:cs typeface="Microsoft JhengHei"/>
              </a:rPr>
              <a:t>所</a:t>
            </a:r>
            <a:r>
              <a:rPr dirty="0" sz="950" spc="25">
                <a:solidFill>
                  <a:srgbClr val="545454"/>
                </a:solidFill>
                <a:latin typeface="宋体"/>
                <a:cs typeface="宋体"/>
              </a:rPr>
              <a:t>有</a:t>
            </a:r>
            <a:r>
              <a:rPr dirty="0" sz="950" spc="25">
                <a:solidFill>
                  <a:srgbClr val="545454"/>
                </a:solidFill>
                <a:latin typeface="Microsoft JhengHei"/>
                <a:cs typeface="Microsoft JhengHei"/>
              </a:rPr>
              <a:t>的键</a:t>
            </a:r>
            <a:endParaRPr sz="950">
              <a:latin typeface="Microsoft JhengHei"/>
              <a:cs typeface="Microsoft JhengHei"/>
            </a:endParaRPr>
          </a:p>
        </p:txBody>
      </p:sp>
      <p:sp>
        <p:nvSpPr>
          <p:cNvPr id="10" name="object 10"/>
          <p:cNvSpPr txBox="1"/>
          <p:nvPr/>
        </p:nvSpPr>
        <p:spPr>
          <a:xfrm>
            <a:off x="965483" y="8814602"/>
            <a:ext cx="7689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遍历</a:t>
            </a:r>
            <a:r>
              <a:rPr dirty="0" sz="950" spc="25">
                <a:solidFill>
                  <a:srgbClr val="545454"/>
                </a:solidFill>
                <a:latin typeface="Microsoft JhengHei"/>
                <a:cs typeface="Microsoft JhengHei"/>
              </a:rPr>
              <a:t>所</a:t>
            </a:r>
            <a:r>
              <a:rPr dirty="0" sz="950" spc="25">
                <a:solidFill>
                  <a:srgbClr val="545454"/>
                </a:solidFill>
                <a:latin typeface="宋体"/>
                <a:cs typeface="宋体"/>
              </a:rPr>
              <a:t>有</a:t>
            </a:r>
            <a:r>
              <a:rPr dirty="0" sz="950" spc="25">
                <a:solidFill>
                  <a:srgbClr val="545454"/>
                </a:solidFill>
                <a:latin typeface="Microsoft JhengHei"/>
                <a:cs typeface="Microsoft JhengHei"/>
              </a:rPr>
              <a:t>的</a:t>
            </a:r>
            <a:r>
              <a:rPr dirty="0" sz="950" spc="25">
                <a:solidFill>
                  <a:srgbClr val="545454"/>
                </a:solidFill>
                <a:latin typeface="宋体"/>
                <a:cs typeface="宋体"/>
              </a:rPr>
              <a:t>值</a:t>
            </a:r>
            <a:endParaRPr sz="950">
              <a:latin typeface="宋体"/>
              <a:cs typeface="宋体"/>
            </a:endParaRPr>
          </a:p>
        </p:txBody>
      </p:sp>
      <p:sp>
        <p:nvSpPr>
          <p:cNvPr id="11" name="object 11"/>
          <p:cNvSpPr txBox="1"/>
          <p:nvPr/>
        </p:nvSpPr>
        <p:spPr>
          <a:xfrm>
            <a:off x="965483" y="9881897"/>
            <a:ext cx="12642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按照顺序遍历</a:t>
            </a:r>
            <a:r>
              <a:rPr dirty="0" sz="950" spc="25">
                <a:solidFill>
                  <a:srgbClr val="545454"/>
                </a:solidFill>
                <a:latin typeface="Microsoft JhengHei"/>
                <a:cs typeface="Microsoft JhengHei"/>
              </a:rPr>
              <a:t>所</a:t>
            </a:r>
            <a:r>
              <a:rPr dirty="0" sz="950" spc="25">
                <a:solidFill>
                  <a:srgbClr val="545454"/>
                </a:solidFill>
                <a:latin typeface="宋体"/>
                <a:cs typeface="宋体"/>
              </a:rPr>
              <a:t>有</a:t>
            </a:r>
            <a:r>
              <a:rPr dirty="0" sz="950" spc="25">
                <a:solidFill>
                  <a:srgbClr val="545454"/>
                </a:solidFill>
                <a:latin typeface="Microsoft JhengHei"/>
                <a:cs typeface="Microsoft JhengHei"/>
              </a:rPr>
              <a:t>的键</a:t>
            </a:r>
            <a:endParaRPr sz="950">
              <a:latin typeface="Microsoft JhengHei"/>
              <a:cs typeface="Microsoft JhengHei"/>
            </a:endParaRPr>
          </a:p>
        </p:txBody>
      </p:sp>
      <p:sp>
        <p:nvSpPr>
          <p:cNvPr id="12" name="object 12"/>
          <p:cNvSpPr txBox="1"/>
          <p:nvPr/>
        </p:nvSpPr>
        <p:spPr>
          <a:xfrm>
            <a:off x="978183" y="368298"/>
            <a:ext cx="5613400" cy="1219835"/>
          </a:xfrm>
          <a:prstGeom prst="rect">
            <a:avLst/>
          </a:prstGeom>
          <a:solidFill>
            <a:srgbClr val="253237"/>
          </a:solidFill>
        </p:spPr>
        <p:txBody>
          <a:bodyPr wrap="square" lIns="0" tIns="50165" rIns="0" bIns="0" rtlCol="0" vert="horz">
            <a:spAutoFit/>
          </a:bodyPr>
          <a:lstStyle/>
          <a:p>
            <a:pPr marL="149225" marR="2889250">
              <a:lnSpc>
                <a:spcPct val="117700"/>
              </a:lnSpc>
              <a:spcBef>
                <a:spcPts val="395"/>
              </a:spcBef>
            </a:pPr>
            <a:r>
              <a:rPr dirty="0" sz="850" spc="100">
                <a:solidFill>
                  <a:srgbClr val="81B0FF"/>
                </a:solidFill>
                <a:latin typeface="Arial"/>
                <a:cs typeface="Arial"/>
              </a:rPr>
              <a:t>alien_0 </a:t>
            </a:r>
            <a:r>
              <a:rPr dirty="0" sz="850" spc="-5">
                <a:solidFill>
                  <a:srgbClr val="E8ECEC"/>
                </a:solidFill>
                <a:latin typeface="Arial"/>
                <a:cs typeface="Arial"/>
              </a:rPr>
              <a:t>= </a:t>
            </a:r>
            <a:r>
              <a:rPr dirty="0" sz="850" spc="190">
                <a:solidFill>
                  <a:srgbClr val="E8ECEC"/>
                </a:solidFill>
                <a:latin typeface="Arial"/>
                <a:cs typeface="Arial"/>
              </a:rPr>
              <a:t>{</a:t>
            </a:r>
            <a:r>
              <a:rPr dirty="0" sz="850" spc="190">
                <a:solidFill>
                  <a:srgbClr val="C2E78C"/>
                </a:solidFill>
                <a:latin typeface="Arial"/>
                <a:cs typeface="Arial"/>
              </a:rPr>
              <a:t>'color'</a:t>
            </a:r>
            <a:r>
              <a:rPr dirty="0" sz="850" spc="190">
                <a:solidFill>
                  <a:srgbClr val="E8ECEC"/>
                </a:solidFill>
                <a:latin typeface="Arial"/>
                <a:cs typeface="Arial"/>
              </a:rPr>
              <a:t>: </a:t>
            </a:r>
            <a:r>
              <a:rPr dirty="0" sz="850" spc="150">
                <a:solidFill>
                  <a:srgbClr val="C2E78C"/>
                </a:solidFill>
                <a:latin typeface="Arial"/>
                <a:cs typeface="Arial"/>
              </a:rPr>
              <a:t>'green'</a:t>
            </a:r>
            <a:r>
              <a:rPr dirty="0" sz="850" spc="150">
                <a:solidFill>
                  <a:srgbClr val="E8ECEC"/>
                </a:solidFill>
                <a:latin typeface="Arial"/>
                <a:cs typeface="Arial"/>
              </a:rPr>
              <a:t>, </a:t>
            </a:r>
            <a:r>
              <a:rPr dirty="0" sz="850" spc="175">
                <a:solidFill>
                  <a:srgbClr val="C2E78C"/>
                </a:solidFill>
                <a:latin typeface="Arial"/>
                <a:cs typeface="Arial"/>
              </a:rPr>
              <a:t>'points'</a:t>
            </a:r>
            <a:r>
              <a:rPr dirty="0" sz="850" spc="175">
                <a:solidFill>
                  <a:srgbClr val="E8ECEC"/>
                </a:solidFill>
                <a:latin typeface="Arial"/>
                <a:cs typeface="Arial"/>
              </a:rPr>
              <a:t>: </a:t>
            </a:r>
            <a:r>
              <a:rPr dirty="0" sz="850" spc="110">
                <a:solidFill>
                  <a:srgbClr val="F67569"/>
                </a:solidFill>
                <a:latin typeface="Arial"/>
                <a:cs typeface="Arial"/>
              </a:rPr>
              <a:t>5</a:t>
            </a:r>
            <a:r>
              <a:rPr dirty="0" sz="850" spc="110">
                <a:solidFill>
                  <a:srgbClr val="E8ECEC"/>
                </a:solidFill>
                <a:latin typeface="Arial"/>
                <a:cs typeface="Arial"/>
              </a:rPr>
              <a:t>}  </a:t>
            </a:r>
            <a:r>
              <a:rPr dirty="0" sz="850" spc="135">
                <a:solidFill>
                  <a:srgbClr val="DECB6A"/>
                </a:solidFill>
                <a:latin typeface="Arial"/>
                <a:cs typeface="Arial"/>
              </a:rPr>
              <a:t>print</a:t>
            </a:r>
            <a:r>
              <a:rPr dirty="0" sz="850" spc="135">
                <a:solidFill>
                  <a:srgbClr val="E8ECEC"/>
                </a:solidFill>
                <a:latin typeface="Arial"/>
                <a:cs typeface="Arial"/>
              </a:rPr>
              <a:t>(</a:t>
            </a:r>
            <a:r>
              <a:rPr dirty="0" sz="850" spc="135">
                <a:solidFill>
                  <a:srgbClr val="81B0FF"/>
                </a:solidFill>
                <a:latin typeface="Arial"/>
                <a:cs typeface="Arial"/>
              </a:rPr>
              <a:t>alien_0</a:t>
            </a:r>
            <a:r>
              <a:rPr dirty="0" sz="850" spc="135">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2763520">
              <a:lnSpc>
                <a:spcPct val="117700"/>
              </a:lnSpc>
            </a:pPr>
            <a:r>
              <a:rPr dirty="0" sz="850" spc="20">
                <a:solidFill>
                  <a:srgbClr val="536E79"/>
                </a:solidFill>
                <a:latin typeface="Arial"/>
                <a:cs typeface="Arial"/>
              </a:rPr>
              <a:t># </a:t>
            </a:r>
            <a:r>
              <a:rPr dirty="0" sz="850" spc="-5">
                <a:solidFill>
                  <a:srgbClr val="536E79"/>
                </a:solidFill>
                <a:latin typeface="Arial"/>
                <a:cs typeface="Arial"/>
              </a:rPr>
              <a:t>Change </a:t>
            </a:r>
            <a:r>
              <a:rPr dirty="0" sz="850" spc="95">
                <a:solidFill>
                  <a:srgbClr val="536E79"/>
                </a:solidFill>
                <a:latin typeface="Arial"/>
                <a:cs typeface="Arial"/>
              </a:rPr>
              <a:t>the </a:t>
            </a:r>
            <a:r>
              <a:rPr dirty="0" sz="850" spc="150">
                <a:solidFill>
                  <a:srgbClr val="536E79"/>
                </a:solidFill>
                <a:latin typeface="Arial"/>
                <a:cs typeface="Arial"/>
              </a:rPr>
              <a:t>alien's </a:t>
            </a:r>
            <a:r>
              <a:rPr dirty="0" sz="850" spc="120">
                <a:solidFill>
                  <a:srgbClr val="536E79"/>
                </a:solidFill>
                <a:latin typeface="Arial"/>
                <a:cs typeface="Arial"/>
              </a:rPr>
              <a:t>color </a:t>
            </a:r>
            <a:r>
              <a:rPr dirty="0" sz="850" spc="20">
                <a:solidFill>
                  <a:srgbClr val="536E79"/>
                </a:solidFill>
                <a:latin typeface="Arial"/>
                <a:cs typeface="Arial"/>
              </a:rPr>
              <a:t>and </a:t>
            </a:r>
            <a:r>
              <a:rPr dirty="0" sz="850" spc="120">
                <a:solidFill>
                  <a:srgbClr val="536E79"/>
                </a:solidFill>
                <a:latin typeface="Arial"/>
                <a:cs typeface="Arial"/>
              </a:rPr>
              <a:t>point </a:t>
            </a:r>
            <a:r>
              <a:rPr dirty="0" sz="850" spc="114">
                <a:solidFill>
                  <a:srgbClr val="536E79"/>
                </a:solidFill>
                <a:latin typeface="Arial"/>
                <a:cs typeface="Arial"/>
              </a:rPr>
              <a:t>value.  </a:t>
            </a:r>
            <a:r>
              <a:rPr dirty="0" sz="850" spc="155">
                <a:solidFill>
                  <a:srgbClr val="81B0FF"/>
                </a:solidFill>
                <a:latin typeface="Arial"/>
                <a:cs typeface="Arial"/>
              </a:rPr>
              <a:t>alien_0</a:t>
            </a:r>
            <a:r>
              <a:rPr dirty="0" sz="850" spc="155">
                <a:solidFill>
                  <a:srgbClr val="E8ECEC"/>
                </a:solidFill>
                <a:latin typeface="Arial"/>
                <a:cs typeface="Arial"/>
              </a:rPr>
              <a:t>[</a:t>
            </a:r>
            <a:r>
              <a:rPr dirty="0" sz="850" spc="155">
                <a:solidFill>
                  <a:srgbClr val="C2E78C"/>
                </a:solidFill>
                <a:latin typeface="Arial"/>
                <a:cs typeface="Arial"/>
              </a:rPr>
              <a:t>'color'</a:t>
            </a:r>
            <a:r>
              <a:rPr dirty="0" sz="850" spc="155">
                <a:solidFill>
                  <a:srgbClr val="E8ECEC"/>
                </a:solidFill>
                <a:latin typeface="Arial"/>
                <a:cs typeface="Arial"/>
              </a:rPr>
              <a:t>] </a:t>
            </a:r>
            <a:r>
              <a:rPr dirty="0" sz="850" spc="-5">
                <a:solidFill>
                  <a:srgbClr val="E8ECEC"/>
                </a:solidFill>
                <a:latin typeface="Arial"/>
                <a:cs typeface="Arial"/>
              </a:rPr>
              <a:t>= </a:t>
            </a:r>
            <a:r>
              <a:rPr dirty="0" sz="850" spc="155">
                <a:solidFill>
                  <a:srgbClr val="C2E78C"/>
                </a:solidFill>
                <a:latin typeface="Arial"/>
                <a:cs typeface="Arial"/>
              </a:rPr>
              <a:t>'yellow'  </a:t>
            </a:r>
            <a:r>
              <a:rPr dirty="0" sz="850" spc="150">
                <a:solidFill>
                  <a:srgbClr val="81B0FF"/>
                </a:solidFill>
                <a:latin typeface="Arial"/>
                <a:cs typeface="Arial"/>
              </a:rPr>
              <a:t>alien_0</a:t>
            </a:r>
            <a:r>
              <a:rPr dirty="0" sz="850" spc="150">
                <a:solidFill>
                  <a:srgbClr val="E8ECEC"/>
                </a:solidFill>
                <a:latin typeface="Arial"/>
                <a:cs typeface="Arial"/>
              </a:rPr>
              <a:t>[</a:t>
            </a:r>
            <a:r>
              <a:rPr dirty="0" sz="850" spc="150">
                <a:solidFill>
                  <a:srgbClr val="C2E78C"/>
                </a:solidFill>
                <a:latin typeface="Arial"/>
                <a:cs typeface="Arial"/>
              </a:rPr>
              <a:t>'points'</a:t>
            </a:r>
            <a:r>
              <a:rPr dirty="0" sz="850" spc="150">
                <a:solidFill>
                  <a:srgbClr val="E8ECEC"/>
                </a:solidFill>
                <a:latin typeface="Arial"/>
                <a:cs typeface="Arial"/>
              </a:rPr>
              <a:t>] </a:t>
            </a:r>
            <a:r>
              <a:rPr dirty="0" sz="850" spc="-5">
                <a:solidFill>
                  <a:srgbClr val="E8ECEC"/>
                </a:solidFill>
                <a:latin typeface="Arial"/>
                <a:cs typeface="Arial"/>
              </a:rPr>
              <a:t>= </a:t>
            </a:r>
            <a:r>
              <a:rPr dirty="0" sz="850" spc="35">
                <a:solidFill>
                  <a:srgbClr val="E8ECEC"/>
                </a:solidFill>
                <a:latin typeface="Arial"/>
                <a:cs typeface="Arial"/>
              </a:rPr>
              <a:t> </a:t>
            </a:r>
            <a:r>
              <a:rPr dirty="0" sz="850" spc="20">
                <a:solidFill>
                  <a:srgbClr val="F67569"/>
                </a:solidFill>
                <a:latin typeface="Arial"/>
                <a:cs typeface="Arial"/>
              </a:rPr>
              <a:t>10</a:t>
            </a:r>
            <a:endParaRPr sz="850">
              <a:latin typeface="Arial"/>
              <a:cs typeface="Arial"/>
            </a:endParaRPr>
          </a:p>
          <a:p>
            <a:pPr marL="149225">
              <a:lnSpc>
                <a:spcPct val="100000"/>
              </a:lnSpc>
              <a:spcBef>
                <a:spcPts val="180"/>
              </a:spcBef>
            </a:pPr>
            <a:r>
              <a:rPr dirty="0" sz="850" spc="135">
                <a:solidFill>
                  <a:srgbClr val="DECB6A"/>
                </a:solidFill>
                <a:latin typeface="Arial"/>
                <a:cs typeface="Arial"/>
              </a:rPr>
              <a:t>print</a:t>
            </a:r>
            <a:r>
              <a:rPr dirty="0" sz="850" spc="135">
                <a:solidFill>
                  <a:srgbClr val="E8ECEC"/>
                </a:solidFill>
                <a:latin typeface="Arial"/>
                <a:cs typeface="Arial"/>
              </a:rPr>
              <a:t>(</a:t>
            </a:r>
            <a:r>
              <a:rPr dirty="0" sz="850" spc="135">
                <a:solidFill>
                  <a:srgbClr val="81B0FF"/>
                </a:solidFill>
                <a:latin typeface="Arial"/>
                <a:cs typeface="Arial"/>
              </a:rPr>
              <a:t>alien_0</a:t>
            </a:r>
            <a:r>
              <a:rPr dirty="0" sz="850" spc="135">
                <a:solidFill>
                  <a:srgbClr val="E8ECEC"/>
                </a:solidFill>
                <a:latin typeface="Arial"/>
                <a:cs typeface="Arial"/>
              </a:rPr>
              <a:t>)</a:t>
            </a:r>
            <a:endParaRPr sz="850">
              <a:latin typeface="Arial"/>
              <a:cs typeface="Arial"/>
            </a:endParaRPr>
          </a:p>
        </p:txBody>
      </p:sp>
      <p:sp>
        <p:nvSpPr>
          <p:cNvPr id="13" name="object 13"/>
          <p:cNvSpPr txBox="1"/>
          <p:nvPr/>
        </p:nvSpPr>
        <p:spPr>
          <a:xfrm>
            <a:off x="978183" y="2874538"/>
            <a:ext cx="5613400" cy="762635"/>
          </a:xfrm>
          <a:prstGeom prst="rect">
            <a:avLst/>
          </a:prstGeom>
          <a:solidFill>
            <a:srgbClr val="253237"/>
          </a:solidFill>
        </p:spPr>
        <p:txBody>
          <a:bodyPr wrap="square" lIns="0" tIns="50165" rIns="0" bIns="0" rtlCol="0" vert="horz">
            <a:spAutoFit/>
          </a:bodyPr>
          <a:lstStyle/>
          <a:p>
            <a:pPr marL="149225" marR="2889250">
              <a:lnSpc>
                <a:spcPct val="117700"/>
              </a:lnSpc>
              <a:spcBef>
                <a:spcPts val="395"/>
              </a:spcBef>
            </a:pPr>
            <a:r>
              <a:rPr dirty="0" sz="850" spc="100">
                <a:solidFill>
                  <a:srgbClr val="81B0FF"/>
                </a:solidFill>
                <a:latin typeface="Arial"/>
                <a:cs typeface="Arial"/>
              </a:rPr>
              <a:t>alien_0 </a:t>
            </a:r>
            <a:r>
              <a:rPr dirty="0" sz="850" spc="-5">
                <a:solidFill>
                  <a:srgbClr val="E8ECEC"/>
                </a:solidFill>
                <a:latin typeface="Arial"/>
                <a:cs typeface="Arial"/>
              </a:rPr>
              <a:t>= </a:t>
            </a:r>
            <a:r>
              <a:rPr dirty="0" sz="850" spc="190">
                <a:solidFill>
                  <a:srgbClr val="E8ECEC"/>
                </a:solidFill>
                <a:latin typeface="Arial"/>
                <a:cs typeface="Arial"/>
              </a:rPr>
              <a:t>{</a:t>
            </a:r>
            <a:r>
              <a:rPr dirty="0" sz="850" spc="190">
                <a:solidFill>
                  <a:srgbClr val="C2E78C"/>
                </a:solidFill>
                <a:latin typeface="Arial"/>
                <a:cs typeface="Arial"/>
              </a:rPr>
              <a:t>'color'</a:t>
            </a:r>
            <a:r>
              <a:rPr dirty="0" sz="850" spc="190">
                <a:solidFill>
                  <a:srgbClr val="E8ECEC"/>
                </a:solidFill>
                <a:latin typeface="Arial"/>
                <a:cs typeface="Arial"/>
              </a:rPr>
              <a:t>: </a:t>
            </a:r>
            <a:r>
              <a:rPr dirty="0" sz="850" spc="150">
                <a:solidFill>
                  <a:srgbClr val="C2E78C"/>
                </a:solidFill>
                <a:latin typeface="Arial"/>
                <a:cs typeface="Arial"/>
              </a:rPr>
              <a:t>'green'</a:t>
            </a:r>
            <a:r>
              <a:rPr dirty="0" sz="850" spc="150">
                <a:solidFill>
                  <a:srgbClr val="E8ECEC"/>
                </a:solidFill>
                <a:latin typeface="Arial"/>
                <a:cs typeface="Arial"/>
              </a:rPr>
              <a:t>, </a:t>
            </a:r>
            <a:r>
              <a:rPr dirty="0" sz="850" spc="175">
                <a:solidFill>
                  <a:srgbClr val="C2E78C"/>
                </a:solidFill>
                <a:latin typeface="Arial"/>
                <a:cs typeface="Arial"/>
              </a:rPr>
              <a:t>'points'</a:t>
            </a:r>
            <a:r>
              <a:rPr dirty="0" sz="850" spc="175">
                <a:solidFill>
                  <a:srgbClr val="E8ECEC"/>
                </a:solidFill>
                <a:latin typeface="Arial"/>
                <a:cs typeface="Arial"/>
              </a:rPr>
              <a:t>: </a:t>
            </a:r>
            <a:r>
              <a:rPr dirty="0" sz="850" spc="110">
                <a:solidFill>
                  <a:srgbClr val="F67569"/>
                </a:solidFill>
                <a:latin typeface="Arial"/>
                <a:cs typeface="Arial"/>
              </a:rPr>
              <a:t>5</a:t>
            </a:r>
            <a:r>
              <a:rPr dirty="0" sz="850" spc="110">
                <a:solidFill>
                  <a:srgbClr val="E8ECEC"/>
                </a:solidFill>
                <a:latin typeface="Arial"/>
                <a:cs typeface="Arial"/>
              </a:rPr>
              <a:t>}  </a:t>
            </a:r>
            <a:r>
              <a:rPr dirty="0" sz="850" spc="135">
                <a:solidFill>
                  <a:srgbClr val="DECB6A"/>
                </a:solidFill>
                <a:latin typeface="Arial"/>
                <a:cs typeface="Arial"/>
              </a:rPr>
              <a:t>print</a:t>
            </a:r>
            <a:r>
              <a:rPr dirty="0" sz="850" spc="135">
                <a:solidFill>
                  <a:srgbClr val="E8ECEC"/>
                </a:solidFill>
                <a:latin typeface="Arial"/>
                <a:cs typeface="Arial"/>
              </a:rPr>
              <a:t>(</a:t>
            </a:r>
            <a:r>
              <a:rPr dirty="0" sz="850" spc="135">
                <a:solidFill>
                  <a:srgbClr val="81B0FF"/>
                </a:solidFill>
                <a:latin typeface="Arial"/>
                <a:cs typeface="Arial"/>
              </a:rPr>
              <a:t>alien_0</a:t>
            </a:r>
            <a:r>
              <a:rPr dirty="0" sz="850" spc="135">
                <a:solidFill>
                  <a:srgbClr val="E8ECEC"/>
                </a:solidFill>
                <a:latin typeface="Arial"/>
                <a:cs typeface="Arial"/>
              </a:rPr>
              <a:t>)</a:t>
            </a:r>
            <a:endParaRPr sz="850">
              <a:latin typeface="Arial"/>
              <a:cs typeface="Arial"/>
            </a:endParaRPr>
          </a:p>
          <a:p>
            <a:pPr marL="149225" marR="4140835">
              <a:lnSpc>
                <a:spcPct val="117700"/>
              </a:lnSpc>
            </a:pPr>
            <a:r>
              <a:rPr dirty="0" sz="850" spc="110">
                <a:solidFill>
                  <a:srgbClr val="C791E9"/>
                </a:solidFill>
                <a:latin typeface="Arial"/>
                <a:cs typeface="Arial"/>
              </a:rPr>
              <a:t>del </a:t>
            </a:r>
            <a:r>
              <a:rPr dirty="0" sz="850" spc="150">
                <a:solidFill>
                  <a:srgbClr val="81B0FF"/>
                </a:solidFill>
                <a:latin typeface="Arial"/>
                <a:cs typeface="Arial"/>
              </a:rPr>
              <a:t>alien_0</a:t>
            </a:r>
            <a:r>
              <a:rPr dirty="0" sz="850" spc="150">
                <a:solidFill>
                  <a:srgbClr val="E8ECEC"/>
                </a:solidFill>
                <a:latin typeface="Arial"/>
                <a:cs typeface="Arial"/>
              </a:rPr>
              <a:t>[</a:t>
            </a:r>
            <a:r>
              <a:rPr dirty="0" sz="850" spc="150">
                <a:solidFill>
                  <a:srgbClr val="C2E78C"/>
                </a:solidFill>
                <a:latin typeface="Arial"/>
                <a:cs typeface="Arial"/>
              </a:rPr>
              <a:t>'points'</a:t>
            </a:r>
            <a:r>
              <a:rPr dirty="0" sz="850" spc="150">
                <a:solidFill>
                  <a:srgbClr val="E8ECEC"/>
                </a:solidFill>
                <a:latin typeface="Arial"/>
                <a:cs typeface="Arial"/>
              </a:rPr>
              <a:t>]  </a:t>
            </a:r>
            <a:r>
              <a:rPr dirty="0" sz="850" spc="135">
                <a:solidFill>
                  <a:srgbClr val="DECB6A"/>
                </a:solidFill>
                <a:latin typeface="Arial"/>
                <a:cs typeface="Arial"/>
              </a:rPr>
              <a:t>print</a:t>
            </a:r>
            <a:r>
              <a:rPr dirty="0" sz="850" spc="135">
                <a:solidFill>
                  <a:srgbClr val="E8ECEC"/>
                </a:solidFill>
                <a:latin typeface="Arial"/>
                <a:cs typeface="Arial"/>
              </a:rPr>
              <a:t>(</a:t>
            </a:r>
            <a:r>
              <a:rPr dirty="0" sz="850" spc="135">
                <a:solidFill>
                  <a:srgbClr val="81B0FF"/>
                </a:solidFill>
                <a:latin typeface="Arial"/>
                <a:cs typeface="Arial"/>
              </a:rPr>
              <a:t>alien_0</a:t>
            </a:r>
            <a:r>
              <a:rPr dirty="0" sz="850" spc="135">
                <a:solidFill>
                  <a:srgbClr val="E8ECEC"/>
                </a:solidFill>
                <a:latin typeface="Arial"/>
                <a:cs typeface="Arial"/>
              </a:rPr>
              <a:t>)</a:t>
            </a:r>
            <a:endParaRPr sz="850">
              <a:latin typeface="Arial"/>
              <a:cs typeface="Arial"/>
            </a:endParaRPr>
          </a:p>
        </p:txBody>
      </p:sp>
      <p:sp>
        <p:nvSpPr>
          <p:cNvPr id="14" name="object 14"/>
          <p:cNvSpPr txBox="1"/>
          <p:nvPr/>
        </p:nvSpPr>
        <p:spPr>
          <a:xfrm>
            <a:off x="978183" y="5752425"/>
            <a:ext cx="5613400" cy="1839595"/>
          </a:xfrm>
          <a:prstGeom prst="rect">
            <a:avLst/>
          </a:prstGeom>
          <a:solidFill>
            <a:srgbClr val="253237"/>
          </a:solidFill>
        </p:spPr>
        <p:txBody>
          <a:bodyPr wrap="square" lIns="0" tIns="59690" rIns="0" bIns="0" rtlCol="0" vert="horz">
            <a:spAutoFit/>
          </a:bodyPr>
          <a:lstStyle/>
          <a:p>
            <a:pPr marL="149225" marR="3201670">
              <a:lnSpc>
                <a:spcPct val="117700"/>
              </a:lnSpc>
              <a:spcBef>
                <a:spcPts val="470"/>
              </a:spcBef>
            </a:pPr>
            <a:r>
              <a:rPr dirty="0" sz="850" spc="20">
                <a:solidFill>
                  <a:srgbClr val="536E79"/>
                </a:solidFill>
                <a:latin typeface="Arial"/>
                <a:cs typeface="Arial"/>
              </a:rPr>
              <a:t># </a:t>
            </a:r>
            <a:r>
              <a:rPr dirty="0" sz="850" spc="85">
                <a:solidFill>
                  <a:srgbClr val="536E79"/>
                </a:solidFill>
                <a:latin typeface="Arial"/>
                <a:cs typeface="Arial"/>
              </a:rPr>
              <a:t>Store </a:t>
            </a:r>
            <a:r>
              <a:rPr dirty="0" sz="850" spc="100">
                <a:solidFill>
                  <a:srgbClr val="536E79"/>
                </a:solidFill>
                <a:latin typeface="Arial"/>
                <a:cs typeface="Arial"/>
              </a:rPr>
              <a:t>people's </a:t>
            </a:r>
            <a:r>
              <a:rPr dirty="0" sz="850" spc="140">
                <a:solidFill>
                  <a:srgbClr val="536E79"/>
                </a:solidFill>
                <a:latin typeface="Arial"/>
                <a:cs typeface="Arial"/>
              </a:rPr>
              <a:t>favorite </a:t>
            </a:r>
            <a:r>
              <a:rPr dirty="0" sz="850" spc="75">
                <a:solidFill>
                  <a:srgbClr val="536E79"/>
                </a:solidFill>
                <a:latin typeface="Arial"/>
                <a:cs typeface="Arial"/>
              </a:rPr>
              <a:t>languages.  </a:t>
            </a:r>
            <a:r>
              <a:rPr dirty="0" sz="850" spc="65">
                <a:solidFill>
                  <a:srgbClr val="81B0FF"/>
                </a:solidFill>
                <a:latin typeface="Arial"/>
                <a:cs typeface="Arial"/>
              </a:rPr>
              <a:t>fav_languages  </a:t>
            </a:r>
            <a:r>
              <a:rPr dirty="0" sz="850" spc="-5">
                <a:solidFill>
                  <a:srgbClr val="E8ECEC"/>
                </a:solidFill>
                <a:latin typeface="Arial"/>
                <a:cs typeface="Arial"/>
              </a:rPr>
              <a:t>=</a:t>
            </a:r>
            <a:r>
              <a:rPr dirty="0" sz="850" spc="85">
                <a:solidFill>
                  <a:srgbClr val="E8ECEC"/>
                </a:solidFill>
                <a:latin typeface="Arial"/>
                <a:cs typeface="Arial"/>
              </a:rPr>
              <a:t> </a:t>
            </a:r>
            <a:r>
              <a:rPr dirty="0" sz="850" spc="204">
                <a:solidFill>
                  <a:srgbClr val="E8ECEC"/>
                </a:solidFill>
                <a:latin typeface="Arial"/>
                <a:cs typeface="Arial"/>
              </a:rPr>
              <a:t>{</a:t>
            </a:r>
            <a:endParaRPr sz="850">
              <a:latin typeface="Arial"/>
              <a:cs typeface="Arial"/>
            </a:endParaRPr>
          </a:p>
          <a:p>
            <a:pPr marL="399415">
              <a:lnSpc>
                <a:spcPct val="100000"/>
              </a:lnSpc>
              <a:spcBef>
                <a:spcPts val="180"/>
              </a:spcBef>
            </a:pPr>
            <a:r>
              <a:rPr dirty="0" sz="850" spc="204">
                <a:solidFill>
                  <a:srgbClr val="C2E78C"/>
                </a:solidFill>
                <a:latin typeface="Arial"/>
                <a:cs typeface="Arial"/>
              </a:rPr>
              <a:t>'jen'</a:t>
            </a:r>
            <a:r>
              <a:rPr dirty="0" sz="850" spc="204">
                <a:solidFill>
                  <a:srgbClr val="E8ECEC"/>
                </a:solidFill>
                <a:latin typeface="Arial"/>
                <a:cs typeface="Arial"/>
              </a:rPr>
              <a:t>:</a:t>
            </a:r>
            <a:r>
              <a:rPr dirty="0" sz="850" spc="190">
                <a:solidFill>
                  <a:srgbClr val="E8ECEC"/>
                </a:solidFill>
                <a:latin typeface="Arial"/>
                <a:cs typeface="Arial"/>
              </a:rPr>
              <a:t> </a:t>
            </a:r>
            <a:r>
              <a:rPr dirty="0" sz="850" spc="145">
                <a:solidFill>
                  <a:srgbClr val="C2E78C"/>
                </a:solidFill>
                <a:latin typeface="Arial"/>
                <a:cs typeface="Arial"/>
              </a:rPr>
              <a:t>'python'</a:t>
            </a:r>
            <a:r>
              <a:rPr dirty="0" sz="850" spc="145">
                <a:solidFill>
                  <a:srgbClr val="E8ECEC"/>
                </a:solidFill>
                <a:latin typeface="Arial"/>
                <a:cs typeface="Arial"/>
              </a:rPr>
              <a:t>,</a:t>
            </a:r>
            <a:endParaRPr sz="850">
              <a:latin typeface="Arial"/>
              <a:cs typeface="Arial"/>
            </a:endParaRPr>
          </a:p>
          <a:p>
            <a:pPr marL="399415">
              <a:lnSpc>
                <a:spcPct val="100000"/>
              </a:lnSpc>
              <a:spcBef>
                <a:spcPts val="180"/>
              </a:spcBef>
            </a:pPr>
            <a:r>
              <a:rPr dirty="0" sz="850" spc="155">
                <a:solidFill>
                  <a:srgbClr val="C2E78C"/>
                </a:solidFill>
                <a:latin typeface="Arial"/>
                <a:cs typeface="Arial"/>
              </a:rPr>
              <a:t>'sarah'</a:t>
            </a:r>
            <a:r>
              <a:rPr dirty="0" sz="850" spc="155">
                <a:solidFill>
                  <a:srgbClr val="E8ECEC"/>
                </a:solidFill>
                <a:latin typeface="Arial"/>
                <a:cs typeface="Arial"/>
              </a:rPr>
              <a:t>:</a:t>
            </a:r>
            <a:r>
              <a:rPr dirty="0" sz="850" spc="160">
                <a:solidFill>
                  <a:srgbClr val="E8ECEC"/>
                </a:solidFill>
                <a:latin typeface="Arial"/>
                <a:cs typeface="Arial"/>
              </a:rPr>
              <a:t> </a:t>
            </a:r>
            <a:r>
              <a:rPr dirty="0" sz="850" spc="245">
                <a:solidFill>
                  <a:srgbClr val="C2E78C"/>
                </a:solidFill>
                <a:latin typeface="Arial"/>
                <a:cs typeface="Arial"/>
              </a:rPr>
              <a:t>'c'</a:t>
            </a:r>
            <a:r>
              <a:rPr dirty="0" sz="850" spc="245">
                <a:solidFill>
                  <a:srgbClr val="E8ECEC"/>
                </a:solidFill>
                <a:latin typeface="Arial"/>
                <a:cs typeface="Arial"/>
              </a:rPr>
              <a:t>,</a:t>
            </a:r>
            <a:endParaRPr sz="850">
              <a:latin typeface="Arial"/>
              <a:cs typeface="Arial"/>
            </a:endParaRPr>
          </a:p>
          <a:p>
            <a:pPr marL="399415">
              <a:lnSpc>
                <a:spcPct val="100000"/>
              </a:lnSpc>
              <a:spcBef>
                <a:spcPts val="180"/>
              </a:spcBef>
            </a:pPr>
            <a:r>
              <a:rPr dirty="0" sz="850" spc="120">
                <a:solidFill>
                  <a:srgbClr val="C2E78C"/>
                </a:solidFill>
                <a:latin typeface="Arial"/>
                <a:cs typeface="Arial"/>
              </a:rPr>
              <a:t>'edward'</a:t>
            </a:r>
            <a:r>
              <a:rPr dirty="0" sz="850" spc="120">
                <a:solidFill>
                  <a:srgbClr val="E8ECEC"/>
                </a:solidFill>
                <a:latin typeface="Arial"/>
                <a:cs typeface="Arial"/>
              </a:rPr>
              <a:t>:</a:t>
            </a:r>
            <a:r>
              <a:rPr dirty="0" sz="850" spc="160">
                <a:solidFill>
                  <a:srgbClr val="E8ECEC"/>
                </a:solidFill>
                <a:latin typeface="Arial"/>
                <a:cs typeface="Arial"/>
              </a:rPr>
              <a:t> </a:t>
            </a:r>
            <a:r>
              <a:rPr dirty="0" sz="850" spc="175">
                <a:solidFill>
                  <a:srgbClr val="C2E78C"/>
                </a:solidFill>
                <a:latin typeface="Arial"/>
                <a:cs typeface="Arial"/>
              </a:rPr>
              <a:t>'ruby'</a:t>
            </a:r>
            <a:r>
              <a:rPr dirty="0" sz="850" spc="175">
                <a:solidFill>
                  <a:srgbClr val="E8ECEC"/>
                </a:solidFill>
                <a:latin typeface="Arial"/>
                <a:cs typeface="Arial"/>
              </a:rPr>
              <a:t>,</a:t>
            </a:r>
            <a:endParaRPr sz="850">
              <a:latin typeface="Arial"/>
              <a:cs typeface="Arial"/>
            </a:endParaRPr>
          </a:p>
          <a:p>
            <a:pPr marL="399415">
              <a:lnSpc>
                <a:spcPct val="100000"/>
              </a:lnSpc>
              <a:spcBef>
                <a:spcPts val="180"/>
              </a:spcBef>
            </a:pPr>
            <a:r>
              <a:rPr dirty="0" sz="850" spc="220">
                <a:solidFill>
                  <a:srgbClr val="C2E78C"/>
                </a:solidFill>
                <a:latin typeface="Arial"/>
                <a:cs typeface="Arial"/>
              </a:rPr>
              <a:t>'phil'</a:t>
            </a:r>
            <a:r>
              <a:rPr dirty="0" sz="850" spc="220">
                <a:solidFill>
                  <a:srgbClr val="E8ECEC"/>
                </a:solidFill>
                <a:latin typeface="Arial"/>
                <a:cs typeface="Arial"/>
              </a:rPr>
              <a:t>:</a:t>
            </a:r>
            <a:r>
              <a:rPr dirty="0" sz="850" spc="200">
                <a:solidFill>
                  <a:srgbClr val="E8ECEC"/>
                </a:solidFill>
                <a:latin typeface="Arial"/>
                <a:cs typeface="Arial"/>
              </a:rPr>
              <a:t> </a:t>
            </a:r>
            <a:r>
              <a:rPr dirty="0" sz="850" spc="130">
                <a:solidFill>
                  <a:srgbClr val="C2E78C"/>
                </a:solidFill>
                <a:latin typeface="Arial"/>
                <a:cs typeface="Arial"/>
              </a:rPr>
              <a:t>'python'</a:t>
            </a:r>
            <a:endParaRPr sz="850">
              <a:latin typeface="Arial"/>
              <a:cs typeface="Arial"/>
            </a:endParaRPr>
          </a:p>
          <a:p>
            <a:pPr marL="399415">
              <a:lnSpc>
                <a:spcPct val="100000"/>
              </a:lnSpc>
              <a:spcBef>
                <a:spcPts val="180"/>
              </a:spcBef>
            </a:pPr>
            <a:r>
              <a:rPr dirty="0" sz="850" spc="204">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20">
                <a:solidFill>
                  <a:srgbClr val="536E79"/>
                </a:solidFill>
                <a:latin typeface="Arial"/>
                <a:cs typeface="Arial"/>
              </a:rPr>
              <a:t>#  </a:t>
            </a:r>
            <a:r>
              <a:rPr dirty="0" sz="850" spc="-40">
                <a:solidFill>
                  <a:srgbClr val="536E79"/>
                </a:solidFill>
                <a:latin typeface="Arial"/>
                <a:cs typeface="Arial"/>
              </a:rPr>
              <a:t>Show   </a:t>
            </a:r>
            <a:r>
              <a:rPr dirty="0" sz="850" spc="30">
                <a:solidFill>
                  <a:srgbClr val="536E79"/>
                </a:solidFill>
                <a:latin typeface="Arial"/>
                <a:cs typeface="Arial"/>
              </a:rPr>
              <a:t>each  </a:t>
            </a:r>
            <a:r>
              <a:rPr dirty="0" sz="850" spc="90">
                <a:solidFill>
                  <a:srgbClr val="536E79"/>
                </a:solidFill>
                <a:latin typeface="Arial"/>
                <a:cs typeface="Arial"/>
              </a:rPr>
              <a:t>person's  </a:t>
            </a:r>
            <a:r>
              <a:rPr dirty="0" sz="850" spc="140">
                <a:solidFill>
                  <a:srgbClr val="536E79"/>
                </a:solidFill>
                <a:latin typeface="Arial"/>
                <a:cs typeface="Arial"/>
              </a:rPr>
              <a:t>favorite</a:t>
            </a:r>
            <a:r>
              <a:rPr dirty="0" sz="850" spc="-45">
                <a:solidFill>
                  <a:srgbClr val="536E79"/>
                </a:solidFill>
                <a:latin typeface="Arial"/>
                <a:cs typeface="Arial"/>
              </a:rPr>
              <a:t> </a:t>
            </a:r>
            <a:r>
              <a:rPr dirty="0" sz="850" spc="75">
                <a:solidFill>
                  <a:srgbClr val="536E79"/>
                </a:solidFill>
                <a:latin typeface="Arial"/>
                <a:cs typeface="Arial"/>
              </a:rPr>
              <a:t>language.</a:t>
            </a:r>
            <a:endParaRPr sz="850">
              <a:latin typeface="Arial"/>
              <a:cs typeface="Arial"/>
            </a:endParaRPr>
          </a:p>
          <a:p>
            <a:pPr marL="399415" marR="2701925" indent="-250825">
              <a:lnSpc>
                <a:spcPct val="117700"/>
              </a:lnSpc>
            </a:pPr>
            <a:r>
              <a:rPr dirty="0" sz="850" spc="160">
                <a:solidFill>
                  <a:srgbClr val="C791E9"/>
                </a:solidFill>
                <a:latin typeface="Arial"/>
                <a:cs typeface="Arial"/>
              </a:rPr>
              <a:t>for </a:t>
            </a:r>
            <a:r>
              <a:rPr dirty="0" sz="850" spc="15">
                <a:solidFill>
                  <a:srgbClr val="81B0FF"/>
                </a:solidFill>
                <a:latin typeface="Arial"/>
                <a:cs typeface="Arial"/>
              </a:rPr>
              <a:t>name</a:t>
            </a:r>
            <a:r>
              <a:rPr dirty="0" sz="850" spc="15">
                <a:solidFill>
                  <a:srgbClr val="E8ECEC"/>
                </a:solidFill>
                <a:latin typeface="Arial"/>
                <a:cs typeface="Arial"/>
              </a:rPr>
              <a:t>, </a:t>
            </a:r>
            <a:r>
              <a:rPr dirty="0" sz="850" spc="55">
                <a:solidFill>
                  <a:srgbClr val="81B0FF"/>
                </a:solidFill>
                <a:latin typeface="Arial"/>
                <a:cs typeface="Arial"/>
              </a:rPr>
              <a:t>language </a:t>
            </a:r>
            <a:r>
              <a:rPr dirty="0" sz="850" spc="160">
                <a:solidFill>
                  <a:srgbClr val="C791E9"/>
                </a:solidFill>
                <a:latin typeface="Arial"/>
                <a:cs typeface="Arial"/>
              </a:rPr>
              <a:t>in </a:t>
            </a:r>
            <a:r>
              <a:rPr dirty="0" sz="850" spc="100">
                <a:solidFill>
                  <a:srgbClr val="81B0FF"/>
                </a:solidFill>
                <a:latin typeface="Arial"/>
                <a:cs typeface="Arial"/>
              </a:rPr>
              <a:t>fav_languages</a:t>
            </a:r>
            <a:r>
              <a:rPr dirty="0" sz="850" spc="100">
                <a:solidFill>
                  <a:srgbClr val="E8ECEC"/>
                </a:solidFill>
                <a:latin typeface="Arial"/>
                <a:cs typeface="Arial"/>
              </a:rPr>
              <a:t>.</a:t>
            </a:r>
            <a:r>
              <a:rPr dirty="0" sz="850" spc="100">
                <a:solidFill>
                  <a:srgbClr val="80CBAE"/>
                </a:solidFill>
                <a:latin typeface="Arial"/>
                <a:cs typeface="Arial"/>
              </a:rPr>
              <a:t>items</a:t>
            </a:r>
            <a:r>
              <a:rPr dirty="0" sz="850" spc="100">
                <a:solidFill>
                  <a:srgbClr val="E8ECEC"/>
                </a:solidFill>
                <a:latin typeface="Arial"/>
                <a:cs typeface="Arial"/>
              </a:rPr>
              <a:t>():  </a:t>
            </a:r>
            <a:r>
              <a:rPr dirty="0" sz="850" spc="85">
                <a:solidFill>
                  <a:srgbClr val="DECB6A"/>
                </a:solidFill>
                <a:latin typeface="Arial"/>
                <a:cs typeface="Arial"/>
              </a:rPr>
              <a:t>print</a:t>
            </a:r>
            <a:r>
              <a:rPr dirty="0" sz="850" spc="85">
                <a:solidFill>
                  <a:srgbClr val="E8ECEC"/>
                </a:solidFill>
                <a:latin typeface="Arial"/>
                <a:cs typeface="Arial"/>
              </a:rPr>
              <a:t>(</a:t>
            </a:r>
            <a:r>
              <a:rPr dirty="0" sz="850" spc="85">
                <a:solidFill>
                  <a:srgbClr val="81B0FF"/>
                </a:solidFill>
                <a:latin typeface="Arial"/>
                <a:cs typeface="Arial"/>
              </a:rPr>
              <a:t>name </a:t>
            </a:r>
            <a:r>
              <a:rPr dirty="0" sz="850" spc="-5">
                <a:solidFill>
                  <a:srgbClr val="E8ECEC"/>
                </a:solidFill>
                <a:latin typeface="Arial"/>
                <a:cs typeface="Arial"/>
              </a:rPr>
              <a:t>+  </a:t>
            </a:r>
            <a:r>
              <a:rPr dirty="0" sz="850" spc="220">
                <a:solidFill>
                  <a:srgbClr val="C2E78C"/>
                </a:solidFill>
                <a:latin typeface="Arial"/>
                <a:cs typeface="Arial"/>
              </a:rPr>
              <a:t>": </a:t>
            </a:r>
            <a:r>
              <a:rPr dirty="0" sz="850" spc="190">
                <a:solidFill>
                  <a:srgbClr val="C2E78C"/>
                </a:solidFill>
                <a:latin typeface="Arial"/>
                <a:cs typeface="Arial"/>
              </a:rPr>
              <a:t>" </a:t>
            </a:r>
            <a:r>
              <a:rPr dirty="0" sz="850" spc="-5">
                <a:solidFill>
                  <a:srgbClr val="E8ECEC"/>
                </a:solidFill>
                <a:latin typeface="Arial"/>
                <a:cs typeface="Arial"/>
              </a:rPr>
              <a:t>+  </a:t>
            </a:r>
            <a:r>
              <a:rPr dirty="0" sz="850" spc="15">
                <a:solidFill>
                  <a:srgbClr val="E8ECEC"/>
                </a:solidFill>
                <a:latin typeface="Arial"/>
                <a:cs typeface="Arial"/>
              </a:rPr>
              <a:t> </a:t>
            </a:r>
            <a:r>
              <a:rPr dirty="0" sz="850" spc="70">
                <a:solidFill>
                  <a:srgbClr val="81B0FF"/>
                </a:solidFill>
                <a:latin typeface="Arial"/>
                <a:cs typeface="Arial"/>
              </a:rPr>
              <a:t>language</a:t>
            </a:r>
            <a:r>
              <a:rPr dirty="0" sz="850" spc="70">
                <a:solidFill>
                  <a:srgbClr val="E8ECEC"/>
                </a:solidFill>
                <a:latin typeface="Arial"/>
                <a:cs typeface="Arial"/>
              </a:rPr>
              <a:t>)</a:t>
            </a:r>
            <a:endParaRPr sz="850">
              <a:latin typeface="Arial"/>
              <a:cs typeface="Arial"/>
            </a:endParaRPr>
          </a:p>
        </p:txBody>
      </p:sp>
      <p:sp>
        <p:nvSpPr>
          <p:cNvPr id="15" name="object 15"/>
          <p:cNvSpPr txBox="1"/>
          <p:nvPr/>
        </p:nvSpPr>
        <p:spPr>
          <a:xfrm>
            <a:off x="978183" y="8049017"/>
            <a:ext cx="5613400" cy="610235"/>
          </a:xfrm>
          <a:prstGeom prst="rect">
            <a:avLst/>
          </a:prstGeom>
          <a:solidFill>
            <a:srgbClr val="253237"/>
          </a:solidFill>
        </p:spPr>
        <p:txBody>
          <a:bodyPr wrap="square" lIns="0" tIns="50165" rIns="0" bIns="0" rtlCol="0" vert="horz">
            <a:spAutoFit/>
          </a:bodyPr>
          <a:lstStyle/>
          <a:p>
            <a:pPr marL="149225" marR="3013710">
              <a:lnSpc>
                <a:spcPct val="117700"/>
              </a:lnSpc>
              <a:spcBef>
                <a:spcPts val="395"/>
              </a:spcBef>
            </a:pPr>
            <a:r>
              <a:rPr dirty="0" sz="850" spc="20">
                <a:solidFill>
                  <a:srgbClr val="536E79"/>
                </a:solidFill>
                <a:latin typeface="Arial"/>
                <a:cs typeface="Arial"/>
              </a:rPr>
              <a:t># </a:t>
            </a:r>
            <a:r>
              <a:rPr dirty="0" sz="850" spc="-40">
                <a:solidFill>
                  <a:srgbClr val="536E79"/>
                </a:solidFill>
                <a:latin typeface="Arial"/>
                <a:cs typeface="Arial"/>
              </a:rPr>
              <a:t>Show </a:t>
            </a:r>
            <a:r>
              <a:rPr dirty="0" sz="850" spc="55">
                <a:solidFill>
                  <a:srgbClr val="536E79"/>
                </a:solidFill>
                <a:latin typeface="Arial"/>
                <a:cs typeface="Arial"/>
              </a:rPr>
              <a:t>everyone </a:t>
            </a:r>
            <a:r>
              <a:rPr dirty="0" sz="850" spc="60">
                <a:solidFill>
                  <a:srgbClr val="536E79"/>
                </a:solidFill>
                <a:latin typeface="Arial"/>
                <a:cs typeface="Arial"/>
              </a:rPr>
              <a:t>who's </a:t>
            </a:r>
            <a:r>
              <a:rPr dirty="0" sz="850" spc="75">
                <a:solidFill>
                  <a:srgbClr val="536E79"/>
                </a:solidFill>
                <a:latin typeface="Arial"/>
                <a:cs typeface="Arial"/>
              </a:rPr>
              <a:t>taken </a:t>
            </a:r>
            <a:r>
              <a:rPr dirty="0" sz="850" spc="95">
                <a:solidFill>
                  <a:srgbClr val="536E79"/>
                </a:solidFill>
                <a:latin typeface="Arial"/>
                <a:cs typeface="Arial"/>
              </a:rPr>
              <a:t>the </a:t>
            </a:r>
            <a:r>
              <a:rPr dirty="0" sz="850" spc="100">
                <a:solidFill>
                  <a:srgbClr val="536E79"/>
                </a:solidFill>
                <a:latin typeface="Arial"/>
                <a:cs typeface="Arial"/>
              </a:rPr>
              <a:t>survey.  </a:t>
            </a:r>
            <a:r>
              <a:rPr dirty="0" sz="850" spc="160">
                <a:solidFill>
                  <a:srgbClr val="C791E9"/>
                </a:solidFill>
                <a:latin typeface="Arial"/>
                <a:cs typeface="Arial"/>
              </a:rPr>
              <a:t>for </a:t>
            </a:r>
            <a:r>
              <a:rPr dirty="0" sz="850" spc="-40">
                <a:solidFill>
                  <a:srgbClr val="81B0FF"/>
                </a:solidFill>
                <a:latin typeface="Arial"/>
                <a:cs typeface="Arial"/>
              </a:rPr>
              <a:t>name  </a:t>
            </a:r>
            <a:r>
              <a:rPr dirty="0" sz="850" spc="160">
                <a:solidFill>
                  <a:srgbClr val="C791E9"/>
                </a:solidFill>
                <a:latin typeface="Arial"/>
                <a:cs typeface="Arial"/>
              </a:rPr>
              <a:t>in</a:t>
            </a:r>
            <a:r>
              <a:rPr dirty="0" sz="850" spc="405">
                <a:solidFill>
                  <a:srgbClr val="C791E9"/>
                </a:solidFill>
                <a:latin typeface="Arial"/>
                <a:cs typeface="Arial"/>
              </a:rPr>
              <a:t> </a:t>
            </a:r>
            <a:r>
              <a:rPr dirty="0" sz="850" spc="95">
                <a:solidFill>
                  <a:srgbClr val="81B0FF"/>
                </a:solidFill>
                <a:latin typeface="Arial"/>
                <a:cs typeface="Arial"/>
              </a:rPr>
              <a:t>fav_languages</a:t>
            </a:r>
            <a:r>
              <a:rPr dirty="0" sz="850" spc="95">
                <a:solidFill>
                  <a:srgbClr val="E8ECEC"/>
                </a:solidFill>
                <a:latin typeface="Arial"/>
                <a:cs typeface="Arial"/>
              </a:rPr>
              <a:t>.</a:t>
            </a:r>
            <a:r>
              <a:rPr dirty="0" sz="850" spc="95">
                <a:solidFill>
                  <a:srgbClr val="80CBAE"/>
                </a:solidFill>
                <a:latin typeface="Arial"/>
                <a:cs typeface="Arial"/>
              </a:rPr>
              <a:t>key</a:t>
            </a:r>
            <a:r>
              <a:rPr dirty="0" sz="850" spc="95">
                <a:solidFill>
                  <a:srgbClr val="E8ECEC"/>
                </a:solidFill>
                <a:latin typeface="Arial"/>
                <a:cs typeface="Arial"/>
              </a:rPr>
              <a:t>():</a:t>
            </a:r>
            <a:endParaRPr sz="850">
              <a:latin typeface="Arial"/>
              <a:cs typeface="Arial"/>
            </a:endParaRPr>
          </a:p>
          <a:p>
            <a:pPr marL="399415">
              <a:lnSpc>
                <a:spcPct val="100000"/>
              </a:lnSpc>
              <a:spcBef>
                <a:spcPts val="180"/>
              </a:spcBef>
            </a:pPr>
            <a:r>
              <a:rPr dirty="0" sz="850" spc="95">
                <a:solidFill>
                  <a:srgbClr val="DECB6A"/>
                </a:solidFill>
                <a:latin typeface="Arial"/>
                <a:cs typeface="Arial"/>
              </a:rPr>
              <a:t>print</a:t>
            </a:r>
            <a:r>
              <a:rPr dirty="0" sz="850" spc="95">
                <a:solidFill>
                  <a:srgbClr val="E8ECEC"/>
                </a:solidFill>
                <a:latin typeface="Arial"/>
                <a:cs typeface="Arial"/>
              </a:rPr>
              <a:t>(</a:t>
            </a:r>
            <a:r>
              <a:rPr dirty="0" sz="850" spc="95">
                <a:solidFill>
                  <a:srgbClr val="81B0FF"/>
                </a:solidFill>
                <a:latin typeface="Arial"/>
                <a:cs typeface="Arial"/>
              </a:rPr>
              <a:t>name</a:t>
            </a:r>
            <a:r>
              <a:rPr dirty="0" sz="850" spc="95">
                <a:solidFill>
                  <a:srgbClr val="E8ECEC"/>
                </a:solidFill>
                <a:latin typeface="Arial"/>
                <a:cs typeface="Arial"/>
              </a:rPr>
              <a:t>)</a:t>
            </a:r>
            <a:endParaRPr sz="850">
              <a:latin typeface="Arial"/>
              <a:cs typeface="Arial"/>
            </a:endParaRPr>
          </a:p>
        </p:txBody>
      </p:sp>
      <p:sp>
        <p:nvSpPr>
          <p:cNvPr id="16" name="object 16"/>
          <p:cNvSpPr txBox="1"/>
          <p:nvPr/>
        </p:nvSpPr>
        <p:spPr>
          <a:xfrm>
            <a:off x="978183" y="9116313"/>
            <a:ext cx="5613400" cy="610235"/>
          </a:xfrm>
          <a:prstGeom prst="rect">
            <a:avLst/>
          </a:prstGeom>
          <a:solidFill>
            <a:srgbClr val="253237"/>
          </a:solidFill>
        </p:spPr>
        <p:txBody>
          <a:bodyPr wrap="square" lIns="0" tIns="50165" rIns="0" bIns="0" rtlCol="0" vert="horz">
            <a:spAutoFit/>
          </a:bodyPr>
          <a:lstStyle/>
          <a:p>
            <a:pPr marL="149225" marR="2575560">
              <a:lnSpc>
                <a:spcPct val="117700"/>
              </a:lnSpc>
              <a:spcBef>
                <a:spcPts val="395"/>
              </a:spcBef>
            </a:pPr>
            <a:r>
              <a:rPr dirty="0" sz="850" spc="20">
                <a:solidFill>
                  <a:srgbClr val="536E79"/>
                </a:solidFill>
                <a:latin typeface="Arial"/>
                <a:cs typeface="Arial"/>
              </a:rPr>
              <a:t># </a:t>
            </a:r>
            <a:r>
              <a:rPr dirty="0" sz="850" spc="-40">
                <a:solidFill>
                  <a:srgbClr val="536E79"/>
                </a:solidFill>
                <a:latin typeface="Arial"/>
                <a:cs typeface="Arial"/>
              </a:rPr>
              <a:t>Show </a:t>
            </a:r>
            <a:r>
              <a:rPr dirty="0" sz="850" spc="204">
                <a:solidFill>
                  <a:srgbClr val="536E79"/>
                </a:solidFill>
                <a:latin typeface="Arial"/>
                <a:cs typeface="Arial"/>
              </a:rPr>
              <a:t>all </a:t>
            </a:r>
            <a:r>
              <a:rPr dirty="0" sz="850" spc="95">
                <a:solidFill>
                  <a:srgbClr val="536E79"/>
                </a:solidFill>
                <a:latin typeface="Arial"/>
                <a:cs typeface="Arial"/>
              </a:rPr>
              <a:t>the </a:t>
            </a:r>
            <a:r>
              <a:rPr dirty="0" sz="850" spc="55">
                <a:solidFill>
                  <a:srgbClr val="536E79"/>
                </a:solidFill>
                <a:latin typeface="Arial"/>
                <a:cs typeface="Arial"/>
              </a:rPr>
              <a:t>languages </a:t>
            </a:r>
            <a:r>
              <a:rPr dirty="0" sz="850" spc="85">
                <a:solidFill>
                  <a:srgbClr val="536E79"/>
                </a:solidFill>
                <a:latin typeface="Arial"/>
                <a:cs typeface="Arial"/>
              </a:rPr>
              <a:t>thathave </a:t>
            </a:r>
            <a:r>
              <a:rPr dirty="0" sz="850" spc="20">
                <a:solidFill>
                  <a:srgbClr val="536E79"/>
                </a:solidFill>
                <a:latin typeface="Arial"/>
                <a:cs typeface="Arial"/>
              </a:rPr>
              <a:t>been </a:t>
            </a:r>
            <a:r>
              <a:rPr dirty="0" sz="850" spc="65">
                <a:solidFill>
                  <a:srgbClr val="536E79"/>
                </a:solidFill>
                <a:latin typeface="Arial"/>
                <a:cs typeface="Arial"/>
              </a:rPr>
              <a:t>chosen.  </a:t>
            </a:r>
            <a:r>
              <a:rPr dirty="0" sz="850" spc="160">
                <a:solidFill>
                  <a:srgbClr val="C791E9"/>
                </a:solidFill>
                <a:latin typeface="Arial"/>
                <a:cs typeface="Arial"/>
              </a:rPr>
              <a:t>for </a:t>
            </a:r>
            <a:r>
              <a:rPr dirty="0" sz="850" spc="55">
                <a:solidFill>
                  <a:srgbClr val="81B0FF"/>
                </a:solidFill>
                <a:latin typeface="Arial"/>
                <a:cs typeface="Arial"/>
              </a:rPr>
              <a:t>language  </a:t>
            </a:r>
            <a:r>
              <a:rPr dirty="0" sz="850" spc="160">
                <a:solidFill>
                  <a:srgbClr val="C791E9"/>
                </a:solidFill>
                <a:latin typeface="Arial"/>
                <a:cs typeface="Arial"/>
              </a:rPr>
              <a:t>in </a:t>
            </a:r>
            <a:r>
              <a:rPr dirty="0" sz="850" spc="100">
                <a:solidFill>
                  <a:srgbClr val="81B0FF"/>
                </a:solidFill>
                <a:latin typeface="Arial"/>
                <a:cs typeface="Arial"/>
              </a:rPr>
              <a:t>fav_languages</a:t>
            </a:r>
            <a:r>
              <a:rPr dirty="0" sz="850" spc="100">
                <a:solidFill>
                  <a:srgbClr val="E8ECEC"/>
                </a:solidFill>
                <a:latin typeface="Arial"/>
                <a:cs typeface="Arial"/>
              </a:rPr>
              <a:t>.</a:t>
            </a:r>
            <a:r>
              <a:rPr dirty="0" sz="850" spc="100">
                <a:solidFill>
                  <a:srgbClr val="80CBAE"/>
                </a:solidFill>
                <a:latin typeface="Arial"/>
                <a:cs typeface="Arial"/>
              </a:rPr>
              <a:t>values</a:t>
            </a:r>
            <a:r>
              <a:rPr dirty="0" sz="850" spc="100">
                <a:solidFill>
                  <a:srgbClr val="E8ECEC"/>
                </a:solidFill>
                <a:latin typeface="Arial"/>
                <a:cs typeface="Arial"/>
              </a:rPr>
              <a:t>():</a:t>
            </a:r>
            <a:endParaRPr sz="850">
              <a:latin typeface="Arial"/>
              <a:cs typeface="Arial"/>
            </a:endParaRPr>
          </a:p>
          <a:p>
            <a:pPr marL="399415">
              <a:lnSpc>
                <a:spcPct val="100000"/>
              </a:lnSpc>
              <a:spcBef>
                <a:spcPts val="180"/>
              </a:spcBef>
            </a:pPr>
            <a:r>
              <a:rPr dirty="0" sz="850" spc="110">
                <a:solidFill>
                  <a:srgbClr val="DECB6A"/>
                </a:solidFill>
                <a:latin typeface="Arial"/>
                <a:cs typeface="Arial"/>
              </a:rPr>
              <a:t>print</a:t>
            </a:r>
            <a:r>
              <a:rPr dirty="0" sz="850" spc="110">
                <a:solidFill>
                  <a:srgbClr val="E8ECEC"/>
                </a:solidFill>
                <a:latin typeface="Arial"/>
                <a:cs typeface="Arial"/>
              </a:rPr>
              <a:t>(</a:t>
            </a:r>
            <a:r>
              <a:rPr dirty="0" sz="850" spc="110">
                <a:solidFill>
                  <a:srgbClr val="81B0FF"/>
                </a:solidFill>
                <a:latin typeface="Arial"/>
                <a:cs typeface="Arial"/>
              </a:rPr>
              <a:t>language</a:t>
            </a:r>
            <a:r>
              <a:rPr dirty="0" sz="850" spc="110">
                <a:solidFill>
                  <a:srgbClr val="E8ECEC"/>
                </a:solidFill>
                <a:latin typeface="Arial"/>
                <a:cs typeface="Arial"/>
              </a:rPr>
              <a:t>)</a:t>
            </a:r>
            <a:endParaRPr sz="850">
              <a:latin typeface="Arial"/>
              <a:cs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1635711"/>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1002006" y="3046066"/>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4" name="object 4"/>
          <p:cNvSpPr/>
          <p:nvPr/>
        </p:nvSpPr>
        <p:spPr>
          <a:xfrm>
            <a:off x="986415" y="1316922"/>
            <a:ext cx="585309" cy="142494"/>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965483" y="1299070"/>
            <a:ext cx="3327400" cy="88773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字典⻓</a:t>
            </a:r>
            <a:r>
              <a:rPr dirty="0" sz="1150" spc="20">
                <a:latin typeface="宋体"/>
                <a:cs typeface="宋体"/>
              </a:rPr>
              <a:t>度</a:t>
            </a:r>
            <a:endParaRPr sz="1150">
              <a:latin typeface="宋体"/>
              <a:cs typeface="宋体"/>
            </a:endParaRPr>
          </a:p>
          <a:p>
            <a:pPr>
              <a:lnSpc>
                <a:spcPct val="100000"/>
              </a:lnSpc>
              <a:spcBef>
                <a:spcPts val="30"/>
              </a:spcBef>
            </a:pPr>
            <a:endParaRPr sz="1100">
              <a:latin typeface="Times New Roman"/>
              <a:cs typeface="Times New Roman"/>
            </a:endParaRPr>
          </a:p>
          <a:p>
            <a:pPr marL="121920">
              <a:lnSpc>
                <a:spcPct val="100000"/>
              </a:lnSpc>
            </a:pPr>
            <a:r>
              <a:rPr dirty="0" sz="950" spc="25">
                <a:solidFill>
                  <a:srgbClr val="545454"/>
                </a:solidFill>
                <a:latin typeface="宋体"/>
                <a:cs typeface="宋体"/>
              </a:rPr>
              <a:t>使用</a:t>
            </a:r>
            <a:r>
              <a:rPr dirty="0" sz="950" spc="5">
                <a:solidFill>
                  <a:srgbClr val="545454"/>
                </a:solidFill>
                <a:latin typeface="宋体"/>
                <a:cs typeface="宋体"/>
              </a:rPr>
              <a:t> </a:t>
            </a:r>
            <a:r>
              <a:rPr dirty="0" sz="950" spc="45">
                <a:solidFill>
                  <a:srgbClr val="545454"/>
                </a:solidFill>
                <a:latin typeface="宋体"/>
                <a:cs typeface="宋体"/>
              </a:rPr>
              <a:t>len()</a:t>
            </a:r>
            <a:r>
              <a:rPr dirty="0" sz="950" spc="5">
                <a:solidFill>
                  <a:srgbClr val="545454"/>
                </a:solidFill>
                <a:latin typeface="宋体"/>
                <a:cs typeface="宋体"/>
              </a:rPr>
              <a:t> </a:t>
            </a:r>
            <a:r>
              <a:rPr dirty="0" sz="950" spc="25">
                <a:solidFill>
                  <a:srgbClr val="545454"/>
                </a:solidFill>
                <a:latin typeface="宋体"/>
                <a:cs typeface="宋体"/>
              </a:rPr>
              <a:t>函数可以得出字典的长度（键值对的个数）。</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求字典⻓</a:t>
            </a:r>
            <a:r>
              <a:rPr dirty="0" sz="950" spc="25">
                <a:solidFill>
                  <a:srgbClr val="545454"/>
                </a:solidFill>
                <a:latin typeface="宋体"/>
                <a:cs typeface="宋体"/>
              </a:rPr>
              <a:t>度</a:t>
            </a:r>
            <a:endParaRPr sz="950">
              <a:latin typeface="宋体"/>
              <a:cs typeface="宋体"/>
            </a:endParaRPr>
          </a:p>
        </p:txBody>
      </p:sp>
      <p:sp>
        <p:nvSpPr>
          <p:cNvPr id="6" name="object 6"/>
          <p:cNvSpPr/>
          <p:nvPr/>
        </p:nvSpPr>
        <p:spPr>
          <a:xfrm>
            <a:off x="982847" y="2736806"/>
            <a:ext cx="1718386" cy="143620"/>
          </a:xfrm>
          <a:prstGeom prst="rect">
            <a:avLst/>
          </a:prstGeom>
          <a:blipFill>
            <a:blip r:embed="rId3" cstate="print"/>
            <a:stretch>
              <a:fillRect/>
            </a:stretch>
          </a:blipFill>
        </p:spPr>
        <p:txBody>
          <a:bodyPr wrap="square" lIns="0" tIns="0" rIns="0" bIns="0" rtlCol="0"/>
          <a:lstStyle/>
          <a:p/>
        </p:txBody>
      </p:sp>
      <p:sp>
        <p:nvSpPr>
          <p:cNvPr id="7" name="object 7"/>
          <p:cNvSpPr txBox="1"/>
          <p:nvPr/>
        </p:nvSpPr>
        <p:spPr>
          <a:xfrm>
            <a:off x="965483" y="2718955"/>
            <a:ext cx="2646045" cy="878205"/>
          </a:xfrm>
          <a:prstGeom prst="rect">
            <a:avLst/>
          </a:prstGeom>
        </p:spPr>
        <p:txBody>
          <a:bodyPr wrap="square" lIns="0" tIns="0" rIns="0" bIns="0" rtlCol="0" vert="horz">
            <a:spAutoFit/>
          </a:bodyPr>
          <a:lstStyle/>
          <a:p>
            <a:pPr marL="12700">
              <a:lnSpc>
                <a:spcPct val="100000"/>
              </a:lnSpc>
            </a:pPr>
            <a:r>
              <a:rPr dirty="0" sz="1150" spc="20">
                <a:latin typeface="宋体"/>
                <a:cs typeface="宋体"/>
              </a:rPr>
              <a:t>嵌</a:t>
            </a:r>
            <a:r>
              <a:rPr dirty="0" sz="1150" spc="20">
                <a:latin typeface="Microsoft JhengHei"/>
                <a:cs typeface="Microsoft JhengHei"/>
              </a:rPr>
              <a:t>套</a:t>
            </a:r>
            <a:r>
              <a:rPr dirty="0" sz="1150" spc="-130">
                <a:latin typeface="Tahoma"/>
                <a:cs typeface="Tahoma"/>
              </a:rPr>
              <a:t>⸺</a:t>
            </a:r>
            <a:r>
              <a:rPr dirty="0" sz="1150" spc="20">
                <a:latin typeface="Microsoft JhengHei"/>
                <a:cs typeface="Microsoft JhengHei"/>
              </a:rPr>
              <a:t>字典</a:t>
            </a:r>
            <a:r>
              <a:rPr dirty="0" sz="1150" spc="20">
                <a:latin typeface="宋体"/>
                <a:cs typeface="宋体"/>
              </a:rPr>
              <a:t>嵌</a:t>
            </a:r>
            <a:r>
              <a:rPr dirty="0" sz="1150" spc="20">
                <a:latin typeface="Microsoft JhengHei"/>
                <a:cs typeface="Microsoft JhengHei"/>
              </a:rPr>
              <a:t>套</a:t>
            </a:r>
            <a:r>
              <a:rPr dirty="0" sz="1150" spc="20">
                <a:latin typeface="宋体"/>
                <a:cs typeface="宋体"/>
              </a:rPr>
              <a:t>在</a:t>
            </a:r>
            <a:r>
              <a:rPr dirty="0" sz="1150" spc="20">
                <a:latin typeface="Microsoft JhengHei"/>
                <a:cs typeface="Microsoft JhengHei"/>
              </a:rPr>
              <a:t>列</a:t>
            </a:r>
            <a:r>
              <a:rPr dirty="0" sz="1150" spc="20">
                <a:latin typeface="宋体"/>
                <a:cs typeface="宋体"/>
              </a:rPr>
              <a:t>表</a:t>
            </a:r>
            <a:r>
              <a:rPr dirty="0" sz="1150" spc="20">
                <a:latin typeface="Microsoft JhengHei"/>
                <a:cs typeface="Microsoft JhengHei"/>
              </a:rPr>
              <a:t>中</a:t>
            </a:r>
            <a:endParaRPr sz="1150">
              <a:latin typeface="Microsoft JhengHei"/>
              <a:cs typeface="Microsoft JhengHei"/>
            </a:endParaRPr>
          </a:p>
          <a:p>
            <a:pPr>
              <a:lnSpc>
                <a:spcPct val="100000"/>
              </a:lnSpc>
              <a:spcBef>
                <a:spcPts val="10"/>
              </a:spcBef>
            </a:pPr>
            <a:endParaRPr sz="1050">
              <a:latin typeface="Times New Roman"/>
              <a:cs typeface="Times New Roman"/>
            </a:endParaRPr>
          </a:p>
          <a:p>
            <a:pPr marL="121920">
              <a:lnSpc>
                <a:spcPct val="100000"/>
              </a:lnSpc>
            </a:pPr>
            <a:r>
              <a:rPr dirty="0" sz="950" spc="25">
                <a:solidFill>
                  <a:srgbClr val="545454"/>
                </a:solidFill>
                <a:latin typeface="宋体"/>
                <a:cs typeface="宋体"/>
              </a:rPr>
              <a:t>在列表中存储一系列字典，成为嵌套</a:t>
            </a:r>
            <a:r>
              <a:rPr dirty="0" sz="950" spc="-30">
                <a:solidFill>
                  <a:srgbClr val="545454"/>
                </a:solidFill>
                <a:latin typeface="宋体"/>
                <a:cs typeface="宋体"/>
              </a:rPr>
              <a:t> </a:t>
            </a:r>
            <a:r>
              <a:rPr dirty="0" sz="950" spc="40">
                <a:solidFill>
                  <a:srgbClr val="545454"/>
                </a:solidFill>
                <a:latin typeface="宋体"/>
                <a:cs typeface="宋体"/>
              </a:rPr>
              <a:t>nesting</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中存</a:t>
            </a:r>
            <a:r>
              <a:rPr dirty="0" sz="950" spc="25">
                <a:solidFill>
                  <a:srgbClr val="545454"/>
                </a:solidFill>
                <a:latin typeface="宋体"/>
                <a:cs typeface="宋体"/>
              </a:rPr>
              <a:t>储</a:t>
            </a:r>
            <a:r>
              <a:rPr dirty="0" sz="950" spc="25">
                <a:solidFill>
                  <a:srgbClr val="545454"/>
                </a:solidFill>
                <a:latin typeface="Microsoft JhengHei"/>
                <a:cs typeface="Microsoft JhengHei"/>
              </a:rPr>
              <a:t>字典</a:t>
            </a:r>
            <a:endParaRPr sz="950">
              <a:latin typeface="Microsoft JhengHei"/>
              <a:cs typeface="Microsoft JhengHei"/>
            </a:endParaRPr>
          </a:p>
        </p:txBody>
      </p:sp>
      <p:sp>
        <p:nvSpPr>
          <p:cNvPr id="8" name="object 8"/>
          <p:cNvSpPr txBox="1"/>
          <p:nvPr/>
        </p:nvSpPr>
        <p:spPr>
          <a:xfrm>
            <a:off x="965483" y="7156488"/>
            <a:ext cx="2316480"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不</a:t>
            </a:r>
            <a:r>
              <a:rPr dirty="0" sz="950" spc="25">
                <a:solidFill>
                  <a:srgbClr val="545454"/>
                </a:solidFill>
                <a:latin typeface="宋体"/>
                <a:cs typeface="宋体"/>
              </a:rPr>
              <a:t>使</a:t>
            </a:r>
            <a:r>
              <a:rPr dirty="0" sz="950" spc="240">
                <a:solidFill>
                  <a:srgbClr val="545454"/>
                </a:solidFill>
                <a:latin typeface="Microsoft JhengHei"/>
                <a:cs typeface="Microsoft JhengHei"/>
              </a:rPr>
              <a:t>⽤</a:t>
            </a:r>
            <a:r>
              <a:rPr dirty="0" sz="1100" spc="-60">
                <a:solidFill>
                  <a:srgbClr val="545454"/>
                </a:solidFill>
                <a:latin typeface="Lucida Sans"/>
                <a:cs typeface="Lucida Sans"/>
              </a:rPr>
              <a:t>a</a:t>
            </a:r>
            <a:r>
              <a:rPr dirty="0" sz="1100" spc="-90">
                <a:solidFill>
                  <a:srgbClr val="545454"/>
                </a:solidFill>
                <a:latin typeface="Lucida Sans"/>
                <a:cs typeface="Lucida Sans"/>
              </a:rPr>
              <a:t>pp</a:t>
            </a:r>
            <a:r>
              <a:rPr dirty="0" sz="1100" spc="-75">
                <a:solidFill>
                  <a:srgbClr val="545454"/>
                </a:solidFill>
                <a:latin typeface="Lucida Sans"/>
                <a:cs typeface="Lucida Sans"/>
              </a:rPr>
              <a:t>e</a:t>
            </a:r>
            <a:r>
              <a:rPr dirty="0" sz="1100" spc="-90">
                <a:solidFill>
                  <a:srgbClr val="545454"/>
                </a:solidFill>
                <a:latin typeface="Lucida Sans"/>
                <a:cs typeface="Lucida Sans"/>
              </a:rPr>
              <a:t>n</a:t>
            </a:r>
            <a:r>
              <a:rPr dirty="0" sz="1100" spc="-90">
                <a:solidFill>
                  <a:srgbClr val="545454"/>
                </a:solidFill>
                <a:latin typeface="Lucida Sans"/>
                <a:cs typeface="Lucida Sans"/>
              </a:rPr>
              <a:t>d</a:t>
            </a:r>
            <a:r>
              <a:rPr dirty="0" sz="1100" spc="-30">
                <a:solidFill>
                  <a:srgbClr val="545454"/>
                </a:solidFill>
                <a:latin typeface="Lucida Sans"/>
                <a:cs typeface="Lucida Sans"/>
              </a:rPr>
              <a:t>()</a:t>
            </a:r>
            <a:r>
              <a:rPr dirty="0" sz="950" spc="25">
                <a:solidFill>
                  <a:srgbClr val="545454"/>
                </a:solidFill>
                <a:latin typeface="宋体"/>
                <a:cs typeface="宋体"/>
              </a:rPr>
              <a:t>，</a:t>
            </a:r>
            <a:r>
              <a:rPr dirty="0" sz="950" spc="25">
                <a:solidFill>
                  <a:srgbClr val="545454"/>
                </a:solidFill>
                <a:latin typeface="Microsoft JhengHei"/>
                <a:cs typeface="Microsoft JhengHei"/>
              </a:rPr>
              <a:t>直</a:t>
            </a:r>
            <a:r>
              <a:rPr dirty="0" sz="950" spc="25">
                <a:solidFill>
                  <a:srgbClr val="545454"/>
                </a:solidFill>
                <a:latin typeface="宋体"/>
                <a:cs typeface="宋体"/>
              </a:rPr>
              <a:t>接定</a:t>
            </a:r>
            <a:r>
              <a:rPr dirty="0" sz="950" spc="25">
                <a:solidFill>
                  <a:srgbClr val="545454"/>
                </a:solidFill>
                <a:latin typeface="Microsoft JhengHei"/>
                <a:cs typeface="Microsoft JhengHei"/>
              </a:rPr>
              <a:t>义</a:t>
            </a:r>
            <a:r>
              <a:rPr dirty="0" sz="950" spc="25">
                <a:solidFill>
                  <a:srgbClr val="545454"/>
                </a:solidFill>
                <a:latin typeface="宋体"/>
                <a:cs typeface="宋体"/>
              </a:rPr>
              <a:t>含</a:t>
            </a:r>
            <a:r>
              <a:rPr dirty="0" sz="950" spc="25">
                <a:solidFill>
                  <a:srgbClr val="545454"/>
                </a:solidFill>
                <a:latin typeface="Microsoft JhengHei"/>
                <a:cs typeface="Microsoft JhengHei"/>
              </a:rPr>
              <a:t>字典的列</a:t>
            </a:r>
            <a:r>
              <a:rPr dirty="0" sz="950" spc="25">
                <a:solidFill>
                  <a:srgbClr val="545454"/>
                </a:solidFill>
                <a:latin typeface="宋体"/>
                <a:cs typeface="宋体"/>
              </a:rPr>
              <a:t>表</a:t>
            </a:r>
            <a:endParaRPr sz="950">
              <a:latin typeface="宋体"/>
              <a:cs typeface="宋体"/>
            </a:endParaRPr>
          </a:p>
        </p:txBody>
      </p:sp>
      <p:sp>
        <p:nvSpPr>
          <p:cNvPr id="9" name="object 9"/>
          <p:cNvSpPr txBox="1"/>
          <p:nvPr/>
        </p:nvSpPr>
        <p:spPr>
          <a:xfrm>
            <a:off x="978183" y="368297"/>
            <a:ext cx="5613400" cy="7626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20">
                <a:solidFill>
                  <a:srgbClr val="536E79"/>
                </a:solidFill>
                <a:latin typeface="Arial"/>
                <a:cs typeface="Arial"/>
              </a:rPr>
              <a:t>#  </a:t>
            </a:r>
            <a:r>
              <a:rPr dirty="0" sz="850" spc="-40">
                <a:solidFill>
                  <a:srgbClr val="536E79"/>
                </a:solidFill>
                <a:latin typeface="Arial"/>
                <a:cs typeface="Arial"/>
              </a:rPr>
              <a:t>Show   </a:t>
            </a:r>
            <a:r>
              <a:rPr dirty="0" sz="850" spc="30">
                <a:solidFill>
                  <a:srgbClr val="536E79"/>
                </a:solidFill>
                <a:latin typeface="Arial"/>
                <a:cs typeface="Arial"/>
              </a:rPr>
              <a:t>each  </a:t>
            </a:r>
            <a:r>
              <a:rPr dirty="0" sz="850" spc="90">
                <a:solidFill>
                  <a:srgbClr val="536E79"/>
                </a:solidFill>
                <a:latin typeface="Arial"/>
                <a:cs typeface="Arial"/>
              </a:rPr>
              <a:t>person's  </a:t>
            </a:r>
            <a:r>
              <a:rPr dirty="0" sz="850" spc="140">
                <a:solidFill>
                  <a:srgbClr val="536E79"/>
                </a:solidFill>
                <a:latin typeface="Arial"/>
                <a:cs typeface="Arial"/>
              </a:rPr>
              <a:t>favorite</a:t>
            </a:r>
            <a:r>
              <a:rPr dirty="0" sz="850" spc="-45">
                <a:solidFill>
                  <a:srgbClr val="536E79"/>
                </a:solidFill>
                <a:latin typeface="Arial"/>
                <a:cs typeface="Arial"/>
              </a:rPr>
              <a:t> </a:t>
            </a:r>
            <a:r>
              <a:rPr dirty="0" sz="850" spc="75">
                <a:solidFill>
                  <a:srgbClr val="536E79"/>
                </a:solidFill>
                <a:latin typeface="Arial"/>
                <a:cs typeface="Arial"/>
              </a:rPr>
              <a:t>language,</a:t>
            </a:r>
            <a:endParaRPr sz="850">
              <a:latin typeface="Arial"/>
              <a:cs typeface="Arial"/>
            </a:endParaRPr>
          </a:p>
          <a:p>
            <a:pPr marL="149225">
              <a:lnSpc>
                <a:spcPct val="100000"/>
              </a:lnSpc>
              <a:spcBef>
                <a:spcPts val="180"/>
              </a:spcBef>
            </a:pPr>
            <a:r>
              <a:rPr dirty="0" sz="850" spc="20">
                <a:solidFill>
                  <a:srgbClr val="536E79"/>
                </a:solidFill>
                <a:latin typeface="Arial"/>
                <a:cs typeface="Arial"/>
              </a:rPr>
              <a:t>#  </a:t>
            </a:r>
            <a:r>
              <a:rPr dirty="0" sz="850" spc="160">
                <a:solidFill>
                  <a:srgbClr val="536E79"/>
                </a:solidFill>
                <a:latin typeface="Arial"/>
                <a:cs typeface="Arial"/>
              </a:rPr>
              <a:t>in </a:t>
            </a:r>
            <a:r>
              <a:rPr dirty="0" sz="850" spc="95">
                <a:solidFill>
                  <a:srgbClr val="536E79"/>
                </a:solidFill>
                <a:latin typeface="Arial"/>
                <a:cs typeface="Arial"/>
              </a:rPr>
              <a:t>order </a:t>
            </a:r>
            <a:r>
              <a:rPr dirty="0" sz="850" spc="40">
                <a:solidFill>
                  <a:srgbClr val="536E79"/>
                </a:solidFill>
                <a:latin typeface="Arial"/>
                <a:cs typeface="Arial"/>
              </a:rPr>
              <a:t>by  </a:t>
            </a:r>
            <a:r>
              <a:rPr dirty="0" sz="850" spc="95">
                <a:solidFill>
                  <a:srgbClr val="536E79"/>
                </a:solidFill>
                <a:latin typeface="Arial"/>
                <a:cs typeface="Arial"/>
              </a:rPr>
              <a:t>the </a:t>
            </a:r>
            <a:r>
              <a:rPr dirty="0" sz="850" spc="90">
                <a:solidFill>
                  <a:srgbClr val="536E79"/>
                </a:solidFill>
                <a:latin typeface="Arial"/>
                <a:cs typeface="Arial"/>
              </a:rPr>
              <a:t>person's </a:t>
            </a:r>
            <a:r>
              <a:rPr dirty="0" sz="850" spc="235">
                <a:solidFill>
                  <a:srgbClr val="536E79"/>
                </a:solidFill>
                <a:latin typeface="Arial"/>
                <a:cs typeface="Arial"/>
              </a:rPr>
              <a:t> </a:t>
            </a:r>
            <a:r>
              <a:rPr dirty="0" sz="850" spc="20">
                <a:solidFill>
                  <a:srgbClr val="536E79"/>
                </a:solidFill>
                <a:latin typeface="Arial"/>
                <a:cs typeface="Arial"/>
              </a:rPr>
              <a:t>name.</a:t>
            </a:r>
            <a:endParaRPr sz="850">
              <a:latin typeface="Arial"/>
              <a:cs typeface="Arial"/>
            </a:endParaRPr>
          </a:p>
          <a:p>
            <a:pPr marL="399415" marR="2889250" indent="-250825">
              <a:lnSpc>
                <a:spcPct val="117700"/>
              </a:lnSpc>
            </a:pPr>
            <a:r>
              <a:rPr dirty="0" sz="850" spc="160">
                <a:solidFill>
                  <a:srgbClr val="C791E9"/>
                </a:solidFill>
                <a:latin typeface="Arial"/>
                <a:cs typeface="Arial"/>
              </a:rPr>
              <a:t>for </a:t>
            </a:r>
            <a:r>
              <a:rPr dirty="0" sz="850" spc="-40">
                <a:solidFill>
                  <a:srgbClr val="81B0FF"/>
                </a:solidFill>
                <a:latin typeface="Arial"/>
                <a:cs typeface="Arial"/>
              </a:rPr>
              <a:t>name </a:t>
            </a:r>
            <a:r>
              <a:rPr dirty="0" sz="850" spc="160">
                <a:solidFill>
                  <a:srgbClr val="C791E9"/>
                </a:solidFill>
                <a:latin typeface="Arial"/>
                <a:cs typeface="Arial"/>
              </a:rPr>
              <a:t>in </a:t>
            </a:r>
            <a:r>
              <a:rPr dirty="0" sz="850" spc="100">
                <a:solidFill>
                  <a:srgbClr val="81B0FF"/>
                </a:solidFill>
                <a:latin typeface="Arial"/>
                <a:cs typeface="Arial"/>
              </a:rPr>
              <a:t>stored</a:t>
            </a:r>
            <a:r>
              <a:rPr dirty="0" sz="850" spc="100">
                <a:solidFill>
                  <a:srgbClr val="E8ECEC"/>
                </a:solidFill>
                <a:latin typeface="Arial"/>
                <a:cs typeface="Arial"/>
              </a:rPr>
              <a:t>(</a:t>
            </a:r>
            <a:r>
              <a:rPr dirty="0" sz="850" spc="100">
                <a:solidFill>
                  <a:srgbClr val="81B0FF"/>
                </a:solidFill>
                <a:latin typeface="Arial"/>
                <a:cs typeface="Arial"/>
              </a:rPr>
              <a:t>fav_languages</a:t>
            </a:r>
            <a:r>
              <a:rPr dirty="0" sz="850" spc="100">
                <a:solidFill>
                  <a:srgbClr val="E8ECEC"/>
                </a:solidFill>
                <a:latin typeface="Arial"/>
                <a:cs typeface="Arial"/>
              </a:rPr>
              <a:t>.</a:t>
            </a:r>
            <a:r>
              <a:rPr dirty="0" sz="850" spc="100">
                <a:solidFill>
                  <a:srgbClr val="80CBAE"/>
                </a:solidFill>
                <a:latin typeface="Arial"/>
                <a:cs typeface="Arial"/>
              </a:rPr>
              <a:t>keys</a:t>
            </a:r>
            <a:r>
              <a:rPr dirty="0" sz="850" spc="100">
                <a:solidFill>
                  <a:srgbClr val="E8ECEC"/>
                </a:solidFill>
                <a:latin typeface="Arial"/>
                <a:cs typeface="Arial"/>
              </a:rPr>
              <a:t>()):  </a:t>
            </a:r>
            <a:r>
              <a:rPr dirty="0" sz="850" spc="85">
                <a:solidFill>
                  <a:srgbClr val="DECB6A"/>
                </a:solidFill>
                <a:latin typeface="Arial"/>
                <a:cs typeface="Arial"/>
              </a:rPr>
              <a:t>print</a:t>
            </a:r>
            <a:r>
              <a:rPr dirty="0" sz="850" spc="85">
                <a:solidFill>
                  <a:srgbClr val="E8ECEC"/>
                </a:solidFill>
                <a:latin typeface="Arial"/>
                <a:cs typeface="Arial"/>
              </a:rPr>
              <a:t>(</a:t>
            </a:r>
            <a:r>
              <a:rPr dirty="0" sz="850" spc="85">
                <a:solidFill>
                  <a:srgbClr val="81B0FF"/>
                </a:solidFill>
                <a:latin typeface="Arial"/>
                <a:cs typeface="Arial"/>
              </a:rPr>
              <a:t>name </a:t>
            </a:r>
            <a:r>
              <a:rPr dirty="0" sz="850" spc="-5">
                <a:solidFill>
                  <a:srgbClr val="E8ECEC"/>
                </a:solidFill>
                <a:latin typeface="Arial"/>
                <a:cs typeface="Arial"/>
              </a:rPr>
              <a:t>+  </a:t>
            </a:r>
            <a:r>
              <a:rPr dirty="0" sz="850" spc="220">
                <a:solidFill>
                  <a:srgbClr val="C2E78C"/>
                </a:solidFill>
                <a:latin typeface="Arial"/>
                <a:cs typeface="Arial"/>
              </a:rPr>
              <a:t>": </a:t>
            </a:r>
            <a:r>
              <a:rPr dirty="0" sz="850" spc="190">
                <a:solidFill>
                  <a:srgbClr val="C2E78C"/>
                </a:solidFill>
                <a:latin typeface="Arial"/>
                <a:cs typeface="Arial"/>
              </a:rPr>
              <a:t>" </a:t>
            </a:r>
            <a:r>
              <a:rPr dirty="0" sz="850" spc="-5">
                <a:solidFill>
                  <a:srgbClr val="E8ECEC"/>
                </a:solidFill>
                <a:latin typeface="Arial"/>
                <a:cs typeface="Arial"/>
              </a:rPr>
              <a:t>+  </a:t>
            </a:r>
            <a:r>
              <a:rPr dirty="0" sz="850" spc="15">
                <a:solidFill>
                  <a:srgbClr val="E8ECEC"/>
                </a:solidFill>
                <a:latin typeface="Arial"/>
                <a:cs typeface="Arial"/>
              </a:rPr>
              <a:t> </a:t>
            </a:r>
            <a:r>
              <a:rPr dirty="0" sz="850" spc="70">
                <a:solidFill>
                  <a:srgbClr val="81B0FF"/>
                </a:solidFill>
                <a:latin typeface="Arial"/>
                <a:cs typeface="Arial"/>
              </a:rPr>
              <a:t>language</a:t>
            </a:r>
            <a:r>
              <a:rPr dirty="0" sz="850" spc="70">
                <a:solidFill>
                  <a:srgbClr val="E8ECEC"/>
                </a:solidFill>
                <a:latin typeface="Arial"/>
                <a:cs typeface="Arial"/>
              </a:rPr>
              <a:t>)</a:t>
            </a:r>
            <a:endParaRPr sz="850">
              <a:latin typeface="Arial"/>
              <a:cs typeface="Arial"/>
            </a:endParaRPr>
          </a:p>
        </p:txBody>
      </p:sp>
      <p:sp>
        <p:nvSpPr>
          <p:cNvPr id="10" name="object 10"/>
          <p:cNvSpPr txBox="1"/>
          <p:nvPr/>
        </p:nvSpPr>
        <p:spPr>
          <a:xfrm>
            <a:off x="978183" y="2245594"/>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25">
                <a:solidFill>
                  <a:srgbClr val="81B0FF"/>
                </a:solidFill>
                <a:latin typeface="Arial"/>
                <a:cs typeface="Arial"/>
              </a:rPr>
              <a:t>num_responses  </a:t>
            </a:r>
            <a:r>
              <a:rPr dirty="0" sz="850" spc="-5">
                <a:solidFill>
                  <a:srgbClr val="E8ECEC"/>
                </a:solidFill>
                <a:latin typeface="Arial"/>
                <a:cs typeface="Arial"/>
              </a:rPr>
              <a:t>=</a:t>
            </a:r>
            <a:r>
              <a:rPr dirty="0" sz="850" spc="170">
                <a:solidFill>
                  <a:srgbClr val="E8ECEC"/>
                </a:solidFill>
                <a:latin typeface="Arial"/>
                <a:cs typeface="Arial"/>
              </a:rPr>
              <a:t> </a:t>
            </a:r>
            <a:r>
              <a:rPr dirty="0" sz="850" spc="90">
                <a:solidFill>
                  <a:srgbClr val="DECB6A"/>
                </a:solidFill>
                <a:latin typeface="Arial"/>
                <a:cs typeface="Arial"/>
              </a:rPr>
              <a:t>len</a:t>
            </a:r>
            <a:r>
              <a:rPr dirty="0" sz="850" spc="90">
                <a:solidFill>
                  <a:srgbClr val="E8ECEC"/>
                </a:solidFill>
                <a:latin typeface="Arial"/>
                <a:cs typeface="Arial"/>
              </a:rPr>
              <a:t>(</a:t>
            </a:r>
            <a:r>
              <a:rPr dirty="0" sz="850" spc="90">
                <a:solidFill>
                  <a:srgbClr val="81B0FF"/>
                </a:solidFill>
                <a:latin typeface="Arial"/>
                <a:cs typeface="Arial"/>
              </a:rPr>
              <a:t>fav_languages</a:t>
            </a:r>
            <a:r>
              <a:rPr dirty="0" sz="850" spc="90">
                <a:solidFill>
                  <a:srgbClr val="E8ECEC"/>
                </a:solidFill>
                <a:latin typeface="Arial"/>
                <a:cs typeface="Arial"/>
              </a:rPr>
              <a:t>)</a:t>
            </a:r>
            <a:endParaRPr sz="850">
              <a:latin typeface="Arial"/>
              <a:cs typeface="Arial"/>
            </a:endParaRPr>
          </a:p>
        </p:txBody>
      </p:sp>
      <p:sp>
        <p:nvSpPr>
          <p:cNvPr id="11" name="object 11"/>
          <p:cNvSpPr txBox="1"/>
          <p:nvPr/>
        </p:nvSpPr>
        <p:spPr>
          <a:xfrm>
            <a:off x="978183" y="3655949"/>
            <a:ext cx="5613400" cy="3364229"/>
          </a:xfrm>
          <a:prstGeom prst="rect">
            <a:avLst/>
          </a:prstGeom>
          <a:solidFill>
            <a:srgbClr val="253237"/>
          </a:solidFill>
        </p:spPr>
        <p:txBody>
          <a:bodyPr wrap="square" lIns="0" tIns="50165" rIns="0" bIns="0" rtlCol="0" vert="horz">
            <a:spAutoFit/>
          </a:bodyPr>
          <a:lstStyle/>
          <a:p>
            <a:pPr marL="149225" marR="3764915">
              <a:lnSpc>
                <a:spcPct val="117700"/>
              </a:lnSpc>
              <a:spcBef>
                <a:spcPts val="395"/>
              </a:spcBef>
            </a:pPr>
            <a:r>
              <a:rPr dirty="0" sz="850" spc="20">
                <a:solidFill>
                  <a:srgbClr val="536E79"/>
                </a:solidFill>
                <a:latin typeface="Arial"/>
                <a:cs typeface="Arial"/>
              </a:rPr>
              <a:t># </a:t>
            </a:r>
            <a:r>
              <a:rPr dirty="0" sz="850" spc="130">
                <a:solidFill>
                  <a:srgbClr val="536E79"/>
                </a:solidFill>
                <a:latin typeface="Arial"/>
                <a:cs typeface="Arial"/>
              </a:rPr>
              <a:t>Start </a:t>
            </a:r>
            <a:r>
              <a:rPr dirty="0" sz="850" spc="114">
                <a:solidFill>
                  <a:srgbClr val="536E79"/>
                </a:solidFill>
                <a:latin typeface="Arial"/>
                <a:cs typeface="Arial"/>
              </a:rPr>
              <a:t>with </a:t>
            </a:r>
            <a:r>
              <a:rPr dirty="0" sz="850" spc="20">
                <a:solidFill>
                  <a:srgbClr val="536E79"/>
                </a:solidFill>
                <a:latin typeface="Arial"/>
                <a:cs typeface="Arial"/>
              </a:rPr>
              <a:t>an </a:t>
            </a:r>
            <a:r>
              <a:rPr dirty="0" sz="850" spc="30">
                <a:solidFill>
                  <a:srgbClr val="536E79"/>
                </a:solidFill>
                <a:latin typeface="Arial"/>
                <a:cs typeface="Arial"/>
              </a:rPr>
              <a:t>empty </a:t>
            </a:r>
            <a:r>
              <a:rPr dirty="0" sz="850" spc="235">
                <a:solidFill>
                  <a:srgbClr val="536E79"/>
                </a:solidFill>
                <a:latin typeface="Arial"/>
                <a:cs typeface="Arial"/>
              </a:rPr>
              <a:t>list.  </a:t>
            </a:r>
            <a:r>
              <a:rPr dirty="0" sz="850" spc="75">
                <a:solidFill>
                  <a:srgbClr val="81B0FF"/>
                </a:solidFill>
                <a:latin typeface="Arial"/>
                <a:cs typeface="Arial"/>
              </a:rPr>
              <a:t>users </a:t>
            </a:r>
            <a:r>
              <a:rPr dirty="0" sz="850" spc="-5">
                <a:solidFill>
                  <a:srgbClr val="E8ECEC"/>
                </a:solidFill>
                <a:latin typeface="Arial"/>
                <a:cs typeface="Arial"/>
              </a:rPr>
              <a:t>= </a:t>
            </a:r>
            <a:r>
              <a:rPr dirty="0" sz="850" spc="120">
                <a:solidFill>
                  <a:srgbClr val="E8ECEC"/>
                </a:solidFill>
                <a:latin typeface="Arial"/>
                <a:cs typeface="Arial"/>
              </a:rPr>
              <a:t> </a:t>
            </a:r>
            <a:r>
              <a:rPr dirty="0" sz="850" spc="254">
                <a:solidFill>
                  <a:srgbClr val="E8ECEC"/>
                </a:solidFill>
                <a:latin typeface="Arial"/>
                <a:cs typeface="Arial"/>
              </a:rPr>
              <a:t>[]</a:t>
            </a:r>
            <a:endParaRPr sz="850">
              <a:latin typeface="Arial"/>
              <a:cs typeface="Arial"/>
            </a:endParaRPr>
          </a:p>
          <a:p>
            <a:pPr marL="149225" marR="2700655">
              <a:lnSpc>
                <a:spcPct val="117700"/>
              </a:lnSpc>
            </a:pPr>
            <a:r>
              <a:rPr dirty="0" sz="850" spc="20">
                <a:solidFill>
                  <a:srgbClr val="536E79"/>
                </a:solidFill>
                <a:latin typeface="Arial"/>
                <a:cs typeface="Arial"/>
              </a:rPr>
              <a:t># </a:t>
            </a:r>
            <a:r>
              <a:rPr dirty="0" sz="850" spc="-30">
                <a:solidFill>
                  <a:srgbClr val="536E79"/>
                </a:solidFill>
                <a:latin typeface="Arial"/>
                <a:cs typeface="Arial"/>
              </a:rPr>
              <a:t>Make </a:t>
            </a:r>
            <a:r>
              <a:rPr dirty="0" sz="850" spc="20">
                <a:solidFill>
                  <a:srgbClr val="536E79"/>
                </a:solidFill>
                <a:latin typeface="Arial"/>
                <a:cs typeface="Arial"/>
              </a:rPr>
              <a:t>a </a:t>
            </a:r>
            <a:r>
              <a:rPr dirty="0" sz="850" spc="-30">
                <a:solidFill>
                  <a:srgbClr val="536E79"/>
                </a:solidFill>
                <a:latin typeface="Arial"/>
                <a:cs typeface="Arial"/>
              </a:rPr>
              <a:t>new </a:t>
            </a:r>
            <a:r>
              <a:rPr dirty="0" sz="850" spc="114">
                <a:solidFill>
                  <a:srgbClr val="536E79"/>
                </a:solidFill>
                <a:latin typeface="Arial"/>
                <a:cs typeface="Arial"/>
              </a:rPr>
              <a:t>user, </a:t>
            </a:r>
            <a:r>
              <a:rPr dirty="0" sz="850" spc="20">
                <a:solidFill>
                  <a:srgbClr val="536E79"/>
                </a:solidFill>
                <a:latin typeface="Arial"/>
                <a:cs typeface="Arial"/>
              </a:rPr>
              <a:t>and add them </a:t>
            </a:r>
            <a:r>
              <a:rPr dirty="0" sz="850" spc="135">
                <a:solidFill>
                  <a:srgbClr val="536E79"/>
                </a:solidFill>
                <a:latin typeface="Arial"/>
                <a:cs typeface="Arial"/>
              </a:rPr>
              <a:t>to </a:t>
            </a:r>
            <a:r>
              <a:rPr dirty="0" sz="850" spc="95">
                <a:solidFill>
                  <a:srgbClr val="536E79"/>
                </a:solidFill>
                <a:latin typeface="Arial"/>
                <a:cs typeface="Arial"/>
              </a:rPr>
              <a:t>the </a:t>
            </a:r>
            <a:r>
              <a:rPr dirty="0" sz="850" spc="235">
                <a:solidFill>
                  <a:srgbClr val="536E79"/>
                </a:solidFill>
                <a:latin typeface="Arial"/>
                <a:cs typeface="Arial"/>
              </a:rPr>
              <a:t>list.  </a:t>
            </a:r>
            <a:r>
              <a:rPr dirty="0" sz="850" spc="30">
                <a:solidFill>
                  <a:srgbClr val="81B0FF"/>
                </a:solidFill>
                <a:latin typeface="Arial"/>
                <a:cs typeface="Arial"/>
              </a:rPr>
              <a:t>new_user  </a:t>
            </a:r>
            <a:r>
              <a:rPr dirty="0" sz="850" spc="-5">
                <a:solidFill>
                  <a:srgbClr val="E8ECEC"/>
                </a:solidFill>
                <a:latin typeface="Arial"/>
                <a:cs typeface="Arial"/>
              </a:rPr>
              <a:t>=</a:t>
            </a:r>
            <a:r>
              <a:rPr dirty="0" sz="850" spc="130">
                <a:solidFill>
                  <a:srgbClr val="E8ECEC"/>
                </a:solidFill>
                <a:latin typeface="Arial"/>
                <a:cs typeface="Arial"/>
              </a:rPr>
              <a:t> </a:t>
            </a:r>
            <a:r>
              <a:rPr dirty="0" sz="850" spc="204">
                <a:solidFill>
                  <a:srgbClr val="E8ECEC"/>
                </a:solidFill>
                <a:latin typeface="Arial"/>
                <a:cs typeface="Arial"/>
              </a:rPr>
              <a:t>{</a:t>
            </a:r>
            <a:endParaRPr sz="850">
              <a:latin typeface="Arial"/>
              <a:cs typeface="Arial"/>
            </a:endParaRPr>
          </a:p>
          <a:p>
            <a:pPr marL="399415">
              <a:lnSpc>
                <a:spcPct val="100000"/>
              </a:lnSpc>
              <a:spcBef>
                <a:spcPts val="180"/>
              </a:spcBef>
            </a:pPr>
            <a:r>
              <a:rPr dirty="0" sz="850" spc="220">
                <a:solidFill>
                  <a:srgbClr val="C2E78C"/>
                </a:solidFill>
                <a:latin typeface="Arial"/>
                <a:cs typeface="Arial"/>
              </a:rPr>
              <a:t>'last'</a:t>
            </a:r>
            <a:r>
              <a:rPr dirty="0" sz="850" spc="220">
                <a:solidFill>
                  <a:srgbClr val="E8ECEC"/>
                </a:solidFill>
                <a:latin typeface="Arial"/>
                <a:cs typeface="Arial"/>
              </a:rPr>
              <a:t>:</a:t>
            </a:r>
            <a:r>
              <a:rPr dirty="0" sz="850" spc="180">
                <a:solidFill>
                  <a:srgbClr val="E8ECEC"/>
                </a:solidFill>
                <a:latin typeface="Arial"/>
                <a:cs typeface="Arial"/>
              </a:rPr>
              <a:t> </a:t>
            </a:r>
            <a:r>
              <a:rPr dirty="0" sz="850" spc="185">
                <a:solidFill>
                  <a:srgbClr val="C2E78C"/>
                </a:solidFill>
                <a:latin typeface="Arial"/>
                <a:cs typeface="Arial"/>
              </a:rPr>
              <a:t>'fermi'</a:t>
            </a:r>
            <a:r>
              <a:rPr dirty="0" sz="850" spc="185">
                <a:solidFill>
                  <a:srgbClr val="E8ECEC"/>
                </a:solidFill>
                <a:latin typeface="Arial"/>
                <a:cs typeface="Arial"/>
              </a:rPr>
              <a:t>,</a:t>
            </a:r>
            <a:endParaRPr sz="850">
              <a:latin typeface="Arial"/>
              <a:cs typeface="Arial"/>
            </a:endParaRPr>
          </a:p>
          <a:p>
            <a:pPr marL="399415" marR="3890645">
              <a:lnSpc>
                <a:spcPct val="117700"/>
              </a:lnSpc>
            </a:pPr>
            <a:r>
              <a:rPr dirty="0" sz="850" spc="250">
                <a:solidFill>
                  <a:srgbClr val="C2E78C"/>
                </a:solidFill>
                <a:latin typeface="Arial"/>
                <a:cs typeface="Arial"/>
              </a:rPr>
              <a:t>'first'</a:t>
            </a:r>
            <a:r>
              <a:rPr dirty="0" sz="850" spc="250">
                <a:solidFill>
                  <a:srgbClr val="E8ECEC"/>
                </a:solidFill>
                <a:latin typeface="Arial"/>
                <a:cs typeface="Arial"/>
              </a:rPr>
              <a:t>: </a:t>
            </a:r>
            <a:r>
              <a:rPr dirty="0" sz="850" spc="170">
                <a:solidFill>
                  <a:srgbClr val="C2E78C"/>
                </a:solidFill>
                <a:latin typeface="Arial"/>
                <a:cs typeface="Arial"/>
              </a:rPr>
              <a:t>'enrico'</a:t>
            </a:r>
            <a:r>
              <a:rPr dirty="0" sz="850" spc="170">
                <a:solidFill>
                  <a:srgbClr val="E8ECEC"/>
                </a:solidFill>
                <a:latin typeface="Arial"/>
                <a:cs typeface="Arial"/>
              </a:rPr>
              <a:t>,  </a:t>
            </a:r>
            <a:r>
              <a:rPr dirty="0" sz="850" spc="95">
                <a:solidFill>
                  <a:srgbClr val="C2E78C"/>
                </a:solidFill>
                <a:latin typeface="Arial"/>
                <a:cs typeface="Arial"/>
              </a:rPr>
              <a:t>'username'</a:t>
            </a:r>
            <a:r>
              <a:rPr dirty="0" sz="850" spc="95">
                <a:solidFill>
                  <a:srgbClr val="E8ECEC"/>
                </a:solidFill>
                <a:latin typeface="Arial"/>
                <a:cs typeface="Arial"/>
              </a:rPr>
              <a:t>:</a:t>
            </a:r>
            <a:r>
              <a:rPr dirty="0" sz="850" spc="204">
                <a:solidFill>
                  <a:srgbClr val="E8ECEC"/>
                </a:solidFill>
                <a:latin typeface="Arial"/>
                <a:cs typeface="Arial"/>
              </a:rPr>
              <a:t> </a:t>
            </a:r>
            <a:r>
              <a:rPr dirty="0" sz="850" spc="165">
                <a:solidFill>
                  <a:srgbClr val="C2E78C"/>
                </a:solidFill>
                <a:latin typeface="Arial"/>
                <a:cs typeface="Arial"/>
              </a:rPr>
              <a:t>'efermi'</a:t>
            </a:r>
            <a:r>
              <a:rPr dirty="0" sz="850" spc="165">
                <a:solidFill>
                  <a:srgbClr val="E8ECEC"/>
                </a:solidFill>
                <a:latin typeface="Arial"/>
                <a:cs typeface="Arial"/>
              </a:rPr>
              <a:t>,</a:t>
            </a:r>
            <a:endParaRPr sz="850">
              <a:latin typeface="Arial"/>
              <a:cs typeface="Arial"/>
            </a:endParaRPr>
          </a:p>
          <a:p>
            <a:pPr marL="399415">
              <a:lnSpc>
                <a:spcPct val="100000"/>
              </a:lnSpc>
              <a:spcBef>
                <a:spcPts val="180"/>
              </a:spcBef>
            </a:pPr>
            <a:r>
              <a:rPr dirty="0" sz="850" spc="204">
                <a:solidFill>
                  <a:srgbClr val="E8ECEC"/>
                </a:solidFill>
                <a:latin typeface="Arial"/>
                <a:cs typeface="Arial"/>
              </a:rPr>
              <a:t>}</a:t>
            </a:r>
            <a:endParaRPr sz="850">
              <a:latin typeface="Arial"/>
              <a:cs typeface="Arial"/>
            </a:endParaRPr>
          </a:p>
          <a:p>
            <a:pPr marL="149225">
              <a:lnSpc>
                <a:spcPct val="100000"/>
              </a:lnSpc>
              <a:spcBef>
                <a:spcPts val="180"/>
              </a:spcBef>
            </a:pPr>
            <a:r>
              <a:rPr dirty="0" sz="850" spc="60">
                <a:solidFill>
                  <a:srgbClr val="81B0FF"/>
                </a:solidFill>
                <a:latin typeface="Arial"/>
                <a:cs typeface="Arial"/>
              </a:rPr>
              <a:t>users</a:t>
            </a:r>
            <a:r>
              <a:rPr dirty="0" sz="850" spc="60">
                <a:solidFill>
                  <a:srgbClr val="E8ECEC"/>
                </a:solidFill>
                <a:latin typeface="Arial"/>
                <a:cs typeface="Arial"/>
              </a:rPr>
              <a:t>.</a:t>
            </a:r>
            <a:r>
              <a:rPr dirty="0" sz="850" spc="60">
                <a:solidFill>
                  <a:srgbClr val="80CBAE"/>
                </a:solidFill>
                <a:latin typeface="Arial"/>
                <a:cs typeface="Arial"/>
              </a:rPr>
              <a:t>append</a:t>
            </a:r>
            <a:r>
              <a:rPr dirty="0" sz="850" spc="60">
                <a:solidFill>
                  <a:srgbClr val="E8ECEC"/>
                </a:solidFill>
                <a:latin typeface="Arial"/>
                <a:cs typeface="Arial"/>
              </a:rPr>
              <a:t>(</a:t>
            </a:r>
            <a:r>
              <a:rPr dirty="0" sz="850" spc="60">
                <a:solidFill>
                  <a:srgbClr val="81B0FF"/>
                </a:solidFill>
                <a:latin typeface="Arial"/>
                <a:cs typeface="Arial"/>
              </a:rPr>
              <a:t>new_user</a:t>
            </a:r>
            <a:r>
              <a:rPr dirty="0" sz="850" spc="60">
                <a:solidFill>
                  <a:srgbClr val="E8ECEC"/>
                </a:solidFill>
                <a:latin typeface="Arial"/>
                <a:cs typeface="Arial"/>
              </a:rPr>
              <a:t>)</a:t>
            </a:r>
            <a:endParaRPr sz="850">
              <a:latin typeface="Arial"/>
              <a:cs typeface="Arial"/>
            </a:endParaRPr>
          </a:p>
          <a:p>
            <a:pPr marL="149225" marR="2575560">
              <a:lnSpc>
                <a:spcPct val="117700"/>
              </a:lnSpc>
            </a:pPr>
            <a:r>
              <a:rPr dirty="0" sz="850" spc="20">
                <a:solidFill>
                  <a:srgbClr val="536E79"/>
                </a:solidFill>
                <a:latin typeface="Arial"/>
                <a:cs typeface="Arial"/>
              </a:rPr>
              <a:t># </a:t>
            </a:r>
            <a:r>
              <a:rPr dirty="0" sz="850" spc="-30">
                <a:solidFill>
                  <a:srgbClr val="536E79"/>
                </a:solidFill>
                <a:latin typeface="Arial"/>
                <a:cs typeface="Arial"/>
              </a:rPr>
              <a:t>Make </a:t>
            </a:r>
            <a:r>
              <a:rPr dirty="0" sz="850" spc="80">
                <a:solidFill>
                  <a:srgbClr val="536E79"/>
                </a:solidFill>
                <a:latin typeface="Arial"/>
                <a:cs typeface="Arial"/>
              </a:rPr>
              <a:t>another </a:t>
            </a:r>
            <a:r>
              <a:rPr dirty="0" sz="850" spc="-30">
                <a:solidFill>
                  <a:srgbClr val="536E79"/>
                </a:solidFill>
                <a:latin typeface="Arial"/>
                <a:cs typeface="Arial"/>
              </a:rPr>
              <a:t>new </a:t>
            </a:r>
            <a:r>
              <a:rPr dirty="0" sz="850" spc="114">
                <a:solidFill>
                  <a:srgbClr val="536E79"/>
                </a:solidFill>
                <a:latin typeface="Arial"/>
                <a:cs typeface="Arial"/>
              </a:rPr>
              <a:t>user, </a:t>
            </a:r>
            <a:r>
              <a:rPr dirty="0" sz="850" spc="20">
                <a:solidFill>
                  <a:srgbClr val="536E79"/>
                </a:solidFill>
                <a:latin typeface="Arial"/>
                <a:cs typeface="Arial"/>
              </a:rPr>
              <a:t>and add them </a:t>
            </a:r>
            <a:r>
              <a:rPr dirty="0" sz="850" spc="40">
                <a:solidFill>
                  <a:srgbClr val="536E79"/>
                </a:solidFill>
                <a:latin typeface="Arial"/>
                <a:cs typeface="Arial"/>
              </a:rPr>
              <a:t>as </a:t>
            </a:r>
            <a:r>
              <a:rPr dirty="0" sz="850" spc="150">
                <a:solidFill>
                  <a:srgbClr val="536E79"/>
                </a:solidFill>
                <a:latin typeface="Arial"/>
                <a:cs typeface="Arial"/>
              </a:rPr>
              <a:t>well.  </a:t>
            </a:r>
            <a:r>
              <a:rPr dirty="0" sz="850" spc="30">
                <a:solidFill>
                  <a:srgbClr val="81B0FF"/>
                </a:solidFill>
                <a:latin typeface="Arial"/>
                <a:cs typeface="Arial"/>
              </a:rPr>
              <a:t>new_user  </a:t>
            </a:r>
            <a:r>
              <a:rPr dirty="0" sz="850" spc="-5">
                <a:solidFill>
                  <a:srgbClr val="E8ECEC"/>
                </a:solidFill>
                <a:latin typeface="Arial"/>
                <a:cs typeface="Arial"/>
              </a:rPr>
              <a:t>=</a:t>
            </a:r>
            <a:r>
              <a:rPr dirty="0" sz="850" spc="130">
                <a:solidFill>
                  <a:srgbClr val="E8ECEC"/>
                </a:solidFill>
                <a:latin typeface="Arial"/>
                <a:cs typeface="Arial"/>
              </a:rPr>
              <a:t> </a:t>
            </a:r>
            <a:r>
              <a:rPr dirty="0" sz="850" spc="204">
                <a:solidFill>
                  <a:srgbClr val="E8ECEC"/>
                </a:solidFill>
                <a:latin typeface="Arial"/>
                <a:cs typeface="Arial"/>
              </a:rPr>
              <a:t>{</a:t>
            </a:r>
            <a:endParaRPr sz="850">
              <a:latin typeface="Arial"/>
              <a:cs typeface="Arial"/>
            </a:endParaRPr>
          </a:p>
          <a:p>
            <a:pPr marL="399415">
              <a:lnSpc>
                <a:spcPct val="100000"/>
              </a:lnSpc>
              <a:spcBef>
                <a:spcPts val="180"/>
              </a:spcBef>
            </a:pPr>
            <a:r>
              <a:rPr dirty="0" sz="850" spc="220">
                <a:solidFill>
                  <a:srgbClr val="C2E78C"/>
                </a:solidFill>
                <a:latin typeface="Arial"/>
                <a:cs typeface="Arial"/>
              </a:rPr>
              <a:t>'last'</a:t>
            </a:r>
            <a:r>
              <a:rPr dirty="0" sz="850" spc="220">
                <a:solidFill>
                  <a:srgbClr val="E8ECEC"/>
                </a:solidFill>
                <a:latin typeface="Arial"/>
                <a:cs typeface="Arial"/>
              </a:rPr>
              <a:t>:</a:t>
            </a:r>
            <a:r>
              <a:rPr dirty="0" sz="850" spc="185">
                <a:solidFill>
                  <a:srgbClr val="E8ECEC"/>
                </a:solidFill>
                <a:latin typeface="Arial"/>
                <a:cs typeface="Arial"/>
              </a:rPr>
              <a:t> </a:t>
            </a:r>
            <a:r>
              <a:rPr dirty="0" sz="850" spc="190">
                <a:solidFill>
                  <a:srgbClr val="C2E78C"/>
                </a:solidFill>
                <a:latin typeface="Arial"/>
                <a:cs typeface="Arial"/>
              </a:rPr>
              <a:t>'curie'</a:t>
            </a:r>
            <a:r>
              <a:rPr dirty="0" sz="850" spc="190">
                <a:solidFill>
                  <a:srgbClr val="E8ECEC"/>
                </a:solidFill>
                <a:latin typeface="Arial"/>
                <a:cs typeface="Arial"/>
              </a:rPr>
              <a:t>,</a:t>
            </a:r>
            <a:endParaRPr sz="850">
              <a:latin typeface="Arial"/>
              <a:cs typeface="Arial"/>
            </a:endParaRPr>
          </a:p>
          <a:p>
            <a:pPr marL="399415" marR="3890645">
              <a:lnSpc>
                <a:spcPct val="117700"/>
              </a:lnSpc>
            </a:pPr>
            <a:r>
              <a:rPr dirty="0" sz="850" spc="250">
                <a:solidFill>
                  <a:srgbClr val="C2E78C"/>
                </a:solidFill>
                <a:latin typeface="Arial"/>
                <a:cs typeface="Arial"/>
              </a:rPr>
              <a:t>'first'</a:t>
            </a:r>
            <a:r>
              <a:rPr dirty="0" sz="850" spc="250">
                <a:solidFill>
                  <a:srgbClr val="E8ECEC"/>
                </a:solidFill>
                <a:latin typeface="Arial"/>
                <a:cs typeface="Arial"/>
              </a:rPr>
              <a:t>: </a:t>
            </a:r>
            <a:r>
              <a:rPr dirty="0" sz="850" spc="155">
                <a:solidFill>
                  <a:srgbClr val="C2E78C"/>
                </a:solidFill>
                <a:latin typeface="Arial"/>
                <a:cs typeface="Arial"/>
              </a:rPr>
              <a:t>'marie'</a:t>
            </a:r>
            <a:r>
              <a:rPr dirty="0" sz="850" spc="155">
                <a:solidFill>
                  <a:srgbClr val="E8ECEC"/>
                </a:solidFill>
                <a:latin typeface="Arial"/>
                <a:cs typeface="Arial"/>
              </a:rPr>
              <a:t>,  </a:t>
            </a:r>
            <a:r>
              <a:rPr dirty="0" sz="850" spc="95">
                <a:solidFill>
                  <a:srgbClr val="C2E78C"/>
                </a:solidFill>
                <a:latin typeface="Arial"/>
                <a:cs typeface="Arial"/>
              </a:rPr>
              <a:t>'username'</a:t>
            </a:r>
            <a:r>
              <a:rPr dirty="0" sz="850" spc="95">
                <a:solidFill>
                  <a:srgbClr val="E8ECEC"/>
                </a:solidFill>
                <a:latin typeface="Arial"/>
                <a:cs typeface="Arial"/>
              </a:rPr>
              <a:t>:</a:t>
            </a:r>
            <a:r>
              <a:rPr dirty="0" sz="850" spc="195">
                <a:solidFill>
                  <a:srgbClr val="E8ECEC"/>
                </a:solidFill>
                <a:latin typeface="Arial"/>
                <a:cs typeface="Arial"/>
              </a:rPr>
              <a:t> </a:t>
            </a:r>
            <a:r>
              <a:rPr dirty="0" sz="850" spc="145">
                <a:solidFill>
                  <a:srgbClr val="C2E78C"/>
                </a:solidFill>
                <a:latin typeface="Arial"/>
                <a:cs typeface="Arial"/>
              </a:rPr>
              <a:t>'mcurie'</a:t>
            </a:r>
            <a:r>
              <a:rPr dirty="0" sz="850" spc="145">
                <a:solidFill>
                  <a:srgbClr val="E8ECEC"/>
                </a:solidFill>
                <a:latin typeface="Arial"/>
                <a:cs typeface="Arial"/>
              </a:rPr>
              <a:t>,</a:t>
            </a:r>
            <a:endParaRPr sz="850">
              <a:latin typeface="Arial"/>
              <a:cs typeface="Arial"/>
            </a:endParaRPr>
          </a:p>
          <a:p>
            <a:pPr marL="399415">
              <a:lnSpc>
                <a:spcPct val="100000"/>
              </a:lnSpc>
              <a:spcBef>
                <a:spcPts val="180"/>
              </a:spcBef>
            </a:pPr>
            <a:r>
              <a:rPr dirty="0" sz="850" spc="204">
                <a:solidFill>
                  <a:srgbClr val="E8ECEC"/>
                </a:solidFill>
                <a:latin typeface="Arial"/>
                <a:cs typeface="Arial"/>
              </a:rPr>
              <a:t>}</a:t>
            </a:r>
            <a:endParaRPr sz="850">
              <a:latin typeface="Arial"/>
              <a:cs typeface="Arial"/>
            </a:endParaRPr>
          </a:p>
          <a:p>
            <a:pPr marL="149225">
              <a:lnSpc>
                <a:spcPct val="100000"/>
              </a:lnSpc>
              <a:spcBef>
                <a:spcPts val="180"/>
              </a:spcBef>
            </a:pPr>
            <a:r>
              <a:rPr dirty="0" sz="850" spc="60">
                <a:solidFill>
                  <a:srgbClr val="81B0FF"/>
                </a:solidFill>
                <a:latin typeface="Arial"/>
                <a:cs typeface="Arial"/>
              </a:rPr>
              <a:t>users</a:t>
            </a:r>
            <a:r>
              <a:rPr dirty="0" sz="850" spc="60">
                <a:solidFill>
                  <a:srgbClr val="E8ECEC"/>
                </a:solidFill>
                <a:latin typeface="Arial"/>
                <a:cs typeface="Arial"/>
              </a:rPr>
              <a:t>.</a:t>
            </a:r>
            <a:r>
              <a:rPr dirty="0" sz="850" spc="60">
                <a:solidFill>
                  <a:srgbClr val="80CBAE"/>
                </a:solidFill>
                <a:latin typeface="Arial"/>
                <a:cs typeface="Arial"/>
              </a:rPr>
              <a:t>append</a:t>
            </a:r>
            <a:r>
              <a:rPr dirty="0" sz="850" spc="60">
                <a:solidFill>
                  <a:srgbClr val="E8ECEC"/>
                </a:solidFill>
                <a:latin typeface="Arial"/>
                <a:cs typeface="Arial"/>
              </a:rPr>
              <a:t>(</a:t>
            </a:r>
            <a:r>
              <a:rPr dirty="0" sz="850" spc="60">
                <a:solidFill>
                  <a:srgbClr val="81B0FF"/>
                </a:solidFill>
                <a:latin typeface="Arial"/>
                <a:cs typeface="Arial"/>
              </a:rPr>
              <a:t>new_user</a:t>
            </a:r>
            <a:r>
              <a:rPr dirty="0" sz="850" spc="60">
                <a:solidFill>
                  <a:srgbClr val="E8ECEC"/>
                </a:solidFill>
                <a:latin typeface="Arial"/>
                <a:cs typeface="Arial"/>
              </a:rPr>
              <a:t>)</a:t>
            </a:r>
            <a:endParaRPr sz="850">
              <a:latin typeface="Arial"/>
              <a:cs typeface="Arial"/>
            </a:endParaRPr>
          </a:p>
          <a:p>
            <a:pPr marL="149225" marR="3013710">
              <a:lnSpc>
                <a:spcPct val="117700"/>
              </a:lnSpc>
            </a:pPr>
            <a:r>
              <a:rPr dirty="0" sz="850" spc="20">
                <a:solidFill>
                  <a:srgbClr val="536E79"/>
                </a:solidFill>
                <a:latin typeface="Arial"/>
                <a:cs typeface="Arial"/>
              </a:rPr>
              <a:t># </a:t>
            </a:r>
            <a:r>
              <a:rPr dirty="0" sz="850" spc="-40">
                <a:solidFill>
                  <a:srgbClr val="536E79"/>
                </a:solidFill>
                <a:latin typeface="Arial"/>
                <a:cs typeface="Arial"/>
              </a:rPr>
              <a:t>Show </a:t>
            </a:r>
            <a:r>
              <a:rPr dirty="0" sz="850" spc="204">
                <a:solidFill>
                  <a:srgbClr val="536E79"/>
                </a:solidFill>
                <a:latin typeface="Arial"/>
                <a:cs typeface="Arial"/>
              </a:rPr>
              <a:t>all </a:t>
            </a:r>
            <a:r>
              <a:rPr dirty="0" sz="850" spc="110">
                <a:solidFill>
                  <a:srgbClr val="536E79"/>
                </a:solidFill>
                <a:latin typeface="Arial"/>
                <a:cs typeface="Arial"/>
              </a:rPr>
              <a:t>information </a:t>
            </a:r>
            <a:r>
              <a:rPr dirty="0" sz="850" spc="65">
                <a:solidFill>
                  <a:srgbClr val="536E79"/>
                </a:solidFill>
                <a:latin typeface="Arial"/>
                <a:cs typeface="Arial"/>
              </a:rPr>
              <a:t>about </a:t>
            </a:r>
            <a:r>
              <a:rPr dirty="0" sz="850" spc="30">
                <a:solidFill>
                  <a:srgbClr val="536E79"/>
                </a:solidFill>
                <a:latin typeface="Arial"/>
                <a:cs typeface="Arial"/>
              </a:rPr>
              <a:t>each </a:t>
            </a:r>
            <a:r>
              <a:rPr dirty="0" sz="850" spc="114">
                <a:solidFill>
                  <a:srgbClr val="536E79"/>
                </a:solidFill>
                <a:latin typeface="Arial"/>
                <a:cs typeface="Arial"/>
              </a:rPr>
              <a:t>user.  </a:t>
            </a:r>
            <a:r>
              <a:rPr dirty="0" sz="850" spc="160">
                <a:solidFill>
                  <a:srgbClr val="C791E9"/>
                </a:solidFill>
                <a:latin typeface="Arial"/>
                <a:cs typeface="Arial"/>
              </a:rPr>
              <a:t>for </a:t>
            </a:r>
            <a:r>
              <a:rPr dirty="0" sz="850" spc="105">
                <a:solidFill>
                  <a:srgbClr val="81B0FF"/>
                </a:solidFill>
                <a:latin typeface="Arial"/>
                <a:cs typeface="Arial"/>
              </a:rPr>
              <a:t>user_dict </a:t>
            </a:r>
            <a:r>
              <a:rPr dirty="0" sz="850" spc="160">
                <a:solidFill>
                  <a:srgbClr val="C791E9"/>
                </a:solidFill>
                <a:latin typeface="Arial"/>
                <a:cs typeface="Arial"/>
              </a:rPr>
              <a:t>in</a:t>
            </a:r>
            <a:r>
              <a:rPr dirty="0" sz="850" spc="450">
                <a:solidFill>
                  <a:srgbClr val="C791E9"/>
                </a:solidFill>
                <a:latin typeface="Arial"/>
                <a:cs typeface="Arial"/>
              </a:rPr>
              <a:t> </a:t>
            </a:r>
            <a:r>
              <a:rPr dirty="0" sz="850" spc="105">
                <a:solidFill>
                  <a:srgbClr val="81B0FF"/>
                </a:solidFill>
                <a:latin typeface="Arial"/>
                <a:cs typeface="Arial"/>
              </a:rPr>
              <a:t>users</a:t>
            </a:r>
            <a:r>
              <a:rPr dirty="0" sz="850" spc="105">
                <a:solidFill>
                  <a:srgbClr val="E8ECEC"/>
                </a:solidFill>
                <a:latin typeface="Arial"/>
                <a:cs typeface="Arial"/>
              </a:rPr>
              <a:t>:</a:t>
            </a:r>
            <a:endParaRPr sz="850">
              <a:latin typeface="Arial"/>
              <a:cs typeface="Arial"/>
            </a:endParaRPr>
          </a:p>
          <a:p>
            <a:pPr marL="649605" marR="3328035" indent="-250825">
              <a:lnSpc>
                <a:spcPct val="117700"/>
              </a:lnSpc>
            </a:pPr>
            <a:r>
              <a:rPr dirty="0" sz="850" spc="160">
                <a:solidFill>
                  <a:srgbClr val="C791E9"/>
                </a:solidFill>
                <a:latin typeface="Arial"/>
                <a:cs typeface="Arial"/>
              </a:rPr>
              <a:t>for </a:t>
            </a:r>
            <a:r>
              <a:rPr dirty="0" sz="850" spc="155">
                <a:solidFill>
                  <a:srgbClr val="81B0FF"/>
                </a:solidFill>
                <a:latin typeface="Arial"/>
                <a:cs typeface="Arial"/>
              </a:rPr>
              <a:t>k</a:t>
            </a:r>
            <a:r>
              <a:rPr dirty="0" sz="850" spc="155">
                <a:solidFill>
                  <a:srgbClr val="E8ECEC"/>
                </a:solidFill>
                <a:latin typeface="Arial"/>
                <a:cs typeface="Arial"/>
              </a:rPr>
              <a:t>, </a:t>
            </a:r>
            <a:r>
              <a:rPr dirty="0" sz="850" spc="65">
                <a:solidFill>
                  <a:srgbClr val="81B0FF"/>
                </a:solidFill>
                <a:latin typeface="Arial"/>
                <a:cs typeface="Arial"/>
              </a:rPr>
              <a:t>v </a:t>
            </a:r>
            <a:r>
              <a:rPr dirty="0" sz="850" spc="160">
                <a:solidFill>
                  <a:srgbClr val="C791E9"/>
                </a:solidFill>
                <a:latin typeface="Arial"/>
                <a:cs typeface="Arial"/>
              </a:rPr>
              <a:t>in </a:t>
            </a:r>
            <a:r>
              <a:rPr dirty="0" sz="850" spc="130">
                <a:solidFill>
                  <a:srgbClr val="81B0FF"/>
                </a:solidFill>
                <a:latin typeface="Arial"/>
                <a:cs typeface="Arial"/>
              </a:rPr>
              <a:t>user_dict</a:t>
            </a:r>
            <a:r>
              <a:rPr dirty="0" sz="850" spc="130">
                <a:solidFill>
                  <a:srgbClr val="E8ECEC"/>
                </a:solidFill>
                <a:latin typeface="Arial"/>
                <a:cs typeface="Arial"/>
              </a:rPr>
              <a:t>.</a:t>
            </a:r>
            <a:r>
              <a:rPr dirty="0" sz="850" spc="130">
                <a:solidFill>
                  <a:srgbClr val="80CBAE"/>
                </a:solidFill>
                <a:latin typeface="Arial"/>
                <a:cs typeface="Arial"/>
              </a:rPr>
              <a:t>items</a:t>
            </a:r>
            <a:r>
              <a:rPr dirty="0" sz="850" spc="130">
                <a:solidFill>
                  <a:srgbClr val="E8ECEC"/>
                </a:solidFill>
                <a:latin typeface="Arial"/>
                <a:cs typeface="Arial"/>
              </a:rPr>
              <a:t>():  </a:t>
            </a:r>
            <a:r>
              <a:rPr dirty="0" sz="850" spc="150">
                <a:solidFill>
                  <a:srgbClr val="DECB6A"/>
                </a:solidFill>
                <a:latin typeface="Arial"/>
                <a:cs typeface="Arial"/>
              </a:rPr>
              <a:t>print</a:t>
            </a:r>
            <a:r>
              <a:rPr dirty="0" sz="850" spc="150">
                <a:solidFill>
                  <a:srgbClr val="E8ECEC"/>
                </a:solidFill>
                <a:latin typeface="Arial"/>
                <a:cs typeface="Arial"/>
              </a:rPr>
              <a:t>(</a:t>
            </a:r>
            <a:r>
              <a:rPr dirty="0" sz="850" spc="150">
                <a:solidFill>
                  <a:srgbClr val="81B0FF"/>
                </a:solidFill>
                <a:latin typeface="Arial"/>
                <a:cs typeface="Arial"/>
              </a:rPr>
              <a:t>k </a:t>
            </a:r>
            <a:r>
              <a:rPr dirty="0" sz="850" spc="-5">
                <a:solidFill>
                  <a:srgbClr val="E8ECEC"/>
                </a:solidFill>
                <a:latin typeface="Arial"/>
                <a:cs typeface="Arial"/>
              </a:rPr>
              <a:t>+  </a:t>
            </a:r>
            <a:r>
              <a:rPr dirty="0" sz="850" spc="220">
                <a:solidFill>
                  <a:srgbClr val="C2E78C"/>
                </a:solidFill>
                <a:latin typeface="Arial"/>
                <a:cs typeface="Arial"/>
              </a:rPr>
              <a:t>": </a:t>
            </a:r>
            <a:r>
              <a:rPr dirty="0" sz="850" spc="190">
                <a:solidFill>
                  <a:srgbClr val="C2E78C"/>
                </a:solidFill>
                <a:latin typeface="Arial"/>
                <a:cs typeface="Arial"/>
              </a:rPr>
              <a:t>" </a:t>
            </a:r>
            <a:r>
              <a:rPr dirty="0" sz="850" spc="-5">
                <a:solidFill>
                  <a:srgbClr val="E8ECEC"/>
                </a:solidFill>
                <a:latin typeface="Arial"/>
                <a:cs typeface="Arial"/>
              </a:rPr>
              <a:t>+ </a:t>
            </a:r>
            <a:r>
              <a:rPr dirty="0" sz="850" spc="185">
                <a:solidFill>
                  <a:srgbClr val="E8ECEC"/>
                </a:solidFill>
                <a:latin typeface="Arial"/>
                <a:cs typeface="Arial"/>
              </a:rPr>
              <a:t> </a:t>
            </a:r>
            <a:r>
              <a:rPr dirty="0" sz="850" spc="135">
                <a:solidFill>
                  <a:srgbClr val="81B0FF"/>
                </a:solidFill>
                <a:latin typeface="Arial"/>
                <a:cs typeface="Arial"/>
              </a:rPr>
              <a:t>v</a:t>
            </a:r>
            <a:r>
              <a:rPr dirty="0" sz="850" spc="135">
                <a:solidFill>
                  <a:srgbClr val="E8ECEC"/>
                </a:solidFill>
                <a:latin typeface="Arial"/>
                <a:cs typeface="Arial"/>
              </a:rPr>
              <a:t>)</a:t>
            </a:r>
            <a:endParaRPr sz="850">
              <a:latin typeface="Arial"/>
              <a:cs typeface="Arial"/>
            </a:endParaRPr>
          </a:p>
          <a:p>
            <a:pPr marL="399415">
              <a:lnSpc>
                <a:spcPct val="100000"/>
              </a:lnSpc>
              <a:spcBef>
                <a:spcPts val="180"/>
              </a:spcBef>
            </a:pPr>
            <a:r>
              <a:rPr dirty="0" sz="850" spc="180">
                <a:solidFill>
                  <a:srgbClr val="81B0FF"/>
                </a:solidFill>
                <a:latin typeface="Arial"/>
                <a:cs typeface="Arial"/>
              </a:rPr>
              <a:t>priint</a:t>
            </a:r>
            <a:r>
              <a:rPr dirty="0" sz="850" spc="180">
                <a:solidFill>
                  <a:srgbClr val="E8ECEC"/>
                </a:solidFill>
                <a:latin typeface="Arial"/>
                <a:cs typeface="Arial"/>
              </a:rPr>
              <a:t>(</a:t>
            </a:r>
            <a:r>
              <a:rPr dirty="0" sz="850" spc="180">
                <a:solidFill>
                  <a:srgbClr val="C2E78C"/>
                </a:solidFill>
                <a:latin typeface="Arial"/>
                <a:cs typeface="Arial"/>
              </a:rPr>
              <a:t>"\n"</a:t>
            </a:r>
            <a:r>
              <a:rPr dirty="0" sz="850" spc="180">
                <a:solidFill>
                  <a:srgbClr val="E8ECEC"/>
                </a:solidFill>
                <a:latin typeface="Arial"/>
                <a:cs typeface="Arial"/>
              </a:rPr>
              <a:t>)</a:t>
            </a:r>
            <a:endParaRPr sz="850">
              <a:latin typeface="Arial"/>
              <a:cs typeface="Arial"/>
            </a:endParaRPr>
          </a:p>
        </p:txBody>
      </p:sp>
      <p:sp>
        <p:nvSpPr>
          <p:cNvPr id="12" name="object 12"/>
          <p:cNvSpPr txBox="1"/>
          <p:nvPr/>
        </p:nvSpPr>
        <p:spPr>
          <a:xfrm>
            <a:off x="978183" y="7477250"/>
            <a:ext cx="5613400" cy="285940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20">
                <a:solidFill>
                  <a:srgbClr val="536E79"/>
                </a:solidFill>
                <a:latin typeface="Arial"/>
                <a:cs typeface="Arial"/>
              </a:rPr>
              <a:t>#  </a:t>
            </a:r>
            <a:r>
              <a:rPr dirty="0" sz="850" spc="80">
                <a:solidFill>
                  <a:srgbClr val="536E79"/>
                </a:solidFill>
                <a:latin typeface="Arial"/>
                <a:cs typeface="Arial"/>
              </a:rPr>
              <a:t>Define  </a:t>
            </a:r>
            <a:r>
              <a:rPr dirty="0" sz="850" spc="20">
                <a:solidFill>
                  <a:srgbClr val="536E79"/>
                </a:solidFill>
                <a:latin typeface="Arial"/>
                <a:cs typeface="Arial"/>
              </a:rPr>
              <a:t>a  </a:t>
            </a:r>
            <a:r>
              <a:rPr dirty="0" sz="850" spc="229">
                <a:solidFill>
                  <a:srgbClr val="536E79"/>
                </a:solidFill>
                <a:latin typeface="Arial"/>
                <a:cs typeface="Arial"/>
              </a:rPr>
              <a:t>list </a:t>
            </a:r>
            <a:r>
              <a:rPr dirty="0" sz="850" spc="135">
                <a:solidFill>
                  <a:srgbClr val="536E79"/>
                </a:solidFill>
                <a:latin typeface="Arial"/>
                <a:cs typeface="Arial"/>
              </a:rPr>
              <a:t>of </a:t>
            </a:r>
            <a:r>
              <a:rPr dirty="0" sz="850" spc="105">
                <a:solidFill>
                  <a:srgbClr val="536E79"/>
                </a:solidFill>
                <a:latin typeface="Arial"/>
                <a:cs typeface="Arial"/>
              </a:rPr>
              <a:t>users, </a:t>
            </a:r>
            <a:r>
              <a:rPr dirty="0" sz="850" spc="30">
                <a:solidFill>
                  <a:srgbClr val="536E79"/>
                </a:solidFill>
                <a:latin typeface="Arial"/>
                <a:cs typeface="Arial"/>
              </a:rPr>
              <a:t>where  each </a:t>
            </a:r>
            <a:r>
              <a:rPr dirty="0" sz="850" spc="45">
                <a:solidFill>
                  <a:srgbClr val="536E79"/>
                </a:solidFill>
                <a:latin typeface="Arial"/>
                <a:cs typeface="Arial"/>
              </a:rPr>
              <a:t> </a:t>
            </a:r>
            <a:r>
              <a:rPr dirty="0" sz="850" spc="75">
                <a:solidFill>
                  <a:srgbClr val="536E79"/>
                </a:solidFill>
                <a:latin typeface="Arial"/>
                <a:cs typeface="Arial"/>
              </a:rPr>
              <a:t>user</a:t>
            </a:r>
            <a:endParaRPr sz="850">
              <a:latin typeface="Arial"/>
              <a:cs typeface="Arial"/>
            </a:endParaRPr>
          </a:p>
          <a:p>
            <a:pPr marL="149225" marR="3389629">
              <a:lnSpc>
                <a:spcPct val="117700"/>
              </a:lnSpc>
            </a:pPr>
            <a:r>
              <a:rPr dirty="0" sz="850" spc="20">
                <a:solidFill>
                  <a:srgbClr val="536E79"/>
                </a:solidFill>
                <a:latin typeface="Arial"/>
                <a:cs typeface="Arial"/>
              </a:rPr>
              <a:t># </a:t>
            </a:r>
            <a:r>
              <a:rPr dirty="0" sz="850" spc="185">
                <a:solidFill>
                  <a:srgbClr val="536E79"/>
                </a:solidFill>
                <a:latin typeface="Arial"/>
                <a:cs typeface="Arial"/>
              </a:rPr>
              <a:t>is </a:t>
            </a:r>
            <a:r>
              <a:rPr dirty="0" sz="850" spc="80">
                <a:solidFill>
                  <a:srgbClr val="536E79"/>
                </a:solidFill>
                <a:latin typeface="Arial"/>
                <a:cs typeface="Arial"/>
              </a:rPr>
              <a:t>represented </a:t>
            </a:r>
            <a:r>
              <a:rPr dirty="0" sz="850" spc="40">
                <a:solidFill>
                  <a:srgbClr val="536E79"/>
                </a:solidFill>
                <a:latin typeface="Arial"/>
                <a:cs typeface="Arial"/>
              </a:rPr>
              <a:t>by </a:t>
            </a:r>
            <a:r>
              <a:rPr dirty="0" sz="850" spc="20">
                <a:solidFill>
                  <a:srgbClr val="536E79"/>
                </a:solidFill>
                <a:latin typeface="Arial"/>
                <a:cs typeface="Arial"/>
              </a:rPr>
              <a:t>a </a:t>
            </a:r>
            <a:r>
              <a:rPr dirty="0" sz="850" spc="140">
                <a:solidFill>
                  <a:srgbClr val="536E79"/>
                </a:solidFill>
                <a:latin typeface="Arial"/>
                <a:cs typeface="Arial"/>
              </a:rPr>
              <a:t>dictionary.  </a:t>
            </a:r>
            <a:r>
              <a:rPr dirty="0" sz="850" spc="75">
                <a:solidFill>
                  <a:srgbClr val="81B0FF"/>
                </a:solidFill>
                <a:latin typeface="Arial"/>
                <a:cs typeface="Arial"/>
              </a:rPr>
              <a:t>users </a:t>
            </a:r>
            <a:r>
              <a:rPr dirty="0" sz="850" spc="-5">
                <a:solidFill>
                  <a:srgbClr val="E8ECEC"/>
                </a:solidFill>
                <a:latin typeface="Arial"/>
                <a:cs typeface="Arial"/>
              </a:rPr>
              <a:t>= </a:t>
            </a:r>
            <a:r>
              <a:rPr dirty="0" sz="850" spc="120">
                <a:solidFill>
                  <a:srgbClr val="E8ECEC"/>
                </a:solidFill>
                <a:latin typeface="Arial"/>
                <a:cs typeface="Arial"/>
              </a:rPr>
              <a:t> </a:t>
            </a:r>
            <a:r>
              <a:rPr dirty="0" sz="850" spc="254">
                <a:solidFill>
                  <a:srgbClr val="E8ECEC"/>
                </a:solidFill>
                <a:latin typeface="Arial"/>
                <a:cs typeface="Arial"/>
              </a:rPr>
              <a:t>[</a:t>
            </a:r>
            <a:endParaRPr sz="850">
              <a:latin typeface="Arial"/>
              <a:cs typeface="Arial"/>
            </a:endParaRPr>
          </a:p>
          <a:p>
            <a:pPr marL="399415">
              <a:lnSpc>
                <a:spcPct val="100000"/>
              </a:lnSpc>
              <a:spcBef>
                <a:spcPts val="180"/>
              </a:spcBef>
            </a:pPr>
            <a:r>
              <a:rPr dirty="0" sz="850" spc="204">
                <a:solidFill>
                  <a:srgbClr val="E8ECEC"/>
                </a:solidFill>
                <a:latin typeface="Arial"/>
                <a:cs typeface="Arial"/>
              </a:rPr>
              <a:t>{</a:t>
            </a:r>
            <a:endParaRPr sz="850">
              <a:latin typeface="Arial"/>
              <a:cs typeface="Arial"/>
            </a:endParaRPr>
          </a:p>
          <a:p>
            <a:pPr marL="649605">
              <a:lnSpc>
                <a:spcPct val="100000"/>
              </a:lnSpc>
              <a:spcBef>
                <a:spcPts val="180"/>
              </a:spcBef>
            </a:pPr>
            <a:r>
              <a:rPr dirty="0" sz="850" spc="220">
                <a:solidFill>
                  <a:srgbClr val="C2E78C"/>
                </a:solidFill>
                <a:latin typeface="Arial"/>
                <a:cs typeface="Arial"/>
              </a:rPr>
              <a:t>'last'</a:t>
            </a:r>
            <a:r>
              <a:rPr dirty="0" sz="850" spc="220">
                <a:solidFill>
                  <a:srgbClr val="E8ECEC"/>
                </a:solidFill>
                <a:latin typeface="Arial"/>
                <a:cs typeface="Arial"/>
              </a:rPr>
              <a:t>:</a:t>
            </a:r>
            <a:r>
              <a:rPr dirty="0" sz="850" spc="180">
                <a:solidFill>
                  <a:srgbClr val="E8ECEC"/>
                </a:solidFill>
                <a:latin typeface="Arial"/>
                <a:cs typeface="Arial"/>
              </a:rPr>
              <a:t> </a:t>
            </a:r>
            <a:r>
              <a:rPr dirty="0" sz="850" spc="185">
                <a:solidFill>
                  <a:srgbClr val="C2E78C"/>
                </a:solidFill>
                <a:latin typeface="Arial"/>
                <a:cs typeface="Arial"/>
              </a:rPr>
              <a:t>'fermi'</a:t>
            </a:r>
            <a:r>
              <a:rPr dirty="0" sz="850" spc="185">
                <a:solidFill>
                  <a:srgbClr val="E8ECEC"/>
                </a:solidFill>
                <a:latin typeface="Arial"/>
                <a:cs typeface="Arial"/>
              </a:rPr>
              <a:t>,</a:t>
            </a:r>
            <a:endParaRPr sz="850">
              <a:latin typeface="Arial"/>
              <a:cs typeface="Arial"/>
            </a:endParaRPr>
          </a:p>
          <a:p>
            <a:pPr marL="649605" marR="3640454">
              <a:lnSpc>
                <a:spcPct val="117700"/>
              </a:lnSpc>
            </a:pPr>
            <a:r>
              <a:rPr dirty="0" sz="850" spc="250">
                <a:solidFill>
                  <a:srgbClr val="C2E78C"/>
                </a:solidFill>
                <a:latin typeface="Arial"/>
                <a:cs typeface="Arial"/>
              </a:rPr>
              <a:t>'first'</a:t>
            </a:r>
            <a:r>
              <a:rPr dirty="0" sz="850" spc="250">
                <a:solidFill>
                  <a:srgbClr val="E8ECEC"/>
                </a:solidFill>
                <a:latin typeface="Arial"/>
                <a:cs typeface="Arial"/>
              </a:rPr>
              <a:t>: </a:t>
            </a:r>
            <a:r>
              <a:rPr dirty="0" sz="850" spc="170">
                <a:solidFill>
                  <a:srgbClr val="C2E78C"/>
                </a:solidFill>
                <a:latin typeface="Arial"/>
                <a:cs typeface="Arial"/>
              </a:rPr>
              <a:t>'enrico'</a:t>
            </a:r>
            <a:r>
              <a:rPr dirty="0" sz="850" spc="170">
                <a:solidFill>
                  <a:srgbClr val="E8ECEC"/>
                </a:solidFill>
                <a:latin typeface="Arial"/>
                <a:cs typeface="Arial"/>
              </a:rPr>
              <a:t>,  </a:t>
            </a:r>
            <a:r>
              <a:rPr dirty="0" sz="850" spc="95">
                <a:solidFill>
                  <a:srgbClr val="C2E78C"/>
                </a:solidFill>
                <a:latin typeface="Arial"/>
                <a:cs typeface="Arial"/>
              </a:rPr>
              <a:t>'username'</a:t>
            </a:r>
            <a:r>
              <a:rPr dirty="0" sz="850" spc="95">
                <a:solidFill>
                  <a:srgbClr val="E8ECEC"/>
                </a:solidFill>
                <a:latin typeface="Arial"/>
                <a:cs typeface="Arial"/>
              </a:rPr>
              <a:t>:</a:t>
            </a:r>
            <a:r>
              <a:rPr dirty="0" sz="850" spc="204">
                <a:solidFill>
                  <a:srgbClr val="E8ECEC"/>
                </a:solidFill>
                <a:latin typeface="Arial"/>
                <a:cs typeface="Arial"/>
              </a:rPr>
              <a:t> </a:t>
            </a:r>
            <a:r>
              <a:rPr dirty="0" sz="850" spc="165">
                <a:solidFill>
                  <a:srgbClr val="C2E78C"/>
                </a:solidFill>
                <a:latin typeface="Arial"/>
                <a:cs typeface="Arial"/>
              </a:rPr>
              <a:t>'efermi'</a:t>
            </a:r>
            <a:r>
              <a:rPr dirty="0" sz="850" spc="165">
                <a:solidFill>
                  <a:srgbClr val="E8ECEC"/>
                </a:solidFill>
                <a:latin typeface="Arial"/>
                <a:cs typeface="Arial"/>
              </a:rPr>
              <a:t>,</a:t>
            </a:r>
            <a:endParaRPr sz="850">
              <a:latin typeface="Arial"/>
              <a:cs typeface="Arial"/>
            </a:endParaRPr>
          </a:p>
          <a:p>
            <a:pPr marL="399415">
              <a:lnSpc>
                <a:spcPct val="100000"/>
              </a:lnSpc>
              <a:spcBef>
                <a:spcPts val="180"/>
              </a:spcBef>
            </a:pPr>
            <a:r>
              <a:rPr dirty="0" sz="850" spc="229">
                <a:solidFill>
                  <a:srgbClr val="E8ECEC"/>
                </a:solidFill>
                <a:latin typeface="Arial"/>
                <a:cs typeface="Arial"/>
              </a:rPr>
              <a:t>},</a:t>
            </a:r>
            <a:endParaRPr sz="850">
              <a:latin typeface="Arial"/>
              <a:cs typeface="Arial"/>
            </a:endParaRPr>
          </a:p>
          <a:p>
            <a:pPr marL="399415">
              <a:lnSpc>
                <a:spcPct val="100000"/>
              </a:lnSpc>
              <a:spcBef>
                <a:spcPts val="180"/>
              </a:spcBef>
            </a:pPr>
            <a:r>
              <a:rPr dirty="0" sz="850" spc="204">
                <a:solidFill>
                  <a:srgbClr val="E8ECEC"/>
                </a:solidFill>
                <a:latin typeface="Arial"/>
                <a:cs typeface="Arial"/>
              </a:rPr>
              <a:t>{</a:t>
            </a:r>
            <a:endParaRPr sz="850">
              <a:latin typeface="Arial"/>
              <a:cs typeface="Arial"/>
            </a:endParaRPr>
          </a:p>
          <a:p>
            <a:pPr marL="649605">
              <a:lnSpc>
                <a:spcPct val="100000"/>
              </a:lnSpc>
              <a:spcBef>
                <a:spcPts val="180"/>
              </a:spcBef>
            </a:pPr>
            <a:r>
              <a:rPr dirty="0" sz="850" spc="220">
                <a:solidFill>
                  <a:srgbClr val="C2E78C"/>
                </a:solidFill>
                <a:latin typeface="Arial"/>
                <a:cs typeface="Arial"/>
              </a:rPr>
              <a:t>'last'</a:t>
            </a:r>
            <a:r>
              <a:rPr dirty="0" sz="850" spc="220">
                <a:solidFill>
                  <a:srgbClr val="E8ECEC"/>
                </a:solidFill>
                <a:latin typeface="Arial"/>
                <a:cs typeface="Arial"/>
              </a:rPr>
              <a:t>:</a:t>
            </a:r>
            <a:r>
              <a:rPr dirty="0" sz="850" spc="185">
                <a:solidFill>
                  <a:srgbClr val="E8ECEC"/>
                </a:solidFill>
                <a:latin typeface="Arial"/>
                <a:cs typeface="Arial"/>
              </a:rPr>
              <a:t> </a:t>
            </a:r>
            <a:r>
              <a:rPr dirty="0" sz="850" spc="190">
                <a:solidFill>
                  <a:srgbClr val="C2E78C"/>
                </a:solidFill>
                <a:latin typeface="Arial"/>
                <a:cs typeface="Arial"/>
              </a:rPr>
              <a:t>'curie'</a:t>
            </a:r>
            <a:r>
              <a:rPr dirty="0" sz="850" spc="190">
                <a:solidFill>
                  <a:srgbClr val="E8ECEC"/>
                </a:solidFill>
                <a:latin typeface="Arial"/>
                <a:cs typeface="Arial"/>
              </a:rPr>
              <a:t>,</a:t>
            </a:r>
            <a:endParaRPr sz="850">
              <a:latin typeface="Arial"/>
              <a:cs typeface="Arial"/>
            </a:endParaRPr>
          </a:p>
          <a:p>
            <a:pPr marL="649605" marR="3640454">
              <a:lnSpc>
                <a:spcPct val="117700"/>
              </a:lnSpc>
            </a:pPr>
            <a:r>
              <a:rPr dirty="0" sz="850" spc="250">
                <a:solidFill>
                  <a:srgbClr val="C2E78C"/>
                </a:solidFill>
                <a:latin typeface="Arial"/>
                <a:cs typeface="Arial"/>
              </a:rPr>
              <a:t>'first'</a:t>
            </a:r>
            <a:r>
              <a:rPr dirty="0" sz="850" spc="250">
                <a:solidFill>
                  <a:srgbClr val="E8ECEC"/>
                </a:solidFill>
                <a:latin typeface="Arial"/>
                <a:cs typeface="Arial"/>
              </a:rPr>
              <a:t>: </a:t>
            </a:r>
            <a:r>
              <a:rPr dirty="0" sz="850" spc="155">
                <a:solidFill>
                  <a:srgbClr val="C2E78C"/>
                </a:solidFill>
                <a:latin typeface="Arial"/>
                <a:cs typeface="Arial"/>
              </a:rPr>
              <a:t>'marie'</a:t>
            </a:r>
            <a:r>
              <a:rPr dirty="0" sz="850" spc="155">
                <a:solidFill>
                  <a:srgbClr val="E8ECEC"/>
                </a:solidFill>
                <a:latin typeface="Arial"/>
                <a:cs typeface="Arial"/>
              </a:rPr>
              <a:t>,  </a:t>
            </a:r>
            <a:r>
              <a:rPr dirty="0" sz="850" spc="95">
                <a:solidFill>
                  <a:srgbClr val="C2E78C"/>
                </a:solidFill>
                <a:latin typeface="Arial"/>
                <a:cs typeface="Arial"/>
              </a:rPr>
              <a:t>'username'</a:t>
            </a:r>
            <a:r>
              <a:rPr dirty="0" sz="850" spc="95">
                <a:solidFill>
                  <a:srgbClr val="E8ECEC"/>
                </a:solidFill>
                <a:latin typeface="Arial"/>
                <a:cs typeface="Arial"/>
              </a:rPr>
              <a:t>:</a:t>
            </a:r>
            <a:r>
              <a:rPr dirty="0" sz="850" spc="195">
                <a:solidFill>
                  <a:srgbClr val="E8ECEC"/>
                </a:solidFill>
                <a:latin typeface="Arial"/>
                <a:cs typeface="Arial"/>
              </a:rPr>
              <a:t> </a:t>
            </a:r>
            <a:r>
              <a:rPr dirty="0" sz="850" spc="145">
                <a:solidFill>
                  <a:srgbClr val="C2E78C"/>
                </a:solidFill>
                <a:latin typeface="Arial"/>
                <a:cs typeface="Arial"/>
              </a:rPr>
              <a:t>'mcurie'</a:t>
            </a:r>
            <a:r>
              <a:rPr dirty="0" sz="850" spc="145">
                <a:solidFill>
                  <a:srgbClr val="E8ECEC"/>
                </a:solidFill>
                <a:latin typeface="Arial"/>
                <a:cs typeface="Arial"/>
              </a:rPr>
              <a:t>,</a:t>
            </a:r>
            <a:endParaRPr sz="850">
              <a:latin typeface="Arial"/>
              <a:cs typeface="Arial"/>
            </a:endParaRPr>
          </a:p>
          <a:p>
            <a:pPr marL="399415">
              <a:lnSpc>
                <a:spcPct val="100000"/>
              </a:lnSpc>
              <a:spcBef>
                <a:spcPts val="180"/>
              </a:spcBef>
            </a:pPr>
            <a:r>
              <a:rPr dirty="0" sz="850" spc="229">
                <a:solidFill>
                  <a:srgbClr val="E8ECEC"/>
                </a:solidFill>
                <a:latin typeface="Arial"/>
                <a:cs typeface="Arial"/>
              </a:rPr>
              <a:t>},</a:t>
            </a:r>
            <a:endParaRPr sz="850">
              <a:latin typeface="Arial"/>
              <a:cs typeface="Arial"/>
            </a:endParaRPr>
          </a:p>
          <a:p>
            <a:pPr marL="149225">
              <a:lnSpc>
                <a:spcPct val="100000"/>
              </a:lnSpc>
              <a:spcBef>
                <a:spcPts val="180"/>
              </a:spcBef>
            </a:pPr>
            <a:r>
              <a:rPr dirty="0" sz="850" spc="254">
                <a:solidFill>
                  <a:srgbClr val="E8ECEC"/>
                </a:solidFill>
                <a:latin typeface="Arial"/>
                <a:cs typeface="Arial"/>
              </a:rPr>
              <a:t>]</a:t>
            </a:r>
            <a:endParaRPr sz="850">
              <a:latin typeface="Arial"/>
              <a:cs typeface="Arial"/>
            </a:endParaRPr>
          </a:p>
          <a:p>
            <a:pPr marL="149225" marR="3013710">
              <a:lnSpc>
                <a:spcPct val="117700"/>
              </a:lnSpc>
            </a:pPr>
            <a:r>
              <a:rPr dirty="0" sz="850" spc="20">
                <a:solidFill>
                  <a:srgbClr val="536E79"/>
                </a:solidFill>
                <a:latin typeface="Arial"/>
                <a:cs typeface="Arial"/>
              </a:rPr>
              <a:t># </a:t>
            </a:r>
            <a:r>
              <a:rPr dirty="0" sz="850" spc="-40">
                <a:solidFill>
                  <a:srgbClr val="536E79"/>
                </a:solidFill>
                <a:latin typeface="Arial"/>
                <a:cs typeface="Arial"/>
              </a:rPr>
              <a:t>Show </a:t>
            </a:r>
            <a:r>
              <a:rPr dirty="0" sz="850" spc="204">
                <a:solidFill>
                  <a:srgbClr val="536E79"/>
                </a:solidFill>
                <a:latin typeface="Arial"/>
                <a:cs typeface="Arial"/>
              </a:rPr>
              <a:t>all </a:t>
            </a:r>
            <a:r>
              <a:rPr dirty="0" sz="850" spc="110">
                <a:solidFill>
                  <a:srgbClr val="536E79"/>
                </a:solidFill>
                <a:latin typeface="Arial"/>
                <a:cs typeface="Arial"/>
              </a:rPr>
              <a:t>information </a:t>
            </a:r>
            <a:r>
              <a:rPr dirty="0" sz="850" spc="65">
                <a:solidFill>
                  <a:srgbClr val="536E79"/>
                </a:solidFill>
                <a:latin typeface="Arial"/>
                <a:cs typeface="Arial"/>
              </a:rPr>
              <a:t>about </a:t>
            </a:r>
            <a:r>
              <a:rPr dirty="0" sz="850" spc="30">
                <a:solidFill>
                  <a:srgbClr val="536E79"/>
                </a:solidFill>
                <a:latin typeface="Arial"/>
                <a:cs typeface="Arial"/>
              </a:rPr>
              <a:t>each </a:t>
            </a:r>
            <a:r>
              <a:rPr dirty="0" sz="850" spc="114">
                <a:solidFill>
                  <a:srgbClr val="536E79"/>
                </a:solidFill>
                <a:latin typeface="Arial"/>
                <a:cs typeface="Arial"/>
              </a:rPr>
              <a:t>user.  </a:t>
            </a:r>
            <a:r>
              <a:rPr dirty="0" sz="850" spc="160">
                <a:solidFill>
                  <a:srgbClr val="C791E9"/>
                </a:solidFill>
                <a:latin typeface="Arial"/>
                <a:cs typeface="Arial"/>
              </a:rPr>
              <a:t>for </a:t>
            </a:r>
            <a:r>
              <a:rPr dirty="0" sz="850" spc="105">
                <a:solidFill>
                  <a:srgbClr val="81B0FF"/>
                </a:solidFill>
                <a:latin typeface="Arial"/>
                <a:cs typeface="Arial"/>
              </a:rPr>
              <a:t>user_dict </a:t>
            </a:r>
            <a:r>
              <a:rPr dirty="0" sz="850" spc="160">
                <a:solidFill>
                  <a:srgbClr val="C791E9"/>
                </a:solidFill>
                <a:latin typeface="Arial"/>
                <a:cs typeface="Arial"/>
              </a:rPr>
              <a:t>in</a:t>
            </a:r>
            <a:r>
              <a:rPr dirty="0" sz="850" spc="450">
                <a:solidFill>
                  <a:srgbClr val="C791E9"/>
                </a:solidFill>
                <a:latin typeface="Arial"/>
                <a:cs typeface="Arial"/>
              </a:rPr>
              <a:t> </a:t>
            </a:r>
            <a:r>
              <a:rPr dirty="0" sz="850" spc="105">
                <a:solidFill>
                  <a:srgbClr val="81B0FF"/>
                </a:solidFill>
                <a:latin typeface="Arial"/>
                <a:cs typeface="Arial"/>
              </a:rPr>
              <a:t>users</a:t>
            </a:r>
            <a:r>
              <a:rPr dirty="0" sz="850" spc="105">
                <a:solidFill>
                  <a:srgbClr val="E8ECEC"/>
                </a:solidFill>
                <a:latin typeface="Arial"/>
                <a:cs typeface="Arial"/>
              </a:rPr>
              <a:t>:</a:t>
            </a:r>
            <a:endParaRPr sz="850">
              <a:latin typeface="Arial"/>
              <a:cs typeface="Arial"/>
            </a:endParaRPr>
          </a:p>
          <a:p>
            <a:pPr marL="649605" marR="3328035" indent="-250825">
              <a:lnSpc>
                <a:spcPct val="117700"/>
              </a:lnSpc>
            </a:pPr>
            <a:r>
              <a:rPr dirty="0" sz="850" spc="160">
                <a:solidFill>
                  <a:srgbClr val="C791E9"/>
                </a:solidFill>
                <a:latin typeface="Arial"/>
                <a:cs typeface="Arial"/>
              </a:rPr>
              <a:t>for </a:t>
            </a:r>
            <a:r>
              <a:rPr dirty="0" sz="850" spc="155">
                <a:solidFill>
                  <a:srgbClr val="81B0FF"/>
                </a:solidFill>
                <a:latin typeface="Arial"/>
                <a:cs typeface="Arial"/>
              </a:rPr>
              <a:t>k</a:t>
            </a:r>
            <a:r>
              <a:rPr dirty="0" sz="850" spc="155">
                <a:solidFill>
                  <a:srgbClr val="E8ECEC"/>
                </a:solidFill>
                <a:latin typeface="Arial"/>
                <a:cs typeface="Arial"/>
              </a:rPr>
              <a:t>, </a:t>
            </a:r>
            <a:r>
              <a:rPr dirty="0" sz="850" spc="65">
                <a:solidFill>
                  <a:srgbClr val="81B0FF"/>
                </a:solidFill>
                <a:latin typeface="Arial"/>
                <a:cs typeface="Arial"/>
              </a:rPr>
              <a:t>v </a:t>
            </a:r>
            <a:r>
              <a:rPr dirty="0" sz="850" spc="160">
                <a:solidFill>
                  <a:srgbClr val="C791E9"/>
                </a:solidFill>
                <a:latin typeface="Arial"/>
                <a:cs typeface="Arial"/>
              </a:rPr>
              <a:t>in </a:t>
            </a:r>
            <a:r>
              <a:rPr dirty="0" sz="850" spc="130">
                <a:solidFill>
                  <a:srgbClr val="81B0FF"/>
                </a:solidFill>
                <a:latin typeface="Arial"/>
                <a:cs typeface="Arial"/>
              </a:rPr>
              <a:t>user_dict</a:t>
            </a:r>
            <a:r>
              <a:rPr dirty="0" sz="850" spc="130">
                <a:solidFill>
                  <a:srgbClr val="E8ECEC"/>
                </a:solidFill>
                <a:latin typeface="Arial"/>
                <a:cs typeface="Arial"/>
              </a:rPr>
              <a:t>.</a:t>
            </a:r>
            <a:r>
              <a:rPr dirty="0" sz="850" spc="130">
                <a:solidFill>
                  <a:srgbClr val="80CBAE"/>
                </a:solidFill>
                <a:latin typeface="Arial"/>
                <a:cs typeface="Arial"/>
              </a:rPr>
              <a:t>items</a:t>
            </a:r>
            <a:r>
              <a:rPr dirty="0" sz="850" spc="130">
                <a:solidFill>
                  <a:srgbClr val="E8ECEC"/>
                </a:solidFill>
                <a:latin typeface="Arial"/>
                <a:cs typeface="Arial"/>
              </a:rPr>
              <a:t>():  </a:t>
            </a:r>
            <a:r>
              <a:rPr dirty="0" sz="850" spc="150">
                <a:solidFill>
                  <a:srgbClr val="DECB6A"/>
                </a:solidFill>
                <a:latin typeface="Arial"/>
                <a:cs typeface="Arial"/>
              </a:rPr>
              <a:t>print</a:t>
            </a:r>
            <a:r>
              <a:rPr dirty="0" sz="850" spc="150">
                <a:solidFill>
                  <a:srgbClr val="E8ECEC"/>
                </a:solidFill>
                <a:latin typeface="Arial"/>
                <a:cs typeface="Arial"/>
              </a:rPr>
              <a:t>(</a:t>
            </a:r>
            <a:r>
              <a:rPr dirty="0" sz="850" spc="150">
                <a:solidFill>
                  <a:srgbClr val="81B0FF"/>
                </a:solidFill>
                <a:latin typeface="Arial"/>
                <a:cs typeface="Arial"/>
              </a:rPr>
              <a:t>k </a:t>
            </a:r>
            <a:r>
              <a:rPr dirty="0" sz="850" spc="-5">
                <a:solidFill>
                  <a:srgbClr val="E8ECEC"/>
                </a:solidFill>
                <a:latin typeface="Arial"/>
                <a:cs typeface="Arial"/>
              </a:rPr>
              <a:t>+  </a:t>
            </a:r>
            <a:r>
              <a:rPr dirty="0" sz="850" spc="220">
                <a:solidFill>
                  <a:srgbClr val="C2E78C"/>
                </a:solidFill>
                <a:latin typeface="Arial"/>
                <a:cs typeface="Arial"/>
              </a:rPr>
              <a:t>": </a:t>
            </a:r>
            <a:r>
              <a:rPr dirty="0" sz="850" spc="190">
                <a:solidFill>
                  <a:srgbClr val="C2E78C"/>
                </a:solidFill>
                <a:latin typeface="Arial"/>
                <a:cs typeface="Arial"/>
              </a:rPr>
              <a:t>" </a:t>
            </a:r>
            <a:r>
              <a:rPr dirty="0" sz="850" spc="-5">
                <a:solidFill>
                  <a:srgbClr val="E8ECEC"/>
                </a:solidFill>
                <a:latin typeface="Arial"/>
                <a:cs typeface="Arial"/>
              </a:rPr>
              <a:t>+ </a:t>
            </a:r>
            <a:r>
              <a:rPr dirty="0" sz="850" spc="185">
                <a:solidFill>
                  <a:srgbClr val="E8ECEC"/>
                </a:solidFill>
                <a:latin typeface="Arial"/>
                <a:cs typeface="Arial"/>
              </a:rPr>
              <a:t> </a:t>
            </a:r>
            <a:r>
              <a:rPr dirty="0" sz="850" spc="135">
                <a:solidFill>
                  <a:srgbClr val="81B0FF"/>
                </a:solidFill>
                <a:latin typeface="Arial"/>
                <a:cs typeface="Arial"/>
              </a:rPr>
              <a:t>v</a:t>
            </a:r>
            <a:r>
              <a:rPr dirty="0" sz="850" spc="135">
                <a:solidFill>
                  <a:srgbClr val="E8ECEC"/>
                </a:solidFill>
                <a:latin typeface="Arial"/>
                <a:cs typeface="Arial"/>
              </a:rPr>
              <a:t>)</a:t>
            </a:r>
            <a:endParaRPr sz="85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1092535"/>
            <a:ext cx="0" cy="172085"/>
          </a:xfrm>
          <a:custGeom>
            <a:avLst/>
            <a:gdLst/>
            <a:ahLst/>
            <a:cxnLst/>
            <a:rect l="l" t="t" r="r" b="b"/>
            <a:pathLst>
              <a:path w="0" h="172084">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1002006" y="4342070"/>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4" name="object 4"/>
          <p:cNvSpPr/>
          <p:nvPr/>
        </p:nvSpPr>
        <p:spPr>
          <a:xfrm>
            <a:off x="1002006" y="7534428"/>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5" name="object 5"/>
          <p:cNvSpPr/>
          <p:nvPr/>
        </p:nvSpPr>
        <p:spPr>
          <a:xfrm>
            <a:off x="1002006" y="8382547"/>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6" name="object 6"/>
          <p:cNvSpPr/>
          <p:nvPr/>
        </p:nvSpPr>
        <p:spPr>
          <a:xfrm>
            <a:off x="978183" y="368287"/>
            <a:ext cx="5613400" cy="229235"/>
          </a:xfrm>
          <a:custGeom>
            <a:avLst/>
            <a:gdLst/>
            <a:ahLst/>
            <a:cxnLst/>
            <a:rect l="l" t="t" r="r" b="b"/>
            <a:pathLst>
              <a:path w="5613400" h="229234">
                <a:moveTo>
                  <a:pt x="5612832" y="0"/>
                </a:moveTo>
                <a:lnTo>
                  <a:pt x="5612832" y="228717"/>
                </a:lnTo>
                <a:lnTo>
                  <a:pt x="0" y="228717"/>
                </a:lnTo>
                <a:lnTo>
                  <a:pt x="0" y="0"/>
                </a:lnTo>
                <a:lnTo>
                  <a:pt x="5612832" y="0"/>
                </a:lnTo>
                <a:close/>
              </a:path>
            </a:pathLst>
          </a:custGeom>
          <a:solidFill>
            <a:srgbClr val="253237"/>
          </a:solidFill>
        </p:spPr>
        <p:txBody>
          <a:bodyPr wrap="square" lIns="0" tIns="0" rIns="0" bIns="0" rtlCol="0"/>
          <a:lstStyle/>
          <a:p/>
        </p:txBody>
      </p:sp>
      <p:sp>
        <p:nvSpPr>
          <p:cNvPr id="7" name="object 7"/>
          <p:cNvSpPr/>
          <p:nvPr/>
        </p:nvSpPr>
        <p:spPr>
          <a:xfrm>
            <a:off x="1092536" y="368274"/>
            <a:ext cx="0" cy="153035"/>
          </a:xfrm>
          <a:custGeom>
            <a:avLst/>
            <a:gdLst/>
            <a:ahLst/>
            <a:cxnLst/>
            <a:rect l="l" t="t" r="r" b="b"/>
            <a:pathLst>
              <a:path w="0" h="153034">
                <a:moveTo>
                  <a:pt x="0" y="0"/>
                </a:moveTo>
                <a:lnTo>
                  <a:pt x="0" y="152482"/>
                </a:lnTo>
                <a:lnTo>
                  <a:pt x="0" y="0"/>
                </a:lnTo>
                <a:close/>
              </a:path>
            </a:pathLst>
          </a:custGeom>
          <a:solidFill>
            <a:srgbClr val="253237"/>
          </a:solidFill>
        </p:spPr>
        <p:txBody>
          <a:bodyPr wrap="square" lIns="0" tIns="0" rIns="0" bIns="0" rtlCol="0"/>
          <a:lstStyle/>
          <a:p/>
        </p:txBody>
      </p:sp>
      <p:sp>
        <p:nvSpPr>
          <p:cNvPr id="8" name="object 8"/>
          <p:cNvSpPr/>
          <p:nvPr/>
        </p:nvSpPr>
        <p:spPr>
          <a:xfrm>
            <a:off x="982847" y="783276"/>
            <a:ext cx="1718386" cy="143620"/>
          </a:xfrm>
          <a:prstGeom prst="rect">
            <a:avLst/>
          </a:prstGeom>
          <a:blipFill>
            <a:blip r:embed="rId2" cstate="print"/>
            <a:stretch>
              <a:fillRect/>
            </a:stretch>
          </a:blipFill>
        </p:spPr>
        <p:txBody>
          <a:bodyPr wrap="square" lIns="0" tIns="0" rIns="0" bIns="0" rtlCol="0"/>
          <a:lstStyle/>
          <a:p/>
        </p:txBody>
      </p:sp>
      <p:sp>
        <p:nvSpPr>
          <p:cNvPr id="9" name="object 9"/>
          <p:cNvSpPr/>
          <p:nvPr/>
        </p:nvSpPr>
        <p:spPr>
          <a:xfrm>
            <a:off x="982847" y="4023281"/>
            <a:ext cx="1718386" cy="142486"/>
          </a:xfrm>
          <a:prstGeom prst="rect">
            <a:avLst/>
          </a:prstGeom>
          <a:blipFill>
            <a:blip r:embed="rId3" cstate="print"/>
            <a:stretch>
              <a:fillRect/>
            </a:stretch>
          </a:blipFill>
        </p:spPr>
        <p:txBody>
          <a:bodyPr wrap="square" lIns="0" tIns="0" rIns="0" bIns="0" rtlCol="0"/>
          <a:lstStyle/>
          <a:p/>
        </p:txBody>
      </p:sp>
      <p:sp>
        <p:nvSpPr>
          <p:cNvPr id="10" name="object 10"/>
          <p:cNvSpPr txBox="1"/>
          <p:nvPr/>
        </p:nvSpPr>
        <p:spPr>
          <a:xfrm>
            <a:off x="965483" y="4005429"/>
            <a:ext cx="3232150" cy="887730"/>
          </a:xfrm>
          <a:prstGeom prst="rect">
            <a:avLst/>
          </a:prstGeom>
        </p:spPr>
        <p:txBody>
          <a:bodyPr wrap="square" lIns="0" tIns="0" rIns="0" bIns="0" rtlCol="0" vert="horz">
            <a:spAutoFit/>
          </a:bodyPr>
          <a:lstStyle/>
          <a:p>
            <a:pPr marL="12700">
              <a:lnSpc>
                <a:spcPct val="100000"/>
              </a:lnSpc>
            </a:pPr>
            <a:r>
              <a:rPr dirty="0" sz="1150" spc="20">
                <a:latin typeface="宋体"/>
                <a:cs typeface="宋体"/>
              </a:rPr>
              <a:t>嵌</a:t>
            </a:r>
            <a:r>
              <a:rPr dirty="0" sz="1150" spc="20">
                <a:latin typeface="Microsoft JhengHei"/>
                <a:cs typeface="Microsoft JhengHei"/>
              </a:rPr>
              <a:t>套</a:t>
            </a:r>
            <a:r>
              <a:rPr dirty="0" sz="1150" spc="-130">
                <a:latin typeface="Tahoma"/>
                <a:cs typeface="Tahoma"/>
              </a:rPr>
              <a:t>⸺</a:t>
            </a:r>
            <a:r>
              <a:rPr dirty="0" sz="1150" spc="20">
                <a:latin typeface="Microsoft JhengHei"/>
                <a:cs typeface="Microsoft JhengHei"/>
              </a:rPr>
              <a:t>字典</a:t>
            </a:r>
            <a:r>
              <a:rPr dirty="0" sz="1150" spc="20">
                <a:latin typeface="宋体"/>
                <a:cs typeface="宋体"/>
              </a:rPr>
              <a:t>嵌</a:t>
            </a:r>
            <a:r>
              <a:rPr dirty="0" sz="1150" spc="20">
                <a:latin typeface="Microsoft JhengHei"/>
                <a:cs typeface="Microsoft JhengHei"/>
              </a:rPr>
              <a:t>套</a:t>
            </a:r>
            <a:r>
              <a:rPr dirty="0" sz="1150" spc="20">
                <a:latin typeface="宋体"/>
                <a:cs typeface="宋体"/>
              </a:rPr>
              <a:t>在</a:t>
            </a:r>
            <a:r>
              <a:rPr dirty="0" sz="1150" spc="20">
                <a:latin typeface="Microsoft JhengHei"/>
                <a:cs typeface="Microsoft JhengHei"/>
              </a:rPr>
              <a:t>字典中</a:t>
            </a:r>
            <a:endParaRPr sz="1150">
              <a:latin typeface="Microsoft JhengHei"/>
              <a:cs typeface="Microsoft JhengHei"/>
            </a:endParaRPr>
          </a:p>
          <a:p>
            <a:pPr>
              <a:lnSpc>
                <a:spcPct val="100000"/>
              </a:lnSpc>
              <a:spcBef>
                <a:spcPts val="30"/>
              </a:spcBef>
            </a:pPr>
            <a:endParaRPr sz="1100">
              <a:latin typeface="Times New Roman"/>
              <a:cs typeface="Times New Roman"/>
            </a:endParaRPr>
          </a:p>
          <a:p>
            <a:pPr marL="121920">
              <a:lnSpc>
                <a:spcPct val="100000"/>
              </a:lnSpc>
            </a:pPr>
            <a:r>
              <a:rPr dirty="0" sz="950" spc="25">
                <a:solidFill>
                  <a:srgbClr val="545454"/>
                </a:solidFill>
                <a:latin typeface="宋体"/>
                <a:cs typeface="宋体"/>
              </a:rPr>
              <a:t>可以在字典中存储字典，那么一个键就和一个字典匹配。</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字典中存</a:t>
            </a:r>
            <a:r>
              <a:rPr dirty="0" sz="950" spc="25">
                <a:solidFill>
                  <a:srgbClr val="545454"/>
                </a:solidFill>
                <a:latin typeface="宋体"/>
                <a:cs typeface="宋体"/>
              </a:rPr>
              <a:t>储</a:t>
            </a:r>
            <a:r>
              <a:rPr dirty="0" sz="950" spc="25">
                <a:solidFill>
                  <a:srgbClr val="545454"/>
                </a:solidFill>
                <a:latin typeface="Microsoft JhengHei"/>
                <a:cs typeface="Microsoft JhengHei"/>
              </a:rPr>
              <a:t>字典</a:t>
            </a:r>
            <a:endParaRPr sz="950">
              <a:latin typeface="Microsoft JhengHei"/>
              <a:cs typeface="Microsoft JhengHei"/>
            </a:endParaRPr>
          </a:p>
        </p:txBody>
      </p:sp>
      <p:sp>
        <p:nvSpPr>
          <p:cNvPr id="11" name="object 11"/>
          <p:cNvSpPr/>
          <p:nvPr/>
        </p:nvSpPr>
        <p:spPr>
          <a:xfrm>
            <a:off x="980857" y="8063758"/>
            <a:ext cx="1470520" cy="143369"/>
          </a:xfrm>
          <a:prstGeom prst="rect">
            <a:avLst/>
          </a:prstGeom>
          <a:blipFill>
            <a:blip r:embed="rId4" cstate="print"/>
            <a:stretch>
              <a:fillRect/>
            </a:stretch>
          </a:blipFill>
        </p:spPr>
        <p:txBody>
          <a:bodyPr wrap="square" lIns="0" tIns="0" rIns="0" bIns="0" rtlCol="0"/>
          <a:lstStyle/>
          <a:p/>
        </p:txBody>
      </p:sp>
      <p:sp>
        <p:nvSpPr>
          <p:cNvPr id="12" name="object 12"/>
          <p:cNvSpPr txBox="1"/>
          <p:nvPr/>
        </p:nvSpPr>
        <p:spPr>
          <a:xfrm>
            <a:off x="965483" y="7510874"/>
            <a:ext cx="5586095" cy="1593850"/>
          </a:xfrm>
          <a:prstGeom prst="rect">
            <a:avLst/>
          </a:prstGeom>
        </p:spPr>
        <p:txBody>
          <a:bodyPr wrap="square" lIns="0" tIns="0" rIns="0" bIns="0" rtlCol="0" vert="horz">
            <a:spAutoFit/>
          </a:bodyPr>
          <a:lstStyle/>
          <a:p>
            <a:pPr marL="121920" marR="5080">
              <a:lnSpc>
                <a:spcPct val="118500"/>
              </a:lnSpc>
            </a:pPr>
            <a:r>
              <a:rPr dirty="0" sz="950" spc="25">
                <a:solidFill>
                  <a:srgbClr val="545454"/>
                </a:solidFill>
                <a:latin typeface="宋体"/>
                <a:cs typeface="宋体"/>
              </a:rPr>
              <a:t>嵌套的使用情况下非常有用，不过嵌套会让程序看起来有点复杂，如果你定义的嵌套比刚才介绍的还 要复杂，那你得注意了，有可能有更简单的方法来定义你的数据，比如类</a:t>
            </a:r>
            <a:r>
              <a:rPr dirty="0" sz="950" spc="45">
                <a:solidFill>
                  <a:srgbClr val="545454"/>
                </a:solidFill>
                <a:latin typeface="宋体"/>
                <a:cs typeface="宋体"/>
              </a:rPr>
              <a:t>(class)</a:t>
            </a:r>
            <a:r>
              <a:rPr dirty="0" sz="950" spc="25">
                <a:solidFill>
                  <a:srgbClr val="545454"/>
                </a:solidFill>
                <a:latin typeface="宋体"/>
                <a:cs typeface="宋体"/>
              </a:rPr>
              <a:t>。</a:t>
            </a:r>
            <a:endParaRPr sz="950">
              <a:latin typeface="宋体"/>
              <a:cs typeface="宋体"/>
            </a:endParaRPr>
          </a:p>
          <a:p>
            <a:pPr>
              <a:lnSpc>
                <a:spcPct val="100000"/>
              </a:lnSpc>
              <a:spcBef>
                <a:spcPts val="35"/>
              </a:spcBef>
            </a:pPr>
            <a:endParaRPr sz="1150">
              <a:latin typeface="Times New Roman"/>
              <a:cs typeface="Times New Roman"/>
            </a:endParaRPr>
          </a:p>
          <a:p>
            <a:pPr marL="12700">
              <a:lnSpc>
                <a:spcPct val="100000"/>
              </a:lnSpc>
            </a:pPr>
            <a:r>
              <a:rPr dirty="0" sz="1150" spc="20">
                <a:latin typeface="宋体"/>
                <a:cs typeface="宋体"/>
              </a:rPr>
              <a:t>有序</a:t>
            </a:r>
            <a:r>
              <a:rPr dirty="0" sz="1150" spc="20">
                <a:latin typeface="Microsoft JhengHei"/>
                <a:cs typeface="Microsoft JhengHei"/>
              </a:rPr>
              <a:t>字</a:t>
            </a:r>
            <a:r>
              <a:rPr dirty="0" sz="1150" spc="275">
                <a:latin typeface="Microsoft JhengHei"/>
                <a:cs typeface="Microsoft JhengHei"/>
              </a:rPr>
              <a:t>典</a:t>
            </a:r>
            <a:r>
              <a:rPr dirty="0" sz="1300" spc="-145">
                <a:latin typeface="Lucida Sans"/>
                <a:cs typeface="Lucida Sans"/>
              </a:rPr>
              <a:t>O</a:t>
            </a:r>
            <a:r>
              <a:rPr dirty="0" sz="1300" spc="-95">
                <a:latin typeface="Lucida Sans"/>
                <a:cs typeface="Lucida Sans"/>
              </a:rPr>
              <a:t>r</a:t>
            </a:r>
            <a:r>
              <a:rPr dirty="0" sz="1300" spc="-95">
                <a:latin typeface="Lucida Sans"/>
                <a:cs typeface="Lucida Sans"/>
              </a:rPr>
              <a:t>d</a:t>
            </a:r>
            <a:r>
              <a:rPr dirty="0" sz="1300" spc="-80">
                <a:latin typeface="Lucida Sans"/>
                <a:cs typeface="Lucida Sans"/>
              </a:rPr>
              <a:t>e</a:t>
            </a:r>
            <a:r>
              <a:rPr dirty="0" sz="1300" spc="-95">
                <a:latin typeface="Lucida Sans"/>
                <a:cs typeface="Lucida Sans"/>
              </a:rPr>
              <a:t>r</a:t>
            </a:r>
            <a:r>
              <a:rPr dirty="0" sz="1300" spc="-80">
                <a:latin typeface="Lucida Sans"/>
                <a:cs typeface="Lucida Sans"/>
              </a:rPr>
              <a:t>e</a:t>
            </a:r>
            <a:r>
              <a:rPr dirty="0" sz="1300" spc="-95">
                <a:latin typeface="Lucida Sans"/>
                <a:cs typeface="Lucida Sans"/>
              </a:rPr>
              <a:t>d</a:t>
            </a:r>
            <a:r>
              <a:rPr dirty="0" sz="1300" spc="-170">
                <a:latin typeface="Lucida Sans"/>
                <a:cs typeface="Lucida Sans"/>
              </a:rPr>
              <a:t>D</a:t>
            </a:r>
            <a:r>
              <a:rPr dirty="0" sz="1300" spc="-55">
                <a:latin typeface="Lucida Sans"/>
                <a:cs typeface="Lucida Sans"/>
              </a:rPr>
              <a:t>i</a:t>
            </a:r>
            <a:r>
              <a:rPr dirty="0" sz="1300" spc="-85">
                <a:latin typeface="Lucida Sans"/>
                <a:cs typeface="Lucida Sans"/>
              </a:rPr>
              <a:t>c</a:t>
            </a:r>
            <a:r>
              <a:rPr dirty="0" sz="1300" spc="-45">
                <a:latin typeface="Lucida Sans"/>
                <a:cs typeface="Lucida Sans"/>
              </a:rPr>
              <a:t>t</a:t>
            </a:r>
            <a:endParaRPr sz="1300">
              <a:latin typeface="Lucida Sans"/>
              <a:cs typeface="Lucida Sans"/>
            </a:endParaRPr>
          </a:p>
          <a:p>
            <a:pPr marL="121920" marR="5080">
              <a:lnSpc>
                <a:spcPct val="118500"/>
              </a:lnSpc>
              <a:spcBef>
                <a:spcPts val="1050"/>
              </a:spcBef>
            </a:pPr>
            <a:r>
              <a:rPr dirty="0" sz="950" spc="25">
                <a:solidFill>
                  <a:srgbClr val="545454"/>
                </a:solidFill>
                <a:latin typeface="宋体"/>
                <a:cs typeface="宋体"/>
              </a:rPr>
              <a:t>往字典中增加键值时，键值在字典中的位置是随机无序的，字典只保留键值本身的配对关系。如果想 </a:t>
            </a:r>
            <a:r>
              <a:rPr dirty="0" sz="950" spc="25">
                <a:solidFill>
                  <a:srgbClr val="545454"/>
                </a:solidFill>
                <a:latin typeface="宋体"/>
                <a:cs typeface="宋体"/>
              </a:rPr>
              <a:t>保留添加减值的顺序，需要用到</a:t>
            </a:r>
            <a:r>
              <a:rPr dirty="0" sz="950" spc="-10">
                <a:solidFill>
                  <a:srgbClr val="545454"/>
                </a:solidFill>
                <a:latin typeface="宋体"/>
                <a:cs typeface="宋体"/>
              </a:rPr>
              <a:t> </a:t>
            </a:r>
            <a:r>
              <a:rPr dirty="0" sz="950" spc="45">
                <a:solidFill>
                  <a:srgbClr val="545454"/>
                </a:solidFill>
                <a:latin typeface="宋体"/>
                <a:cs typeface="宋体"/>
              </a:rPr>
              <a:t>OrderedDict()</a:t>
            </a:r>
            <a:r>
              <a:rPr dirty="0" sz="950" spc="25">
                <a:solidFill>
                  <a:srgbClr val="545454"/>
                </a:solidFill>
                <a:latin typeface="宋体"/>
                <a:cs typeface="宋体"/>
              </a:rPr>
              <a:t>函数。</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保</a:t>
            </a:r>
            <a:r>
              <a:rPr dirty="0" sz="950" spc="25">
                <a:solidFill>
                  <a:srgbClr val="545454"/>
                </a:solidFill>
                <a:latin typeface="Microsoft JhengHei"/>
                <a:cs typeface="Microsoft JhengHei"/>
              </a:rPr>
              <a:t>留</a:t>
            </a:r>
            <a:r>
              <a:rPr dirty="0" sz="950" spc="25">
                <a:solidFill>
                  <a:srgbClr val="545454"/>
                </a:solidFill>
                <a:latin typeface="宋体"/>
                <a:cs typeface="宋体"/>
              </a:rPr>
              <a:t>添加</a:t>
            </a:r>
            <a:r>
              <a:rPr dirty="0" sz="950" spc="25">
                <a:solidFill>
                  <a:srgbClr val="545454"/>
                </a:solidFill>
                <a:latin typeface="Microsoft JhengHei"/>
                <a:cs typeface="Microsoft JhengHei"/>
              </a:rPr>
              <a:t>键</a:t>
            </a:r>
            <a:r>
              <a:rPr dirty="0" sz="950" spc="25">
                <a:solidFill>
                  <a:srgbClr val="545454"/>
                </a:solidFill>
                <a:latin typeface="宋体"/>
                <a:cs typeface="宋体"/>
              </a:rPr>
              <a:t>值</a:t>
            </a:r>
            <a:r>
              <a:rPr dirty="0" sz="950" spc="25">
                <a:solidFill>
                  <a:srgbClr val="545454"/>
                </a:solidFill>
                <a:latin typeface="Microsoft JhengHei"/>
                <a:cs typeface="Microsoft JhengHei"/>
              </a:rPr>
              <a:t>的</a:t>
            </a:r>
            <a:r>
              <a:rPr dirty="0" sz="950" spc="25">
                <a:solidFill>
                  <a:srgbClr val="545454"/>
                </a:solidFill>
                <a:latin typeface="宋体"/>
                <a:cs typeface="宋体"/>
              </a:rPr>
              <a:t>顺序</a:t>
            </a:r>
            <a:endParaRPr sz="950">
              <a:latin typeface="宋体"/>
              <a:cs typeface="宋体"/>
            </a:endParaRPr>
          </a:p>
        </p:txBody>
      </p:sp>
      <p:sp>
        <p:nvSpPr>
          <p:cNvPr id="13" name="object 13"/>
          <p:cNvSpPr/>
          <p:nvPr/>
        </p:nvSpPr>
        <p:spPr>
          <a:xfrm>
            <a:off x="1092536" y="368287"/>
            <a:ext cx="5384165" cy="153035"/>
          </a:xfrm>
          <a:custGeom>
            <a:avLst/>
            <a:gdLst/>
            <a:ahLst/>
            <a:cxnLst/>
            <a:rect l="l" t="t" r="r" b="b"/>
            <a:pathLst>
              <a:path w="5384165" h="153034">
                <a:moveTo>
                  <a:pt x="0" y="152467"/>
                </a:moveTo>
                <a:lnTo>
                  <a:pt x="0" y="0"/>
                </a:lnTo>
                <a:lnTo>
                  <a:pt x="5384125" y="0"/>
                </a:lnTo>
                <a:lnTo>
                  <a:pt x="5384125" y="152467"/>
                </a:lnTo>
                <a:lnTo>
                  <a:pt x="0" y="152467"/>
                </a:lnTo>
                <a:close/>
              </a:path>
            </a:pathLst>
          </a:custGeom>
          <a:solidFill>
            <a:srgbClr val="253237"/>
          </a:solidFill>
        </p:spPr>
        <p:txBody>
          <a:bodyPr wrap="square" lIns="0" tIns="0" rIns="0" bIns="0" rtlCol="0"/>
          <a:lstStyle/>
          <a:p/>
        </p:txBody>
      </p:sp>
      <p:sp>
        <p:nvSpPr>
          <p:cNvPr id="14" name="object 14"/>
          <p:cNvSpPr txBox="1"/>
          <p:nvPr/>
        </p:nvSpPr>
        <p:spPr>
          <a:xfrm>
            <a:off x="965483" y="365170"/>
            <a:ext cx="3232150" cy="1278255"/>
          </a:xfrm>
          <a:prstGeom prst="rect">
            <a:avLst/>
          </a:prstGeom>
        </p:spPr>
        <p:txBody>
          <a:bodyPr wrap="square" lIns="0" tIns="0" rIns="0" bIns="0" rtlCol="0" vert="horz">
            <a:spAutoFit/>
          </a:bodyPr>
          <a:lstStyle/>
          <a:p>
            <a:pPr marL="412115">
              <a:lnSpc>
                <a:spcPct val="100000"/>
              </a:lnSpc>
            </a:pPr>
            <a:r>
              <a:rPr dirty="0" sz="850" spc="170">
                <a:solidFill>
                  <a:srgbClr val="DECB6A"/>
                </a:solidFill>
                <a:latin typeface="Arial"/>
                <a:cs typeface="Arial"/>
              </a:rPr>
              <a:t>print</a:t>
            </a:r>
            <a:r>
              <a:rPr dirty="0" sz="850" spc="170">
                <a:solidFill>
                  <a:srgbClr val="E8ECEC"/>
                </a:solidFill>
                <a:latin typeface="Arial"/>
                <a:cs typeface="Arial"/>
              </a:rPr>
              <a:t>(</a:t>
            </a:r>
            <a:r>
              <a:rPr dirty="0" sz="850" spc="170">
                <a:solidFill>
                  <a:srgbClr val="C2E78C"/>
                </a:solidFill>
                <a:latin typeface="Arial"/>
                <a:cs typeface="Arial"/>
              </a:rPr>
              <a:t>"\n"</a:t>
            </a:r>
            <a:r>
              <a:rPr dirty="0" sz="850" spc="170">
                <a:solidFill>
                  <a:srgbClr val="E8ECEC"/>
                </a:solidFill>
                <a:latin typeface="Arial"/>
                <a:cs typeface="Arial"/>
              </a:rPr>
              <a:t>)</a:t>
            </a:r>
            <a:endParaRPr sz="850">
              <a:latin typeface="Arial"/>
              <a:cs typeface="Arial"/>
            </a:endParaRPr>
          </a:p>
          <a:p>
            <a:pPr>
              <a:lnSpc>
                <a:spcPct val="100000"/>
              </a:lnSpc>
            </a:pPr>
            <a:endParaRPr sz="1000">
              <a:latin typeface="Times New Roman"/>
              <a:cs typeface="Times New Roman"/>
            </a:endParaRPr>
          </a:p>
          <a:p>
            <a:pPr>
              <a:lnSpc>
                <a:spcPct val="100000"/>
              </a:lnSpc>
            </a:pPr>
            <a:endParaRPr sz="850">
              <a:latin typeface="Times New Roman"/>
              <a:cs typeface="Times New Roman"/>
            </a:endParaRPr>
          </a:p>
          <a:p>
            <a:pPr marL="12700">
              <a:lnSpc>
                <a:spcPct val="100000"/>
              </a:lnSpc>
              <a:spcBef>
                <a:spcPts val="5"/>
              </a:spcBef>
            </a:pPr>
            <a:r>
              <a:rPr dirty="0" sz="1150" spc="20">
                <a:latin typeface="宋体"/>
                <a:cs typeface="宋体"/>
              </a:rPr>
              <a:t>嵌</a:t>
            </a:r>
            <a:r>
              <a:rPr dirty="0" sz="1150" spc="20">
                <a:latin typeface="Microsoft JhengHei"/>
                <a:cs typeface="Microsoft JhengHei"/>
              </a:rPr>
              <a:t>套</a:t>
            </a:r>
            <a:r>
              <a:rPr dirty="0" sz="1150" spc="-130">
                <a:latin typeface="Tahoma"/>
                <a:cs typeface="Tahoma"/>
              </a:rPr>
              <a:t>⸺</a:t>
            </a:r>
            <a:r>
              <a:rPr dirty="0" sz="1150" spc="20">
                <a:latin typeface="Microsoft JhengHei"/>
                <a:cs typeface="Microsoft JhengHei"/>
              </a:rPr>
              <a:t>列</a:t>
            </a:r>
            <a:r>
              <a:rPr dirty="0" sz="1150" spc="20">
                <a:latin typeface="宋体"/>
                <a:cs typeface="宋体"/>
              </a:rPr>
              <a:t>表嵌</a:t>
            </a:r>
            <a:r>
              <a:rPr dirty="0" sz="1150" spc="20">
                <a:latin typeface="Microsoft JhengHei"/>
                <a:cs typeface="Microsoft JhengHei"/>
              </a:rPr>
              <a:t>套</a:t>
            </a:r>
            <a:r>
              <a:rPr dirty="0" sz="1150" spc="20">
                <a:latin typeface="宋体"/>
                <a:cs typeface="宋体"/>
              </a:rPr>
              <a:t>在</a:t>
            </a:r>
            <a:r>
              <a:rPr dirty="0" sz="1150" spc="20">
                <a:latin typeface="Microsoft JhengHei"/>
                <a:cs typeface="Microsoft JhengHei"/>
              </a:rPr>
              <a:t>字典中</a:t>
            </a:r>
            <a:endParaRPr sz="1150">
              <a:latin typeface="Microsoft JhengHei"/>
              <a:cs typeface="Microsoft JhengHei"/>
            </a:endParaRPr>
          </a:p>
          <a:p>
            <a:pPr>
              <a:lnSpc>
                <a:spcPct val="100000"/>
              </a:lnSpc>
              <a:spcBef>
                <a:spcPts val="10"/>
              </a:spcBef>
            </a:pPr>
            <a:endParaRPr sz="1050">
              <a:latin typeface="Times New Roman"/>
              <a:cs typeface="Times New Roman"/>
            </a:endParaRPr>
          </a:p>
          <a:p>
            <a:pPr marL="121920">
              <a:lnSpc>
                <a:spcPct val="100000"/>
              </a:lnSpc>
              <a:spcBef>
                <a:spcPts val="5"/>
              </a:spcBef>
            </a:pPr>
            <a:r>
              <a:rPr dirty="0" sz="950" spc="25">
                <a:solidFill>
                  <a:srgbClr val="545454"/>
                </a:solidFill>
                <a:latin typeface="宋体"/>
                <a:cs typeface="宋体"/>
              </a:rPr>
              <a:t>在字典中存储一系列列表，可以让一个键与多个值配对。</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spcBef>
                <a:spcPts val="5"/>
              </a:spcBef>
            </a:pPr>
            <a:r>
              <a:rPr dirty="0" sz="950" spc="25">
                <a:solidFill>
                  <a:srgbClr val="545454"/>
                </a:solidFill>
                <a:latin typeface="Microsoft JhengHei"/>
                <a:cs typeface="Microsoft JhengHei"/>
              </a:rPr>
              <a:t>字典中存</a:t>
            </a:r>
            <a:r>
              <a:rPr dirty="0" sz="950" spc="25">
                <a:solidFill>
                  <a:srgbClr val="545454"/>
                </a:solidFill>
                <a:latin typeface="宋体"/>
                <a:cs typeface="宋体"/>
              </a:rPr>
              <a:t>储</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endParaRPr sz="950">
              <a:latin typeface="宋体"/>
              <a:cs typeface="宋体"/>
            </a:endParaRPr>
          </a:p>
        </p:txBody>
      </p:sp>
      <p:sp>
        <p:nvSpPr>
          <p:cNvPr id="15" name="object 15"/>
          <p:cNvSpPr txBox="1"/>
          <p:nvPr/>
        </p:nvSpPr>
        <p:spPr>
          <a:xfrm>
            <a:off x="978183" y="1702418"/>
            <a:ext cx="5613400" cy="2144395"/>
          </a:xfrm>
          <a:prstGeom prst="rect">
            <a:avLst/>
          </a:prstGeom>
          <a:solidFill>
            <a:srgbClr val="253237"/>
          </a:solidFill>
        </p:spPr>
        <p:txBody>
          <a:bodyPr wrap="square" lIns="0" tIns="59690" rIns="0" bIns="0" rtlCol="0" vert="horz">
            <a:spAutoFit/>
          </a:bodyPr>
          <a:lstStyle/>
          <a:p>
            <a:pPr marL="149225" marR="2763520">
              <a:lnSpc>
                <a:spcPct val="117700"/>
              </a:lnSpc>
              <a:spcBef>
                <a:spcPts val="470"/>
              </a:spcBef>
            </a:pPr>
            <a:r>
              <a:rPr dirty="0" sz="850" spc="20">
                <a:solidFill>
                  <a:srgbClr val="536E79"/>
                </a:solidFill>
                <a:latin typeface="Arial"/>
                <a:cs typeface="Arial"/>
              </a:rPr>
              <a:t># </a:t>
            </a:r>
            <a:r>
              <a:rPr dirty="0" sz="850" spc="85">
                <a:solidFill>
                  <a:srgbClr val="536E79"/>
                </a:solidFill>
                <a:latin typeface="Arial"/>
                <a:cs typeface="Arial"/>
              </a:rPr>
              <a:t>Store </a:t>
            </a:r>
            <a:r>
              <a:rPr dirty="0" sz="850" spc="125">
                <a:solidFill>
                  <a:srgbClr val="536E79"/>
                </a:solidFill>
                <a:latin typeface="Arial"/>
                <a:cs typeface="Arial"/>
              </a:rPr>
              <a:t>multiple </a:t>
            </a:r>
            <a:r>
              <a:rPr dirty="0" sz="850" spc="55">
                <a:solidFill>
                  <a:srgbClr val="536E79"/>
                </a:solidFill>
                <a:latin typeface="Arial"/>
                <a:cs typeface="Arial"/>
              </a:rPr>
              <a:t>languages </a:t>
            </a:r>
            <a:r>
              <a:rPr dirty="0" sz="850" spc="160">
                <a:solidFill>
                  <a:srgbClr val="536E79"/>
                </a:solidFill>
                <a:latin typeface="Arial"/>
                <a:cs typeface="Arial"/>
              </a:rPr>
              <a:t>for </a:t>
            </a:r>
            <a:r>
              <a:rPr dirty="0" sz="850" spc="30">
                <a:solidFill>
                  <a:srgbClr val="536E79"/>
                </a:solidFill>
                <a:latin typeface="Arial"/>
                <a:cs typeface="Arial"/>
              </a:rPr>
              <a:t>each </a:t>
            </a:r>
            <a:r>
              <a:rPr dirty="0" sz="850" spc="85">
                <a:solidFill>
                  <a:srgbClr val="536E79"/>
                </a:solidFill>
                <a:latin typeface="Arial"/>
                <a:cs typeface="Arial"/>
              </a:rPr>
              <a:t>person.  </a:t>
            </a:r>
            <a:r>
              <a:rPr dirty="0" sz="850" spc="65">
                <a:solidFill>
                  <a:srgbClr val="81B0FF"/>
                </a:solidFill>
                <a:latin typeface="Arial"/>
                <a:cs typeface="Arial"/>
              </a:rPr>
              <a:t>fav_languages  </a:t>
            </a:r>
            <a:r>
              <a:rPr dirty="0" sz="850" spc="-5">
                <a:solidFill>
                  <a:srgbClr val="E8ECEC"/>
                </a:solidFill>
                <a:latin typeface="Arial"/>
                <a:cs typeface="Arial"/>
              </a:rPr>
              <a:t>=</a:t>
            </a:r>
            <a:r>
              <a:rPr dirty="0" sz="850" spc="85">
                <a:solidFill>
                  <a:srgbClr val="E8ECEC"/>
                </a:solidFill>
                <a:latin typeface="Arial"/>
                <a:cs typeface="Arial"/>
              </a:rPr>
              <a:t> </a:t>
            </a:r>
            <a:r>
              <a:rPr dirty="0" sz="850" spc="204">
                <a:solidFill>
                  <a:srgbClr val="E8ECEC"/>
                </a:solidFill>
                <a:latin typeface="Arial"/>
                <a:cs typeface="Arial"/>
              </a:rPr>
              <a:t>{</a:t>
            </a:r>
            <a:endParaRPr sz="850">
              <a:latin typeface="Arial"/>
              <a:cs typeface="Arial"/>
            </a:endParaRPr>
          </a:p>
          <a:p>
            <a:pPr marL="399415">
              <a:lnSpc>
                <a:spcPct val="100000"/>
              </a:lnSpc>
              <a:spcBef>
                <a:spcPts val="180"/>
              </a:spcBef>
            </a:pPr>
            <a:r>
              <a:rPr dirty="0" sz="850" spc="204">
                <a:solidFill>
                  <a:srgbClr val="C2E78C"/>
                </a:solidFill>
                <a:latin typeface="Arial"/>
                <a:cs typeface="Arial"/>
              </a:rPr>
              <a:t>'jen'</a:t>
            </a:r>
            <a:r>
              <a:rPr dirty="0" sz="850" spc="204">
                <a:solidFill>
                  <a:srgbClr val="E8ECEC"/>
                </a:solidFill>
                <a:latin typeface="Arial"/>
                <a:cs typeface="Arial"/>
              </a:rPr>
              <a:t>: </a:t>
            </a:r>
            <a:r>
              <a:rPr dirty="0" sz="850" spc="155">
                <a:solidFill>
                  <a:srgbClr val="E8ECEC"/>
                </a:solidFill>
                <a:latin typeface="Arial"/>
                <a:cs typeface="Arial"/>
              </a:rPr>
              <a:t>[</a:t>
            </a:r>
            <a:r>
              <a:rPr dirty="0" sz="850" spc="155">
                <a:solidFill>
                  <a:srgbClr val="C2E78C"/>
                </a:solidFill>
                <a:latin typeface="Arial"/>
                <a:cs typeface="Arial"/>
              </a:rPr>
              <a:t>'python'</a:t>
            </a:r>
            <a:r>
              <a:rPr dirty="0" sz="850" spc="155">
                <a:solidFill>
                  <a:srgbClr val="E8ECEC"/>
                </a:solidFill>
                <a:latin typeface="Arial"/>
                <a:cs typeface="Arial"/>
              </a:rPr>
              <a:t>,</a:t>
            </a:r>
            <a:r>
              <a:rPr dirty="0" sz="850" spc="254">
                <a:solidFill>
                  <a:srgbClr val="E8ECEC"/>
                </a:solidFill>
                <a:latin typeface="Arial"/>
                <a:cs typeface="Arial"/>
              </a:rPr>
              <a:t> </a:t>
            </a:r>
            <a:r>
              <a:rPr dirty="0" sz="850" spc="185">
                <a:solidFill>
                  <a:srgbClr val="C2E78C"/>
                </a:solidFill>
                <a:latin typeface="Arial"/>
                <a:cs typeface="Arial"/>
              </a:rPr>
              <a:t>'ruby'</a:t>
            </a:r>
            <a:r>
              <a:rPr dirty="0" sz="850" spc="185">
                <a:solidFill>
                  <a:srgbClr val="E8ECEC"/>
                </a:solidFill>
                <a:latin typeface="Arial"/>
                <a:cs typeface="Arial"/>
              </a:rPr>
              <a:t>],</a:t>
            </a:r>
            <a:endParaRPr sz="850">
              <a:latin typeface="Arial"/>
              <a:cs typeface="Arial"/>
            </a:endParaRPr>
          </a:p>
          <a:p>
            <a:pPr marL="399415">
              <a:lnSpc>
                <a:spcPct val="100000"/>
              </a:lnSpc>
              <a:spcBef>
                <a:spcPts val="180"/>
              </a:spcBef>
            </a:pPr>
            <a:r>
              <a:rPr dirty="0" sz="850" spc="155">
                <a:solidFill>
                  <a:srgbClr val="C2E78C"/>
                </a:solidFill>
                <a:latin typeface="Arial"/>
                <a:cs typeface="Arial"/>
              </a:rPr>
              <a:t>'sarah'</a:t>
            </a:r>
            <a:r>
              <a:rPr dirty="0" sz="850" spc="155">
                <a:solidFill>
                  <a:srgbClr val="E8ECEC"/>
                </a:solidFill>
                <a:latin typeface="Arial"/>
                <a:cs typeface="Arial"/>
              </a:rPr>
              <a:t>:</a:t>
            </a:r>
            <a:r>
              <a:rPr dirty="0" sz="850" spc="185">
                <a:solidFill>
                  <a:srgbClr val="E8ECEC"/>
                </a:solidFill>
                <a:latin typeface="Arial"/>
                <a:cs typeface="Arial"/>
              </a:rPr>
              <a:t> </a:t>
            </a:r>
            <a:r>
              <a:rPr dirty="0" sz="850" spc="245">
                <a:solidFill>
                  <a:srgbClr val="E8ECEC"/>
                </a:solidFill>
                <a:latin typeface="Arial"/>
                <a:cs typeface="Arial"/>
              </a:rPr>
              <a:t>[</a:t>
            </a:r>
            <a:r>
              <a:rPr dirty="0" sz="850" spc="245">
                <a:solidFill>
                  <a:srgbClr val="C2E78C"/>
                </a:solidFill>
                <a:latin typeface="Arial"/>
                <a:cs typeface="Arial"/>
              </a:rPr>
              <a:t>'c'</a:t>
            </a:r>
            <a:r>
              <a:rPr dirty="0" sz="850" spc="245">
                <a:solidFill>
                  <a:srgbClr val="E8ECEC"/>
                </a:solidFill>
                <a:latin typeface="Arial"/>
                <a:cs typeface="Arial"/>
              </a:rPr>
              <a:t>],</a:t>
            </a:r>
            <a:endParaRPr sz="850">
              <a:latin typeface="Arial"/>
              <a:cs typeface="Arial"/>
            </a:endParaRPr>
          </a:p>
          <a:p>
            <a:pPr marL="399415">
              <a:lnSpc>
                <a:spcPct val="100000"/>
              </a:lnSpc>
              <a:spcBef>
                <a:spcPts val="180"/>
              </a:spcBef>
            </a:pPr>
            <a:r>
              <a:rPr dirty="0" sz="850" spc="120">
                <a:solidFill>
                  <a:srgbClr val="C2E78C"/>
                </a:solidFill>
                <a:latin typeface="Arial"/>
                <a:cs typeface="Arial"/>
              </a:rPr>
              <a:t>'edward'</a:t>
            </a:r>
            <a:r>
              <a:rPr dirty="0" sz="850" spc="120">
                <a:solidFill>
                  <a:srgbClr val="E8ECEC"/>
                </a:solidFill>
                <a:latin typeface="Arial"/>
                <a:cs typeface="Arial"/>
              </a:rPr>
              <a:t>: </a:t>
            </a:r>
            <a:r>
              <a:rPr dirty="0" sz="850" spc="185">
                <a:solidFill>
                  <a:srgbClr val="E8ECEC"/>
                </a:solidFill>
                <a:latin typeface="Arial"/>
                <a:cs typeface="Arial"/>
              </a:rPr>
              <a:t>[</a:t>
            </a:r>
            <a:r>
              <a:rPr dirty="0" sz="850" spc="185">
                <a:solidFill>
                  <a:srgbClr val="C2E78C"/>
                </a:solidFill>
                <a:latin typeface="Arial"/>
                <a:cs typeface="Arial"/>
              </a:rPr>
              <a:t>'ruby'</a:t>
            </a:r>
            <a:r>
              <a:rPr dirty="0" sz="850" spc="185">
                <a:solidFill>
                  <a:srgbClr val="E8ECEC"/>
                </a:solidFill>
                <a:latin typeface="Arial"/>
                <a:cs typeface="Arial"/>
              </a:rPr>
              <a:t>,</a:t>
            </a:r>
            <a:r>
              <a:rPr dirty="0" sz="850" spc="300">
                <a:solidFill>
                  <a:srgbClr val="E8ECEC"/>
                </a:solidFill>
                <a:latin typeface="Arial"/>
                <a:cs typeface="Arial"/>
              </a:rPr>
              <a:t> </a:t>
            </a:r>
            <a:r>
              <a:rPr dirty="0" sz="850" spc="200">
                <a:solidFill>
                  <a:srgbClr val="C2E78C"/>
                </a:solidFill>
                <a:latin typeface="Arial"/>
                <a:cs typeface="Arial"/>
              </a:rPr>
              <a:t>'go'</a:t>
            </a:r>
            <a:r>
              <a:rPr dirty="0" sz="850" spc="200">
                <a:solidFill>
                  <a:srgbClr val="E8ECEC"/>
                </a:solidFill>
                <a:latin typeface="Arial"/>
                <a:cs typeface="Arial"/>
              </a:rPr>
              <a:t>],</a:t>
            </a:r>
            <a:endParaRPr sz="850">
              <a:latin typeface="Arial"/>
              <a:cs typeface="Arial"/>
            </a:endParaRPr>
          </a:p>
          <a:p>
            <a:pPr marL="399415">
              <a:lnSpc>
                <a:spcPct val="100000"/>
              </a:lnSpc>
              <a:spcBef>
                <a:spcPts val="180"/>
              </a:spcBef>
            </a:pPr>
            <a:r>
              <a:rPr dirty="0" sz="850" spc="220">
                <a:solidFill>
                  <a:srgbClr val="C2E78C"/>
                </a:solidFill>
                <a:latin typeface="Arial"/>
                <a:cs typeface="Arial"/>
              </a:rPr>
              <a:t>'phil'</a:t>
            </a:r>
            <a:r>
              <a:rPr dirty="0" sz="850" spc="220">
                <a:solidFill>
                  <a:srgbClr val="E8ECEC"/>
                </a:solidFill>
                <a:latin typeface="Arial"/>
                <a:cs typeface="Arial"/>
              </a:rPr>
              <a:t>: </a:t>
            </a:r>
            <a:r>
              <a:rPr dirty="0" sz="850" spc="155">
                <a:solidFill>
                  <a:srgbClr val="E8ECEC"/>
                </a:solidFill>
                <a:latin typeface="Arial"/>
                <a:cs typeface="Arial"/>
              </a:rPr>
              <a:t>[</a:t>
            </a:r>
            <a:r>
              <a:rPr dirty="0" sz="850" spc="155">
                <a:solidFill>
                  <a:srgbClr val="C2E78C"/>
                </a:solidFill>
                <a:latin typeface="Arial"/>
                <a:cs typeface="Arial"/>
              </a:rPr>
              <a:t>'python'</a:t>
            </a:r>
            <a:r>
              <a:rPr dirty="0" sz="850" spc="155">
                <a:solidFill>
                  <a:srgbClr val="E8ECEC"/>
                </a:solidFill>
                <a:latin typeface="Arial"/>
                <a:cs typeface="Arial"/>
              </a:rPr>
              <a:t>,</a:t>
            </a:r>
            <a:r>
              <a:rPr dirty="0" sz="850" spc="275">
                <a:solidFill>
                  <a:srgbClr val="E8ECEC"/>
                </a:solidFill>
                <a:latin typeface="Arial"/>
                <a:cs typeface="Arial"/>
              </a:rPr>
              <a:t> </a:t>
            </a:r>
            <a:r>
              <a:rPr dirty="0" sz="850" spc="175">
                <a:solidFill>
                  <a:srgbClr val="C2E78C"/>
                </a:solidFill>
                <a:latin typeface="Arial"/>
                <a:cs typeface="Arial"/>
              </a:rPr>
              <a:t>'haskell'</a:t>
            </a:r>
            <a:r>
              <a:rPr dirty="0" sz="850" spc="175">
                <a:solidFill>
                  <a:srgbClr val="E8ECEC"/>
                </a:solidFill>
                <a:latin typeface="Arial"/>
                <a:cs typeface="Arial"/>
              </a:rPr>
              <a:t>],</a:t>
            </a:r>
            <a:endParaRPr sz="850">
              <a:latin typeface="Arial"/>
              <a:cs typeface="Arial"/>
            </a:endParaRPr>
          </a:p>
          <a:p>
            <a:pPr marL="149225">
              <a:lnSpc>
                <a:spcPct val="100000"/>
              </a:lnSpc>
              <a:spcBef>
                <a:spcPts val="180"/>
              </a:spcBef>
            </a:pPr>
            <a:r>
              <a:rPr dirty="0" sz="850" spc="204">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2889250">
              <a:lnSpc>
                <a:spcPct val="117700"/>
              </a:lnSpc>
            </a:pPr>
            <a:r>
              <a:rPr dirty="0" sz="850" spc="20">
                <a:solidFill>
                  <a:srgbClr val="536E79"/>
                </a:solidFill>
                <a:latin typeface="Arial"/>
                <a:cs typeface="Arial"/>
              </a:rPr>
              <a:t># </a:t>
            </a:r>
            <a:r>
              <a:rPr dirty="0" sz="850" spc="-40">
                <a:solidFill>
                  <a:srgbClr val="536E79"/>
                </a:solidFill>
                <a:latin typeface="Arial"/>
                <a:cs typeface="Arial"/>
              </a:rPr>
              <a:t>Show </a:t>
            </a:r>
            <a:r>
              <a:rPr dirty="0" sz="850" spc="204">
                <a:solidFill>
                  <a:srgbClr val="536E79"/>
                </a:solidFill>
                <a:latin typeface="Arial"/>
                <a:cs typeface="Arial"/>
              </a:rPr>
              <a:t>all </a:t>
            </a:r>
            <a:r>
              <a:rPr dirty="0" sz="850" spc="55">
                <a:solidFill>
                  <a:srgbClr val="536E79"/>
                </a:solidFill>
                <a:latin typeface="Arial"/>
                <a:cs typeface="Arial"/>
              </a:rPr>
              <a:t>responses </a:t>
            </a:r>
            <a:r>
              <a:rPr dirty="0" sz="850" spc="160">
                <a:solidFill>
                  <a:srgbClr val="536E79"/>
                </a:solidFill>
                <a:latin typeface="Arial"/>
                <a:cs typeface="Arial"/>
              </a:rPr>
              <a:t>for </a:t>
            </a:r>
            <a:r>
              <a:rPr dirty="0" sz="850" spc="30">
                <a:solidFill>
                  <a:srgbClr val="536E79"/>
                </a:solidFill>
                <a:latin typeface="Arial"/>
                <a:cs typeface="Arial"/>
              </a:rPr>
              <a:t>each </a:t>
            </a:r>
            <a:r>
              <a:rPr dirty="0" sz="850" spc="85">
                <a:solidFill>
                  <a:srgbClr val="536E79"/>
                </a:solidFill>
                <a:latin typeface="Arial"/>
                <a:cs typeface="Arial"/>
              </a:rPr>
              <a:t>person.  </a:t>
            </a:r>
            <a:r>
              <a:rPr dirty="0" sz="850" spc="160">
                <a:solidFill>
                  <a:srgbClr val="C791E9"/>
                </a:solidFill>
                <a:latin typeface="Arial"/>
                <a:cs typeface="Arial"/>
              </a:rPr>
              <a:t>for </a:t>
            </a:r>
            <a:r>
              <a:rPr dirty="0" sz="850" spc="15">
                <a:solidFill>
                  <a:srgbClr val="81B0FF"/>
                </a:solidFill>
                <a:latin typeface="Arial"/>
                <a:cs typeface="Arial"/>
              </a:rPr>
              <a:t>name</a:t>
            </a:r>
            <a:r>
              <a:rPr dirty="0" sz="850" spc="15">
                <a:solidFill>
                  <a:srgbClr val="E8ECEC"/>
                </a:solidFill>
                <a:latin typeface="Arial"/>
                <a:cs typeface="Arial"/>
              </a:rPr>
              <a:t>,  </a:t>
            </a:r>
            <a:r>
              <a:rPr dirty="0" sz="850" spc="85">
                <a:solidFill>
                  <a:srgbClr val="81B0FF"/>
                </a:solidFill>
                <a:latin typeface="Arial"/>
                <a:cs typeface="Arial"/>
              </a:rPr>
              <a:t>langs </a:t>
            </a:r>
            <a:r>
              <a:rPr dirty="0" sz="850" spc="160">
                <a:solidFill>
                  <a:srgbClr val="C791E9"/>
                </a:solidFill>
                <a:latin typeface="Arial"/>
                <a:cs typeface="Arial"/>
              </a:rPr>
              <a:t>in</a:t>
            </a:r>
            <a:r>
              <a:rPr dirty="0" sz="850" spc="465">
                <a:solidFill>
                  <a:srgbClr val="C791E9"/>
                </a:solidFill>
                <a:latin typeface="Arial"/>
                <a:cs typeface="Arial"/>
              </a:rPr>
              <a:t> </a:t>
            </a:r>
            <a:r>
              <a:rPr dirty="0" sz="850" spc="100">
                <a:solidFill>
                  <a:srgbClr val="81B0FF"/>
                </a:solidFill>
                <a:latin typeface="Arial"/>
                <a:cs typeface="Arial"/>
              </a:rPr>
              <a:t>fav_languages</a:t>
            </a:r>
            <a:r>
              <a:rPr dirty="0" sz="850" spc="100">
                <a:solidFill>
                  <a:srgbClr val="E8ECEC"/>
                </a:solidFill>
                <a:latin typeface="Arial"/>
                <a:cs typeface="Arial"/>
              </a:rPr>
              <a:t>.</a:t>
            </a:r>
            <a:r>
              <a:rPr dirty="0" sz="850" spc="100">
                <a:solidFill>
                  <a:srgbClr val="80CBAE"/>
                </a:solidFill>
                <a:latin typeface="Arial"/>
                <a:cs typeface="Arial"/>
              </a:rPr>
              <a:t>items</a:t>
            </a:r>
            <a:r>
              <a:rPr dirty="0" sz="850" spc="100">
                <a:solidFill>
                  <a:srgbClr val="E8ECEC"/>
                </a:solidFill>
                <a:latin typeface="Arial"/>
                <a:cs typeface="Arial"/>
              </a:rPr>
              <a:t>():</a:t>
            </a:r>
            <a:endParaRPr sz="850">
              <a:latin typeface="Arial"/>
              <a:cs typeface="Arial"/>
            </a:endParaRPr>
          </a:p>
          <a:p>
            <a:pPr marL="399415" marR="4078604">
              <a:lnSpc>
                <a:spcPct val="117700"/>
              </a:lnSpc>
            </a:pPr>
            <a:r>
              <a:rPr dirty="0" sz="850" spc="85">
                <a:solidFill>
                  <a:srgbClr val="DECB6A"/>
                </a:solidFill>
                <a:latin typeface="Arial"/>
                <a:cs typeface="Arial"/>
              </a:rPr>
              <a:t>print</a:t>
            </a:r>
            <a:r>
              <a:rPr dirty="0" sz="850" spc="85">
                <a:solidFill>
                  <a:srgbClr val="E8ECEC"/>
                </a:solidFill>
                <a:latin typeface="Arial"/>
                <a:cs typeface="Arial"/>
              </a:rPr>
              <a:t>(</a:t>
            </a:r>
            <a:r>
              <a:rPr dirty="0" sz="850" spc="85">
                <a:solidFill>
                  <a:srgbClr val="81B0FF"/>
                </a:solidFill>
                <a:latin typeface="Arial"/>
                <a:cs typeface="Arial"/>
              </a:rPr>
              <a:t>name </a:t>
            </a:r>
            <a:r>
              <a:rPr dirty="0" sz="850" spc="-5">
                <a:solidFill>
                  <a:srgbClr val="E8ECEC"/>
                </a:solidFill>
                <a:latin typeface="Arial"/>
                <a:cs typeface="Arial"/>
              </a:rPr>
              <a:t>+ </a:t>
            </a:r>
            <a:r>
              <a:rPr dirty="0" sz="850" spc="220">
                <a:solidFill>
                  <a:srgbClr val="C2E78C"/>
                </a:solidFill>
                <a:latin typeface="Arial"/>
                <a:cs typeface="Arial"/>
              </a:rPr>
              <a:t>": </a:t>
            </a:r>
            <a:r>
              <a:rPr dirty="0" sz="850" spc="195">
                <a:solidFill>
                  <a:srgbClr val="C2E78C"/>
                </a:solidFill>
                <a:latin typeface="Arial"/>
                <a:cs typeface="Arial"/>
              </a:rPr>
              <a:t>"</a:t>
            </a:r>
            <a:r>
              <a:rPr dirty="0" sz="850" spc="195">
                <a:solidFill>
                  <a:srgbClr val="E8ECEC"/>
                </a:solidFill>
                <a:latin typeface="Arial"/>
                <a:cs typeface="Arial"/>
              </a:rPr>
              <a:t>)  </a:t>
            </a:r>
            <a:r>
              <a:rPr dirty="0" sz="850" spc="160">
                <a:solidFill>
                  <a:srgbClr val="C791E9"/>
                </a:solidFill>
                <a:latin typeface="Arial"/>
                <a:cs typeface="Arial"/>
              </a:rPr>
              <a:t>for </a:t>
            </a:r>
            <a:r>
              <a:rPr dirty="0" sz="850" spc="90">
                <a:solidFill>
                  <a:srgbClr val="81B0FF"/>
                </a:solidFill>
                <a:latin typeface="Arial"/>
                <a:cs typeface="Arial"/>
              </a:rPr>
              <a:t>lang </a:t>
            </a:r>
            <a:r>
              <a:rPr dirty="0" sz="850" spc="160">
                <a:solidFill>
                  <a:srgbClr val="C791E9"/>
                </a:solidFill>
                <a:latin typeface="Arial"/>
                <a:cs typeface="Arial"/>
              </a:rPr>
              <a:t>in</a:t>
            </a:r>
            <a:r>
              <a:rPr dirty="0" sz="850" spc="440">
                <a:solidFill>
                  <a:srgbClr val="C791E9"/>
                </a:solidFill>
                <a:latin typeface="Arial"/>
                <a:cs typeface="Arial"/>
              </a:rPr>
              <a:t> </a:t>
            </a:r>
            <a:r>
              <a:rPr dirty="0" sz="850" spc="110">
                <a:solidFill>
                  <a:srgbClr val="81B0FF"/>
                </a:solidFill>
                <a:latin typeface="Arial"/>
                <a:cs typeface="Arial"/>
              </a:rPr>
              <a:t>langs</a:t>
            </a:r>
            <a:r>
              <a:rPr dirty="0" sz="850" spc="110">
                <a:solidFill>
                  <a:srgbClr val="E8ECEC"/>
                </a:solidFill>
                <a:latin typeface="Arial"/>
                <a:cs typeface="Arial"/>
              </a:rPr>
              <a:t>:</a:t>
            </a:r>
            <a:endParaRPr sz="850">
              <a:latin typeface="Arial"/>
              <a:cs typeface="Arial"/>
            </a:endParaRPr>
          </a:p>
          <a:p>
            <a:pPr algn="ctr" marR="3178175">
              <a:lnSpc>
                <a:spcPct val="100000"/>
              </a:lnSpc>
              <a:spcBef>
                <a:spcPts val="180"/>
              </a:spcBef>
            </a:pPr>
            <a:r>
              <a:rPr dirty="0" sz="850" spc="175">
                <a:solidFill>
                  <a:srgbClr val="DECB6A"/>
                </a:solidFill>
                <a:latin typeface="Arial"/>
                <a:cs typeface="Arial"/>
              </a:rPr>
              <a:t>print</a:t>
            </a:r>
            <a:r>
              <a:rPr dirty="0" sz="850" spc="175">
                <a:solidFill>
                  <a:srgbClr val="E8ECEC"/>
                </a:solidFill>
                <a:latin typeface="Arial"/>
                <a:cs typeface="Arial"/>
              </a:rPr>
              <a:t>(</a:t>
            </a:r>
            <a:r>
              <a:rPr dirty="0" sz="850" spc="175">
                <a:solidFill>
                  <a:srgbClr val="C2E78C"/>
                </a:solidFill>
                <a:latin typeface="Arial"/>
                <a:cs typeface="Arial"/>
              </a:rPr>
              <a:t>"- </a:t>
            </a:r>
            <a:r>
              <a:rPr dirty="0" sz="850" spc="190">
                <a:solidFill>
                  <a:srgbClr val="C2E78C"/>
                </a:solidFill>
                <a:latin typeface="Arial"/>
                <a:cs typeface="Arial"/>
              </a:rPr>
              <a:t>" </a:t>
            </a:r>
            <a:r>
              <a:rPr dirty="0" sz="850" spc="-5">
                <a:solidFill>
                  <a:srgbClr val="E8ECEC"/>
                </a:solidFill>
                <a:latin typeface="Arial"/>
                <a:cs typeface="Arial"/>
              </a:rPr>
              <a:t>+ </a:t>
            </a:r>
            <a:r>
              <a:rPr dirty="0" sz="850" spc="95">
                <a:solidFill>
                  <a:srgbClr val="E8ECEC"/>
                </a:solidFill>
                <a:latin typeface="Arial"/>
                <a:cs typeface="Arial"/>
              </a:rPr>
              <a:t> </a:t>
            </a:r>
            <a:r>
              <a:rPr dirty="0" sz="850" spc="110">
                <a:solidFill>
                  <a:srgbClr val="81B0FF"/>
                </a:solidFill>
                <a:latin typeface="Arial"/>
                <a:cs typeface="Arial"/>
              </a:rPr>
              <a:t>lang</a:t>
            </a:r>
            <a:r>
              <a:rPr dirty="0" sz="850" spc="110">
                <a:solidFill>
                  <a:srgbClr val="E8ECEC"/>
                </a:solidFill>
                <a:latin typeface="Arial"/>
                <a:cs typeface="Arial"/>
              </a:rPr>
              <a:t>)</a:t>
            </a:r>
            <a:endParaRPr sz="850">
              <a:latin typeface="Arial"/>
              <a:cs typeface="Arial"/>
            </a:endParaRPr>
          </a:p>
        </p:txBody>
      </p:sp>
      <p:sp>
        <p:nvSpPr>
          <p:cNvPr id="16" name="object 16"/>
          <p:cNvSpPr txBox="1"/>
          <p:nvPr/>
        </p:nvSpPr>
        <p:spPr>
          <a:xfrm>
            <a:off x="978183" y="4951953"/>
            <a:ext cx="5613400" cy="243967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75">
                <a:solidFill>
                  <a:srgbClr val="81B0FF"/>
                </a:solidFill>
                <a:latin typeface="Arial"/>
                <a:cs typeface="Arial"/>
              </a:rPr>
              <a:t>users </a:t>
            </a:r>
            <a:r>
              <a:rPr dirty="0" sz="850" spc="-5">
                <a:solidFill>
                  <a:srgbClr val="E8ECEC"/>
                </a:solidFill>
                <a:latin typeface="Arial"/>
                <a:cs typeface="Arial"/>
              </a:rPr>
              <a:t>= </a:t>
            </a:r>
            <a:r>
              <a:rPr dirty="0" sz="850" spc="120">
                <a:solidFill>
                  <a:srgbClr val="E8ECEC"/>
                </a:solidFill>
                <a:latin typeface="Arial"/>
                <a:cs typeface="Arial"/>
              </a:rPr>
              <a:t> </a:t>
            </a:r>
            <a:r>
              <a:rPr dirty="0" sz="850" spc="204">
                <a:solidFill>
                  <a:srgbClr val="E8ECEC"/>
                </a:solidFill>
                <a:latin typeface="Arial"/>
                <a:cs typeface="Arial"/>
              </a:rPr>
              <a:t>{</a:t>
            </a:r>
            <a:endParaRPr sz="850">
              <a:latin typeface="Arial"/>
              <a:cs typeface="Arial"/>
            </a:endParaRPr>
          </a:p>
          <a:p>
            <a:pPr marL="399415">
              <a:lnSpc>
                <a:spcPct val="100000"/>
              </a:lnSpc>
              <a:spcBef>
                <a:spcPts val="180"/>
              </a:spcBef>
            </a:pPr>
            <a:r>
              <a:rPr dirty="0" sz="850" spc="160">
                <a:solidFill>
                  <a:srgbClr val="C2E78C"/>
                </a:solidFill>
                <a:latin typeface="Arial"/>
                <a:cs typeface="Arial"/>
              </a:rPr>
              <a:t>'aeinstein'</a:t>
            </a:r>
            <a:r>
              <a:rPr dirty="0" sz="850" spc="160">
                <a:solidFill>
                  <a:srgbClr val="E8ECEC"/>
                </a:solidFill>
                <a:latin typeface="Arial"/>
                <a:cs typeface="Arial"/>
              </a:rPr>
              <a:t>:</a:t>
            </a:r>
            <a:r>
              <a:rPr dirty="0" sz="850" spc="185">
                <a:solidFill>
                  <a:srgbClr val="E8ECEC"/>
                </a:solidFill>
                <a:latin typeface="Arial"/>
                <a:cs typeface="Arial"/>
              </a:rPr>
              <a:t> </a:t>
            </a:r>
            <a:r>
              <a:rPr dirty="0" sz="850" spc="204">
                <a:solidFill>
                  <a:srgbClr val="E8ECEC"/>
                </a:solidFill>
                <a:latin typeface="Arial"/>
                <a:cs typeface="Arial"/>
              </a:rPr>
              <a:t>{</a:t>
            </a:r>
            <a:endParaRPr sz="850">
              <a:latin typeface="Arial"/>
              <a:cs typeface="Arial"/>
            </a:endParaRPr>
          </a:p>
          <a:p>
            <a:pPr marL="649605" marR="2639060">
              <a:lnSpc>
                <a:spcPct val="117700"/>
              </a:lnSpc>
            </a:pPr>
            <a:r>
              <a:rPr dirty="0" sz="850" spc="250">
                <a:solidFill>
                  <a:srgbClr val="C2E78C"/>
                </a:solidFill>
                <a:latin typeface="Arial"/>
                <a:cs typeface="Arial"/>
              </a:rPr>
              <a:t>'first'</a:t>
            </a:r>
            <a:r>
              <a:rPr dirty="0" sz="850" spc="250">
                <a:solidFill>
                  <a:srgbClr val="E8ECEC"/>
                </a:solidFill>
                <a:latin typeface="Arial"/>
                <a:cs typeface="Arial"/>
              </a:rPr>
              <a:t>: </a:t>
            </a:r>
            <a:r>
              <a:rPr dirty="0" sz="850" spc="204">
                <a:solidFill>
                  <a:srgbClr val="C2E78C"/>
                </a:solidFill>
                <a:latin typeface="Arial"/>
                <a:cs typeface="Arial"/>
              </a:rPr>
              <a:t>'albert'</a:t>
            </a:r>
            <a:r>
              <a:rPr dirty="0" sz="850" spc="204">
                <a:solidFill>
                  <a:srgbClr val="E8ECEC"/>
                </a:solidFill>
                <a:latin typeface="Arial"/>
                <a:cs typeface="Arial"/>
              </a:rPr>
              <a:t>,</a:t>
            </a:r>
            <a:r>
              <a:rPr dirty="0" sz="850" spc="204">
                <a:solidFill>
                  <a:srgbClr val="C2E78C"/>
                </a:solidFill>
                <a:latin typeface="Arial"/>
                <a:cs typeface="Arial"/>
              </a:rPr>
              <a:t>'last'</a:t>
            </a:r>
            <a:r>
              <a:rPr dirty="0" sz="850" spc="204">
                <a:solidFill>
                  <a:srgbClr val="E8ECEC"/>
                </a:solidFill>
                <a:latin typeface="Arial"/>
                <a:cs typeface="Arial"/>
              </a:rPr>
              <a:t>: </a:t>
            </a:r>
            <a:r>
              <a:rPr dirty="0" sz="850" spc="175">
                <a:solidFill>
                  <a:srgbClr val="C2E78C"/>
                </a:solidFill>
                <a:latin typeface="Arial"/>
                <a:cs typeface="Arial"/>
              </a:rPr>
              <a:t>'einstein'</a:t>
            </a:r>
            <a:r>
              <a:rPr dirty="0" sz="850" spc="175">
                <a:solidFill>
                  <a:srgbClr val="E8ECEC"/>
                </a:solidFill>
                <a:latin typeface="Arial"/>
                <a:cs typeface="Arial"/>
              </a:rPr>
              <a:t>,  </a:t>
            </a:r>
            <a:r>
              <a:rPr dirty="0" sz="850" spc="175">
                <a:solidFill>
                  <a:srgbClr val="C2E78C"/>
                </a:solidFill>
                <a:latin typeface="Arial"/>
                <a:cs typeface="Arial"/>
              </a:rPr>
              <a:t>'location'</a:t>
            </a:r>
            <a:r>
              <a:rPr dirty="0" sz="850" spc="175">
                <a:solidFill>
                  <a:srgbClr val="E8ECEC"/>
                </a:solidFill>
                <a:latin typeface="Arial"/>
                <a:cs typeface="Arial"/>
              </a:rPr>
              <a:t>:</a:t>
            </a:r>
            <a:r>
              <a:rPr dirty="0" sz="850" spc="160">
                <a:solidFill>
                  <a:srgbClr val="E8ECEC"/>
                </a:solidFill>
                <a:latin typeface="Arial"/>
                <a:cs typeface="Arial"/>
              </a:rPr>
              <a:t> </a:t>
            </a:r>
            <a:r>
              <a:rPr dirty="0" sz="850" spc="165">
                <a:solidFill>
                  <a:srgbClr val="C2E78C"/>
                </a:solidFill>
                <a:latin typeface="Arial"/>
                <a:cs typeface="Arial"/>
              </a:rPr>
              <a:t>'princeton'</a:t>
            </a:r>
            <a:r>
              <a:rPr dirty="0" sz="850" spc="165">
                <a:solidFill>
                  <a:srgbClr val="E8ECEC"/>
                </a:solidFill>
                <a:latin typeface="Arial"/>
                <a:cs typeface="Arial"/>
              </a:rPr>
              <a:t>,},</a:t>
            </a:r>
            <a:endParaRPr sz="850">
              <a:latin typeface="Arial"/>
              <a:cs typeface="Arial"/>
            </a:endParaRPr>
          </a:p>
          <a:p>
            <a:pPr marL="399415">
              <a:lnSpc>
                <a:spcPct val="100000"/>
              </a:lnSpc>
              <a:spcBef>
                <a:spcPts val="180"/>
              </a:spcBef>
            </a:pPr>
            <a:r>
              <a:rPr dirty="0" sz="850" spc="145">
                <a:solidFill>
                  <a:srgbClr val="C2E78C"/>
                </a:solidFill>
                <a:latin typeface="Arial"/>
                <a:cs typeface="Arial"/>
              </a:rPr>
              <a:t>'mcurie'</a:t>
            </a:r>
            <a:r>
              <a:rPr dirty="0" sz="850" spc="145">
                <a:solidFill>
                  <a:srgbClr val="E8ECEC"/>
                </a:solidFill>
                <a:latin typeface="Arial"/>
                <a:cs typeface="Arial"/>
              </a:rPr>
              <a:t>:</a:t>
            </a:r>
            <a:r>
              <a:rPr dirty="0" sz="850" spc="175">
                <a:solidFill>
                  <a:srgbClr val="E8ECEC"/>
                </a:solidFill>
                <a:latin typeface="Arial"/>
                <a:cs typeface="Arial"/>
              </a:rPr>
              <a:t> </a:t>
            </a:r>
            <a:r>
              <a:rPr dirty="0" sz="850" spc="204">
                <a:solidFill>
                  <a:srgbClr val="E8ECEC"/>
                </a:solidFill>
                <a:latin typeface="Arial"/>
                <a:cs typeface="Arial"/>
              </a:rPr>
              <a:t>{</a:t>
            </a:r>
            <a:endParaRPr sz="850">
              <a:latin typeface="Arial"/>
              <a:cs typeface="Arial"/>
            </a:endParaRPr>
          </a:p>
          <a:p>
            <a:pPr marL="649605">
              <a:lnSpc>
                <a:spcPct val="100000"/>
              </a:lnSpc>
              <a:spcBef>
                <a:spcPts val="180"/>
              </a:spcBef>
            </a:pPr>
            <a:r>
              <a:rPr dirty="0" sz="850" spc="250">
                <a:solidFill>
                  <a:srgbClr val="C2E78C"/>
                </a:solidFill>
                <a:latin typeface="Arial"/>
                <a:cs typeface="Arial"/>
              </a:rPr>
              <a:t>'first'</a:t>
            </a:r>
            <a:r>
              <a:rPr dirty="0" sz="850" spc="250">
                <a:solidFill>
                  <a:srgbClr val="E8ECEC"/>
                </a:solidFill>
                <a:latin typeface="Arial"/>
                <a:cs typeface="Arial"/>
              </a:rPr>
              <a:t>: </a:t>
            </a:r>
            <a:r>
              <a:rPr dirty="0" sz="850" spc="125">
                <a:solidFill>
                  <a:srgbClr val="C2E78C"/>
                </a:solidFill>
                <a:latin typeface="Arial"/>
                <a:cs typeface="Arial"/>
              </a:rPr>
              <a:t>'marie'</a:t>
            </a:r>
            <a:r>
              <a:rPr dirty="0" sz="850" spc="125">
                <a:solidFill>
                  <a:srgbClr val="81B0FF"/>
                </a:solidFill>
                <a:latin typeface="新宋体"/>
                <a:cs typeface="新宋体"/>
              </a:rPr>
              <a:t>， </a:t>
            </a:r>
            <a:r>
              <a:rPr dirty="0" sz="850" spc="220">
                <a:solidFill>
                  <a:srgbClr val="C2E78C"/>
                </a:solidFill>
                <a:latin typeface="Arial"/>
                <a:cs typeface="Arial"/>
              </a:rPr>
              <a:t>'last'</a:t>
            </a:r>
            <a:r>
              <a:rPr dirty="0" sz="850" spc="220">
                <a:solidFill>
                  <a:srgbClr val="E8ECEC"/>
                </a:solidFill>
                <a:latin typeface="Arial"/>
                <a:cs typeface="Arial"/>
              </a:rPr>
              <a:t>:</a:t>
            </a:r>
            <a:r>
              <a:rPr dirty="0" sz="850" spc="160">
                <a:solidFill>
                  <a:srgbClr val="E8ECEC"/>
                </a:solidFill>
                <a:latin typeface="Arial"/>
                <a:cs typeface="Arial"/>
              </a:rPr>
              <a:t> </a:t>
            </a:r>
            <a:r>
              <a:rPr dirty="0" sz="850" spc="190">
                <a:solidFill>
                  <a:srgbClr val="C2E78C"/>
                </a:solidFill>
                <a:latin typeface="Arial"/>
                <a:cs typeface="Arial"/>
              </a:rPr>
              <a:t>'curie'</a:t>
            </a:r>
            <a:r>
              <a:rPr dirty="0" sz="850" spc="190">
                <a:solidFill>
                  <a:srgbClr val="E8ECEC"/>
                </a:solidFill>
                <a:latin typeface="Arial"/>
                <a:cs typeface="Arial"/>
              </a:rPr>
              <a:t>,</a:t>
            </a:r>
            <a:endParaRPr sz="850">
              <a:latin typeface="Arial"/>
              <a:cs typeface="Arial"/>
            </a:endParaRPr>
          </a:p>
          <a:p>
            <a:pPr marL="649605">
              <a:lnSpc>
                <a:spcPct val="100000"/>
              </a:lnSpc>
              <a:spcBef>
                <a:spcPts val="180"/>
              </a:spcBef>
            </a:pPr>
            <a:r>
              <a:rPr dirty="0" sz="850" spc="175">
                <a:solidFill>
                  <a:srgbClr val="C2E78C"/>
                </a:solidFill>
                <a:latin typeface="Arial"/>
                <a:cs typeface="Arial"/>
              </a:rPr>
              <a:t>'location'</a:t>
            </a:r>
            <a:r>
              <a:rPr dirty="0" sz="850" spc="175">
                <a:solidFill>
                  <a:srgbClr val="E8ECEC"/>
                </a:solidFill>
                <a:latin typeface="Arial"/>
                <a:cs typeface="Arial"/>
              </a:rPr>
              <a:t>:</a:t>
            </a:r>
            <a:r>
              <a:rPr dirty="0" sz="850" spc="150">
                <a:solidFill>
                  <a:srgbClr val="E8ECEC"/>
                </a:solidFill>
                <a:latin typeface="Arial"/>
                <a:cs typeface="Arial"/>
              </a:rPr>
              <a:t> </a:t>
            </a:r>
            <a:r>
              <a:rPr dirty="0" sz="850" spc="200">
                <a:solidFill>
                  <a:srgbClr val="C2E78C"/>
                </a:solidFill>
                <a:latin typeface="Arial"/>
                <a:cs typeface="Arial"/>
              </a:rPr>
              <a:t>'paris'</a:t>
            </a:r>
            <a:r>
              <a:rPr dirty="0" sz="850" spc="200">
                <a:solidFill>
                  <a:srgbClr val="E8ECEC"/>
                </a:solidFill>
                <a:latin typeface="Arial"/>
                <a:cs typeface="Arial"/>
              </a:rPr>
              <a:t>,},</a:t>
            </a:r>
            <a:endParaRPr sz="850">
              <a:latin typeface="Arial"/>
              <a:cs typeface="Arial"/>
            </a:endParaRPr>
          </a:p>
          <a:p>
            <a:pPr marL="399415">
              <a:lnSpc>
                <a:spcPct val="100000"/>
              </a:lnSpc>
              <a:spcBef>
                <a:spcPts val="180"/>
              </a:spcBef>
            </a:pPr>
            <a:r>
              <a:rPr dirty="0" sz="850" spc="204">
                <a:solidFill>
                  <a:srgbClr val="E8ECEC"/>
                </a:solidFill>
                <a:latin typeface="Arial"/>
                <a:cs typeface="Arial"/>
              </a:rPr>
              <a:t>}</a:t>
            </a:r>
            <a:endParaRPr sz="850">
              <a:latin typeface="Arial"/>
              <a:cs typeface="Arial"/>
            </a:endParaRPr>
          </a:p>
          <a:p>
            <a:pPr marL="399415" marR="2889250" indent="-250825">
              <a:lnSpc>
                <a:spcPct val="117700"/>
              </a:lnSpc>
            </a:pPr>
            <a:r>
              <a:rPr dirty="0" sz="850" spc="160">
                <a:solidFill>
                  <a:srgbClr val="C791E9"/>
                </a:solidFill>
                <a:latin typeface="Arial"/>
                <a:cs typeface="Arial"/>
              </a:rPr>
              <a:t>for </a:t>
            </a:r>
            <a:r>
              <a:rPr dirty="0" sz="850" spc="45">
                <a:solidFill>
                  <a:srgbClr val="81B0FF"/>
                </a:solidFill>
                <a:latin typeface="Arial"/>
                <a:cs typeface="Arial"/>
              </a:rPr>
              <a:t>username</a:t>
            </a:r>
            <a:r>
              <a:rPr dirty="0" sz="850" spc="45">
                <a:solidFill>
                  <a:srgbClr val="E8ECEC"/>
                </a:solidFill>
                <a:latin typeface="Arial"/>
                <a:cs typeface="Arial"/>
              </a:rPr>
              <a:t>, </a:t>
            </a:r>
            <a:r>
              <a:rPr dirty="0" sz="850" spc="105">
                <a:solidFill>
                  <a:srgbClr val="81B0FF"/>
                </a:solidFill>
                <a:latin typeface="Arial"/>
                <a:cs typeface="Arial"/>
              </a:rPr>
              <a:t>user_dict </a:t>
            </a:r>
            <a:r>
              <a:rPr dirty="0" sz="850" spc="160">
                <a:solidFill>
                  <a:srgbClr val="C791E9"/>
                </a:solidFill>
                <a:latin typeface="Arial"/>
                <a:cs typeface="Arial"/>
              </a:rPr>
              <a:t>in </a:t>
            </a:r>
            <a:r>
              <a:rPr dirty="0" sz="850" spc="120">
                <a:solidFill>
                  <a:srgbClr val="81B0FF"/>
                </a:solidFill>
                <a:latin typeface="Arial"/>
                <a:cs typeface="Arial"/>
              </a:rPr>
              <a:t>users</a:t>
            </a:r>
            <a:r>
              <a:rPr dirty="0" sz="850" spc="120">
                <a:solidFill>
                  <a:srgbClr val="E8ECEC"/>
                </a:solidFill>
                <a:latin typeface="Arial"/>
                <a:cs typeface="Arial"/>
              </a:rPr>
              <a:t>.</a:t>
            </a:r>
            <a:r>
              <a:rPr dirty="0" sz="850" spc="120">
                <a:solidFill>
                  <a:srgbClr val="80CBAE"/>
                </a:solidFill>
                <a:latin typeface="Arial"/>
                <a:cs typeface="Arial"/>
              </a:rPr>
              <a:t>items</a:t>
            </a:r>
            <a:r>
              <a:rPr dirty="0" sz="850" spc="120">
                <a:solidFill>
                  <a:srgbClr val="E8ECEC"/>
                </a:solidFill>
                <a:latin typeface="Arial"/>
                <a:cs typeface="Arial"/>
              </a:rPr>
              <a:t>():  </a:t>
            </a:r>
            <a:r>
              <a:rPr dirty="0" sz="850" spc="95">
                <a:solidFill>
                  <a:srgbClr val="DECB6A"/>
                </a:solidFill>
                <a:latin typeface="Arial"/>
                <a:cs typeface="Arial"/>
              </a:rPr>
              <a:t>print</a:t>
            </a:r>
            <a:r>
              <a:rPr dirty="0" sz="850" spc="95">
                <a:solidFill>
                  <a:srgbClr val="E8ECEC"/>
                </a:solidFill>
                <a:latin typeface="Arial"/>
                <a:cs typeface="Arial"/>
              </a:rPr>
              <a:t>(</a:t>
            </a:r>
            <a:r>
              <a:rPr dirty="0" sz="850" spc="95">
                <a:solidFill>
                  <a:srgbClr val="C2E78C"/>
                </a:solidFill>
                <a:latin typeface="Arial"/>
                <a:cs typeface="Arial"/>
              </a:rPr>
              <a:t>"\nUsername: </a:t>
            </a:r>
            <a:r>
              <a:rPr dirty="0" sz="850" spc="190">
                <a:solidFill>
                  <a:srgbClr val="C2E78C"/>
                </a:solidFill>
                <a:latin typeface="Arial"/>
                <a:cs typeface="Arial"/>
              </a:rPr>
              <a:t>" </a:t>
            </a:r>
            <a:r>
              <a:rPr dirty="0" sz="850" spc="-5">
                <a:solidFill>
                  <a:srgbClr val="E8ECEC"/>
                </a:solidFill>
                <a:latin typeface="Arial"/>
                <a:cs typeface="Arial"/>
              </a:rPr>
              <a:t>+ </a:t>
            </a:r>
            <a:r>
              <a:rPr dirty="0" sz="850" spc="40">
                <a:solidFill>
                  <a:srgbClr val="81B0FF"/>
                </a:solidFill>
                <a:latin typeface="Arial"/>
                <a:cs typeface="Arial"/>
              </a:rPr>
              <a:t>username</a:t>
            </a:r>
            <a:r>
              <a:rPr dirty="0" sz="850" spc="40">
                <a:solidFill>
                  <a:srgbClr val="E8ECEC"/>
                </a:solidFill>
                <a:latin typeface="Arial"/>
                <a:cs typeface="Arial"/>
              </a:rPr>
              <a:t>)  </a:t>
            </a:r>
            <a:r>
              <a:rPr dirty="0" sz="850" spc="80">
                <a:solidFill>
                  <a:srgbClr val="81B0FF"/>
                </a:solidFill>
                <a:latin typeface="Arial"/>
                <a:cs typeface="Arial"/>
              </a:rPr>
              <a:t>full_name </a:t>
            </a:r>
            <a:r>
              <a:rPr dirty="0" sz="850" spc="-5">
                <a:solidFill>
                  <a:srgbClr val="E8ECEC"/>
                </a:solidFill>
                <a:latin typeface="Arial"/>
                <a:cs typeface="Arial"/>
              </a:rPr>
              <a:t>= </a:t>
            </a:r>
            <a:r>
              <a:rPr dirty="0" sz="850" spc="180">
                <a:solidFill>
                  <a:srgbClr val="81B0FF"/>
                </a:solidFill>
                <a:latin typeface="Arial"/>
                <a:cs typeface="Arial"/>
              </a:rPr>
              <a:t>user_dict</a:t>
            </a:r>
            <a:r>
              <a:rPr dirty="0" sz="850" spc="180">
                <a:solidFill>
                  <a:srgbClr val="E8ECEC"/>
                </a:solidFill>
                <a:latin typeface="Arial"/>
                <a:cs typeface="Arial"/>
              </a:rPr>
              <a:t>[</a:t>
            </a:r>
            <a:r>
              <a:rPr dirty="0" sz="850" spc="180">
                <a:solidFill>
                  <a:srgbClr val="C2E78C"/>
                </a:solidFill>
                <a:latin typeface="Arial"/>
                <a:cs typeface="Arial"/>
              </a:rPr>
              <a:t>'first'</a:t>
            </a:r>
            <a:r>
              <a:rPr dirty="0" sz="850" spc="180">
                <a:solidFill>
                  <a:srgbClr val="E8ECEC"/>
                </a:solidFill>
                <a:latin typeface="Arial"/>
                <a:cs typeface="Arial"/>
              </a:rPr>
              <a:t>] </a:t>
            </a:r>
            <a:r>
              <a:rPr dirty="0" sz="850" spc="-5">
                <a:solidFill>
                  <a:srgbClr val="E8ECEC"/>
                </a:solidFill>
                <a:latin typeface="Arial"/>
                <a:cs typeface="Arial"/>
              </a:rPr>
              <a:t>+ </a:t>
            </a:r>
            <a:r>
              <a:rPr dirty="0" sz="850" spc="190">
                <a:solidFill>
                  <a:srgbClr val="C2E78C"/>
                </a:solidFill>
                <a:latin typeface="Arial"/>
                <a:cs typeface="Arial"/>
              </a:rPr>
              <a:t>" "  </a:t>
            </a:r>
            <a:r>
              <a:rPr dirty="0" sz="850" spc="80">
                <a:solidFill>
                  <a:srgbClr val="81B0FF"/>
                </a:solidFill>
                <a:latin typeface="Arial"/>
                <a:cs typeface="Arial"/>
              </a:rPr>
              <a:t>full_name </a:t>
            </a:r>
            <a:r>
              <a:rPr dirty="0" sz="850" spc="-5">
                <a:solidFill>
                  <a:srgbClr val="E8ECEC"/>
                </a:solidFill>
                <a:latin typeface="Arial"/>
                <a:cs typeface="Arial"/>
              </a:rPr>
              <a:t>+= </a:t>
            </a:r>
            <a:r>
              <a:rPr dirty="0" sz="850" spc="160">
                <a:solidFill>
                  <a:srgbClr val="81B0FF"/>
                </a:solidFill>
                <a:latin typeface="Arial"/>
                <a:cs typeface="Arial"/>
              </a:rPr>
              <a:t>user_dict</a:t>
            </a:r>
            <a:r>
              <a:rPr dirty="0" sz="850" spc="160">
                <a:solidFill>
                  <a:srgbClr val="E8ECEC"/>
                </a:solidFill>
                <a:latin typeface="Arial"/>
                <a:cs typeface="Arial"/>
              </a:rPr>
              <a:t>[</a:t>
            </a:r>
            <a:r>
              <a:rPr dirty="0" sz="850" spc="160">
                <a:solidFill>
                  <a:srgbClr val="C2E78C"/>
                </a:solidFill>
                <a:latin typeface="Arial"/>
                <a:cs typeface="Arial"/>
              </a:rPr>
              <a:t>'last'</a:t>
            </a:r>
            <a:r>
              <a:rPr dirty="0" sz="850" spc="160">
                <a:solidFill>
                  <a:srgbClr val="E8ECEC"/>
                </a:solidFill>
                <a:latin typeface="Arial"/>
                <a:cs typeface="Arial"/>
              </a:rPr>
              <a:t>]  </a:t>
            </a:r>
            <a:r>
              <a:rPr dirty="0" sz="850" spc="125">
                <a:solidFill>
                  <a:srgbClr val="81B0FF"/>
                </a:solidFill>
                <a:latin typeface="Arial"/>
                <a:cs typeface="Arial"/>
              </a:rPr>
              <a:t>location </a:t>
            </a:r>
            <a:r>
              <a:rPr dirty="0" sz="850" spc="-5">
                <a:solidFill>
                  <a:srgbClr val="E8ECEC"/>
                </a:solidFill>
                <a:latin typeface="Arial"/>
                <a:cs typeface="Arial"/>
              </a:rPr>
              <a:t>= </a:t>
            </a:r>
            <a:r>
              <a:rPr dirty="0" sz="850" spc="75">
                <a:solidFill>
                  <a:srgbClr val="E8ECEC"/>
                </a:solidFill>
                <a:latin typeface="Arial"/>
                <a:cs typeface="Arial"/>
              </a:rPr>
              <a:t> </a:t>
            </a:r>
            <a:r>
              <a:rPr dirty="0" sz="850" spc="150">
                <a:solidFill>
                  <a:srgbClr val="81B0FF"/>
                </a:solidFill>
                <a:latin typeface="Arial"/>
                <a:cs typeface="Arial"/>
              </a:rPr>
              <a:t>user_dict</a:t>
            </a:r>
            <a:r>
              <a:rPr dirty="0" sz="850" spc="150">
                <a:solidFill>
                  <a:srgbClr val="E8ECEC"/>
                </a:solidFill>
                <a:latin typeface="Arial"/>
                <a:cs typeface="Arial"/>
              </a:rPr>
              <a:t>[</a:t>
            </a:r>
            <a:r>
              <a:rPr dirty="0" sz="850" spc="150">
                <a:solidFill>
                  <a:srgbClr val="C2E78C"/>
                </a:solidFill>
                <a:latin typeface="Arial"/>
                <a:cs typeface="Arial"/>
              </a:rPr>
              <a:t>'location'</a:t>
            </a:r>
            <a:r>
              <a:rPr dirty="0" sz="850" spc="150">
                <a:solidFill>
                  <a:srgbClr val="E8ECEC"/>
                </a:solidFill>
                <a:latin typeface="Arial"/>
                <a:cs typeface="Arial"/>
              </a:rPr>
              <a:t>]</a:t>
            </a:r>
            <a:endParaRPr sz="850">
              <a:latin typeface="Arial"/>
              <a:cs typeface="Arial"/>
            </a:endParaRPr>
          </a:p>
          <a:p>
            <a:pPr marL="149225" marR="2826385">
              <a:lnSpc>
                <a:spcPct val="117700"/>
              </a:lnSpc>
            </a:pPr>
            <a:r>
              <a:rPr dirty="0" sz="850" spc="175">
                <a:solidFill>
                  <a:srgbClr val="DECB6A"/>
                </a:solidFill>
                <a:latin typeface="Arial"/>
                <a:cs typeface="Arial"/>
              </a:rPr>
              <a:t>print</a:t>
            </a:r>
            <a:r>
              <a:rPr dirty="0" sz="850" spc="175">
                <a:solidFill>
                  <a:srgbClr val="E8ECEC"/>
                </a:solidFill>
                <a:latin typeface="Arial"/>
                <a:cs typeface="Arial"/>
              </a:rPr>
              <a:t>(</a:t>
            </a:r>
            <a:r>
              <a:rPr dirty="0" sz="850" spc="175">
                <a:solidFill>
                  <a:srgbClr val="C2E78C"/>
                </a:solidFill>
                <a:latin typeface="Arial"/>
                <a:cs typeface="Arial"/>
              </a:rPr>
              <a:t>"\tFull </a:t>
            </a:r>
            <a:r>
              <a:rPr dirty="0" sz="850" spc="20">
                <a:solidFill>
                  <a:srgbClr val="C2E78C"/>
                </a:solidFill>
                <a:latin typeface="Arial"/>
                <a:cs typeface="Arial"/>
              </a:rPr>
              <a:t>name: </a:t>
            </a:r>
            <a:r>
              <a:rPr dirty="0" sz="850" spc="190">
                <a:solidFill>
                  <a:srgbClr val="C2E78C"/>
                </a:solidFill>
                <a:latin typeface="Arial"/>
                <a:cs typeface="Arial"/>
              </a:rPr>
              <a:t>" </a:t>
            </a:r>
            <a:r>
              <a:rPr dirty="0" sz="850" spc="-5">
                <a:solidFill>
                  <a:srgbClr val="E8ECEC"/>
                </a:solidFill>
                <a:latin typeface="Arial"/>
                <a:cs typeface="Arial"/>
              </a:rPr>
              <a:t>+ </a:t>
            </a:r>
            <a:r>
              <a:rPr dirty="0" sz="850" spc="150">
                <a:solidFill>
                  <a:srgbClr val="81B0FF"/>
                </a:solidFill>
                <a:latin typeface="Arial"/>
                <a:cs typeface="Arial"/>
              </a:rPr>
              <a:t>full_name</a:t>
            </a:r>
            <a:r>
              <a:rPr dirty="0" sz="850" spc="150">
                <a:solidFill>
                  <a:srgbClr val="E8ECEC"/>
                </a:solidFill>
                <a:latin typeface="Arial"/>
                <a:cs typeface="Arial"/>
              </a:rPr>
              <a:t>.</a:t>
            </a:r>
            <a:r>
              <a:rPr dirty="0" sz="850" spc="150">
                <a:solidFill>
                  <a:srgbClr val="80CBAE"/>
                </a:solidFill>
                <a:latin typeface="Arial"/>
                <a:cs typeface="Arial"/>
              </a:rPr>
              <a:t>title</a:t>
            </a:r>
            <a:r>
              <a:rPr dirty="0" sz="850" spc="150">
                <a:solidFill>
                  <a:srgbClr val="E8ECEC"/>
                </a:solidFill>
                <a:latin typeface="Arial"/>
                <a:cs typeface="Arial"/>
              </a:rPr>
              <a:t>())  </a:t>
            </a:r>
            <a:r>
              <a:rPr dirty="0" sz="850" spc="150">
                <a:solidFill>
                  <a:srgbClr val="DECB6A"/>
                </a:solidFill>
                <a:latin typeface="Arial"/>
                <a:cs typeface="Arial"/>
              </a:rPr>
              <a:t>print</a:t>
            </a:r>
            <a:r>
              <a:rPr dirty="0" sz="850" spc="150">
                <a:solidFill>
                  <a:srgbClr val="E8ECEC"/>
                </a:solidFill>
                <a:latin typeface="Arial"/>
                <a:cs typeface="Arial"/>
              </a:rPr>
              <a:t>(</a:t>
            </a:r>
            <a:r>
              <a:rPr dirty="0" sz="850" spc="150">
                <a:solidFill>
                  <a:srgbClr val="C2E78C"/>
                </a:solidFill>
                <a:latin typeface="Arial"/>
                <a:cs typeface="Arial"/>
              </a:rPr>
              <a:t>"\tLocation: </a:t>
            </a:r>
            <a:r>
              <a:rPr dirty="0" sz="850" spc="190">
                <a:solidFill>
                  <a:srgbClr val="C2E78C"/>
                </a:solidFill>
                <a:latin typeface="Arial"/>
                <a:cs typeface="Arial"/>
              </a:rPr>
              <a:t>" </a:t>
            </a:r>
            <a:r>
              <a:rPr dirty="0" sz="850" spc="-5">
                <a:solidFill>
                  <a:srgbClr val="E8ECEC"/>
                </a:solidFill>
                <a:latin typeface="Arial"/>
                <a:cs typeface="Arial"/>
              </a:rPr>
              <a:t>+ </a:t>
            </a:r>
            <a:r>
              <a:rPr dirty="0" sz="850" spc="145">
                <a:solidFill>
                  <a:srgbClr val="E8ECEC"/>
                </a:solidFill>
                <a:latin typeface="Arial"/>
                <a:cs typeface="Arial"/>
              </a:rPr>
              <a:t> </a:t>
            </a:r>
            <a:r>
              <a:rPr dirty="0" sz="850" spc="175">
                <a:solidFill>
                  <a:srgbClr val="81B0FF"/>
                </a:solidFill>
                <a:latin typeface="Arial"/>
                <a:cs typeface="Arial"/>
              </a:rPr>
              <a:t>location</a:t>
            </a:r>
            <a:r>
              <a:rPr dirty="0" sz="850" spc="175">
                <a:solidFill>
                  <a:srgbClr val="E8ECEC"/>
                </a:solidFill>
                <a:latin typeface="Arial"/>
                <a:cs typeface="Arial"/>
              </a:rPr>
              <a:t>.</a:t>
            </a:r>
            <a:r>
              <a:rPr dirty="0" sz="850" spc="175">
                <a:solidFill>
                  <a:srgbClr val="80CBAE"/>
                </a:solidFill>
                <a:latin typeface="Arial"/>
                <a:cs typeface="Arial"/>
              </a:rPr>
              <a:t>title</a:t>
            </a:r>
            <a:r>
              <a:rPr dirty="0" sz="850" spc="175">
                <a:solidFill>
                  <a:srgbClr val="E8ECEC"/>
                </a:solidFill>
                <a:latin typeface="Arial"/>
                <a:cs typeface="Arial"/>
              </a:rPr>
              <a:t>())</a:t>
            </a:r>
            <a:endParaRPr sz="850">
              <a:latin typeface="Arial"/>
              <a:cs typeface="Arial"/>
            </a:endParaRPr>
          </a:p>
        </p:txBody>
      </p:sp>
      <p:sp>
        <p:nvSpPr>
          <p:cNvPr id="17" name="object 17"/>
          <p:cNvSpPr txBox="1"/>
          <p:nvPr/>
        </p:nvSpPr>
        <p:spPr>
          <a:xfrm>
            <a:off x="978183" y="9163960"/>
            <a:ext cx="5613400" cy="117221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65">
                <a:solidFill>
                  <a:srgbClr val="C791E9"/>
                </a:solidFill>
                <a:latin typeface="Arial"/>
                <a:cs typeface="Arial"/>
              </a:rPr>
              <a:t>from  </a:t>
            </a:r>
            <a:r>
              <a:rPr dirty="0" sz="850" spc="130">
                <a:solidFill>
                  <a:srgbClr val="81B0FF"/>
                </a:solidFill>
                <a:latin typeface="Arial"/>
                <a:cs typeface="Arial"/>
              </a:rPr>
              <a:t>collections </a:t>
            </a:r>
            <a:r>
              <a:rPr dirty="0" sz="850" spc="95">
                <a:solidFill>
                  <a:srgbClr val="C791E9"/>
                </a:solidFill>
                <a:latin typeface="Arial"/>
                <a:cs typeface="Arial"/>
              </a:rPr>
              <a:t>import</a:t>
            </a:r>
            <a:r>
              <a:rPr dirty="0" sz="850" spc="235">
                <a:solidFill>
                  <a:srgbClr val="C791E9"/>
                </a:solidFill>
                <a:latin typeface="Arial"/>
                <a:cs typeface="Arial"/>
              </a:rPr>
              <a:t> </a:t>
            </a:r>
            <a:r>
              <a:rPr dirty="0" sz="850" spc="75">
                <a:solidFill>
                  <a:srgbClr val="81B0FF"/>
                </a:solidFill>
                <a:latin typeface="Arial"/>
                <a:cs typeface="Arial"/>
              </a:rPr>
              <a:t>OrderedDict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20">
                <a:solidFill>
                  <a:srgbClr val="536E79"/>
                </a:solidFill>
                <a:latin typeface="Arial"/>
                <a:cs typeface="Arial"/>
              </a:rPr>
              <a:t>#  </a:t>
            </a:r>
            <a:r>
              <a:rPr dirty="0" sz="850" spc="85">
                <a:solidFill>
                  <a:srgbClr val="536E79"/>
                </a:solidFill>
                <a:latin typeface="Arial"/>
                <a:cs typeface="Arial"/>
              </a:rPr>
              <a:t>Store </a:t>
            </a:r>
            <a:r>
              <a:rPr dirty="0" sz="850" spc="30">
                <a:solidFill>
                  <a:srgbClr val="536E79"/>
                </a:solidFill>
                <a:latin typeface="Arial"/>
                <a:cs typeface="Arial"/>
              </a:rPr>
              <a:t>each  </a:t>
            </a:r>
            <a:r>
              <a:rPr dirty="0" sz="850" spc="90">
                <a:solidFill>
                  <a:srgbClr val="536E79"/>
                </a:solidFill>
                <a:latin typeface="Arial"/>
                <a:cs typeface="Arial"/>
              </a:rPr>
              <a:t>person's </a:t>
            </a:r>
            <a:r>
              <a:rPr dirty="0" sz="850" spc="75">
                <a:solidFill>
                  <a:srgbClr val="536E79"/>
                </a:solidFill>
                <a:latin typeface="Arial"/>
                <a:cs typeface="Arial"/>
              </a:rPr>
              <a:t>languages, </a:t>
            </a:r>
            <a:r>
              <a:rPr dirty="0" sz="850" spc="215">
                <a:solidFill>
                  <a:srgbClr val="536E79"/>
                </a:solidFill>
                <a:latin typeface="Arial"/>
                <a:cs typeface="Arial"/>
              </a:rPr>
              <a:t> </a:t>
            </a:r>
            <a:r>
              <a:rPr dirty="0" sz="850" spc="65">
                <a:solidFill>
                  <a:srgbClr val="536E79"/>
                </a:solidFill>
                <a:latin typeface="Arial"/>
                <a:cs typeface="Arial"/>
              </a:rPr>
              <a:t>keeping</a:t>
            </a:r>
            <a:endParaRPr sz="850">
              <a:latin typeface="Arial"/>
              <a:cs typeface="Arial"/>
            </a:endParaRPr>
          </a:p>
          <a:p>
            <a:pPr marL="149225" marR="2889250">
              <a:lnSpc>
                <a:spcPct val="117700"/>
              </a:lnSpc>
            </a:pPr>
            <a:r>
              <a:rPr dirty="0" sz="850" spc="20">
                <a:solidFill>
                  <a:srgbClr val="536E79"/>
                </a:solidFill>
                <a:latin typeface="Arial"/>
                <a:cs typeface="Arial"/>
              </a:rPr>
              <a:t># </a:t>
            </a:r>
            <a:r>
              <a:rPr dirty="0" sz="850" spc="120">
                <a:solidFill>
                  <a:srgbClr val="536E79"/>
                </a:solidFill>
                <a:latin typeface="Arial"/>
                <a:cs typeface="Arial"/>
              </a:rPr>
              <a:t>track </a:t>
            </a:r>
            <a:r>
              <a:rPr dirty="0" sz="850" spc="135">
                <a:solidFill>
                  <a:srgbClr val="536E79"/>
                </a:solidFill>
                <a:latin typeface="Arial"/>
                <a:cs typeface="Arial"/>
              </a:rPr>
              <a:t>of </a:t>
            </a:r>
            <a:r>
              <a:rPr dirty="0" sz="850" spc="-30">
                <a:solidFill>
                  <a:srgbClr val="536E79"/>
                </a:solidFill>
                <a:latin typeface="Arial"/>
                <a:cs typeface="Arial"/>
              </a:rPr>
              <a:t>who </a:t>
            </a:r>
            <a:r>
              <a:rPr dirty="0" sz="850" spc="50">
                <a:solidFill>
                  <a:srgbClr val="536E79"/>
                </a:solidFill>
                <a:latin typeface="Arial"/>
                <a:cs typeface="Arial"/>
              </a:rPr>
              <a:t>respoded </a:t>
            </a:r>
            <a:r>
              <a:rPr dirty="0" sz="850" spc="225">
                <a:solidFill>
                  <a:srgbClr val="536E79"/>
                </a:solidFill>
                <a:latin typeface="Arial"/>
                <a:cs typeface="Arial"/>
              </a:rPr>
              <a:t>first.  </a:t>
            </a:r>
            <a:r>
              <a:rPr dirty="0" sz="850" spc="65">
                <a:solidFill>
                  <a:srgbClr val="81B0FF"/>
                </a:solidFill>
                <a:latin typeface="Arial"/>
                <a:cs typeface="Arial"/>
              </a:rPr>
              <a:t>fav_languages  </a:t>
            </a:r>
            <a:r>
              <a:rPr dirty="0" sz="850" spc="-5">
                <a:solidFill>
                  <a:srgbClr val="E8ECEC"/>
                </a:solidFill>
                <a:latin typeface="Arial"/>
                <a:cs typeface="Arial"/>
              </a:rPr>
              <a:t>=</a:t>
            </a:r>
            <a:r>
              <a:rPr dirty="0" sz="850" spc="100">
                <a:solidFill>
                  <a:srgbClr val="E8ECEC"/>
                </a:solidFill>
                <a:latin typeface="Arial"/>
                <a:cs typeface="Arial"/>
              </a:rPr>
              <a:t> </a:t>
            </a:r>
            <a:r>
              <a:rPr dirty="0" sz="850" spc="95">
                <a:solidFill>
                  <a:srgbClr val="81B0FF"/>
                </a:solidFill>
                <a:latin typeface="Arial"/>
                <a:cs typeface="Arial"/>
              </a:rPr>
              <a:t>OrderedDict</a:t>
            </a:r>
            <a:r>
              <a:rPr dirty="0" sz="850" spc="95">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114">
                <a:solidFill>
                  <a:srgbClr val="81B0FF"/>
                </a:solidFill>
                <a:latin typeface="Arial"/>
                <a:cs typeface="Arial"/>
              </a:rPr>
              <a:t>fav_languages</a:t>
            </a:r>
            <a:r>
              <a:rPr dirty="0" sz="850" spc="114">
                <a:solidFill>
                  <a:srgbClr val="E8ECEC"/>
                </a:solidFill>
                <a:latin typeface="Arial"/>
                <a:cs typeface="Arial"/>
              </a:rPr>
              <a:t>[</a:t>
            </a:r>
            <a:r>
              <a:rPr dirty="0" sz="850" spc="114">
                <a:solidFill>
                  <a:srgbClr val="C2E78C"/>
                </a:solidFill>
                <a:latin typeface="Arial"/>
                <a:cs typeface="Arial"/>
              </a:rPr>
              <a:t>'jen'</a:t>
            </a:r>
            <a:r>
              <a:rPr dirty="0" sz="850" spc="114">
                <a:solidFill>
                  <a:srgbClr val="E8ECEC"/>
                </a:solidFill>
                <a:latin typeface="Arial"/>
                <a:cs typeface="Arial"/>
              </a:rPr>
              <a:t>] </a:t>
            </a:r>
            <a:r>
              <a:rPr dirty="0" sz="850" spc="-5">
                <a:solidFill>
                  <a:srgbClr val="E8ECEC"/>
                </a:solidFill>
                <a:latin typeface="Arial"/>
                <a:cs typeface="Arial"/>
              </a:rPr>
              <a:t>=  </a:t>
            </a:r>
            <a:r>
              <a:rPr dirty="0" sz="850" spc="155">
                <a:solidFill>
                  <a:srgbClr val="E8ECEC"/>
                </a:solidFill>
                <a:latin typeface="Arial"/>
                <a:cs typeface="Arial"/>
              </a:rPr>
              <a:t>[</a:t>
            </a:r>
            <a:r>
              <a:rPr dirty="0" sz="850" spc="155">
                <a:solidFill>
                  <a:srgbClr val="C2E78C"/>
                </a:solidFill>
                <a:latin typeface="Arial"/>
                <a:cs typeface="Arial"/>
              </a:rPr>
              <a:t>'python'</a:t>
            </a:r>
            <a:r>
              <a:rPr dirty="0" sz="850" spc="155">
                <a:solidFill>
                  <a:srgbClr val="E8ECEC"/>
                </a:solidFill>
                <a:latin typeface="Arial"/>
                <a:cs typeface="Arial"/>
              </a:rPr>
              <a:t>,</a:t>
            </a:r>
            <a:r>
              <a:rPr dirty="0" sz="850" spc="430">
                <a:solidFill>
                  <a:srgbClr val="E8ECEC"/>
                </a:solidFill>
                <a:latin typeface="Arial"/>
                <a:cs typeface="Arial"/>
              </a:rPr>
              <a:t> </a:t>
            </a:r>
            <a:r>
              <a:rPr dirty="0" sz="850" spc="175">
                <a:solidFill>
                  <a:srgbClr val="C2E78C"/>
                </a:solidFill>
                <a:latin typeface="Arial"/>
                <a:cs typeface="Arial"/>
              </a:rPr>
              <a:t>'ruby'</a:t>
            </a:r>
            <a:r>
              <a:rPr dirty="0" sz="850" spc="175">
                <a:solidFill>
                  <a:srgbClr val="E8ECEC"/>
                </a:solidFill>
                <a:latin typeface="Arial"/>
                <a:cs typeface="Arial"/>
              </a:rPr>
              <a:t>]</a:t>
            </a:r>
            <a:endParaRPr sz="850">
              <a:latin typeface="Arial"/>
              <a:cs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2464771"/>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1002006" y="7753604"/>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4" name="object 4"/>
          <p:cNvSpPr/>
          <p:nvPr/>
        </p:nvSpPr>
        <p:spPr>
          <a:xfrm>
            <a:off x="978183" y="368281"/>
            <a:ext cx="5613400" cy="1601470"/>
          </a:xfrm>
          <a:custGeom>
            <a:avLst/>
            <a:gdLst/>
            <a:ahLst/>
            <a:cxnLst/>
            <a:rect l="l" t="t" r="r" b="b"/>
            <a:pathLst>
              <a:path w="5613400" h="1601470">
                <a:moveTo>
                  <a:pt x="5612832" y="0"/>
                </a:moveTo>
                <a:lnTo>
                  <a:pt x="5612832" y="1600960"/>
                </a:lnTo>
                <a:lnTo>
                  <a:pt x="0" y="1600960"/>
                </a:lnTo>
                <a:lnTo>
                  <a:pt x="0" y="0"/>
                </a:lnTo>
                <a:lnTo>
                  <a:pt x="5612832" y="0"/>
                </a:lnTo>
                <a:close/>
              </a:path>
            </a:pathLst>
          </a:custGeom>
          <a:solidFill>
            <a:srgbClr val="253237"/>
          </a:solidFill>
        </p:spPr>
        <p:txBody>
          <a:bodyPr wrap="square" lIns="0" tIns="0" rIns="0" bIns="0" rtlCol="0"/>
          <a:lstStyle/>
          <a:p/>
        </p:txBody>
      </p:sp>
      <p:sp>
        <p:nvSpPr>
          <p:cNvPr id="5" name="object 5"/>
          <p:cNvSpPr/>
          <p:nvPr/>
        </p:nvSpPr>
        <p:spPr>
          <a:xfrm>
            <a:off x="1092536" y="368262"/>
            <a:ext cx="0" cy="1525270"/>
          </a:xfrm>
          <a:custGeom>
            <a:avLst/>
            <a:gdLst/>
            <a:ahLst/>
            <a:cxnLst/>
            <a:rect l="l" t="t" r="r" b="b"/>
            <a:pathLst>
              <a:path w="0" h="1525270">
                <a:moveTo>
                  <a:pt x="0" y="0"/>
                </a:moveTo>
                <a:lnTo>
                  <a:pt x="0" y="1524724"/>
                </a:lnTo>
                <a:lnTo>
                  <a:pt x="0" y="0"/>
                </a:lnTo>
                <a:close/>
              </a:path>
            </a:pathLst>
          </a:custGeom>
          <a:solidFill>
            <a:srgbClr val="253237"/>
          </a:solidFill>
        </p:spPr>
        <p:txBody>
          <a:bodyPr wrap="square" lIns="0" tIns="0" rIns="0" bIns="0" rtlCol="0"/>
          <a:lstStyle/>
          <a:p/>
        </p:txBody>
      </p:sp>
      <p:sp>
        <p:nvSpPr>
          <p:cNvPr id="6" name="object 6"/>
          <p:cNvSpPr/>
          <p:nvPr/>
        </p:nvSpPr>
        <p:spPr>
          <a:xfrm>
            <a:off x="978859" y="2155512"/>
            <a:ext cx="887059" cy="142355"/>
          </a:xfrm>
          <a:prstGeom prst="rect">
            <a:avLst/>
          </a:prstGeom>
          <a:blipFill>
            <a:blip r:embed="rId2" cstate="print"/>
            <a:stretch>
              <a:fillRect/>
            </a:stretch>
          </a:blipFill>
        </p:spPr>
        <p:txBody>
          <a:bodyPr wrap="square" lIns="0" tIns="0" rIns="0" bIns="0" rtlCol="0"/>
          <a:lstStyle/>
          <a:p/>
        </p:txBody>
      </p:sp>
      <p:sp>
        <p:nvSpPr>
          <p:cNvPr id="7" name="object 7"/>
          <p:cNvSpPr/>
          <p:nvPr/>
        </p:nvSpPr>
        <p:spPr>
          <a:xfrm>
            <a:off x="989216" y="5888888"/>
            <a:ext cx="1490947" cy="179153"/>
          </a:xfrm>
          <a:prstGeom prst="rect">
            <a:avLst/>
          </a:prstGeom>
          <a:blipFill>
            <a:blip r:embed="rId3" cstate="print"/>
            <a:stretch>
              <a:fillRect/>
            </a:stretch>
          </a:blipFill>
        </p:spPr>
        <p:txBody>
          <a:bodyPr wrap="square" lIns="0" tIns="0" rIns="0" bIns="0" rtlCol="0"/>
          <a:lstStyle/>
          <a:p/>
        </p:txBody>
      </p:sp>
      <p:sp>
        <p:nvSpPr>
          <p:cNvPr id="8" name="object 8"/>
          <p:cNvSpPr/>
          <p:nvPr/>
        </p:nvSpPr>
        <p:spPr>
          <a:xfrm>
            <a:off x="981076" y="6301855"/>
            <a:ext cx="1721495" cy="145984"/>
          </a:xfrm>
          <a:prstGeom prst="rect">
            <a:avLst/>
          </a:prstGeom>
          <a:blipFill>
            <a:blip r:embed="rId4" cstate="print"/>
            <a:stretch>
              <a:fillRect/>
            </a:stretch>
          </a:blipFill>
        </p:spPr>
        <p:txBody>
          <a:bodyPr wrap="square" lIns="0" tIns="0" rIns="0" bIns="0" rtlCol="0"/>
          <a:lstStyle/>
          <a:p/>
        </p:txBody>
      </p:sp>
      <p:sp>
        <p:nvSpPr>
          <p:cNvPr id="9" name="object 9"/>
          <p:cNvSpPr txBox="1"/>
          <p:nvPr/>
        </p:nvSpPr>
        <p:spPr>
          <a:xfrm>
            <a:off x="965483" y="5838284"/>
            <a:ext cx="5584825" cy="2933065"/>
          </a:xfrm>
          <a:prstGeom prst="rect">
            <a:avLst/>
          </a:prstGeom>
        </p:spPr>
        <p:txBody>
          <a:bodyPr wrap="square" lIns="0" tIns="0" rIns="0" bIns="0" rtlCol="0" vert="horz">
            <a:spAutoFit/>
          </a:bodyPr>
          <a:lstStyle/>
          <a:p>
            <a:pPr marL="12700">
              <a:lnSpc>
                <a:spcPct val="100000"/>
              </a:lnSpc>
            </a:pPr>
            <a:r>
              <a:rPr dirty="0" sz="1650" spc="-75">
                <a:latin typeface="Lucida Sans"/>
                <a:cs typeface="Lucida Sans"/>
              </a:rPr>
              <a:t>i</a:t>
            </a:r>
            <a:r>
              <a:rPr dirty="0" sz="1650" spc="-135">
                <a:latin typeface="Lucida Sans"/>
                <a:cs typeface="Lucida Sans"/>
              </a:rPr>
              <a:t>f</a:t>
            </a:r>
            <a:r>
              <a:rPr dirty="0" sz="1450" spc="10">
                <a:latin typeface="宋体"/>
                <a:cs typeface="宋体"/>
              </a:rPr>
              <a:t>语句和</a:t>
            </a:r>
            <a:r>
              <a:rPr dirty="0" sz="1650" spc="-100">
                <a:latin typeface="Lucida Sans"/>
                <a:cs typeface="Lucida Sans"/>
              </a:rPr>
              <a:t>w</a:t>
            </a:r>
            <a:r>
              <a:rPr dirty="0" sz="1650" spc="-140">
                <a:latin typeface="Lucida Sans"/>
                <a:cs typeface="Lucida Sans"/>
              </a:rPr>
              <a:t>h</a:t>
            </a:r>
            <a:r>
              <a:rPr dirty="0" sz="1650" spc="-75">
                <a:latin typeface="Lucida Sans"/>
                <a:cs typeface="Lucida Sans"/>
              </a:rPr>
              <a:t>i</a:t>
            </a:r>
            <a:r>
              <a:rPr dirty="0" sz="1650" spc="-60">
                <a:latin typeface="Lucida Sans"/>
                <a:cs typeface="Lucida Sans"/>
              </a:rPr>
              <a:t>l</a:t>
            </a:r>
            <a:r>
              <a:rPr dirty="0" sz="1650" spc="-110">
                <a:latin typeface="Lucida Sans"/>
                <a:cs typeface="Lucida Sans"/>
              </a:rPr>
              <a:t>e</a:t>
            </a:r>
            <a:r>
              <a:rPr dirty="0" sz="1450" spc="10">
                <a:latin typeface="宋体"/>
                <a:cs typeface="宋体"/>
              </a:rPr>
              <a:t>循环</a:t>
            </a:r>
            <a:endParaRPr sz="1450">
              <a:latin typeface="宋体"/>
              <a:cs typeface="宋体"/>
            </a:endParaRPr>
          </a:p>
          <a:p>
            <a:pPr marL="12700">
              <a:lnSpc>
                <a:spcPct val="100000"/>
              </a:lnSpc>
              <a:spcBef>
                <a:spcPts val="1370"/>
              </a:spcBef>
            </a:pPr>
            <a:r>
              <a:rPr dirty="0" sz="1150" spc="20">
                <a:latin typeface="Microsoft JhengHei"/>
                <a:cs typeface="Microsoft JhengHei"/>
              </a:rPr>
              <a:t>什么</a:t>
            </a:r>
            <a:r>
              <a:rPr dirty="0" sz="1150" spc="20">
                <a:latin typeface="宋体"/>
                <a:cs typeface="宋体"/>
              </a:rPr>
              <a:t>是</a:t>
            </a:r>
            <a:r>
              <a:rPr dirty="0" sz="1300" spc="-55">
                <a:latin typeface="Lucida Sans"/>
                <a:cs typeface="Lucida Sans"/>
              </a:rPr>
              <a:t>i</a:t>
            </a:r>
            <a:r>
              <a:rPr dirty="0" sz="1300" spc="-100">
                <a:latin typeface="Lucida Sans"/>
                <a:cs typeface="Lucida Sans"/>
              </a:rPr>
              <a:t>f</a:t>
            </a:r>
            <a:r>
              <a:rPr dirty="0" sz="1150" spc="20">
                <a:latin typeface="宋体"/>
                <a:cs typeface="宋体"/>
              </a:rPr>
              <a:t>语句，</a:t>
            </a:r>
            <a:r>
              <a:rPr dirty="0" sz="1300" spc="-80">
                <a:latin typeface="Lucida Sans"/>
                <a:cs typeface="Lucida Sans"/>
              </a:rPr>
              <a:t>wh</a:t>
            </a:r>
            <a:r>
              <a:rPr dirty="0" sz="1300" spc="-55">
                <a:latin typeface="Lucida Sans"/>
                <a:cs typeface="Lucida Sans"/>
              </a:rPr>
              <a:t>i</a:t>
            </a:r>
            <a:r>
              <a:rPr dirty="0" sz="1300" spc="-45">
                <a:latin typeface="Lucida Sans"/>
                <a:cs typeface="Lucida Sans"/>
              </a:rPr>
              <a:t>l</a:t>
            </a:r>
            <a:r>
              <a:rPr dirty="0" sz="1300" spc="-80">
                <a:latin typeface="Lucida Sans"/>
                <a:cs typeface="Lucida Sans"/>
              </a:rPr>
              <a:t>e</a:t>
            </a:r>
            <a:r>
              <a:rPr dirty="0" sz="1150" spc="20">
                <a:latin typeface="宋体"/>
                <a:cs typeface="宋体"/>
              </a:rPr>
              <a:t>循环？</a:t>
            </a:r>
            <a:endParaRPr sz="1150">
              <a:latin typeface="宋体"/>
              <a:cs typeface="宋体"/>
            </a:endParaRPr>
          </a:p>
          <a:p>
            <a:pPr marL="12700" marR="5080">
              <a:lnSpc>
                <a:spcPct val="102299"/>
              </a:lnSpc>
              <a:spcBef>
                <a:spcPts val="1085"/>
              </a:spcBef>
            </a:pPr>
            <a:r>
              <a:rPr dirty="0" sz="1100" spc="-70">
                <a:solidFill>
                  <a:srgbClr val="545454"/>
                </a:solidFill>
                <a:latin typeface="Lucida Sans"/>
                <a:cs typeface="Lucida Sans"/>
              </a:rPr>
              <a:t>if</a:t>
            </a:r>
            <a:r>
              <a:rPr dirty="0" sz="1100" spc="-170">
                <a:solidFill>
                  <a:srgbClr val="545454"/>
                </a:solidFill>
                <a:latin typeface="Lucida Sans"/>
                <a:cs typeface="Lucida Sans"/>
              </a:rPr>
              <a:t> </a:t>
            </a:r>
            <a:r>
              <a:rPr dirty="0" sz="950" spc="25">
                <a:solidFill>
                  <a:srgbClr val="545454"/>
                </a:solidFill>
                <a:latin typeface="宋体"/>
                <a:cs typeface="宋体"/>
              </a:rPr>
              <a:t>语句允许你检查程序</a:t>
            </a:r>
            <a:r>
              <a:rPr dirty="0" sz="950" spc="25">
                <a:solidFill>
                  <a:srgbClr val="545454"/>
                </a:solidFill>
                <a:latin typeface="Microsoft JhengHei"/>
                <a:cs typeface="Microsoft JhengHei"/>
              </a:rPr>
              <a:t>的</a:t>
            </a:r>
            <a:r>
              <a:rPr dirty="0" sz="950" spc="25">
                <a:solidFill>
                  <a:srgbClr val="545454"/>
                </a:solidFill>
                <a:latin typeface="宋体"/>
                <a:cs typeface="宋体"/>
              </a:rPr>
              <a:t>当</a:t>
            </a:r>
            <a:r>
              <a:rPr dirty="0" sz="950" spc="25">
                <a:solidFill>
                  <a:srgbClr val="545454"/>
                </a:solidFill>
                <a:latin typeface="Microsoft JhengHei"/>
                <a:cs typeface="Microsoft JhengHei"/>
              </a:rPr>
              <a:t>前</a:t>
            </a:r>
            <a:r>
              <a:rPr dirty="0" sz="950" spc="25">
                <a:solidFill>
                  <a:srgbClr val="545454"/>
                </a:solidFill>
                <a:latin typeface="宋体"/>
                <a:cs typeface="宋体"/>
              </a:rPr>
              <a:t>状态并适当地响应该状态</a:t>
            </a:r>
            <a:r>
              <a:rPr dirty="0" sz="950" spc="25">
                <a:solidFill>
                  <a:srgbClr val="545454"/>
                </a:solidFill>
                <a:latin typeface="Tahoma"/>
                <a:cs typeface="Tahoma"/>
              </a:rPr>
              <a:t>。</a:t>
            </a:r>
            <a:r>
              <a:rPr dirty="0" sz="950" spc="25">
                <a:solidFill>
                  <a:srgbClr val="545454"/>
                </a:solidFill>
                <a:latin typeface="宋体"/>
                <a:cs typeface="宋体"/>
              </a:rPr>
              <a:t>你可</a:t>
            </a:r>
            <a:r>
              <a:rPr dirty="0" sz="950" spc="25">
                <a:solidFill>
                  <a:srgbClr val="545454"/>
                </a:solidFill>
                <a:latin typeface="Microsoft JhengHei"/>
                <a:cs typeface="Microsoft JhengHei"/>
              </a:rPr>
              <a:t>以写⼀个</a:t>
            </a:r>
            <a:r>
              <a:rPr dirty="0" sz="950" spc="25">
                <a:solidFill>
                  <a:srgbClr val="545454"/>
                </a:solidFill>
                <a:latin typeface="宋体"/>
                <a:cs typeface="宋体"/>
              </a:rPr>
              <a:t>简单</a:t>
            </a:r>
            <a:r>
              <a:rPr dirty="0" sz="950" spc="240">
                <a:solidFill>
                  <a:srgbClr val="545454"/>
                </a:solidFill>
                <a:latin typeface="Microsoft JhengHei"/>
                <a:cs typeface="Microsoft JhengHei"/>
              </a:rPr>
              <a:t>的</a:t>
            </a:r>
            <a:r>
              <a:rPr dirty="0" sz="1100" spc="-70">
                <a:solidFill>
                  <a:srgbClr val="545454"/>
                </a:solidFill>
                <a:latin typeface="Lucida Sans"/>
                <a:cs typeface="Lucida Sans"/>
              </a:rPr>
              <a:t>if</a:t>
            </a:r>
            <a:r>
              <a:rPr dirty="0" sz="1100" spc="-170">
                <a:solidFill>
                  <a:srgbClr val="545454"/>
                </a:solidFill>
                <a:latin typeface="Lucida Sans"/>
                <a:cs typeface="Lucida Sans"/>
              </a:rPr>
              <a:t> </a:t>
            </a:r>
            <a:r>
              <a:rPr dirty="0" sz="950" spc="25">
                <a:solidFill>
                  <a:srgbClr val="545454"/>
                </a:solidFill>
                <a:latin typeface="宋体"/>
                <a:cs typeface="宋体"/>
              </a:rPr>
              <a:t>语句来检查</a:t>
            </a:r>
            <a:r>
              <a:rPr dirty="0" sz="950" spc="25">
                <a:solidFill>
                  <a:srgbClr val="545454"/>
                </a:solidFill>
                <a:latin typeface="Microsoft JhengHei"/>
                <a:cs typeface="Microsoft JhengHei"/>
              </a:rPr>
              <a:t>⼀个</a:t>
            </a:r>
            <a:r>
              <a:rPr dirty="0" sz="950" spc="25">
                <a:solidFill>
                  <a:srgbClr val="545454"/>
                </a:solidFill>
                <a:latin typeface="宋体"/>
                <a:cs typeface="宋体"/>
              </a:rPr>
              <a:t>条件，  </a:t>
            </a:r>
            <a:r>
              <a:rPr dirty="0" sz="950" spc="25">
                <a:solidFill>
                  <a:srgbClr val="545454"/>
                </a:solidFill>
                <a:latin typeface="Microsoft JhengHei"/>
                <a:cs typeface="Microsoft JhengHei"/>
              </a:rPr>
              <a:t>或者</a:t>
            </a:r>
            <a:r>
              <a:rPr dirty="0" sz="950" spc="25">
                <a:solidFill>
                  <a:srgbClr val="545454"/>
                </a:solidFill>
                <a:latin typeface="宋体"/>
                <a:cs typeface="宋体"/>
              </a:rPr>
              <a:t>你可</a:t>
            </a:r>
            <a:r>
              <a:rPr dirty="0" sz="950" spc="25">
                <a:solidFill>
                  <a:srgbClr val="545454"/>
                </a:solidFill>
                <a:latin typeface="Microsoft JhengHei"/>
                <a:cs typeface="Microsoft JhengHei"/>
              </a:rPr>
              <a:t>以创</a:t>
            </a:r>
            <a:r>
              <a:rPr dirty="0" sz="950" spc="25">
                <a:solidFill>
                  <a:srgbClr val="545454"/>
                </a:solidFill>
                <a:latin typeface="宋体"/>
                <a:cs typeface="宋体"/>
              </a:rPr>
              <a:t>建</a:t>
            </a:r>
            <a:r>
              <a:rPr dirty="0" sz="950" spc="25">
                <a:solidFill>
                  <a:srgbClr val="545454"/>
                </a:solidFill>
                <a:latin typeface="Microsoft JhengHei"/>
                <a:cs typeface="Microsoft JhengHei"/>
              </a:rPr>
              <a:t>⼀</a:t>
            </a:r>
            <a:r>
              <a:rPr dirty="0" sz="950" spc="25">
                <a:solidFill>
                  <a:srgbClr val="545454"/>
                </a:solidFill>
                <a:latin typeface="宋体"/>
                <a:cs typeface="宋体"/>
              </a:rPr>
              <a:t>系</a:t>
            </a:r>
            <a:r>
              <a:rPr dirty="0" sz="950" spc="25">
                <a:solidFill>
                  <a:srgbClr val="545454"/>
                </a:solidFill>
                <a:latin typeface="Microsoft JhengHei"/>
                <a:cs typeface="Microsoft JhengHei"/>
              </a:rPr>
              <a:t>列</a:t>
            </a:r>
            <a:r>
              <a:rPr dirty="0" sz="950" spc="25">
                <a:solidFill>
                  <a:srgbClr val="545454"/>
                </a:solidFill>
                <a:latin typeface="宋体"/>
                <a:cs typeface="宋体"/>
              </a:rPr>
              <a:t>复杂</a:t>
            </a:r>
            <a:r>
              <a:rPr dirty="0" sz="950" spc="240">
                <a:solidFill>
                  <a:srgbClr val="545454"/>
                </a:solidFill>
                <a:latin typeface="Microsoft JhengHei"/>
                <a:cs typeface="Microsoft JhengHei"/>
              </a:rPr>
              <a:t>的</a:t>
            </a:r>
            <a:r>
              <a:rPr dirty="0" sz="1100" spc="-70">
                <a:solidFill>
                  <a:srgbClr val="545454"/>
                </a:solidFill>
                <a:latin typeface="Lucida Sans"/>
                <a:cs typeface="Lucida Sans"/>
              </a:rPr>
              <a:t>if</a:t>
            </a:r>
            <a:r>
              <a:rPr dirty="0" sz="1100" spc="-215">
                <a:solidFill>
                  <a:srgbClr val="545454"/>
                </a:solidFill>
                <a:latin typeface="Lucida Sans"/>
                <a:cs typeface="Lucida Sans"/>
              </a:rPr>
              <a:t> </a:t>
            </a:r>
            <a:r>
              <a:rPr dirty="0" sz="950" spc="25">
                <a:solidFill>
                  <a:srgbClr val="545454"/>
                </a:solidFill>
                <a:latin typeface="宋体"/>
                <a:cs typeface="宋体"/>
              </a:rPr>
              <a:t>语句来确定你</a:t>
            </a:r>
            <a:r>
              <a:rPr dirty="0" sz="950" spc="25">
                <a:solidFill>
                  <a:srgbClr val="545454"/>
                </a:solidFill>
                <a:latin typeface="Microsoft JhengHei"/>
                <a:cs typeface="Microsoft JhengHei"/>
              </a:rPr>
              <a:t>正</a:t>
            </a:r>
            <a:r>
              <a:rPr dirty="0" sz="950" spc="25">
                <a:solidFill>
                  <a:srgbClr val="545454"/>
                </a:solidFill>
                <a:latin typeface="宋体"/>
                <a:cs typeface="宋体"/>
              </a:rPr>
              <a:t>在</a:t>
            </a:r>
            <a:r>
              <a:rPr dirty="0" sz="950" spc="25">
                <a:solidFill>
                  <a:srgbClr val="545454"/>
                </a:solidFill>
                <a:latin typeface="Microsoft JhengHei"/>
                <a:cs typeface="Microsoft JhengHei"/>
              </a:rPr>
              <a:t>寻找的</a:t>
            </a:r>
            <a:r>
              <a:rPr dirty="0" sz="950" spc="25">
                <a:solidFill>
                  <a:srgbClr val="545454"/>
                </a:solidFill>
                <a:latin typeface="宋体"/>
                <a:cs typeface="宋体"/>
              </a:rPr>
              <a:t>条件</a:t>
            </a:r>
            <a:r>
              <a:rPr dirty="0" sz="950" spc="25">
                <a:solidFill>
                  <a:srgbClr val="545454"/>
                </a:solidFill>
                <a:latin typeface="Tahoma"/>
                <a:cs typeface="Tahoma"/>
              </a:rPr>
              <a:t>。</a:t>
            </a:r>
            <a:endParaRPr sz="950">
              <a:latin typeface="Tahoma"/>
              <a:cs typeface="Tahoma"/>
            </a:endParaRPr>
          </a:p>
          <a:p>
            <a:pPr>
              <a:lnSpc>
                <a:spcPct val="100000"/>
              </a:lnSpc>
              <a:spcBef>
                <a:spcPts val="25"/>
              </a:spcBef>
            </a:pPr>
            <a:endParaRPr sz="850">
              <a:latin typeface="Times New Roman"/>
              <a:cs typeface="Times New Roman"/>
            </a:endParaRPr>
          </a:p>
          <a:p>
            <a:pPr marL="12700">
              <a:lnSpc>
                <a:spcPct val="100000"/>
              </a:lnSpc>
              <a:spcBef>
                <a:spcPts val="5"/>
              </a:spcBef>
            </a:pPr>
            <a:r>
              <a:rPr dirty="0" sz="950" spc="25">
                <a:solidFill>
                  <a:srgbClr val="545454"/>
                </a:solidFill>
                <a:latin typeface="宋体"/>
                <a:cs typeface="宋体"/>
              </a:rPr>
              <a:t>只要某</a:t>
            </a:r>
            <a:r>
              <a:rPr dirty="0" sz="950" spc="25">
                <a:solidFill>
                  <a:srgbClr val="545454"/>
                </a:solidFill>
                <a:latin typeface="Microsoft JhengHei"/>
                <a:cs typeface="Microsoft JhengHei"/>
              </a:rPr>
              <a:t>些</a:t>
            </a:r>
            <a:r>
              <a:rPr dirty="0" sz="950" spc="25">
                <a:solidFill>
                  <a:srgbClr val="545454"/>
                </a:solidFill>
                <a:latin typeface="宋体"/>
                <a:cs typeface="宋体"/>
              </a:rPr>
              <a:t>条件保持</a:t>
            </a:r>
            <a:r>
              <a:rPr dirty="0" sz="950" spc="25">
                <a:solidFill>
                  <a:srgbClr val="545454"/>
                </a:solidFill>
                <a:latin typeface="Microsoft JhengHei"/>
                <a:cs typeface="Microsoft JhengHei"/>
              </a:rPr>
              <a:t>正</a:t>
            </a:r>
            <a:r>
              <a:rPr dirty="0" sz="950" spc="25">
                <a:solidFill>
                  <a:srgbClr val="545454"/>
                </a:solidFill>
                <a:latin typeface="宋体"/>
                <a:cs typeface="宋体"/>
              </a:rPr>
              <a:t>确，循环</a:t>
            </a:r>
            <a:r>
              <a:rPr dirty="0" sz="950" spc="25">
                <a:solidFill>
                  <a:srgbClr val="545454"/>
                </a:solidFill>
                <a:latin typeface="Microsoft JhengHei"/>
                <a:cs typeface="Microsoft JhengHei"/>
              </a:rPr>
              <a:t>就</a:t>
            </a:r>
            <a:r>
              <a:rPr dirty="0" sz="950" spc="25">
                <a:solidFill>
                  <a:srgbClr val="545454"/>
                </a:solidFill>
                <a:latin typeface="宋体"/>
                <a:cs typeface="宋体"/>
              </a:rPr>
              <a:t>会运</a:t>
            </a:r>
            <a:r>
              <a:rPr dirty="0" sz="950" spc="25">
                <a:solidFill>
                  <a:srgbClr val="545454"/>
                </a:solidFill>
                <a:latin typeface="Microsoft JhengHei"/>
                <a:cs typeface="Microsoft JhengHei"/>
              </a:rPr>
              <a:t>⾏</a:t>
            </a:r>
            <a:r>
              <a:rPr dirty="0" sz="950" spc="25">
                <a:solidFill>
                  <a:srgbClr val="545454"/>
                </a:solidFill>
                <a:latin typeface="Tahoma"/>
                <a:cs typeface="Tahoma"/>
              </a:rPr>
              <a:t>。</a:t>
            </a:r>
            <a:r>
              <a:rPr dirty="0" sz="950" spc="25">
                <a:solidFill>
                  <a:srgbClr val="545454"/>
                </a:solidFill>
                <a:latin typeface="宋体"/>
                <a:cs typeface="宋体"/>
              </a:rPr>
              <a:t>若</a:t>
            </a:r>
            <a:r>
              <a:rPr dirty="0" sz="950" spc="25">
                <a:solidFill>
                  <a:srgbClr val="545454"/>
                </a:solidFill>
                <a:latin typeface="Microsoft JhengHei"/>
                <a:cs typeface="Microsoft JhengHei"/>
              </a:rPr>
              <a:t>⽤⼾</a:t>
            </a:r>
            <a:r>
              <a:rPr dirty="0" sz="950" spc="25">
                <a:solidFill>
                  <a:srgbClr val="545454"/>
                </a:solidFill>
                <a:latin typeface="宋体"/>
                <a:cs typeface="宋体"/>
              </a:rPr>
              <a:t>需要，可</a:t>
            </a:r>
            <a:r>
              <a:rPr dirty="0" sz="950" spc="25">
                <a:solidFill>
                  <a:srgbClr val="545454"/>
                </a:solidFill>
                <a:latin typeface="Microsoft JhengHei"/>
                <a:cs typeface="Microsoft JhengHei"/>
              </a:rPr>
              <a:t>以</a:t>
            </a:r>
            <a:r>
              <a:rPr dirty="0" sz="950" spc="25">
                <a:solidFill>
                  <a:srgbClr val="545454"/>
                </a:solidFill>
                <a:latin typeface="宋体"/>
                <a:cs typeface="宋体"/>
              </a:rPr>
              <a:t>使</a:t>
            </a:r>
            <a:r>
              <a:rPr dirty="0" sz="950" spc="240">
                <a:solidFill>
                  <a:srgbClr val="545454"/>
                </a:solidFill>
                <a:latin typeface="Microsoft JhengHei"/>
                <a:cs typeface="Microsoft JhengHei"/>
              </a:rPr>
              <a:t>⽤</a:t>
            </a:r>
            <a:r>
              <a:rPr dirty="0" sz="1100" spc="-65">
                <a:solidFill>
                  <a:srgbClr val="545454"/>
                </a:solidFill>
                <a:latin typeface="Lucida Sans"/>
                <a:cs typeface="Lucida Sans"/>
              </a:rPr>
              <a:t>while</a:t>
            </a:r>
            <a:r>
              <a:rPr dirty="0" sz="1100" spc="-210">
                <a:solidFill>
                  <a:srgbClr val="545454"/>
                </a:solidFill>
                <a:latin typeface="Lucida Sans"/>
                <a:cs typeface="Lucida Sans"/>
              </a:rPr>
              <a:t> </a:t>
            </a:r>
            <a:r>
              <a:rPr dirty="0" sz="950" spc="25">
                <a:solidFill>
                  <a:srgbClr val="545454"/>
                </a:solidFill>
                <a:latin typeface="宋体"/>
                <a:cs typeface="宋体"/>
              </a:rPr>
              <a:t>循环让程序</a:t>
            </a:r>
            <a:r>
              <a:rPr dirty="0" sz="950" spc="25">
                <a:solidFill>
                  <a:srgbClr val="545454"/>
                </a:solidFill>
                <a:latin typeface="Microsoft JhengHei"/>
                <a:cs typeface="Microsoft JhengHei"/>
              </a:rPr>
              <a:t>⼀直</a:t>
            </a:r>
            <a:r>
              <a:rPr dirty="0" sz="950" spc="25">
                <a:solidFill>
                  <a:srgbClr val="545454"/>
                </a:solidFill>
                <a:latin typeface="宋体"/>
                <a:cs typeface="宋体"/>
              </a:rPr>
              <a:t>运</a:t>
            </a:r>
            <a:r>
              <a:rPr dirty="0" sz="950" spc="25">
                <a:solidFill>
                  <a:srgbClr val="545454"/>
                </a:solidFill>
                <a:latin typeface="Microsoft JhengHei"/>
                <a:cs typeface="Microsoft JhengHei"/>
              </a:rPr>
              <a:t>⾏</a:t>
            </a:r>
            <a:r>
              <a:rPr dirty="0" sz="950" spc="25">
                <a:solidFill>
                  <a:srgbClr val="545454"/>
                </a:solidFill>
                <a:latin typeface="Tahoma"/>
                <a:cs typeface="Tahoma"/>
              </a:rPr>
              <a:t>。</a:t>
            </a:r>
            <a:endParaRPr sz="950">
              <a:latin typeface="Tahoma"/>
              <a:cs typeface="Tahoma"/>
            </a:endParaRPr>
          </a:p>
          <a:p>
            <a:pPr>
              <a:lnSpc>
                <a:spcPct val="100000"/>
              </a:lnSpc>
              <a:spcBef>
                <a:spcPts val="25"/>
              </a:spcBef>
            </a:pPr>
            <a:endParaRPr sz="1200">
              <a:latin typeface="Times New Roman"/>
              <a:cs typeface="Times New Roman"/>
            </a:endParaRPr>
          </a:p>
          <a:p>
            <a:pPr marL="12700">
              <a:lnSpc>
                <a:spcPct val="100000"/>
              </a:lnSpc>
            </a:pPr>
            <a:r>
              <a:rPr dirty="0" sz="1150" spc="20">
                <a:latin typeface="宋体"/>
                <a:cs typeface="宋体"/>
              </a:rPr>
              <a:t>条件测试</a:t>
            </a:r>
            <a:endParaRPr sz="1150">
              <a:latin typeface="宋体"/>
              <a:cs typeface="宋体"/>
            </a:endParaRPr>
          </a:p>
          <a:p>
            <a:pPr>
              <a:lnSpc>
                <a:spcPct val="100000"/>
              </a:lnSpc>
              <a:spcBef>
                <a:spcPts val="45"/>
              </a:spcBef>
            </a:pPr>
            <a:endParaRPr sz="900">
              <a:latin typeface="Times New Roman"/>
              <a:cs typeface="Times New Roman"/>
            </a:endParaRPr>
          </a:p>
          <a:p>
            <a:pPr marL="121920" marR="31750">
              <a:lnSpc>
                <a:spcPct val="118500"/>
              </a:lnSpc>
            </a:pPr>
            <a:r>
              <a:rPr dirty="0" sz="950" spc="25">
                <a:solidFill>
                  <a:srgbClr val="545454"/>
                </a:solidFill>
                <a:latin typeface="宋体"/>
                <a:cs typeface="宋体"/>
              </a:rPr>
              <a:t>条件测试就是判断是</a:t>
            </a:r>
            <a:r>
              <a:rPr dirty="0" sz="950" spc="45">
                <a:solidFill>
                  <a:srgbClr val="545454"/>
                </a:solidFill>
                <a:latin typeface="宋体"/>
                <a:cs typeface="宋体"/>
              </a:rPr>
              <a:t> True </a:t>
            </a:r>
            <a:r>
              <a:rPr dirty="0" sz="950" spc="25">
                <a:solidFill>
                  <a:srgbClr val="545454"/>
                </a:solidFill>
                <a:latin typeface="宋体"/>
                <a:cs typeface="宋体"/>
              </a:rPr>
              <a:t>或</a:t>
            </a:r>
            <a:r>
              <a:rPr dirty="0" sz="950" spc="45">
                <a:solidFill>
                  <a:srgbClr val="545454"/>
                </a:solidFill>
                <a:latin typeface="宋体"/>
                <a:cs typeface="宋体"/>
              </a:rPr>
              <a:t> False </a:t>
            </a:r>
            <a:r>
              <a:rPr dirty="0" sz="950" spc="25">
                <a:solidFill>
                  <a:srgbClr val="545454"/>
                </a:solidFill>
                <a:latin typeface="宋体"/>
                <a:cs typeface="宋体"/>
              </a:rPr>
              <a:t>的表达式。</a:t>
            </a:r>
            <a:r>
              <a:rPr dirty="0" sz="950" spc="45">
                <a:solidFill>
                  <a:srgbClr val="545454"/>
                </a:solidFill>
                <a:latin typeface="宋体"/>
                <a:cs typeface="宋体"/>
              </a:rPr>
              <a:t> Python </a:t>
            </a:r>
            <a:r>
              <a:rPr dirty="0" sz="950" spc="25">
                <a:solidFill>
                  <a:srgbClr val="545454"/>
                </a:solidFill>
                <a:latin typeface="宋体"/>
                <a:cs typeface="宋体"/>
              </a:rPr>
              <a:t>使用值</a:t>
            </a:r>
            <a:r>
              <a:rPr dirty="0" sz="950" spc="45">
                <a:solidFill>
                  <a:srgbClr val="545454"/>
                </a:solidFill>
                <a:latin typeface="宋体"/>
                <a:cs typeface="宋体"/>
              </a:rPr>
              <a:t>True </a:t>
            </a:r>
            <a:r>
              <a:rPr dirty="0" sz="950" spc="25">
                <a:solidFill>
                  <a:srgbClr val="545454"/>
                </a:solidFill>
                <a:latin typeface="宋体"/>
                <a:cs typeface="宋体"/>
              </a:rPr>
              <a:t>和</a:t>
            </a:r>
            <a:r>
              <a:rPr dirty="0" sz="950" spc="45">
                <a:solidFill>
                  <a:srgbClr val="545454"/>
                </a:solidFill>
                <a:latin typeface="宋体"/>
                <a:cs typeface="宋体"/>
              </a:rPr>
              <a:t> False </a:t>
            </a:r>
            <a:r>
              <a:rPr dirty="0" sz="950" spc="25">
                <a:solidFill>
                  <a:srgbClr val="545454"/>
                </a:solidFill>
                <a:latin typeface="宋体"/>
                <a:cs typeface="宋体"/>
              </a:rPr>
              <a:t>来决定是否应执 行</a:t>
            </a:r>
            <a:r>
              <a:rPr dirty="0" sz="950">
                <a:solidFill>
                  <a:srgbClr val="545454"/>
                </a:solidFill>
                <a:latin typeface="宋体"/>
                <a:cs typeface="宋体"/>
              </a:rPr>
              <a:t> </a:t>
            </a:r>
            <a:r>
              <a:rPr dirty="0" sz="950" spc="45">
                <a:solidFill>
                  <a:srgbClr val="545454"/>
                </a:solidFill>
                <a:latin typeface="宋体"/>
                <a:cs typeface="宋体"/>
              </a:rPr>
              <a:t>if</a:t>
            </a:r>
            <a:r>
              <a:rPr dirty="0" sz="950">
                <a:solidFill>
                  <a:srgbClr val="545454"/>
                </a:solidFill>
                <a:latin typeface="宋体"/>
                <a:cs typeface="宋体"/>
              </a:rPr>
              <a:t> </a:t>
            </a:r>
            <a:r>
              <a:rPr dirty="0" sz="950" spc="25">
                <a:solidFill>
                  <a:srgbClr val="545454"/>
                </a:solidFill>
                <a:latin typeface="宋体"/>
                <a:cs typeface="宋体"/>
              </a:rPr>
              <a:t>语句中的代码。</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判断</a:t>
            </a:r>
            <a:r>
              <a:rPr dirty="0" sz="950" spc="25">
                <a:solidFill>
                  <a:srgbClr val="545454"/>
                </a:solidFill>
                <a:latin typeface="宋体"/>
                <a:cs typeface="宋体"/>
              </a:rPr>
              <a:t>是否</a:t>
            </a:r>
            <a:r>
              <a:rPr dirty="0" sz="950" spc="25">
                <a:solidFill>
                  <a:srgbClr val="545454"/>
                </a:solidFill>
                <a:latin typeface="Microsoft JhengHei"/>
                <a:cs typeface="Microsoft JhengHei"/>
              </a:rPr>
              <a:t>相</a:t>
            </a:r>
            <a:r>
              <a:rPr dirty="0" sz="950" spc="25">
                <a:solidFill>
                  <a:srgbClr val="545454"/>
                </a:solidFill>
                <a:latin typeface="宋体"/>
                <a:cs typeface="宋体"/>
              </a:rPr>
              <a:t>等</a:t>
            </a:r>
            <a:endParaRPr sz="950">
              <a:latin typeface="宋体"/>
              <a:cs typeface="宋体"/>
            </a:endParaRPr>
          </a:p>
          <a:p>
            <a:pPr>
              <a:lnSpc>
                <a:spcPct val="100000"/>
              </a:lnSpc>
            </a:pPr>
            <a:endParaRPr sz="900">
              <a:latin typeface="Times New Roman"/>
              <a:cs typeface="Times New Roman"/>
            </a:endParaRPr>
          </a:p>
          <a:p>
            <a:pPr marL="12700">
              <a:lnSpc>
                <a:spcPct val="100000"/>
              </a:lnSpc>
            </a:pPr>
            <a:r>
              <a:rPr dirty="0" sz="950" spc="25">
                <a:solidFill>
                  <a:srgbClr val="545454"/>
                </a:solidFill>
                <a:latin typeface="Microsoft JhengHei"/>
                <a:cs typeface="Microsoft JhengHei"/>
              </a:rPr>
              <a:t>⼀个</a:t>
            </a:r>
            <a:r>
              <a:rPr dirty="0" sz="1100" spc="-155">
                <a:solidFill>
                  <a:srgbClr val="545454"/>
                </a:solidFill>
                <a:latin typeface="Lucida Sans"/>
                <a:cs typeface="Lucida Sans"/>
              </a:rPr>
              <a:t>=</a:t>
            </a:r>
            <a:r>
              <a:rPr dirty="0" sz="950" spc="25">
                <a:solidFill>
                  <a:srgbClr val="545454"/>
                </a:solidFill>
                <a:latin typeface="宋体"/>
                <a:cs typeface="宋体"/>
              </a:rPr>
              <a:t>符号可</a:t>
            </a:r>
            <a:r>
              <a:rPr dirty="0" sz="950" spc="25">
                <a:solidFill>
                  <a:srgbClr val="545454"/>
                </a:solidFill>
                <a:latin typeface="Microsoft JhengHei"/>
                <a:cs typeface="Microsoft JhengHei"/>
              </a:rPr>
              <a:t>以</a:t>
            </a:r>
            <a:r>
              <a:rPr dirty="0" sz="950" spc="25">
                <a:solidFill>
                  <a:srgbClr val="545454"/>
                </a:solidFill>
                <a:latin typeface="宋体"/>
                <a:cs typeface="宋体"/>
              </a:rPr>
              <a:t>给变</a:t>
            </a:r>
            <a:r>
              <a:rPr dirty="0" sz="950" spc="25">
                <a:solidFill>
                  <a:srgbClr val="545454"/>
                </a:solidFill>
                <a:latin typeface="Microsoft JhengHei"/>
                <a:cs typeface="Microsoft JhengHei"/>
              </a:rPr>
              <a:t>量</a:t>
            </a:r>
            <a:r>
              <a:rPr dirty="0" sz="950" spc="25">
                <a:solidFill>
                  <a:srgbClr val="545454"/>
                </a:solidFill>
                <a:latin typeface="宋体"/>
                <a:cs typeface="宋体"/>
              </a:rPr>
              <a:t>赋值，双</a:t>
            </a:r>
            <a:r>
              <a:rPr dirty="0" sz="1100" spc="-155">
                <a:solidFill>
                  <a:srgbClr val="545454"/>
                </a:solidFill>
                <a:latin typeface="Lucida Sans"/>
                <a:cs typeface="Lucida Sans"/>
              </a:rPr>
              <a:t>==</a:t>
            </a:r>
            <a:r>
              <a:rPr dirty="0" sz="950" spc="25">
                <a:solidFill>
                  <a:srgbClr val="545454"/>
                </a:solidFill>
                <a:latin typeface="宋体"/>
                <a:cs typeface="宋体"/>
              </a:rPr>
              <a:t>符号</a:t>
            </a:r>
            <a:r>
              <a:rPr dirty="0" sz="950" spc="25">
                <a:solidFill>
                  <a:srgbClr val="545454"/>
                </a:solidFill>
                <a:latin typeface="Microsoft JhengHei"/>
                <a:cs typeface="Microsoft JhengHei"/>
              </a:rPr>
              <a:t>则⽤</a:t>
            </a:r>
            <a:r>
              <a:rPr dirty="0" sz="950" spc="25">
                <a:solidFill>
                  <a:srgbClr val="545454"/>
                </a:solidFill>
                <a:latin typeface="宋体"/>
                <a:cs typeface="宋体"/>
              </a:rPr>
              <a:t>来</a:t>
            </a:r>
            <a:r>
              <a:rPr dirty="0" sz="950" spc="25">
                <a:solidFill>
                  <a:srgbClr val="545454"/>
                </a:solidFill>
                <a:latin typeface="Microsoft JhengHei"/>
                <a:cs typeface="Microsoft JhengHei"/>
              </a:rPr>
              <a:t>判</a:t>
            </a:r>
            <a:r>
              <a:rPr dirty="0" sz="950" spc="25">
                <a:solidFill>
                  <a:srgbClr val="545454"/>
                </a:solidFill>
                <a:latin typeface="宋体"/>
                <a:cs typeface="宋体"/>
              </a:rPr>
              <a:t>读</a:t>
            </a:r>
            <a:r>
              <a:rPr dirty="0" sz="950" spc="25">
                <a:solidFill>
                  <a:srgbClr val="545454"/>
                </a:solidFill>
                <a:latin typeface="Microsoft JhengHei"/>
                <a:cs typeface="Microsoft JhengHei"/>
              </a:rPr>
              <a:t>两个</a:t>
            </a:r>
            <a:r>
              <a:rPr dirty="0" sz="950" spc="25">
                <a:solidFill>
                  <a:srgbClr val="545454"/>
                </a:solidFill>
                <a:latin typeface="宋体"/>
                <a:cs typeface="宋体"/>
              </a:rPr>
              <a:t>值是否</a:t>
            </a:r>
            <a:r>
              <a:rPr dirty="0" sz="950" spc="25">
                <a:solidFill>
                  <a:srgbClr val="545454"/>
                </a:solidFill>
                <a:latin typeface="Microsoft JhengHei"/>
                <a:cs typeface="Microsoft JhengHei"/>
              </a:rPr>
              <a:t>相</a:t>
            </a:r>
            <a:r>
              <a:rPr dirty="0" sz="950" spc="25">
                <a:solidFill>
                  <a:srgbClr val="545454"/>
                </a:solidFill>
                <a:latin typeface="宋体"/>
                <a:cs typeface="宋体"/>
              </a:rPr>
              <a:t>等</a:t>
            </a:r>
            <a:endParaRPr sz="950">
              <a:latin typeface="宋体"/>
              <a:cs typeface="宋体"/>
            </a:endParaRPr>
          </a:p>
        </p:txBody>
      </p:sp>
      <p:sp>
        <p:nvSpPr>
          <p:cNvPr id="10" name="object 10"/>
          <p:cNvSpPr txBox="1"/>
          <p:nvPr/>
        </p:nvSpPr>
        <p:spPr>
          <a:xfrm>
            <a:off x="965483" y="10053426"/>
            <a:ext cx="138811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在进</a:t>
            </a:r>
            <a:r>
              <a:rPr dirty="0" sz="950" spc="25">
                <a:solidFill>
                  <a:srgbClr val="545454"/>
                </a:solidFill>
                <a:latin typeface="Microsoft JhengHei"/>
                <a:cs typeface="Microsoft JhengHei"/>
              </a:rPr>
              <a:t>⾏⽐</a:t>
            </a:r>
            <a:r>
              <a:rPr dirty="0" sz="950" spc="25">
                <a:solidFill>
                  <a:srgbClr val="545454"/>
                </a:solidFill>
                <a:latin typeface="宋体"/>
                <a:cs typeface="宋体"/>
              </a:rPr>
              <a:t>较</a:t>
            </a:r>
            <a:r>
              <a:rPr dirty="0" sz="950" spc="25">
                <a:solidFill>
                  <a:srgbClr val="545454"/>
                </a:solidFill>
                <a:latin typeface="Microsoft JhengHei"/>
                <a:cs typeface="Microsoft JhengHei"/>
              </a:rPr>
              <a:t>时</a:t>
            </a:r>
            <a:r>
              <a:rPr dirty="0" sz="950" spc="25">
                <a:solidFill>
                  <a:srgbClr val="545454"/>
                </a:solidFill>
                <a:latin typeface="宋体"/>
                <a:cs typeface="宋体"/>
              </a:rPr>
              <a:t>忽略</a:t>
            </a:r>
            <a:r>
              <a:rPr dirty="0" sz="950" spc="25">
                <a:solidFill>
                  <a:srgbClr val="545454"/>
                </a:solidFill>
                <a:latin typeface="Microsoft JhengHei"/>
                <a:cs typeface="Microsoft JhengHei"/>
              </a:rPr>
              <a:t>⼤⼩写</a:t>
            </a:r>
            <a:endParaRPr sz="950">
              <a:latin typeface="Microsoft JhengHei"/>
              <a:cs typeface="Microsoft JhengHei"/>
            </a:endParaRPr>
          </a:p>
        </p:txBody>
      </p:sp>
      <p:sp>
        <p:nvSpPr>
          <p:cNvPr id="11" name="object 11"/>
          <p:cNvSpPr/>
          <p:nvPr/>
        </p:nvSpPr>
        <p:spPr>
          <a:xfrm>
            <a:off x="1092536" y="368281"/>
            <a:ext cx="5384165" cy="1525270"/>
          </a:xfrm>
          <a:custGeom>
            <a:avLst/>
            <a:gdLst/>
            <a:ahLst/>
            <a:cxnLst/>
            <a:rect l="l" t="t" r="r" b="b"/>
            <a:pathLst>
              <a:path w="5384165" h="1525270">
                <a:moveTo>
                  <a:pt x="0" y="1524698"/>
                </a:moveTo>
                <a:lnTo>
                  <a:pt x="0" y="0"/>
                </a:lnTo>
                <a:lnTo>
                  <a:pt x="5384125" y="0"/>
                </a:lnTo>
                <a:lnTo>
                  <a:pt x="5384125" y="1524698"/>
                </a:lnTo>
                <a:lnTo>
                  <a:pt x="0" y="1524698"/>
                </a:lnTo>
                <a:close/>
              </a:path>
            </a:pathLst>
          </a:custGeom>
          <a:solidFill>
            <a:srgbClr val="253237"/>
          </a:solidFill>
        </p:spPr>
        <p:txBody>
          <a:bodyPr wrap="square" lIns="0" tIns="0" rIns="0" bIns="0" rtlCol="0"/>
          <a:lstStyle/>
          <a:p/>
        </p:txBody>
      </p:sp>
      <p:sp>
        <p:nvSpPr>
          <p:cNvPr id="12" name="object 12"/>
          <p:cNvSpPr txBox="1"/>
          <p:nvPr/>
        </p:nvSpPr>
        <p:spPr>
          <a:xfrm>
            <a:off x="965483" y="342240"/>
            <a:ext cx="3728085" cy="2673350"/>
          </a:xfrm>
          <a:prstGeom prst="rect">
            <a:avLst/>
          </a:prstGeom>
        </p:spPr>
        <p:txBody>
          <a:bodyPr wrap="square" lIns="0" tIns="0" rIns="0" bIns="0" rtlCol="0" vert="horz">
            <a:spAutoFit/>
          </a:bodyPr>
          <a:lstStyle/>
          <a:p>
            <a:pPr marL="161925" marR="740410">
              <a:lnSpc>
                <a:spcPct val="117700"/>
              </a:lnSpc>
            </a:pPr>
            <a:r>
              <a:rPr dirty="0" sz="850" spc="105">
                <a:solidFill>
                  <a:srgbClr val="81B0FF"/>
                </a:solidFill>
                <a:latin typeface="Arial"/>
                <a:cs typeface="Arial"/>
              </a:rPr>
              <a:t>fav_languages</a:t>
            </a:r>
            <a:r>
              <a:rPr dirty="0" sz="850" spc="105">
                <a:solidFill>
                  <a:srgbClr val="E8ECEC"/>
                </a:solidFill>
                <a:latin typeface="Arial"/>
                <a:cs typeface="Arial"/>
              </a:rPr>
              <a:t>[</a:t>
            </a:r>
            <a:r>
              <a:rPr dirty="0" sz="850" spc="105">
                <a:solidFill>
                  <a:srgbClr val="C2E78C"/>
                </a:solidFill>
                <a:latin typeface="Arial"/>
                <a:cs typeface="Arial"/>
              </a:rPr>
              <a:t>'sarah'</a:t>
            </a:r>
            <a:r>
              <a:rPr dirty="0" sz="850" spc="105">
                <a:solidFill>
                  <a:srgbClr val="E8ECEC"/>
                </a:solidFill>
                <a:latin typeface="Arial"/>
                <a:cs typeface="Arial"/>
              </a:rPr>
              <a:t>] </a:t>
            </a:r>
            <a:r>
              <a:rPr dirty="0" sz="850" spc="-5">
                <a:solidFill>
                  <a:srgbClr val="E8ECEC"/>
                </a:solidFill>
                <a:latin typeface="Arial"/>
                <a:cs typeface="Arial"/>
              </a:rPr>
              <a:t>= </a:t>
            </a:r>
            <a:r>
              <a:rPr dirty="0" sz="850" spc="245">
                <a:solidFill>
                  <a:srgbClr val="E8ECEC"/>
                </a:solidFill>
                <a:latin typeface="Arial"/>
                <a:cs typeface="Arial"/>
              </a:rPr>
              <a:t>[</a:t>
            </a:r>
            <a:r>
              <a:rPr dirty="0" sz="850" spc="245">
                <a:solidFill>
                  <a:srgbClr val="C2E78C"/>
                </a:solidFill>
                <a:latin typeface="Arial"/>
                <a:cs typeface="Arial"/>
              </a:rPr>
              <a:t>'c'</a:t>
            </a:r>
            <a:r>
              <a:rPr dirty="0" sz="850" spc="245">
                <a:solidFill>
                  <a:srgbClr val="E8ECEC"/>
                </a:solidFill>
                <a:latin typeface="Arial"/>
                <a:cs typeface="Arial"/>
              </a:rPr>
              <a:t>]  </a:t>
            </a:r>
            <a:r>
              <a:rPr dirty="0" sz="850" spc="95">
                <a:solidFill>
                  <a:srgbClr val="81B0FF"/>
                </a:solidFill>
                <a:latin typeface="Arial"/>
                <a:cs typeface="Arial"/>
              </a:rPr>
              <a:t>fav_languages</a:t>
            </a:r>
            <a:r>
              <a:rPr dirty="0" sz="850" spc="95">
                <a:solidFill>
                  <a:srgbClr val="E8ECEC"/>
                </a:solidFill>
                <a:latin typeface="Arial"/>
                <a:cs typeface="Arial"/>
              </a:rPr>
              <a:t>[</a:t>
            </a:r>
            <a:r>
              <a:rPr dirty="0" sz="850" spc="95">
                <a:solidFill>
                  <a:srgbClr val="C2E78C"/>
                </a:solidFill>
                <a:latin typeface="Arial"/>
                <a:cs typeface="Arial"/>
              </a:rPr>
              <a:t>'edward'</a:t>
            </a:r>
            <a:r>
              <a:rPr dirty="0" sz="850" spc="95">
                <a:solidFill>
                  <a:srgbClr val="E8ECEC"/>
                </a:solidFill>
                <a:latin typeface="Arial"/>
                <a:cs typeface="Arial"/>
              </a:rPr>
              <a:t>] </a:t>
            </a:r>
            <a:r>
              <a:rPr dirty="0" sz="850" spc="-5">
                <a:solidFill>
                  <a:srgbClr val="E8ECEC"/>
                </a:solidFill>
                <a:latin typeface="Arial"/>
                <a:cs typeface="Arial"/>
              </a:rPr>
              <a:t>= </a:t>
            </a:r>
            <a:r>
              <a:rPr dirty="0" sz="850" spc="185">
                <a:solidFill>
                  <a:srgbClr val="E8ECEC"/>
                </a:solidFill>
                <a:latin typeface="Arial"/>
                <a:cs typeface="Arial"/>
              </a:rPr>
              <a:t>[</a:t>
            </a:r>
            <a:r>
              <a:rPr dirty="0" sz="850" spc="185">
                <a:solidFill>
                  <a:srgbClr val="C2E78C"/>
                </a:solidFill>
                <a:latin typeface="Arial"/>
                <a:cs typeface="Arial"/>
              </a:rPr>
              <a:t>'ruby'</a:t>
            </a:r>
            <a:r>
              <a:rPr dirty="0" sz="850" spc="185">
                <a:solidFill>
                  <a:srgbClr val="E8ECEC"/>
                </a:solidFill>
                <a:latin typeface="Arial"/>
                <a:cs typeface="Arial"/>
              </a:rPr>
              <a:t>, </a:t>
            </a:r>
            <a:r>
              <a:rPr dirty="0" sz="850" spc="190">
                <a:solidFill>
                  <a:srgbClr val="C2E78C"/>
                </a:solidFill>
                <a:latin typeface="Arial"/>
                <a:cs typeface="Arial"/>
              </a:rPr>
              <a:t>'go'</a:t>
            </a:r>
            <a:r>
              <a:rPr dirty="0" sz="850" spc="190">
                <a:solidFill>
                  <a:srgbClr val="E8ECEC"/>
                </a:solidFill>
                <a:latin typeface="Arial"/>
                <a:cs typeface="Arial"/>
              </a:rPr>
              <a:t>]  </a:t>
            </a:r>
            <a:r>
              <a:rPr dirty="0" sz="850" spc="125">
                <a:solidFill>
                  <a:srgbClr val="81B0FF"/>
                </a:solidFill>
                <a:latin typeface="Arial"/>
                <a:cs typeface="Arial"/>
              </a:rPr>
              <a:t>fav_languages</a:t>
            </a:r>
            <a:r>
              <a:rPr dirty="0" sz="850" spc="125">
                <a:solidFill>
                  <a:srgbClr val="E8ECEC"/>
                </a:solidFill>
                <a:latin typeface="Arial"/>
                <a:cs typeface="Arial"/>
              </a:rPr>
              <a:t>[</a:t>
            </a:r>
            <a:r>
              <a:rPr dirty="0" sz="850" spc="125">
                <a:solidFill>
                  <a:srgbClr val="C2E78C"/>
                </a:solidFill>
                <a:latin typeface="Arial"/>
                <a:cs typeface="Arial"/>
              </a:rPr>
              <a:t>'phil'</a:t>
            </a:r>
            <a:r>
              <a:rPr dirty="0" sz="850" spc="125">
                <a:solidFill>
                  <a:srgbClr val="E8ECEC"/>
                </a:solidFill>
                <a:latin typeface="Arial"/>
                <a:cs typeface="Arial"/>
              </a:rPr>
              <a:t>] </a:t>
            </a:r>
            <a:r>
              <a:rPr dirty="0" sz="850" spc="-5">
                <a:solidFill>
                  <a:srgbClr val="E8ECEC"/>
                </a:solidFill>
                <a:latin typeface="Arial"/>
                <a:cs typeface="Arial"/>
              </a:rPr>
              <a:t>=  </a:t>
            </a:r>
            <a:r>
              <a:rPr dirty="0" sz="850" spc="155">
                <a:solidFill>
                  <a:srgbClr val="E8ECEC"/>
                </a:solidFill>
                <a:latin typeface="Arial"/>
                <a:cs typeface="Arial"/>
              </a:rPr>
              <a:t>[</a:t>
            </a:r>
            <a:r>
              <a:rPr dirty="0" sz="850" spc="155">
                <a:solidFill>
                  <a:srgbClr val="C2E78C"/>
                </a:solidFill>
                <a:latin typeface="Arial"/>
                <a:cs typeface="Arial"/>
              </a:rPr>
              <a:t>'python'</a:t>
            </a:r>
            <a:r>
              <a:rPr dirty="0" sz="850" spc="155">
                <a:solidFill>
                  <a:srgbClr val="E8ECEC"/>
                </a:solidFill>
                <a:latin typeface="Arial"/>
                <a:cs typeface="Arial"/>
              </a:rPr>
              <a:t>,</a:t>
            </a:r>
            <a:r>
              <a:rPr dirty="0" sz="850" spc="415">
                <a:solidFill>
                  <a:srgbClr val="E8ECEC"/>
                </a:solidFill>
                <a:latin typeface="Arial"/>
                <a:cs typeface="Arial"/>
              </a:rPr>
              <a:t> </a:t>
            </a:r>
            <a:r>
              <a:rPr dirty="0" sz="850" spc="170">
                <a:solidFill>
                  <a:srgbClr val="C2E78C"/>
                </a:solidFill>
                <a:latin typeface="Arial"/>
                <a:cs typeface="Arial"/>
              </a:rPr>
              <a:t>'haskell'</a:t>
            </a:r>
            <a:r>
              <a:rPr dirty="0" sz="850" spc="170">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61925">
              <a:lnSpc>
                <a:spcPct val="100000"/>
              </a:lnSpc>
            </a:pPr>
            <a:r>
              <a:rPr dirty="0" sz="850" spc="20">
                <a:solidFill>
                  <a:srgbClr val="536E79"/>
                </a:solidFill>
                <a:latin typeface="Arial"/>
                <a:cs typeface="Arial"/>
              </a:rPr>
              <a:t>#  </a:t>
            </a:r>
            <a:r>
              <a:rPr dirty="0" sz="850" spc="90">
                <a:solidFill>
                  <a:srgbClr val="536E79"/>
                </a:solidFill>
                <a:latin typeface="Arial"/>
                <a:cs typeface="Arial"/>
              </a:rPr>
              <a:t>Display  </a:t>
            </a:r>
            <a:r>
              <a:rPr dirty="0" sz="850" spc="95">
                <a:solidFill>
                  <a:srgbClr val="536E79"/>
                </a:solidFill>
                <a:latin typeface="Arial"/>
                <a:cs typeface="Arial"/>
              </a:rPr>
              <a:t>the </a:t>
            </a:r>
            <a:r>
              <a:rPr dirty="0" sz="850" spc="150">
                <a:solidFill>
                  <a:srgbClr val="536E79"/>
                </a:solidFill>
                <a:latin typeface="Arial"/>
                <a:cs typeface="Arial"/>
              </a:rPr>
              <a:t>results, </a:t>
            </a:r>
            <a:r>
              <a:rPr dirty="0" sz="850" spc="160">
                <a:solidFill>
                  <a:srgbClr val="536E79"/>
                </a:solidFill>
                <a:latin typeface="Arial"/>
                <a:cs typeface="Arial"/>
              </a:rPr>
              <a:t>in </a:t>
            </a:r>
            <a:r>
              <a:rPr dirty="0" sz="850" spc="95">
                <a:solidFill>
                  <a:srgbClr val="536E79"/>
                </a:solidFill>
                <a:latin typeface="Arial"/>
                <a:cs typeface="Arial"/>
              </a:rPr>
              <a:t>the </a:t>
            </a:r>
            <a:r>
              <a:rPr dirty="0" sz="850" spc="-30">
                <a:solidFill>
                  <a:srgbClr val="536E79"/>
                </a:solidFill>
                <a:latin typeface="Arial"/>
                <a:cs typeface="Arial"/>
              </a:rPr>
              <a:t>same  </a:t>
            </a:r>
            <a:r>
              <a:rPr dirty="0" sz="850" spc="95">
                <a:solidFill>
                  <a:srgbClr val="536E79"/>
                </a:solidFill>
                <a:latin typeface="Arial"/>
                <a:cs typeface="Arial"/>
              </a:rPr>
              <a:t>order </a:t>
            </a:r>
            <a:r>
              <a:rPr dirty="0" sz="850" spc="340">
                <a:solidFill>
                  <a:srgbClr val="536E79"/>
                </a:solidFill>
                <a:latin typeface="Arial"/>
                <a:cs typeface="Arial"/>
              </a:rPr>
              <a:t> </a:t>
            </a:r>
            <a:r>
              <a:rPr dirty="0" sz="850" spc="90">
                <a:solidFill>
                  <a:srgbClr val="536E79"/>
                </a:solidFill>
                <a:latin typeface="Arial"/>
                <a:cs typeface="Arial"/>
              </a:rPr>
              <a:t>they</a:t>
            </a:r>
            <a:endParaRPr sz="850">
              <a:latin typeface="Arial"/>
              <a:cs typeface="Arial"/>
            </a:endParaRPr>
          </a:p>
          <a:p>
            <a:pPr marL="161925">
              <a:lnSpc>
                <a:spcPct val="100000"/>
              </a:lnSpc>
              <a:spcBef>
                <a:spcPts val="180"/>
              </a:spcBef>
            </a:pPr>
            <a:r>
              <a:rPr dirty="0" sz="850" spc="20">
                <a:solidFill>
                  <a:srgbClr val="536E79"/>
                </a:solidFill>
                <a:latin typeface="Arial"/>
                <a:cs typeface="Arial"/>
              </a:rPr>
              <a:t>#  </a:t>
            </a:r>
            <a:r>
              <a:rPr dirty="0" sz="850" spc="30">
                <a:solidFill>
                  <a:srgbClr val="536E79"/>
                </a:solidFill>
                <a:latin typeface="Arial"/>
                <a:cs typeface="Arial"/>
              </a:rPr>
              <a:t>were</a:t>
            </a:r>
            <a:r>
              <a:rPr dirty="0" sz="850" spc="170">
                <a:solidFill>
                  <a:srgbClr val="536E79"/>
                </a:solidFill>
                <a:latin typeface="Arial"/>
                <a:cs typeface="Arial"/>
              </a:rPr>
              <a:t> </a:t>
            </a:r>
            <a:r>
              <a:rPr dirty="0" sz="850" spc="100">
                <a:solidFill>
                  <a:srgbClr val="536E79"/>
                </a:solidFill>
                <a:latin typeface="Arial"/>
                <a:cs typeface="Arial"/>
              </a:rPr>
              <a:t>entered.</a:t>
            </a:r>
            <a:endParaRPr sz="850">
              <a:latin typeface="Arial"/>
              <a:cs typeface="Arial"/>
            </a:endParaRPr>
          </a:p>
          <a:p>
            <a:pPr marL="412115" marR="991235" indent="-250825">
              <a:lnSpc>
                <a:spcPct val="117700"/>
              </a:lnSpc>
            </a:pPr>
            <a:r>
              <a:rPr dirty="0" sz="850" spc="160">
                <a:solidFill>
                  <a:srgbClr val="C791E9"/>
                </a:solidFill>
                <a:latin typeface="Arial"/>
                <a:cs typeface="Arial"/>
              </a:rPr>
              <a:t>for </a:t>
            </a:r>
            <a:r>
              <a:rPr dirty="0" sz="850" spc="15">
                <a:solidFill>
                  <a:srgbClr val="81B0FF"/>
                </a:solidFill>
                <a:latin typeface="Arial"/>
                <a:cs typeface="Arial"/>
              </a:rPr>
              <a:t>name</a:t>
            </a:r>
            <a:r>
              <a:rPr dirty="0" sz="850" spc="15">
                <a:solidFill>
                  <a:srgbClr val="E8ECEC"/>
                </a:solidFill>
                <a:latin typeface="Arial"/>
                <a:cs typeface="Arial"/>
              </a:rPr>
              <a:t>, </a:t>
            </a:r>
            <a:r>
              <a:rPr dirty="0" sz="850" spc="85">
                <a:solidFill>
                  <a:srgbClr val="81B0FF"/>
                </a:solidFill>
                <a:latin typeface="Arial"/>
                <a:cs typeface="Arial"/>
              </a:rPr>
              <a:t>langs </a:t>
            </a:r>
            <a:r>
              <a:rPr dirty="0" sz="850" spc="160">
                <a:solidFill>
                  <a:srgbClr val="C791E9"/>
                </a:solidFill>
                <a:latin typeface="Arial"/>
                <a:cs typeface="Arial"/>
              </a:rPr>
              <a:t>in </a:t>
            </a:r>
            <a:r>
              <a:rPr dirty="0" sz="850" spc="100">
                <a:solidFill>
                  <a:srgbClr val="81B0FF"/>
                </a:solidFill>
                <a:latin typeface="Arial"/>
                <a:cs typeface="Arial"/>
              </a:rPr>
              <a:t>fav_languages</a:t>
            </a:r>
            <a:r>
              <a:rPr dirty="0" sz="850" spc="100">
                <a:solidFill>
                  <a:srgbClr val="E8ECEC"/>
                </a:solidFill>
                <a:latin typeface="Arial"/>
                <a:cs typeface="Arial"/>
              </a:rPr>
              <a:t>.</a:t>
            </a:r>
            <a:r>
              <a:rPr dirty="0" sz="850" spc="100">
                <a:solidFill>
                  <a:srgbClr val="80CBAE"/>
                </a:solidFill>
                <a:latin typeface="Arial"/>
                <a:cs typeface="Arial"/>
              </a:rPr>
              <a:t>items</a:t>
            </a:r>
            <a:r>
              <a:rPr dirty="0" sz="850" spc="100">
                <a:solidFill>
                  <a:srgbClr val="E8ECEC"/>
                </a:solidFill>
                <a:latin typeface="Arial"/>
                <a:cs typeface="Arial"/>
              </a:rPr>
              <a:t>():  </a:t>
            </a:r>
            <a:r>
              <a:rPr dirty="0" sz="850" spc="85">
                <a:solidFill>
                  <a:srgbClr val="DECB6A"/>
                </a:solidFill>
                <a:latin typeface="Arial"/>
                <a:cs typeface="Arial"/>
              </a:rPr>
              <a:t>print</a:t>
            </a:r>
            <a:r>
              <a:rPr dirty="0" sz="850" spc="85">
                <a:solidFill>
                  <a:srgbClr val="E8ECEC"/>
                </a:solidFill>
                <a:latin typeface="Arial"/>
                <a:cs typeface="Arial"/>
              </a:rPr>
              <a:t>(</a:t>
            </a:r>
            <a:r>
              <a:rPr dirty="0" sz="850" spc="85">
                <a:solidFill>
                  <a:srgbClr val="81B0FF"/>
                </a:solidFill>
                <a:latin typeface="Arial"/>
                <a:cs typeface="Arial"/>
              </a:rPr>
              <a:t>name </a:t>
            </a:r>
            <a:r>
              <a:rPr dirty="0" sz="850" spc="-5">
                <a:solidFill>
                  <a:srgbClr val="E8ECEC"/>
                </a:solidFill>
                <a:latin typeface="Arial"/>
                <a:cs typeface="Arial"/>
              </a:rPr>
              <a:t>+ </a:t>
            </a:r>
            <a:r>
              <a:rPr dirty="0" sz="850" spc="9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a:p>
            <a:pPr marL="662305" marR="1930400" indent="-250825">
              <a:lnSpc>
                <a:spcPct val="117700"/>
              </a:lnSpc>
            </a:pPr>
            <a:r>
              <a:rPr dirty="0" sz="850" spc="160">
                <a:solidFill>
                  <a:srgbClr val="C791E9"/>
                </a:solidFill>
                <a:latin typeface="Arial"/>
                <a:cs typeface="Arial"/>
              </a:rPr>
              <a:t>for </a:t>
            </a:r>
            <a:r>
              <a:rPr dirty="0" sz="850" spc="90">
                <a:solidFill>
                  <a:srgbClr val="81B0FF"/>
                </a:solidFill>
                <a:latin typeface="Arial"/>
                <a:cs typeface="Arial"/>
              </a:rPr>
              <a:t>lang </a:t>
            </a:r>
            <a:r>
              <a:rPr dirty="0" sz="850" spc="160">
                <a:solidFill>
                  <a:srgbClr val="C791E9"/>
                </a:solidFill>
                <a:latin typeface="Arial"/>
                <a:cs typeface="Arial"/>
              </a:rPr>
              <a:t>in </a:t>
            </a:r>
            <a:r>
              <a:rPr dirty="0" sz="850" spc="110">
                <a:solidFill>
                  <a:srgbClr val="81B0FF"/>
                </a:solidFill>
                <a:latin typeface="Arial"/>
                <a:cs typeface="Arial"/>
              </a:rPr>
              <a:t>langs</a:t>
            </a:r>
            <a:r>
              <a:rPr dirty="0" sz="850" spc="110">
                <a:solidFill>
                  <a:srgbClr val="E8ECEC"/>
                </a:solidFill>
                <a:latin typeface="Arial"/>
                <a:cs typeface="Arial"/>
              </a:rPr>
              <a:t>:  </a:t>
            </a:r>
            <a:r>
              <a:rPr dirty="0" sz="850" spc="175">
                <a:solidFill>
                  <a:srgbClr val="DECB6A"/>
                </a:solidFill>
                <a:latin typeface="Arial"/>
                <a:cs typeface="Arial"/>
              </a:rPr>
              <a:t>print</a:t>
            </a:r>
            <a:r>
              <a:rPr dirty="0" sz="850" spc="175">
                <a:solidFill>
                  <a:srgbClr val="E8ECEC"/>
                </a:solidFill>
                <a:latin typeface="Arial"/>
                <a:cs typeface="Arial"/>
              </a:rPr>
              <a:t>(</a:t>
            </a:r>
            <a:r>
              <a:rPr dirty="0" sz="850" spc="175">
                <a:solidFill>
                  <a:srgbClr val="C2E78C"/>
                </a:solidFill>
                <a:latin typeface="Arial"/>
                <a:cs typeface="Arial"/>
              </a:rPr>
              <a:t>"- </a:t>
            </a:r>
            <a:r>
              <a:rPr dirty="0" sz="850" spc="190">
                <a:solidFill>
                  <a:srgbClr val="C2E78C"/>
                </a:solidFill>
                <a:latin typeface="Arial"/>
                <a:cs typeface="Arial"/>
              </a:rPr>
              <a:t>" </a:t>
            </a:r>
            <a:r>
              <a:rPr dirty="0" sz="850" spc="-5">
                <a:solidFill>
                  <a:srgbClr val="E8ECEC"/>
                </a:solidFill>
                <a:latin typeface="Arial"/>
                <a:cs typeface="Arial"/>
              </a:rPr>
              <a:t>+ </a:t>
            </a:r>
            <a:r>
              <a:rPr dirty="0" sz="850" spc="95">
                <a:solidFill>
                  <a:srgbClr val="E8ECEC"/>
                </a:solidFill>
                <a:latin typeface="Arial"/>
                <a:cs typeface="Arial"/>
              </a:rPr>
              <a:t> </a:t>
            </a:r>
            <a:r>
              <a:rPr dirty="0" sz="850" spc="110">
                <a:solidFill>
                  <a:srgbClr val="81B0FF"/>
                </a:solidFill>
                <a:latin typeface="Arial"/>
                <a:cs typeface="Arial"/>
              </a:rPr>
              <a:t>lang</a:t>
            </a:r>
            <a:r>
              <a:rPr dirty="0" sz="850" spc="110">
                <a:solidFill>
                  <a:srgbClr val="E8ECEC"/>
                </a:solidFill>
                <a:latin typeface="Arial"/>
                <a:cs typeface="Arial"/>
              </a:rPr>
              <a:t>)</a:t>
            </a:r>
            <a:endParaRPr sz="850">
              <a:latin typeface="Arial"/>
              <a:cs typeface="Arial"/>
            </a:endParaRPr>
          </a:p>
          <a:p>
            <a:pPr>
              <a:lnSpc>
                <a:spcPct val="100000"/>
              </a:lnSpc>
            </a:pPr>
            <a:endParaRPr sz="1000">
              <a:latin typeface="Times New Roman"/>
              <a:cs typeface="Times New Roman"/>
            </a:endParaRPr>
          </a:p>
          <a:p>
            <a:pPr>
              <a:lnSpc>
                <a:spcPct val="100000"/>
              </a:lnSpc>
              <a:spcBef>
                <a:spcPts val="5"/>
              </a:spcBef>
            </a:pPr>
            <a:endParaRPr sz="850">
              <a:latin typeface="Times New Roman"/>
              <a:cs typeface="Times New Roman"/>
            </a:endParaRPr>
          </a:p>
          <a:p>
            <a:pPr marL="12700">
              <a:lnSpc>
                <a:spcPct val="100000"/>
              </a:lnSpc>
            </a:pPr>
            <a:r>
              <a:rPr dirty="0" sz="1150" spc="20">
                <a:latin typeface="Microsoft JhengHei"/>
                <a:cs typeface="Microsoft JhengHei"/>
              </a:rPr>
              <a:t>创</a:t>
            </a:r>
            <a:r>
              <a:rPr dirty="0" sz="1150" spc="20">
                <a:latin typeface="宋体"/>
                <a:cs typeface="宋体"/>
              </a:rPr>
              <a:t>建</a:t>
            </a:r>
            <a:r>
              <a:rPr dirty="0" sz="1150" spc="20">
                <a:latin typeface="Microsoft JhengHei"/>
                <a:cs typeface="Microsoft JhengHei"/>
              </a:rPr>
              <a:t>⼤量字典</a:t>
            </a:r>
            <a:endParaRPr sz="1150">
              <a:latin typeface="Microsoft JhengHei"/>
              <a:cs typeface="Microsoft JhengHei"/>
            </a:endParaRPr>
          </a:p>
          <a:p>
            <a:pPr>
              <a:lnSpc>
                <a:spcPct val="100000"/>
              </a:lnSpc>
              <a:spcBef>
                <a:spcPts val="10"/>
              </a:spcBef>
            </a:pPr>
            <a:endParaRPr sz="1050">
              <a:latin typeface="Times New Roman"/>
              <a:cs typeface="Times New Roman"/>
            </a:endParaRPr>
          </a:p>
          <a:p>
            <a:pPr marL="121920">
              <a:lnSpc>
                <a:spcPct val="100000"/>
              </a:lnSpc>
            </a:pPr>
            <a:r>
              <a:rPr dirty="0" sz="950" spc="25">
                <a:solidFill>
                  <a:srgbClr val="545454"/>
                </a:solidFill>
                <a:latin typeface="宋体"/>
                <a:cs typeface="宋体"/>
              </a:rPr>
              <a:t>如果字典的起始数据类似，可以使用循环很快的创建大量的字典。</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⼤量</a:t>
            </a:r>
            <a:r>
              <a:rPr dirty="0" sz="950" spc="25">
                <a:solidFill>
                  <a:srgbClr val="545454"/>
                </a:solidFill>
                <a:latin typeface="宋体"/>
                <a:cs typeface="宋体"/>
              </a:rPr>
              <a:t>外星</a:t>
            </a:r>
            <a:r>
              <a:rPr dirty="0" sz="950" spc="25">
                <a:solidFill>
                  <a:srgbClr val="545454"/>
                </a:solidFill>
                <a:latin typeface="Microsoft JhengHei"/>
                <a:cs typeface="Microsoft JhengHei"/>
              </a:rPr>
              <a:t>⼈</a:t>
            </a:r>
            <a:endParaRPr sz="950">
              <a:latin typeface="Microsoft JhengHei"/>
              <a:cs typeface="Microsoft JhengHei"/>
            </a:endParaRPr>
          </a:p>
        </p:txBody>
      </p:sp>
      <p:sp>
        <p:nvSpPr>
          <p:cNvPr id="13" name="object 13"/>
          <p:cNvSpPr txBox="1"/>
          <p:nvPr/>
        </p:nvSpPr>
        <p:spPr>
          <a:xfrm>
            <a:off x="978183" y="3074655"/>
            <a:ext cx="5613400" cy="2601595"/>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120">
                <a:solidFill>
                  <a:srgbClr val="81B0FF"/>
                </a:solidFill>
                <a:latin typeface="Arial"/>
                <a:cs typeface="Arial"/>
              </a:rPr>
              <a:t>aliens </a:t>
            </a:r>
            <a:r>
              <a:rPr dirty="0" sz="850" spc="-5">
                <a:solidFill>
                  <a:srgbClr val="E8ECEC"/>
                </a:solidFill>
                <a:latin typeface="Arial"/>
                <a:cs typeface="Arial"/>
              </a:rPr>
              <a:t>= </a:t>
            </a:r>
            <a:r>
              <a:rPr dirty="0" sz="850" spc="75">
                <a:solidFill>
                  <a:srgbClr val="E8ECEC"/>
                </a:solidFill>
                <a:latin typeface="Arial"/>
                <a:cs typeface="Arial"/>
              </a:rPr>
              <a:t> </a:t>
            </a:r>
            <a:r>
              <a:rPr dirty="0" sz="850" spc="254">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20">
                <a:solidFill>
                  <a:srgbClr val="536E79"/>
                </a:solidFill>
                <a:latin typeface="Arial"/>
                <a:cs typeface="Arial"/>
              </a:rPr>
              <a:t>#  </a:t>
            </a:r>
            <a:r>
              <a:rPr dirty="0" sz="850" spc="-30">
                <a:solidFill>
                  <a:srgbClr val="536E79"/>
                </a:solidFill>
                <a:latin typeface="Arial"/>
                <a:cs typeface="Arial"/>
              </a:rPr>
              <a:t>Make  </a:t>
            </a:r>
            <a:r>
              <a:rPr dirty="0" sz="850" spc="20">
                <a:solidFill>
                  <a:srgbClr val="536E79"/>
                </a:solidFill>
                <a:latin typeface="Arial"/>
                <a:cs typeface="Arial"/>
              </a:rPr>
              <a:t>a  </a:t>
            </a:r>
            <a:r>
              <a:rPr dirty="0" sz="850" spc="145">
                <a:solidFill>
                  <a:srgbClr val="536E79"/>
                </a:solidFill>
                <a:latin typeface="Arial"/>
                <a:cs typeface="Arial"/>
              </a:rPr>
              <a:t>million </a:t>
            </a:r>
            <a:r>
              <a:rPr dirty="0" sz="850" spc="55">
                <a:solidFill>
                  <a:srgbClr val="536E79"/>
                </a:solidFill>
                <a:latin typeface="Arial"/>
                <a:cs typeface="Arial"/>
              </a:rPr>
              <a:t>green  </a:t>
            </a:r>
            <a:r>
              <a:rPr dirty="0" sz="850" spc="140">
                <a:solidFill>
                  <a:srgbClr val="536E79"/>
                </a:solidFill>
                <a:latin typeface="Arial"/>
                <a:cs typeface="Arial"/>
              </a:rPr>
              <a:t>aliens, </a:t>
            </a:r>
            <a:r>
              <a:rPr dirty="0" sz="850" spc="75">
                <a:solidFill>
                  <a:srgbClr val="536E79"/>
                </a:solidFill>
                <a:latin typeface="Arial"/>
                <a:cs typeface="Arial"/>
              </a:rPr>
              <a:t>worth  </a:t>
            </a:r>
            <a:r>
              <a:rPr dirty="0" sz="850" spc="20">
                <a:solidFill>
                  <a:srgbClr val="536E79"/>
                </a:solidFill>
                <a:latin typeface="Arial"/>
                <a:cs typeface="Arial"/>
              </a:rPr>
              <a:t>5 </a:t>
            </a:r>
            <a:r>
              <a:rPr dirty="0" sz="850" spc="25">
                <a:solidFill>
                  <a:srgbClr val="536E79"/>
                </a:solidFill>
                <a:latin typeface="Arial"/>
                <a:cs typeface="Arial"/>
              </a:rPr>
              <a:t> </a:t>
            </a:r>
            <a:r>
              <a:rPr dirty="0" sz="850" spc="114">
                <a:solidFill>
                  <a:srgbClr val="536E79"/>
                </a:solidFill>
                <a:latin typeface="Arial"/>
                <a:cs typeface="Arial"/>
              </a:rPr>
              <a:t>points</a:t>
            </a:r>
            <a:endParaRPr sz="850">
              <a:latin typeface="Arial"/>
              <a:cs typeface="Arial"/>
            </a:endParaRPr>
          </a:p>
          <a:p>
            <a:pPr marL="149225" marR="3013710">
              <a:lnSpc>
                <a:spcPct val="117700"/>
              </a:lnSpc>
            </a:pPr>
            <a:r>
              <a:rPr dirty="0" sz="850" spc="20">
                <a:solidFill>
                  <a:srgbClr val="536E79"/>
                </a:solidFill>
                <a:latin typeface="Arial"/>
                <a:cs typeface="Arial"/>
              </a:rPr>
              <a:t># </a:t>
            </a:r>
            <a:r>
              <a:rPr dirty="0" sz="850" spc="75">
                <a:solidFill>
                  <a:srgbClr val="536E79"/>
                </a:solidFill>
                <a:latin typeface="Arial"/>
                <a:cs typeface="Arial"/>
              </a:rPr>
              <a:t>each. </a:t>
            </a:r>
            <a:r>
              <a:rPr dirty="0" sz="850" spc="-5">
                <a:solidFill>
                  <a:srgbClr val="536E79"/>
                </a:solidFill>
                <a:latin typeface="Arial"/>
                <a:cs typeface="Arial"/>
              </a:rPr>
              <a:t>Have </a:t>
            </a:r>
            <a:r>
              <a:rPr dirty="0" sz="850" spc="20">
                <a:solidFill>
                  <a:srgbClr val="536E79"/>
                </a:solidFill>
                <a:latin typeface="Arial"/>
                <a:cs typeface="Arial"/>
              </a:rPr>
              <a:t>them </a:t>
            </a:r>
            <a:r>
              <a:rPr dirty="0" sz="850" spc="204">
                <a:solidFill>
                  <a:srgbClr val="536E79"/>
                </a:solidFill>
                <a:latin typeface="Arial"/>
                <a:cs typeface="Arial"/>
              </a:rPr>
              <a:t>all </a:t>
            </a:r>
            <a:r>
              <a:rPr dirty="0" sz="850" spc="160">
                <a:solidFill>
                  <a:srgbClr val="536E79"/>
                </a:solidFill>
                <a:latin typeface="Arial"/>
                <a:cs typeface="Arial"/>
              </a:rPr>
              <a:t>start in </a:t>
            </a:r>
            <a:r>
              <a:rPr dirty="0" sz="850" spc="20">
                <a:solidFill>
                  <a:srgbClr val="536E79"/>
                </a:solidFill>
                <a:latin typeface="Arial"/>
                <a:cs typeface="Arial"/>
              </a:rPr>
              <a:t>one </a:t>
            </a:r>
            <a:r>
              <a:rPr dirty="0" sz="850" spc="90">
                <a:solidFill>
                  <a:srgbClr val="536E79"/>
                </a:solidFill>
                <a:latin typeface="Arial"/>
                <a:cs typeface="Arial"/>
              </a:rPr>
              <a:t>row.  </a:t>
            </a:r>
            <a:r>
              <a:rPr dirty="0" sz="850" spc="160">
                <a:solidFill>
                  <a:srgbClr val="C791E9"/>
                </a:solidFill>
                <a:latin typeface="Arial"/>
                <a:cs typeface="Arial"/>
              </a:rPr>
              <a:t>for </a:t>
            </a:r>
            <a:r>
              <a:rPr dirty="0" sz="850" spc="55">
                <a:solidFill>
                  <a:srgbClr val="81B0FF"/>
                </a:solidFill>
                <a:latin typeface="Arial"/>
                <a:cs typeface="Arial"/>
              </a:rPr>
              <a:t>alien_num  </a:t>
            </a:r>
            <a:r>
              <a:rPr dirty="0" sz="850" spc="160">
                <a:solidFill>
                  <a:srgbClr val="C791E9"/>
                </a:solidFill>
                <a:latin typeface="Arial"/>
                <a:cs typeface="Arial"/>
              </a:rPr>
              <a:t>in</a:t>
            </a:r>
            <a:r>
              <a:rPr dirty="0" sz="850" spc="220">
                <a:solidFill>
                  <a:srgbClr val="C791E9"/>
                </a:solidFill>
                <a:latin typeface="Arial"/>
                <a:cs typeface="Arial"/>
              </a:rPr>
              <a:t> </a:t>
            </a:r>
            <a:r>
              <a:rPr dirty="0" sz="850" spc="70">
                <a:solidFill>
                  <a:srgbClr val="DECB6A"/>
                </a:solidFill>
                <a:latin typeface="Arial"/>
                <a:cs typeface="Arial"/>
              </a:rPr>
              <a:t>range</a:t>
            </a:r>
            <a:r>
              <a:rPr dirty="0" sz="850" spc="70">
                <a:solidFill>
                  <a:srgbClr val="E8ECEC"/>
                </a:solidFill>
                <a:latin typeface="Arial"/>
                <a:cs typeface="Arial"/>
              </a:rPr>
              <a:t>(</a:t>
            </a:r>
            <a:r>
              <a:rPr dirty="0" sz="850" spc="70">
                <a:solidFill>
                  <a:srgbClr val="F67569"/>
                </a:solidFill>
                <a:latin typeface="Arial"/>
                <a:cs typeface="Arial"/>
              </a:rPr>
              <a:t>1000000</a:t>
            </a:r>
            <a:r>
              <a:rPr dirty="0" sz="850" spc="70">
                <a:solidFill>
                  <a:srgbClr val="E8ECEC"/>
                </a:solidFill>
                <a:latin typeface="Arial"/>
                <a:cs typeface="Arial"/>
              </a:rPr>
              <a:t>):</a:t>
            </a:r>
            <a:endParaRPr sz="850">
              <a:latin typeface="Arial"/>
              <a:cs typeface="Arial"/>
            </a:endParaRPr>
          </a:p>
          <a:p>
            <a:pPr marL="399415" marR="3265170">
              <a:lnSpc>
                <a:spcPct val="117700"/>
              </a:lnSpc>
            </a:pPr>
            <a:r>
              <a:rPr dirty="0" sz="850" spc="65">
                <a:solidFill>
                  <a:srgbClr val="81B0FF"/>
                </a:solidFill>
                <a:latin typeface="Arial"/>
                <a:cs typeface="Arial"/>
              </a:rPr>
              <a:t>new_alien </a:t>
            </a:r>
            <a:r>
              <a:rPr dirty="0" sz="850" spc="-5">
                <a:solidFill>
                  <a:srgbClr val="E8ECEC"/>
                </a:solidFill>
                <a:latin typeface="Arial"/>
                <a:cs typeface="Arial"/>
              </a:rPr>
              <a:t>= </a:t>
            </a:r>
            <a:r>
              <a:rPr dirty="0" sz="850" spc="204">
                <a:solidFill>
                  <a:srgbClr val="E8ECEC"/>
                </a:solidFill>
                <a:latin typeface="Arial"/>
                <a:cs typeface="Arial"/>
              </a:rPr>
              <a:t>{}  </a:t>
            </a:r>
            <a:r>
              <a:rPr dirty="0" sz="850" spc="130">
                <a:solidFill>
                  <a:srgbClr val="81B0FF"/>
                </a:solidFill>
                <a:latin typeface="Arial"/>
                <a:cs typeface="Arial"/>
              </a:rPr>
              <a:t>new_alien</a:t>
            </a:r>
            <a:r>
              <a:rPr dirty="0" sz="850" spc="130">
                <a:solidFill>
                  <a:srgbClr val="E8ECEC"/>
                </a:solidFill>
                <a:latin typeface="Arial"/>
                <a:cs typeface="Arial"/>
              </a:rPr>
              <a:t>[</a:t>
            </a:r>
            <a:r>
              <a:rPr dirty="0" sz="850" spc="130">
                <a:solidFill>
                  <a:srgbClr val="C2E78C"/>
                </a:solidFill>
                <a:latin typeface="Arial"/>
                <a:cs typeface="Arial"/>
              </a:rPr>
              <a:t>'color'</a:t>
            </a:r>
            <a:r>
              <a:rPr dirty="0" sz="850" spc="130">
                <a:solidFill>
                  <a:srgbClr val="E8ECEC"/>
                </a:solidFill>
                <a:latin typeface="Arial"/>
                <a:cs typeface="Arial"/>
              </a:rPr>
              <a:t>] </a:t>
            </a:r>
            <a:r>
              <a:rPr dirty="0" sz="850" spc="-5">
                <a:solidFill>
                  <a:srgbClr val="E8ECEC"/>
                </a:solidFill>
                <a:latin typeface="Arial"/>
                <a:cs typeface="Arial"/>
              </a:rPr>
              <a:t>= </a:t>
            </a:r>
            <a:r>
              <a:rPr dirty="0" sz="850" spc="135">
                <a:solidFill>
                  <a:srgbClr val="C2E78C"/>
                </a:solidFill>
                <a:latin typeface="Arial"/>
                <a:cs typeface="Arial"/>
              </a:rPr>
              <a:t>'green'  </a:t>
            </a:r>
            <a:r>
              <a:rPr dirty="0" sz="850" spc="125">
                <a:solidFill>
                  <a:srgbClr val="81B0FF"/>
                </a:solidFill>
                <a:latin typeface="Arial"/>
                <a:cs typeface="Arial"/>
              </a:rPr>
              <a:t>new_alien</a:t>
            </a:r>
            <a:r>
              <a:rPr dirty="0" sz="850" spc="125">
                <a:solidFill>
                  <a:srgbClr val="E8ECEC"/>
                </a:solidFill>
                <a:latin typeface="Arial"/>
                <a:cs typeface="Arial"/>
              </a:rPr>
              <a:t>[</a:t>
            </a:r>
            <a:r>
              <a:rPr dirty="0" sz="850" spc="125">
                <a:solidFill>
                  <a:srgbClr val="C2E78C"/>
                </a:solidFill>
                <a:latin typeface="Arial"/>
                <a:cs typeface="Arial"/>
              </a:rPr>
              <a:t>'points'</a:t>
            </a:r>
            <a:r>
              <a:rPr dirty="0" sz="850" spc="125">
                <a:solidFill>
                  <a:srgbClr val="E8ECEC"/>
                </a:solidFill>
                <a:latin typeface="Arial"/>
                <a:cs typeface="Arial"/>
              </a:rPr>
              <a:t>] </a:t>
            </a:r>
            <a:r>
              <a:rPr dirty="0" sz="850" spc="-5">
                <a:solidFill>
                  <a:srgbClr val="E8ECEC"/>
                </a:solidFill>
                <a:latin typeface="Arial"/>
                <a:cs typeface="Arial"/>
              </a:rPr>
              <a:t>= </a:t>
            </a:r>
            <a:r>
              <a:rPr dirty="0" sz="850" spc="20">
                <a:solidFill>
                  <a:srgbClr val="F67569"/>
                </a:solidFill>
                <a:latin typeface="Arial"/>
                <a:cs typeface="Arial"/>
              </a:rPr>
              <a:t>5  </a:t>
            </a:r>
            <a:r>
              <a:rPr dirty="0" sz="850" spc="130">
                <a:solidFill>
                  <a:srgbClr val="81B0FF"/>
                </a:solidFill>
                <a:latin typeface="Arial"/>
                <a:cs typeface="Arial"/>
              </a:rPr>
              <a:t>new_alien</a:t>
            </a:r>
            <a:r>
              <a:rPr dirty="0" sz="850" spc="130">
                <a:solidFill>
                  <a:srgbClr val="E8ECEC"/>
                </a:solidFill>
                <a:latin typeface="Arial"/>
                <a:cs typeface="Arial"/>
              </a:rPr>
              <a:t>[</a:t>
            </a:r>
            <a:r>
              <a:rPr dirty="0" sz="850" spc="130">
                <a:solidFill>
                  <a:srgbClr val="C2E78C"/>
                </a:solidFill>
                <a:latin typeface="Arial"/>
                <a:cs typeface="Arial"/>
              </a:rPr>
              <a:t>'x'</a:t>
            </a:r>
            <a:r>
              <a:rPr dirty="0" sz="850" spc="130">
                <a:solidFill>
                  <a:srgbClr val="E8ECEC"/>
                </a:solidFill>
                <a:latin typeface="Arial"/>
                <a:cs typeface="Arial"/>
              </a:rPr>
              <a:t>] </a:t>
            </a:r>
            <a:r>
              <a:rPr dirty="0" sz="850" spc="-5">
                <a:solidFill>
                  <a:srgbClr val="E8ECEC"/>
                </a:solidFill>
                <a:latin typeface="Arial"/>
                <a:cs typeface="Arial"/>
              </a:rPr>
              <a:t>= </a:t>
            </a:r>
            <a:r>
              <a:rPr dirty="0" sz="850" spc="20">
                <a:solidFill>
                  <a:srgbClr val="F67569"/>
                </a:solidFill>
                <a:latin typeface="Arial"/>
                <a:cs typeface="Arial"/>
              </a:rPr>
              <a:t>20 </a:t>
            </a:r>
            <a:r>
              <a:rPr dirty="0" sz="850" spc="160">
                <a:solidFill>
                  <a:srgbClr val="E8ECEC"/>
                </a:solidFill>
                <a:latin typeface="Arial"/>
                <a:cs typeface="Arial"/>
              </a:rPr>
              <a:t>* </a:t>
            </a:r>
            <a:r>
              <a:rPr dirty="0" sz="850" spc="55">
                <a:solidFill>
                  <a:srgbClr val="81B0FF"/>
                </a:solidFill>
                <a:latin typeface="Arial"/>
                <a:cs typeface="Arial"/>
              </a:rPr>
              <a:t>alien_num  </a:t>
            </a:r>
            <a:r>
              <a:rPr dirty="0" sz="850" spc="130">
                <a:solidFill>
                  <a:srgbClr val="81B0FF"/>
                </a:solidFill>
                <a:latin typeface="Arial"/>
                <a:cs typeface="Arial"/>
              </a:rPr>
              <a:t>new_alien</a:t>
            </a:r>
            <a:r>
              <a:rPr dirty="0" sz="850" spc="130">
                <a:solidFill>
                  <a:srgbClr val="E8ECEC"/>
                </a:solidFill>
                <a:latin typeface="Arial"/>
                <a:cs typeface="Arial"/>
              </a:rPr>
              <a:t>[</a:t>
            </a:r>
            <a:r>
              <a:rPr dirty="0" sz="850" spc="130">
                <a:solidFill>
                  <a:srgbClr val="C2E78C"/>
                </a:solidFill>
                <a:latin typeface="Arial"/>
                <a:cs typeface="Arial"/>
              </a:rPr>
              <a:t>'y'</a:t>
            </a:r>
            <a:r>
              <a:rPr dirty="0" sz="850" spc="130">
                <a:solidFill>
                  <a:srgbClr val="E8ECEC"/>
                </a:solidFill>
                <a:latin typeface="Arial"/>
                <a:cs typeface="Arial"/>
              </a:rPr>
              <a:t>] </a:t>
            </a:r>
            <a:r>
              <a:rPr dirty="0" sz="850" spc="-5">
                <a:solidFill>
                  <a:srgbClr val="E8ECEC"/>
                </a:solidFill>
                <a:latin typeface="Arial"/>
                <a:cs typeface="Arial"/>
              </a:rPr>
              <a:t>= </a:t>
            </a:r>
            <a:r>
              <a:rPr dirty="0" sz="850" spc="20">
                <a:solidFill>
                  <a:srgbClr val="F67569"/>
                </a:solidFill>
                <a:latin typeface="Arial"/>
                <a:cs typeface="Arial"/>
              </a:rPr>
              <a:t>0  </a:t>
            </a:r>
            <a:r>
              <a:rPr dirty="0" sz="850" spc="85">
                <a:solidFill>
                  <a:srgbClr val="81B0FF"/>
                </a:solidFill>
                <a:latin typeface="Arial"/>
                <a:cs typeface="Arial"/>
              </a:rPr>
              <a:t>aliens</a:t>
            </a:r>
            <a:r>
              <a:rPr dirty="0" sz="850" spc="85">
                <a:solidFill>
                  <a:srgbClr val="E8ECEC"/>
                </a:solidFill>
                <a:latin typeface="Arial"/>
                <a:cs typeface="Arial"/>
              </a:rPr>
              <a:t>.</a:t>
            </a:r>
            <a:r>
              <a:rPr dirty="0" sz="850" spc="85">
                <a:solidFill>
                  <a:srgbClr val="80CBAE"/>
                </a:solidFill>
                <a:latin typeface="Arial"/>
                <a:cs typeface="Arial"/>
              </a:rPr>
              <a:t>append</a:t>
            </a:r>
            <a:r>
              <a:rPr dirty="0" sz="850" spc="85">
                <a:solidFill>
                  <a:srgbClr val="E8ECEC"/>
                </a:solidFill>
                <a:latin typeface="Arial"/>
                <a:cs typeface="Arial"/>
              </a:rPr>
              <a:t>(</a:t>
            </a:r>
            <a:r>
              <a:rPr dirty="0" sz="850" spc="85">
                <a:solidFill>
                  <a:srgbClr val="81B0FF"/>
                </a:solidFill>
                <a:latin typeface="Arial"/>
                <a:cs typeface="Arial"/>
              </a:rPr>
              <a:t>new_alien</a:t>
            </a:r>
            <a:r>
              <a:rPr dirty="0" sz="850" spc="85">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2763520">
              <a:lnSpc>
                <a:spcPct val="117700"/>
              </a:lnSpc>
            </a:pPr>
            <a:r>
              <a:rPr dirty="0" sz="850" spc="20">
                <a:solidFill>
                  <a:srgbClr val="536E79"/>
                </a:solidFill>
                <a:latin typeface="Arial"/>
                <a:cs typeface="Arial"/>
              </a:rPr>
              <a:t># </a:t>
            </a:r>
            <a:r>
              <a:rPr dirty="0" sz="850" spc="45">
                <a:solidFill>
                  <a:srgbClr val="536E79"/>
                </a:solidFill>
                <a:latin typeface="Arial"/>
                <a:cs typeface="Arial"/>
              </a:rPr>
              <a:t>Prove </a:t>
            </a:r>
            <a:r>
              <a:rPr dirty="0" sz="850" spc="95">
                <a:solidFill>
                  <a:srgbClr val="536E79"/>
                </a:solidFill>
                <a:latin typeface="Arial"/>
                <a:cs typeface="Arial"/>
              </a:rPr>
              <a:t>the </a:t>
            </a:r>
            <a:r>
              <a:rPr dirty="0" sz="850" spc="229">
                <a:solidFill>
                  <a:srgbClr val="536E79"/>
                </a:solidFill>
                <a:latin typeface="Arial"/>
                <a:cs typeface="Arial"/>
              </a:rPr>
              <a:t>list </a:t>
            </a:r>
            <a:r>
              <a:rPr dirty="0" sz="850" spc="95">
                <a:solidFill>
                  <a:srgbClr val="536E79"/>
                </a:solidFill>
                <a:latin typeface="Arial"/>
                <a:cs typeface="Arial"/>
              </a:rPr>
              <a:t>contains </a:t>
            </a:r>
            <a:r>
              <a:rPr dirty="0" sz="850" spc="20">
                <a:solidFill>
                  <a:srgbClr val="536E79"/>
                </a:solidFill>
                <a:latin typeface="Arial"/>
                <a:cs typeface="Arial"/>
              </a:rPr>
              <a:t>a </a:t>
            </a:r>
            <a:r>
              <a:rPr dirty="0" sz="850" spc="145">
                <a:solidFill>
                  <a:srgbClr val="536E79"/>
                </a:solidFill>
                <a:latin typeface="Arial"/>
                <a:cs typeface="Arial"/>
              </a:rPr>
              <a:t>million </a:t>
            </a:r>
            <a:r>
              <a:rPr dirty="0" sz="850" spc="140">
                <a:solidFill>
                  <a:srgbClr val="536E79"/>
                </a:solidFill>
                <a:latin typeface="Arial"/>
                <a:cs typeface="Arial"/>
              </a:rPr>
              <a:t>aliens.  </a:t>
            </a:r>
            <a:r>
              <a:rPr dirty="0" sz="850" spc="55">
                <a:solidFill>
                  <a:srgbClr val="81B0FF"/>
                </a:solidFill>
                <a:latin typeface="Arial"/>
                <a:cs typeface="Arial"/>
              </a:rPr>
              <a:t>num_aliens  </a:t>
            </a:r>
            <a:r>
              <a:rPr dirty="0" sz="850" spc="-5">
                <a:solidFill>
                  <a:srgbClr val="E8ECEC"/>
                </a:solidFill>
                <a:latin typeface="Arial"/>
                <a:cs typeface="Arial"/>
              </a:rPr>
              <a:t>=</a:t>
            </a:r>
            <a:r>
              <a:rPr dirty="0" sz="850" spc="95">
                <a:solidFill>
                  <a:srgbClr val="E8ECEC"/>
                </a:solidFill>
                <a:latin typeface="Arial"/>
                <a:cs typeface="Arial"/>
              </a:rPr>
              <a:t> </a:t>
            </a:r>
            <a:r>
              <a:rPr dirty="0" sz="850" spc="135">
                <a:solidFill>
                  <a:srgbClr val="DECB6A"/>
                </a:solidFill>
                <a:latin typeface="Arial"/>
                <a:cs typeface="Arial"/>
              </a:rPr>
              <a:t>len</a:t>
            </a:r>
            <a:r>
              <a:rPr dirty="0" sz="850" spc="135">
                <a:solidFill>
                  <a:srgbClr val="E8ECEC"/>
                </a:solidFill>
                <a:latin typeface="Arial"/>
                <a:cs typeface="Arial"/>
              </a:rPr>
              <a:t>(</a:t>
            </a:r>
            <a:r>
              <a:rPr dirty="0" sz="850" spc="135">
                <a:solidFill>
                  <a:srgbClr val="81B0FF"/>
                </a:solidFill>
                <a:latin typeface="Arial"/>
                <a:cs typeface="Arial"/>
              </a:rPr>
              <a:t>aliens</a:t>
            </a:r>
            <a:r>
              <a:rPr dirty="0" sz="850" spc="135">
                <a:solidFill>
                  <a:srgbClr val="E8ECEC"/>
                </a:solidFill>
                <a:latin typeface="Arial"/>
                <a:cs typeface="Arial"/>
              </a:rPr>
              <a:t>)</a:t>
            </a:r>
            <a:endParaRPr sz="850">
              <a:latin typeface="Arial"/>
              <a:cs typeface="Arial"/>
            </a:endParaRPr>
          </a:p>
          <a:p>
            <a:pPr marL="149225" marR="3326765">
              <a:lnSpc>
                <a:spcPct val="117700"/>
              </a:lnSpc>
            </a:pPr>
            <a:r>
              <a:rPr dirty="0" sz="850" spc="85">
                <a:solidFill>
                  <a:srgbClr val="DECB6A"/>
                </a:solidFill>
                <a:latin typeface="Arial"/>
                <a:cs typeface="Arial"/>
              </a:rPr>
              <a:t>print</a:t>
            </a:r>
            <a:r>
              <a:rPr dirty="0" sz="850" spc="85">
                <a:solidFill>
                  <a:srgbClr val="E8ECEC"/>
                </a:solidFill>
                <a:latin typeface="Arial"/>
                <a:cs typeface="Arial"/>
              </a:rPr>
              <a:t>(</a:t>
            </a:r>
            <a:r>
              <a:rPr dirty="0" sz="850" spc="85">
                <a:solidFill>
                  <a:srgbClr val="C2E78C"/>
                </a:solidFill>
                <a:latin typeface="Arial"/>
                <a:cs typeface="Arial"/>
              </a:rPr>
              <a:t>"Number </a:t>
            </a:r>
            <a:r>
              <a:rPr dirty="0" sz="850" spc="135">
                <a:solidFill>
                  <a:srgbClr val="C2E78C"/>
                </a:solidFill>
                <a:latin typeface="Arial"/>
                <a:cs typeface="Arial"/>
              </a:rPr>
              <a:t>of </a:t>
            </a:r>
            <a:r>
              <a:rPr dirty="0" sz="850" spc="120">
                <a:solidFill>
                  <a:srgbClr val="C2E78C"/>
                </a:solidFill>
                <a:latin typeface="Arial"/>
                <a:cs typeface="Arial"/>
              </a:rPr>
              <a:t>aliens </a:t>
            </a:r>
            <a:r>
              <a:rPr dirty="0" sz="850" spc="125">
                <a:solidFill>
                  <a:srgbClr val="C2E78C"/>
                </a:solidFill>
                <a:latin typeface="Arial"/>
                <a:cs typeface="Arial"/>
              </a:rPr>
              <a:t>created:"</a:t>
            </a:r>
            <a:r>
              <a:rPr dirty="0" sz="850" spc="125">
                <a:solidFill>
                  <a:srgbClr val="E8ECEC"/>
                </a:solidFill>
                <a:latin typeface="Arial"/>
                <a:cs typeface="Arial"/>
              </a:rPr>
              <a:t>)  </a:t>
            </a:r>
            <a:r>
              <a:rPr dirty="0" sz="850" spc="105">
                <a:solidFill>
                  <a:srgbClr val="DECB6A"/>
                </a:solidFill>
                <a:latin typeface="Arial"/>
                <a:cs typeface="Arial"/>
              </a:rPr>
              <a:t>print</a:t>
            </a:r>
            <a:r>
              <a:rPr dirty="0" sz="850" spc="105">
                <a:solidFill>
                  <a:srgbClr val="E8ECEC"/>
                </a:solidFill>
                <a:latin typeface="Arial"/>
                <a:cs typeface="Arial"/>
              </a:rPr>
              <a:t>(</a:t>
            </a:r>
            <a:r>
              <a:rPr dirty="0" sz="850" spc="105">
                <a:solidFill>
                  <a:srgbClr val="81B0FF"/>
                </a:solidFill>
                <a:latin typeface="Arial"/>
                <a:cs typeface="Arial"/>
              </a:rPr>
              <a:t>num_aliens</a:t>
            </a:r>
            <a:r>
              <a:rPr dirty="0" sz="850" spc="105">
                <a:solidFill>
                  <a:srgbClr val="E8ECEC"/>
                </a:solidFill>
                <a:latin typeface="Arial"/>
                <a:cs typeface="Arial"/>
              </a:rPr>
              <a:t>)</a:t>
            </a:r>
            <a:endParaRPr sz="850">
              <a:latin typeface="Arial"/>
              <a:cs typeface="Arial"/>
            </a:endParaRPr>
          </a:p>
        </p:txBody>
      </p:sp>
      <p:sp>
        <p:nvSpPr>
          <p:cNvPr id="14" name="object 14"/>
          <p:cNvSpPr txBox="1"/>
          <p:nvPr/>
        </p:nvSpPr>
        <p:spPr>
          <a:xfrm>
            <a:off x="978183" y="8830429"/>
            <a:ext cx="5613400" cy="1067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5">
                <a:solidFill>
                  <a:srgbClr val="E8ECEC"/>
                </a:solidFill>
                <a:latin typeface="Arial"/>
                <a:cs typeface="Arial"/>
              </a:rPr>
              <a:t>&gt;&gt;&gt;  </a:t>
            </a:r>
            <a:r>
              <a:rPr dirty="0" sz="850" spc="95">
                <a:solidFill>
                  <a:srgbClr val="81B0FF"/>
                </a:solidFill>
                <a:latin typeface="Arial"/>
                <a:cs typeface="Arial"/>
              </a:rPr>
              <a:t>car </a:t>
            </a:r>
            <a:r>
              <a:rPr dirty="0" sz="850" spc="-5">
                <a:solidFill>
                  <a:srgbClr val="E8ECEC"/>
                </a:solidFill>
                <a:latin typeface="Arial"/>
                <a:cs typeface="Arial"/>
              </a:rPr>
              <a:t>= </a:t>
            </a:r>
            <a:r>
              <a:rPr dirty="0" sz="850" spc="150">
                <a:solidFill>
                  <a:srgbClr val="E8ECEC"/>
                </a:solidFill>
                <a:latin typeface="Arial"/>
                <a:cs typeface="Arial"/>
              </a:rPr>
              <a:t> </a:t>
            </a:r>
            <a:r>
              <a:rPr dirty="0" sz="850" spc="65">
                <a:solidFill>
                  <a:srgbClr val="C2E78C"/>
                </a:solidFill>
                <a:latin typeface="Arial"/>
                <a:cs typeface="Arial"/>
              </a:rPr>
              <a:t>'bmw'</a:t>
            </a:r>
            <a:endParaRPr sz="850">
              <a:latin typeface="Arial"/>
              <a:cs typeface="Arial"/>
            </a:endParaRPr>
          </a:p>
          <a:p>
            <a:pPr marL="149225" marR="4453890">
              <a:lnSpc>
                <a:spcPct val="117700"/>
              </a:lnSpc>
            </a:pPr>
            <a:r>
              <a:rPr dirty="0" sz="850" spc="-5">
                <a:solidFill>
                  <a:srgbClr val="E8ECEC"/>
                </a:solidFill>
                <a:latin typeface="Arial"/>
                <a:cs typeface="Arial"/>
              </a:rPr>
              <a:t>&gt;&gt;&gt; </a:t>
            </a:r>
            <a:r>
              <a:rPr dirty="0" sz="850" spc="95">
                <a:solidFill>
                  <a:srgbClr val="81B0FF"/>
                </a:solidFill>
                <a:latin typeface="Arial"/>
                <a:cs typeface="Arial"/>
              </a:rPr>
              <a:t>car </a:t>
            </a:r>
            <a:r>
              <a:rPr dirty="0" sz="850" spc="-5">
                <a:solidFill>
                  <a:srgbClr val="E8ECEC"/>
                </a:solidFill>
                <a:latin typeface="Arial"/>
                <a:cs typeface="Arial"/>
              </a:rPr>
              <a:t>== </a:t>
            </a:r>
            <a:r>
              <a:rPr dirty="0" sz="850" spc="65">
                <a:solidFill>
                  <a:srgbClr val="C2E78C"/>
                </a:solidFill>
                <a:latin typeface="Arial"/>
                <a:cs typeface="Arial"/>
              </a:rPr>
              <a:t>'bmw'  </a:t>
            </a:r>
            <a:r>
              <a:rPr dirty="0" sz="850" spc="55">
                <a:solidFill>
                  <a:srgbClr val="C791E9"/>
                </a:solidFill>
                <a:latin typeface="Arial"/>
                <a:cs typeface="Arial"/>
              </a:rPr>
              <a:t>True</a:t>
            </a:r>
            <a:endParaRPr sz="850">
              <a:latin typeface="Arial"/>
              <a:cs typeface="Arial"/>
            </a:endParaRPr>
          </a:p>
          <a:p>
            <a:pPr marL="149225">
              <a:lnSpc>
                <a:spcPct val="100000"/>
              </a:lnSpc>
              <a:spcBef>
                <a:spcPts val="180"/>
              </a:spcBef>
            </a:pPr>
            <a:r>
              <a:rPr dirty="0" sz="850" spc="-5">
                <a:solidFill>
                  <a:srgbClr val="E8ECEC"/>
                </a:solidFill>
                <a:latin typeface="Arial"/>
                <a:cs typeface="Arial"/>
              </a:rPr>
              <a:t>&gt;&gt;&gt;  </a:t>
            </a:r>
            <a:r>
              <a:rPr dirty="0" sz="850" spc="95">
                <a:solidFill>
                  <a:srgbClr val="81B0FF"/>
                </a:solidFill>
                <a:latin typeface="Arial"/>
                <a:cs typeface="Arial"/>
              </a:rPr>
              <a:t>car </a:t>
            </a:r>
            <a:r>
              <a:rPr dirty="0" sz="850" spc="-5">
                <a:solidFill>
                  <a:srgbClr val="E8ECEC"/>
                </a:solidFill>
                <a:latin typeface="Arial"/>
                <a:cs typeface="Arial"/>
              </a:rPr>
              <a:t>= </a:t>
            </a:r>
            <a:r>
              <a:rPr dirty="0" sz="850" spc="135">
                <a:solidFill>
                  <a:srgbClr val="E8ECEC"/>
                </a:solidFill>
                <a:latin typeface="Arial"/>
                <a:cs typeface="Arial"/>
              </a:rPr>
              <a:t> </a:t>
            </a:r>
            <a:r>
              <a:rPr dirty="0" sz="850" spc="170">
                <a:solidFill>
                  <a:srgbClr val="C2E78C"/>
                </a:solidFill>
                <a:latin typeface="Arial"/>
                <a:cs typeface="Arial"/>
              </a:rPr>
              <a:t>'audi'</a:t>
            </a:r>
            <a:endParaRPr sz="850">
              <a:latin typeface="Arial"/>
              <a:cs typeface="Arial"/>
            </a:endParaRPr>
          </a:p>
          <a:p>
            <a:pPr marL="149225" marR="4453890">
              <a:lnSpc>
                <a:spcPct val="117700"/>
              </a:lnSpc>
            </a:pPr>
            <a:r>
              <a:rPr dirty="0" sz="850" spc="-5">
                <a:solidFill>
                  <a:srgbClr val="E8ECEC"/>
                </a:solidFill>
                <a:latin typeface="Arial"/>
                <a:cs typeface="Arial"/>
              </a:rPr>
              <a:t>&gt;&gt;&gt; </a:t>
            </a:r>
            <a:r>
              <a:rPr dirty="0" sz="850" spc="95">
                <a:solidFill>
                  <a:srgbClr val="81B0FF"/>
                </a:solidFill>
                <a:latin typeface="Arial"/>
                <a:cs typeface="Arial"/>
              </a:rPr>
              <a:t>car </a:t>
            </a:r>
            <a:r>
              <a:rPr dirty="0" sz="850" spc="-5">
                <a:solidFill>
                  <a:srgbClr val="E8ECEC"/>
                </a:solidFill>
                <a:latin typeface="Arial"/>
                <a:cs typeface="Arial"/>
              </a:rPr>
              <a:t>== </a:t>
            </a:r>
            <a:r>
              <a:rPr dirty="0" sz="850" spc="65">
                <a:solidFill>
                  <a:srgbClr val="C2E78C"/>
                </a:solidFill>
                <a:latin typeface="Arial"/>
                <a:cs typeface="Arial"/>
              </a:rPr>
              <a:t>'bmw'  </a:t>
            </a:r>
            <a:r>
              <a:rPr dirty="0" sz="850" spc="75">
                <a:solidFill>
                  <a:srgbClr val="C791E9"/>
                </a:solidFill>
                <a:latin typeface="Arial"/>
                <a:cs typeface="Arial"/>
              </a:rPr>
              <a:t>False</a:t>
            </a:r>
            <a:endParaRPr sz="85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2550538"/>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1002006" y="6562427"/>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4" name="object 4"/>
          <p:cNvSpPr txBox="1"/>
          <p:nvPr/>
        </p:nvSpPr>
        <p:spPr>
          <a:xfrm>
            <a:off x="965483" y="1133883"/>
            <a:ext cx="89281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判断</a:t>
            </a:r>
            <a:r>
              <a:rPr dirty="0" sz="950" spc="25">
                <a:solidFill>
                  <a:srgbClr val="545454"/>
                </a:solidFill>
                <a:latin typeface="宋体"/>
                <a:cs typeface="宋体"/>
              </a:rPr>
              <a:t>是否</a:t>
            </a:r>
            <a:r>
              <a:rPr dirty="0" sz="950" spc="25">
                <a:solidFill>
                  <a:srgbClr val="545454"/>
                </a:solidFill>
                <a:latin typeface="Microsoft JhengHei"/>
                <a:cs typeface="Microsoft JhengHei"/>
              </a:rPr>
              <a:t>不相</a:t>
            </a:r>
            <a:r>
              <a:rPr dirty="0" sz="950" spc="25">
                <a:solidFill>
                  <a:srgbClr val="545454"/>
                </a:solidFill>
                <a:latin typeface="宋体"/>
                <a:cs typeface="宋体"/>
              </a:rPr>
              <a:t>等</a:t>
            </a:r>
            <a:endParaRPr sz="950">
              <a:latin typeface="宋体"/>
              <a:cs typeface="宋体"/>
            </a:endParaRPr>
          </a:p>
        </p:txBody>
      </p:sp>
      <p:sp>
        <p:nvSpPr>
          <p:cNvPr id="5" name="object 5"/>
          <p:cNvSpPr txBox="1"/>
          <p:nvPr/>
        </p:nvSpPr>
        <p:spPr>
          <a:xfrm>
            <a:off x="965483" y="2213897"/>
            <a:ext cx="3480435" cy="887730"/>
          </a:xfrm>
          <a:prstGeom prst="rect">
            <a:avLst/>
          </a:prstGeom>
        </p:spPr>
        <p:txBody>
          <a:bodyPr wrap="square" lIns="0" tIns="0" rIns="0" bIns="0" rtlCol="0" vert="horz">
            <a:spAutoFit/>
          </a:bodyPr>
          <a:lstStyle/>
          <a:p>
            <a:pPr marL="12700">
              <a:lnSpc>
                <a:spcPct val="100000"/>
              </a:lnSpc>
            </a:pPr>
            <a:r>
              <a:rPr dirty="0" sz="1150" spc="20">
                <a:latin typeface="宋体"/>
                <a:cs typeface="宋体"/>
              </a:rPr>
              <a:t>数值</a:t>
            </a:r>
            <a:r>
              <a:rPr dirty="0" sz="1150" spc="20">
                <a:latin typeface="Microsoft JhengHei"/>
                <a:cs typeface="Microsoft JhengHei"/>
              </a:rPr>
              <a:t>⽐</a:t>
            </a:r>
            <a:r>
              <a:rPr dirty="0" sz="1150" spc="20">
                <a:latin typeface="宋体"/>
                <a:cs typeface="宋体"/>
              </a:rPr>
              <a:t>较</a:t>
            </a:r>
            <a:endParaRPr sz="1150">
              <a:latin typeface="宋体"/>
              <a:cs typeface="宋体"/>
            </a:endParaRPr>
          </a:p>
          <a:p>
            <a:pPr>
              <a:lnSpc>
                <a:spcPct val="100000"/>
              </a:lnSpc>
              <a:spcBef>
                <a:spcPts val="30"/>
              </a:spcBef>
            </a:pPr>
            <a:endParaRPr sz="1100">
              <a:latin typeface="Times New Roman"/>
              <a:cs typeface="Times New Roman"/>
            </a:endParaRPr>
          </a:p>
          <a:p>
            <a:pPr marL="121920">
              <a:lnSpc>
                <a:spcPct val="100000"/>
              </a:lnSpc>
            </a:pPr>
            <a:r>
              <a:rPr dirty="0" sz="950" spc="25">
                <a:solidFill>
                  <a:srgbClr val="545454"/>
                </a:solidFill>
                <a:latin typeface="宋体"/>
                <a:cs typeface="宋体"/>
              </a:rPr>
              <a:t>既可比较字符串的值是否相等，也可比较数字的值是否相等。</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测试是否</a:t>
            </a:r>
            <a:r>
              <a:rPr dirty="0" sz="950" spc="25">
                <a:solidFill>
                  <a:srgbClr val="545454"/>
                </a:solidFill>
                <a:latin typeface="Microsoft JhengHei"/>
                <a:cs typeface="Microsoft JhengHei"/>
              </a:rPr>
              <a:t>相</a:t>
            </a:r>
            <a:r>
              <a:rPr dirty="0" sz="950" spc="25">
                <a:solidFill>
                  <a:srgbClr val="545454"/>
                </a:solidFill>
                <a:latin typeface="宋体"/>
                <a:cs typeface="宋体"/>
              </a:rPr>
              <a:t>等</a:t>
            </a:r>
            <a:endParaRPr sz="950">
              <a:latin typeface="宋体"/>
              <a:cs typeface="宋体"/>
            </a:endParaRPr>
          </a:p>
        </p:txBody>
      </p:sp>
      <p:sp>
        <p:nvSpPr>
          <p:cNvPr id="6" name="object 6"/>
          <p:cNvSpPr txBox="1"/>
          <p:nvPr/>
        </p:nvSpPr>
        <p:spPr>
          <a:xfrm>
            <a:off x="965483" y="4230947"/>
            <a:ext cx="521334"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对⽐</a:t>
            </a:r>
            <a:r>
              <a:rPr dirty="0" sz="950" spc="25">
                <a:solidFill>
                  <a:srgbClr val="545454"/>
                </a:solidFill>
                <a:latin typeface="宋体"/>
                <a:cs typeface="宋体"/>
              </a:rPr>
              <a:t>符号</a:t>
            </a:r>
            <a:endParaRPr sz="950">
              <a:latin typeface="宋体"/>
              <a:cs typeface="宋体"/>
            </a:endParaRPr>
          </a:p>
        </p:txBody>
      </p:sp>
      <p:sp>
        <p:nvSpPr>
          <p:cNvPr id="7" name="object 7"/>
          <p:cNvSpPr txBox="1"/>
          <p:nvPr/>
        </p:nvSpPr>
        <p:spPr>
          <a:xfrm>
            <a:off x="965483" y="6225786"/>
            <a:ext cx="5633720" cy="1059180"/>
          </a:xfrm>
          <a:prstGeom prst="rect">
            <a:avLst/>
          </a:prstGeom>
        </p:spPr>
        <p:txBody>
          <a:bodyPr wrap="square" lIns="0" tIns="0" rIns="0" bIns="0" rtlCol="0" vert="horz">
            <a:spAutoFit/>
          </a:bodyPr>
          <a:lstStyle/>
          <a:p>
            <a:pPr marL="12700">
              <a:lnSpc>
                <a:spcPct val="100000"/>
              </a:lnSpc>
            </a:pPr>
            <a:r>
              <a:rPr dirty="0" sz="1150" spc="20">
                <a:latin typeface="宋体"/>
                <a:cs typeface="宋体"/>
              </a:rPr>
              <a:t>同</a:t>
            </a:r>
            <a:r>
              <a:rPr dirty="0" sz="1150" spc="20">
                <a:latin typeface="Microsoft JhengHei"/>
                <a:cs typeface="Microsoft JhengHei"/>
              </a:rPr>
              <a:t>时判断</a:t>
            </a:r>
            <a:r>
              <a:rPr dirty="0" sz="1150" spc="20">
                <a:latin typeface="宋体"/>
                <a:cs typeface="宋体"/>
              </a:rPr>
              <a:t>多</a:t>
            </a:r>
            <a:r>
              <a:rPr dirty="0" sz="1150" spc="20">
                <a:latin typeface="Microsoft JhengHei"/>
                <a:cs typeface="Microsoft JhengHei"/>
              </a:rPr>
              <a:t>个</a:t>
            </a:r>
            <a:r>
              <a:rPr dirty="0" sz="1150" spc="20">
                <a:latin typeface="宋体"/>
                <a:cs typeface="宋体"/>
              </a:rPr>
              <a:t>条件</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你可以同时判断多个条件。如果列出的所有条件均为真，则 </a:t>
            </a:r>
            <a:r>
              <a:rPr dirty="0" sz="950" spc="45">
                <a:solidFill>
                  <a:srgbClr val="545454"/>
                </a:solidFill>
                <a:latin typeface="宋体"/>
                <a:cs typeface="宋体"/>
              </a:rPr>
              <a:t>and</a:t>
            </a:r>
            <a:r>
              <a:rPr dirty="0" sz="950" spc="25">
                <a:solidFill>
                  <a:srgbClr val="545454"/>
                </a:solidFill>
                <a:latin typeface="宋体"/>
                <a:cs typeface="宋体"/>
              </a:rPr>
              <a:t> 运算符将返回 </a:t>
            </a:r>
            <a:r>
              <a:rPr dirty="0" sz="950" spc="45">
                <a:solidFill>
                  <a:srgbClr val="545454"/>
                </a:solidFill>
                <a:latin typeface="宋体"/>
                <a:cs typeface="宋体"/>
              </a:rPr>
              <a:t>True</a:t>
            </a:r>
            <a:r>
              <a:rPr dirty="0" sz="950" spc="25">
                <a:solidFill>
                  <a:srgbClr val="545454"/>
                </a:solidFill>
                <a:latin typeface="宋体"/>
                <a:cs typeface="宋体"/>
              </a:rPr>
              <a:t>。如果任何条件 为真，则</a:t>
            </a:r>
            <a:r>
              <a:rPr dirty="0" sz="950" spc="20">
                <a:solidFill>
                  <a:srgbClr val="545454"/>
                </a:solidFill>
                <a:latin typeface="宋体"/>
                <a:cs typeface="宋体"/>
              </a:rPr>
              <a:t> </a:t>
            </a:r>
            <a:r>
              <a:rPr dirty="0" sz="950" spc="45">
                <a:solidFill>
                  <a:srgbClr val="545454"/>
                </a:solidFill>
                <a:latin typeface="宋体"/>
                <a:cs typeface="宋体"/>
              </a:rPr>
              <a:t>or</a:t>
            </a:r>
            <a:r>
              <a:rPr dirty="0" sz="950" spc="20">
                <a:solidFill>
                  <a:srgbClr val="545454"/>
                </a:solidFill>
                <a:latin typeface="宋体"/>
                <a:cs typeface="宋体"/>
              </a:rPr>
              <a:t> </a:t>
            </a:r>
            <a:r>
              <a:rPr dirty="0" sz="950" spc="25">
                <a:solidFill>
                  <a:srgbClr val="545454"/>
                </a:solidFill>
                <a:latin typeface="宋体"/>
                <a:cs typeface="宋体"/>
              </a:rPr>
              <a:t>运算符返回</a:t>
            </a:r>
            <a:r>
              <a:rPr dirty="0" sz="950" spc="20">
                <a:solidFill>
                  <a:srgbClr val="545454"/>
                </a:solidFill>
                <a:latin typeface="宋体"/>
                <a:cs typeface="宋体"/>
              </a:rPr>
              <a:t> </a:t>
            </a:r>
            <a:r>
              <a:rPr dirty="0" sz="950" spc="45">
                <a:solidFill>
                  <a:srgbClr val="545454"/>
                </a:solidFill>
                <a:latin typeface="宋体"/>
                <a:cs typeface="宋体"/>
              </a:rPr>
              <a:t>True</a:t>
            </a:r>
            <a:r>
              <a:rPr dirty="0" sz="950" spc="25">
                <a:solidFill>
                  <a:srgbClr val="545454"/>
                </a:solidFill>
                <a:latin typeface="宋体"/>
                <a:cs typeface="宋体"/>
              </a:rPr>
              <a:t>。</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pPr>
            <a:r>
              <a:rPr dirty="0" sz="950" spc="25">
                <a:solidFill>
                  <a:srgbClr val="545454"/>
                </a:solidFill>
                <a:latin typeface="宋体"/>
                <a:cs typeface="宋体"/>
              </a:rPr>
              <a:t>使</a:t>
            </a:r>
            <a:r>
              <a:rPr dirty="0" sz="950" spc="240">
                <a:solidFill>
                  <a:srgbClr val="545454"/>
                </a:solidFill>
                <a:latin typeface="Microsoft JhengHei"/>
                <a:cs typeface="Microsoft JhengHei"/>
              </a:rPr>
              <a:t>⽤</a:t>
            </a:r>
            <a:r>
              <a:rPr dirty="0" sz="1100" spc="-80">
                <a:solidFill>
                  <a:srgbClr val="545454"/>
                </a:solidFill>
                <a:latin typeface="Lucida Sans"/>
                <a:cs typeface="Lucida Sans"/>
              </a:rPr>
              <a:t>and</a:t>
            </a:r>
            <a:r>
              <a:rPr dirty="0" sz="1100" spc="-220">
                <a:solidFill>
                  <a:srgbClr val="545454"/>
                </a:solidFill>
                <a:latin typeface="Lucida Sans"/>
                <a:cs typeface="Lucida Sans"/>
              </a:rPr>
              <a:t> </a:t>
            </a:r>
            <a:r>
              <a:rPr dirty="0" sz="950" spc="25">
                <a:solidFill>
                  <a:srgbClr val="545454"/>
                </a:solidFill>
                <a:latin typeface="Microsoft JhengHei"/>
                <a:cs typeface="Microsoft JhengHei"/>
              </a:rPr>
              <a:t>判断</a:t>
            </a:r>
            <a:r>
              <a:rPr dirty="0" sz="950" spc="25">
                <a:solidFill>
                  <a:srgbClr val="545454"/>
                </a:solidFill>
                <a:latin typeface="宋体"/>
                <a:cs typeface="宋体"/>
              </a:rPr>
              <a:t>多</a:t>
            </a:r>
            <a:r>
              <a:rPr dirty="0" sz="950" spc="25">
                <a:solidFill>
                  <a:srgbClr val="545454"/>
                </a:solidFill>
                <a:latin typeface="Microsoft JhengHei"/>
                <a:cs typeface="Microsoft JhengHei"/>
              </a:rPr>
              <a:t>个</a:t>
            </a:r>
            <a:r>
              <a:rPr dirty="0" sz="950" spc="25">
                <a:solidFill>
                  <a:srgbClr val="545454"/>
                </a:solidFill>
                <a:latin typeface="宋体"/>
                <a:cs typeface="宋体"/>
              </a:rPr>
              <a:t>条件</a:t>
            </a:r>
            <a:endParaRPr sz="950">
              <a:latin typeface="宋体"/>
              <a:cs typeface="宋体"/>
            </a:endParaRPr>
          </a:p>
        </p:txBody>
      </p:sp>
      <p:sp>
        <p:nvSpPr>
          <p:cNvPr id="8" name="object 8"/>
          <p:cNvSpPr txBox="1"/>
          <p:nvPr/>
        </p:nvSpPr>
        <p:spPr>
          <a:xfrm>
            <a:off x="965483" y="8700258"/>
            <a:ext cx="1195705"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使</a:t>
            </a:r>
            <a:r>
              <a:rPr dirty="0" sz="950" spc="240">
                <a:solidFill>
                  <a:srgbClr val="545454"/>
                </a:solidFill>
                <a:latin typeface="Microsoft JhengHei"/>
                <a:cs typeface="Microsoft JhengHei"/>
              </a:rPr>
              <a:t>⽤</a:t>
            </a:r>
            <a:r>
              <a:rPr dirty="0" sz="1100" spc="-80">
                <a:solidFill>
                  <a:srgbClr val="545454"/>
                </a:solidFill>
                <a:latin typeface="Lucida Sans"/>
                <a:cs typeface="Lucida Sans"/>
              </a:rPr>
              <a:t>or</a:t>
            </a:r>
            <a:r>
              <a:rPr dirty="0" sz="1100" spc="-225">
                <a:solidFill>
                  <a:srgbClr val="545454"/>
                </a:solidFill>
                <a:latin typeface="Lucida Sans"/>
                <a:cs typeface="Lucida Sans"/>
              </a:rPr>
              <a:t> </a:t>
            </a:r>
            <a:r>
              <a:rPr dirty="0" sz="950" spc="25">
                <a:solidFill>
                  <a:srgbClr val="545454"/>
                </a:solidFill>
                <a:latin typeface="Microsoft JhengHei"/>
                <a:cs typeface="Microsoft JhengHei"/>
              </a:rPr>
              <a:t>判断</a:t>
            </a:r>
            <a:r>
              <a:rPr dirty="0" sz="950" spc="25">
                <a:solidFill>
                  <a:srgbClr val="545454"/>
                </a:solidFill>
                <a:latin typeface="宋体"/>
                <a:cs typeface="宋体"/>
              </a:rPr>
              <a:t>多</a:t>
            </a:r>
            <a:r>
              <a:rPr dirty="0" sz="950" spc="25">
                <a:solidFill>
                  <a:srgbClr val="545454"/>
                </a:solidFill>
                <a:latin typeface="Microsoft JhengHei"/>
                <a:cs typeface="Microsoft JhengHei"/>
              </a:rPr>
              <a:t>个</a:t>
            </a:r>
            <a:r>
              <a:rPr dirty="0" sz="950" spc="25">
                <a:solidFill>
                  <a:srgbClr val="545454"/>
                </a:solidFill>
                <a:latin typeface="宋体"/>
                <a:cs typeface="宋体"/>
              </a:rPr>
              <a:t>条件</a:t>
            </a:r>
            <a:endParaRPr sz="950">
              <a:latin typeface="宋体"/>
              <a:cs typeface="宋体"/>
            </a:endParaRPr>
          </a:p>
        </p:txBody>
      </p:sp>
      <p:sp>
        <p:nvSpPr>
          <p:cNvPr id="9" name="object 9"/>
          <p:cNvSpPr txBox="1"/>
          <p:nvPr/>
        </p:nvSpPr>
        <p:spPr>
          <a:xfrm>
            <a:off x="978183" y="368299"/>
            <a:ext cx="5613400" cy="6102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5">
                <a:solidFill>
                  <a:srgbClr val="E8ECEC"/>
                </a:solidFill>
                <a:latin typeface="Arial"/>
                <a:cs typeface="Arial"/>
              </a:rPr>
              <a:t>&gt;&gt;&gt;  </a:t>
            </a:r>
            <a:r>
              <a:rPr dirty="0" sz="850" spc="95">
                <a:solidFill>
                  <a:srgbClr val="81B0FF"/>
                </a:solidFill>
                <a:latin typeface="Arial"/>
                <a:cs typeface="Arial"/>
              </a:rPr>
              <a:t>car </a:t>
            </a:r>
            <a:r>
              <a:rPr dirty="0" sz="850" spc="-5">
                <a:solidFill>
                  <a:srgbClr val="E8ECEC"/>
                </a:solidFill>
                <a:latin typeface="Arial"/>
                <a:cs typeface="Arial"/>
              </a:rPr>
              <a:t>= </a:t>
            </a:r>
            <a:r>
              <a:rPr dirty="0" sz="850" spc="130">
                <a:solidFill>
                  <a:srgbClr val="E8ECEC"/>
                </a:solidFill>
                <a:latin typeface="Arial"/>
                <a:cs typeface="Arial"/>
              </a:rPr>
              <a:t> </a:t>
            </a:r>
            <a:r>
              <a:rPr dirty="0" sz="850" spc="155">
                <a:solidFill>
                  <a:srgbClr val="C2E78C"/>
                </a:solidFill>
                <a:latin typeface="Arial"/>
                <a:cs typeface="Arial"/>
              </a:rPr>
              <a:t>'Audi'</a:t>
            </a:r>
            <a:endParaRPr sz="850">
              <a:latin typeface="Arial"/>
              <a:cs typeface="Arial"/>
            </a:endParaRPr>
          </a:p>
          <a:p>
            <a:pPr marL="149225" marR="3890645">
              <a:lnSpc>
                <a:spcPct val="117700"/>
              </a:lnSpc>
            </a:pPr>
            <a:r>
              <a:rPr dirty="0" sz="850" spc="-5">
                <a:solidFill>
                  <a:srgbClr val="E8ECEC"/>
                </a:solidFill>
                <a:latin typeface="Arial"/>
                <a:cs typeface="Arial"/>
              </a:rPr>
              <a:t>&gt;&gt;&gt; </a:t>
            </a:r>
            <a:r>
              <a:rPr dirty="0" sz="850" spc="125">
                <a:solidFill>
                  <a:srgbClr val="81B0FF"/>
                </a:solidFill>
                <a:latin typeface="Arial"/>
                <a:cs typeface="Arial"/>
              </a:rPr>
              <a:t>car</a:t>
            </a:r>
            <a:r>
              <a:rPr dirty="0" sz="850" spc="125">
                <a:solidFill>
                  <a:srgbClr val="E8ECEC"/>
                </a:solidFill>
                <a:latin typeface="Arial"/>
                <a:cs typeface="Arial"/>
              </a:rPr>
              <a:t>.</a:t>
            </a:r>
            <a:r>
              <a:rPr dirty="0" sz="850" spc="125">
                <a:solidFill>
                  <a:srgbClr val="80CBAE"/>
                </a:solidFill>
                <a:latin typeface="Arial"/>
                <a:cs typeface="Arial"/>
              </a:rPr>
              <a:t>lower</a:t>
            </a:r>
            <a:r>
              <a:rPr dirty="0" sz="850" spc="125">
                <a:solidFill>
                  <a:srgbClr val="E8ECEC"/>
                </a:solidFill>
                <a:latin typeface="Arial"/>
                <a:cs typeface="Arial"/>
              </a:rPr>
              <a:t>() </a:t>
            </a:r>
            <a:r>
              <a:rPr dirty="0" sz="850" spc="-5">
                <a:solidFill>
                  <a:srgbClr val="E8ECEC"/>
                </a:solidFill>
                <a:latin typeface="Arial"/>
                <a:cs typeface="Arial"/>
              </a:rPr>
              <a:t>== </a:t>
            </a:r>
            <a:r>
              <a:rPr dirty="0" sz="850" spc="170">
                <a:solidFill>
                  <a:srgbClr val="C2E78C"/>
                </a:solidFill>
                <a:latin typeface="Arial"/>
                <a:cs typeface="Arial"/>
              </a:rPr>
              <a:t>'audi'  </a:t>
            </a:r>
            <a:r>
              <a:rPr dirty="0" sz="850" spc="55">
                <a:solidFill>
                  <a:srgbClr val="C791E9"/>
                </a:solidFill>
                <a:latin typeface="Arial"/>
                <a:cs typeface="Arial"/>
              </a:rPr>
              <a:t>True</a:t>
            </a:r>
            <a:endParaRPr sz="850">
              <a:latin typeface="Arial"/>
              <a:cs typeface="Arial"/>
            </a:endParaRPr>
          </a:p>
        </p:txBody>
      </p:sp>
      <p:sp>
        <p:nvSpPr>
          <p:cNvPr id="10" name="object 10"/>
          <p:cNvSpPr txBox="1"/>
          <p:nvPr/>
        </p:nvSpPr>
        <p:spPr>
          <a:xfrm>
            <a:off x="978183" y="1435595"/>
            <a:ext cx="5613400" cy="6197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5">
                <a:solidFill>
                  <a:srgbClr val="E8ECEC"/>
                </a:solidFill>
                <a:latin typeface="Arial"/>
                <a:cs typeface="Arial"/>
              </a:rPr>
              <a:t>&gt;&gt;&gt;  </a:t>
            </a:r>
            <a:r>
              <a:rPr dirty="0" sz="850" spc="90">
                <a:solidFill>
                  <a:srgbClr val="81B0FF"/>
                </a:solidFill>
                <a:latin typeface="Arial"/>
                <a:cs typeface="Arial"/>
              </a:rPr>
              <a:t>topping  </a:t>
            </a:r>
            <a:r>
              <a:rPr dirty="0" sz="850" spc="-5">
                <a:solidFill>
                  <a:srgbClr val="E8ECEC"/>
                </a:solidFill>
                <a:latin typeface="Arial"/>
                <a:cs typeface="Arial"/>
              </a:rPr>
              <a:t>=</a:t>
            </a:r>
            <a:r>
              <a:rPr dirty="0" sz="850" spc="110">
                <a:solidFill>
                  <a:srgbClr val="E8ECEC"/>
                </a:solidFill>
                <a:latin typeface="Arial"/>
                <a:cs typeface="Arial"/>
              </a:rPr>
              <a:t> </a:t>
            </a:r>
            <a:r>
              <a:rPr dirty="0" sz="850" spc="55">
                <a:solidFill>
                  <a:srgbClr val="C2E78C"/>
                </a:solidFill>
                <a:latin typeface="Arial"/>
                <a:cs typeface="Arial"/>
              </a:rPr>
              <a:t>'mushrooms'</a:t>
            </a:r>
            <a:endParaRPr sz="850">
              <a:latin typeface="Arial"/>
              <a:cs typeface="Arial"/>
            </a:endParaRPr>
          </a:p>
          <a:p>
            <a:pPr marL="149225" marR="3827779">
              <a:lnSpc>
                <a:spcPct val="117700"/>
              </a:lnSpc>
            </a:pPr>
            <a:r>
              <a:rPr dirty="0" sz="850" spc="-5">
                <a:solidFill>
                  <a:srgbClr val="E8ECEC"/>
                </a:solidFill>
                <a:latin typeface="Arial"/>
                <a:cs typeface="Arial"/>
              </a:rPr>
              <a:t>&gt;&gt;&gt; </a:t>
            </a:r>
            <a:r>
              <a:rPr dirty="0" sz="850" spc="90">
                <a:solidFill>
                  <a:srgbClr val="81B0FF"/>
                </a:solidFill>
                <a:latin typeface="Arial"/>
                <a:cs typeface="Arial"/>
              </a:rPr>
              <a:t>topping </a:t>
            </a:r>
            <a:r>
              <a:rPr dirty="0" sz="850" spc="120">
                <a:solidFill>
                  <a:srgbClr val="E8ECEC"/>
                </a:solidFill>
                <a:latin typeface="Arial"/>
                <a:cs typeface="Arial"/>
              </a:rPr>
              <a:t>!= </a:t>
            </a:r>
            <a:r>
              <a:rPr dirty="0" sz="850" spc="114">
                <a:solidFill>
                  <a:srgbClr val="C2E78C"/>
                </a:solidFill>
                <a:latin typeface="Arial"/>
                <a:cs typeface="Arial"/>
              </a:rPr>
              <a:t>'anchovies'  </a:t>
            </a:r>
            <a:r>
              <a:rPr dirty="0" sz="850" spc="55">
                <a:solidFill>
                  <a:srgbClr val="C791E9"/>
                </a:solidFill>
                <a:latin typeface="Arial"/>
                <a:cs typeface="Arial"/>
              </a:rPr>
              <a:t>True</a:t>
            </a:r>
            <a:endParaRPr sz="850">
              <a:latin typeface="Arial"/>
              <a:cs typeface="Arial"/>
            </a:endParaRPr>
          </a:p>
        </p:txBody>
      </p:sp>
      <p:sp>
        <p:nvSpPr>
          <p:cNvPr id="11" name="object 11"/>
          <p:cNvSpPr txBox="1"/>
          <p:nvPr/>
        </p:nvSpPr>
        <p:spPr>
          <a:xfrm>
            <a:off x="978183" y="3160421"/>
            <a:ext cx="5613400" cy="9150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5">
                <a:solidFill>
                  <a:srgbClr val="E8ECEC"/>
                </a:solidFill>
                <a:latin typeface="Arial"/>
                <a:cs typeface="Arial"/>
              </a:rPr>
              <a:t>&gt;&gt;&gt;  </a:t>
            </a:r>
            <a:r>
              <a:rPr dirty="0" sz="850" spc="20">
                <a:solidFill>
                  <a:srgbClr val="81B0FF"/>
                </a:solidFill>
                <a:latin typeface="Arial"/>
                <a:cs typeface="Arial"/>
              </a:rPr>
              <a:t>age  </a:t>
            </a:r>
            <a:r>
              <a:rPr dirty="0" sz="850" spc="-5">
                <a:solidFill>
                  <a:srgbClr val="E8ECEC"/>
                </a:solidFill>
                <a:latin typeface="Arial"/>
                <a:cs typeface="Arial"/>
              </a:rPr>
              <a:t>=</a:t>
            </a:r>
            <a:r>
              <a:rPr dirty="0" sz="850" spc="165">
                <a:solidFill>
                  <a:srgbClr val="E8ECEC"/>
                </a:solidFill>
                <a:latin typeface="Arial"/>
                <a:cs typeface="Arial"/>
              </a:rPr>
              <a:t> </a:t>
            </a:r>
            <a:r>
              <a:rPr dirty="0" sz="850" spc="20">
                <a:solidFill>
                  <a:srgbClr val="F67569"/>
                </a:solidFill>
                <a:latin typeface="Arial"/>
                <a:cs typeface="Arial"/>
              </a:rPr>
              <a:t>18</a:t>
            </a:r>
            <a:endParaRPr sz="850">
              <a:latin typeface="Arial"/>
              <a:cs typeface="Arial"/>
            </a:endParaRPr>
          </a:p>
          <a:p>
            <a:pPr marL="149225" marR="4641850">
              <a:lnSpc>
                <a:spcPct val="117700"/>
              </a:lnSpc>
            </a:pPr>
            <a:r>
              <a:rPr dirty="0" sz="850" spc="-5">
                <a:solidFill>
                  <a:srgbClr val="E8ECEC"/>
                </a:solidFill>
                <a:latin typeface="Arial"/>
                <a:cs typeface="Arial"/>
              </a:rPr>
              <a:t>&gt;&gt;&gt; </a:t>
            </a:r>
            <a:r>
              <a:rPr dirty="0" sz="850" spc="20">
                <a:solidFill>
                  <a:srgbClr val="81B0FF"/>
                </a:solidFill>
                <a:latin typeface="Arial"/>
                <a:cs typeface="Arial"/>
              </a:rPr>
              <a:t>age </a:t>
            </a:r>
            <a:r>
              <a:rPr dirty="0" sz="850" spc="-5">
                <a:solidFill>
                  <a:srgbClr val="E8ECEC"/>
                </a:solidFill>
                <a:latin typeface="Arial"/>
                <a:cs typeface="Arial"/>
              </a:rPr>
              <a:t>== </a:t>
            </a:r>
            <a:r>
              <a:rPr dirty="0" sz="850" spc="20">
                <a:solidFill>
                  <a:srgbClr val="F67569"/>
                </a:solidFill>
                <a:latin typeface="Arial"/>
                <a:cs typeface="Arial"/>
              </a:rPr>
              <a:t>18  </a:t>
            </a:r>
            <a:r>
              <a:rPr dirty="0" sz="850" spc="55">
                <a:solidFill>
                  <a:srgbClr val="C791E9"/>
                </a:solidFill>
                <a:latin typeface="Arial"/>
                <a:cs typeface="Arial"/>
              </a:rPr>
              <a:t>True</a:t>
            </a:r>
            <a:endParaRPr sz="850">
              <a:latin typeface="Arial"/>
              <a:cs typeface="Arial"/>
            </a:endParaRPr>
          </a:p>
          <a:p>
            <a:pPr marL="149225" marR="4641850">
              <a:lnSpc>
                <a:spcPct val="117700"/>
              </a:lnSpc>
            </a:pPr>
            <a:r>
              <a:rPr dirty="0" sz="850" spc="-5">
                <a:solidFill>
                  <a:srgbClr val="E8ECEC"/>
                </a:solidFill>
                <a:latin typeface="Arial"/>
                <a:cs typeface="Arial"/>
              </a:rPr>
              <a:t>&gt;&gt;&gt; </a:t>
            </a:r>
            <a:r>
              <a:rPr dirty="0" sz="850" spc="20">
                <a:solidFill>
                  <a:srgbClr val="81B0FF"/>
                </a:solidFill>
                <a:latin typeface="Arial"/>
                <a:cs typeface="Arial"/>
              </a:rPr>
              <a:t>age </a:t>
            </a:r>
            <a:r>
              <a:rPr dirty="0" sz="850" spc="120">
                <a:solidFill>
                  <a:srgbClr val="E8ECEC"/>
                </a:solidFill>
                <a:latin typeface="Arial"/>
                <a:cs typeface="Arial"/>
              </a:rPr>
              <a:t>!= </a:t>
            </a:r>
            <a:r>
              <a:rPr dirty="0" sz="850" spc="20">
                <a:solidFill>
                  <a:srgbClr val="F67569"/>
                </a:solidFill>
                <a:latin typeface="Arial"/>
                <a:cs typeface="Arial"/>
              </a:rPr>
              <a:t>18  </a:t>
            </a:r>
            <a:r>
              <a:rPr dirty="0" sz="850" spc="75">
                <a:solidFill>
                  <a:srgbClr val="C791E9"/>
                </a:solidFill>
                <a:latin typeface="Arial"/>
                <a:cs typeface="Arial"/>
              </a:rPr>
              <a:t>False</a:t>
            </a:r>
            <a:endParaRPr sz="850">
              <a:latin typeface="Arial"/>
              <a:cs typeface="Arial"/>
            </a:endParaRPr>
          </a:p>
        </p:txBody>
      </p:sp>
      <p:sp>
        <p:nvSpPr>
          <p:cNvPr id="12" name="object 12"/>
          <p:cNvSpPr txBox="1"/>
          <p:nvPr/>
        </p:nvSpPr>
        <p:spPr>
          <a:xfrm>
            <a:off x="978183" y="4532659"/>
            <a:ext cx="5613400" cy="1534795"/>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5">
                <a:solidFill>
                  <a:srgbClr val="E8ECEC"/>
                </a:solidFill>
                <a:latin typeface="Arial"/>
                <a:cs typeface="Arial"/>
              </a:rPr>
              <a:t>&gt;&gt;&gt;  </a:t>
            </a:r>
            <a:r>
              <a:rPr dirty="0" sz="850" spc="20">
                <a:solidFill>
                  <a:srgbClr val="81B0FF"/>
                </a:solidFill>
                <a:latin typeface="Arial"/>
                <a:cs typeface="Arial"/>
              </a:rPr>
              <a:t>age  </a:t>
            </a:r>
            <a:r>
              <a:rPr dirty="0" sz="850" spc="-5">
                <a:solidFill>
                  <a:srgbClr val="E8ECEC"/>
                </a:solidFill>
                <a:latin typeface="Arial"/>
                <a:cs typeface="Arial"/>
              </a:rPr>
              <a:t>=</a:t>
            </a:r>
            <a:r>
              <a:rPr dirty="0" sz="850" spc="165">
                <a:solidFill>
                  <a:srgbClr val="E8ECEC"/>
                </a:solidFill>
                <a:latin typeface="Arial"/>
                <a:cs typeface="Arial"/>
              </a:rPr>
              <a:t> </a:t>
            </a:r>
            <a:r>
              <a:rPr dirty="0" sz="850" spc="20">
                <a:solidFill>
                  <a:srgbClr val="F67569"/>
                </a:solidFill>
                <a:latin typeface="Arial"/>
                <a:cs typeface="Arial"/>
              </a:rPr>
              <a:t>19</a:t>
            </a:r>
            <a:endParaRPr sz="850">
              <a:latin typeface="Arial"/>
              <a:cs typeface="Arial"/>
            </a:endParaRPr>
          </a:p>
          <a:p>
            <a:pPr marL="149225" marR="4704715">
              <a:lnSpc>
                <a:spcPct val="117700"/>
              </a:lnSpc>
            </a:pPr>
            <a:r>
              <a:rPr dirty="0" sz="850" spc="-5">
                <a:solidFill>
                  <a:srgbClr val="E8ECEC"/>
                </a:solidFill>
                <a:latin typeface="Arial"/>
                <a:cs typeface="Arial"/>
              </a:rPr>
              <a:t>&gt;&gt;&gt; </a:t>
            </a:r>
            <a:r>
              <a:rPr dirty="0" sz="850" spc="20">
                <a:solidFill>
                  <a:srgbClr val="81B0FF"/>
                </a:solidFill>
                <a:latin typeface="Arial"/>
                <a:cs typeface="Arial"/>
              </a:rPr>
              <a:t>age </a:t>
            </a:r>
            <a:r>
              <a:rPr dirty="0" sz="850" spc="-5">
                <a:solidFill>
                  <a:srgbClr val="E8ECEC"/>
                </a:solidFill>
                <a:latin typeface="Arial"/>
                <a:cs typeface="Arial"/>
              </a:rPr>
              <a:t>&lt; </a:t>
            </a:r>
            <a:r>
              <a:rPr dirty="0" sz="850" spc="20">
                <a:solidFill>
                  <a:srgbClr val="F67569"/>
                </a:solidFill>
                <a:latin typeface="Arial"/>
                <a:cs typeface="Arial"/>
              </a:rPr>
              <a:t>21  </a:t>
            </a:r>
            <a:r>
              <a:rPr dirty="0" sz="850" spc="55">
                <a:solidFill>
                  <a:srgbClr val="C791E9"/>
                </a:solidFill>
                <a:latin typeface="Arial"/>
                <a:cs typeface="Arial"/>
              </a:rPr>
              <a:t>True</a:t>
            </a:r>
            <a:endParaRPr sz="850">
              <a:latin typeface="Arial"/>
              <a:cs typeface="Arial"/>
            </a:endParaRPr>
          </a:p>
          <a:p>
            <a:pPr marL="149225" marR="4641850">
              <a:lnSpc>
                <a:spcPct val="117700"/>
              </a:lnSpc>
            </a:pPr>
            <a:r>
              <a:rPr dirty="0" sz="850" spc="-5">
                <a:solidFill>
                  <a:srgbClr val="E8ECEC"/>
                </a:solidFill>
                <a:latin typeface="Arial"/>
                <a:cs typeface="Arial"/>
              </a:rPr>
              <a:t>&gt;&gt;&gt; </a:t>
            </a:r>
            <a:r>
              <a:rPr dirty="0" sz="850" spc="20">
                <a:solidFill>
                  <a:srgbClr val="81B0FF"/>
                </a:solidFill>
                <a:latin typeface="Arial"/>
                <a:cs typeface="Arial"/>
              </a:rPr>
              <a:t>age </a:t>
            </a:r>
            <a:r>
              <a:rPr dirty="0" sz="850" spc="-10">
                <a:solidFill>
                  <a:srgbClr val="E8ECEC"/>
                </a:solidFill>
                <a:latin typeface="Arial"/>
                <a:cs typeface="Arial"/>
              </a:rPr>
              <a:t>&lt;= </a:t>
            </a:r>
            <a:r>
              <a:rPr dirty="0" sz="850" spc="20">
                <a:solidFill>
                  <a:srgbClr val="F67569"/>
                </a:solidFill>
                <a:latin typeface="Arial"/>
                <a:cs typeface="Arial"/>
              </a:rPr>
              <a:t>21  </a:t>
            </a:r>
            <a:r>
              <a:rPr dirty="0" sz="850" spc="55">
                <a:solidFill>
                  <a:srgbClr val="C791E9"/>
                </a:solidFill>
                <a:latin typeface="Arial"/>
                <a:cs typeface="Arial"/>
              </a:rPr>
              <a:t>True</a:t>
            </a:r>
            <a:endParaRPr sz="850">
              <a:latin typeface="Arial"/>
              <a:cs typeface="Arial"/>
            </a:endParaRPr>
          </a:p>
          <a:p>
            <a:pPr marL="149225" marR="4704715">
              <a:lnSpc>
                <a:spcPct val="117700"/>
              </a:lnSpc>
            </a:pPr>
            <a:r>
              <a:rPr dirty="0" sz="850" spc="-5">
                <a:solidFill>
                  <a:srgbClr val="E8ECEC"/>
                </a:solidFill>
                <a:latin typeface="Arial"/>
                <a:cs typeface="Arial"/>
              </a:rPr>
              <a:t>&gt;&gt;&gt; </a:t>
            </a:r>
            <a:r>
              <a:rPr dirty="0" sz="850" spc="20">
                <a:solidFill>
                  <a:srgbClr val="81B0FF"/>
                </a:solidFill>
                <a:latin typeface="Arial"/>
                <a:cs typeface="Arial"/>
              </a:rPr>
              <a:t>age </a:t>
            </a:r>
            <a:r>
              <a:rPr dirty="0" sz="850" spc="-5">
                <a:solidFill>
                  <a:srgbClr val="E8ECEC"/>
                </a:solidFill>
                <a:latin typeface="Arial"/>
                <a:cs typeface="Arial"/>
              </a:rPr>
              <a:t>&gt; </a:t>
            </a:r>
            <a:r>
              <a:rPr dirty="0" sz="850" spc="20">
                <a:solidFill>
                  <a:srgbClr val="F67569"/>
                </a:solidFill>
                <a:latin typeface="Arial"/>
                <a:cs typeface="Arial"/>
              </a:rPr>
              <a:t>21  </a:t>
            </a:r>
            <a:r>
              <a:rPr dirty="0" sz="850" spc="75">
                <a:solidFill>
                  <a:srgbClr val="C791E9"/>
                </a:solidFill>
                <a:latin typeface="Arial"/>
                <a:cs typeface="Arial"/>
              </a:rPr>
              <a:t>False</a:t>
            </a:r>
            <a:endParaRPr sz="850">
              <a:latin typeface="Arial"/>
              <a:cs typeface="Arial"/>
            </a:endParaRPr>
          </a:p>
          <a:p>
            <a:pPr marL="149225" marR="4641850">
              <a:lnSpc>
                <a:spcPct val="117700"/>
              </a:lnSpc>
            </a:pPr>
            <a:r>
              <a:rPr dirty="0" sz="850" spc="-5">
                <a:solidFill>
                  <a:srgbClr val="E8ECEC"/>
                </a:solidFill>
                <a:latin typeface="Arial"/>
                <a:cs typeface="Arial"/>
              </a:rPr>
              <a:t>&gt;&gt;&gt; </a:t>
            </a:r>
            <a:r>
              <a:rPr dirty="0" sz="850" spc="20">
                <a:solidFill>
                  <a:srgbClr val="81B0FF"/>
                </a:solidFill>
                <a:latin typeface="Arial"/>
                <a:cs typeface="Arial"/>
              </a:rPr>
              <a:t>age </a:t>
            </a:r>
            <a:r>
              <a:rPr dirty="0" sz="850" spc="-10">
                <a:solidFill>
                  <a:srgbClr val="E8ECEC"/>
                </a:solidFill>
                <a:latin typeface="Arial"/>
                <a:cs typeface="Arial"/>
              </a:rPr>
              <a:t>&gt;= </a:t>
            </a:r>
            <a:r>
              <a:rPr dirty="0" sz="850" spc="20">
                <a:solidFill>
                  <a:srgbClr val="F67569"/>
                </a:solidFill>
                <a:latin typeface="Arial"/>
                <a:cs typeface="Arial"/>
              </a:rPr>
              <a:t>21  </a:t>
            </a:r>
            <a:r>
              <a:rPr dirty="0" sz="850" spc="75">
                <a:solidFill>
                  <a:srgbClr val="C791E9"/>
                </a:solidFill>
                <a:latin typeface="Arial"/>
                <a:cs typeface="Arial"/>
              </a:rPr>
              <a:t>False</a:t>
            </a:r>
            <a:endParaRPr sz="850">
              <a:latin typeface="Arial"/>
              <a:cs typeface="Arial"/>
            </a:endParaRPr>
          </a:p>
        </p:txBody>
      </p:sp>
      <p:sp>
        <p:nvSpPr>
          <p:cNvPr id="13" name="object 13"/>
          <p:cNvSpPr txBox="1"/>
          <p:nvPr/>
        </p:nvSpPr>
        <p:spPr>
          <a:xfrm>
            <a:off x="978183" y="7343840"/>
            <a:ext cx="5613400" cy="12198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5">
                <a:solidFill>
                  <a:srgbClr val="E8ECEC"/>
                </a:solidFill>
                <a:latin typeface="Arial"/>
                <a:cs typeface="Arial"/>
              </a:rPr>
              <a:t>&gt;&gt;&gt;  </a:t>
            </a:r>
            <a:r>
              <a:rPr dirty="0" sz="850" spc="20">
                <a:solidFill>
                  <a:srgbClr val="81B0FF"/>
                </a:solidFill>
                <a:latin typeface="Arial"/>
                <a:cs typeface="Arial"/>
              </a:rPr>
              <a:t>age_0  </a:t>
            </a:r>
            <a:r>
              <a:rPr dirty="0" sz="850" spc="-5">
                <a:solidFill>
                  <a:srgbClr val="E8ECEC"/>
                </a:solidFill>
                <a:latin typeface="Arial"/>
                <a:cs typeface="Arial"/>
              </a:rPr>
              <a:t>=</a:t>
            </a:r>
            <a:r>
              <a:rPr dirty="0" sz="850" spc="165">
                <a:solidFill>
                  <a:srgbClr val="E8ECEC"/>
                </a:solidFill>
                <a:latin typeface="Arial"/>
                <a:cs typeface="Arial"/>
              </a:rPr>
              <a:t> </a:t>
            </a:r>
            <a:r>
              <a:rPr dirty="0" sz="850" spc="20">
                <a:solidFill>
                  <a:srgbClr val="F67569"/>
                </a:solidFill>
                <a:latin typeface="Arial"/>
                <a:cs typeface="Arial"/>
              </a:rPr>
              <a:t>22</a:t>
            </a:r>
            <a:endParaRPr sz="850">
              <a:latin typeface="Arial"/>
              <a:cs typeface="Arial"/>
            </a:endParaRPr>
          </a:p>
          <a:p>
            <a:pPr marL="149225">
              <a:lnSpc>
                <a:spcPct val="100000"/>
              </a:lnSpc>
              <a:spcBef>
                <a:spcPts val="180"/>
              </a:spcBef>
            </a:pPr>
            <a:r>
              <a:rPr dirty="0" sz="850" spc="-5">
                <a:solidFill>
                  <a:srgbClr val="E8ECEC"/>
                </a:solidFill>
                <a:latin typeface="Arial"/>
                <a:cs typeface="Arial"/>
              </a:rPr>
              <a:t>&gt;&gt;&gt;  </a:t>
            </a:r>
            <a:r>
              <a:rPr dirty="0" sz="850" spc="20">
                <a:solidFill>
                  <a:srgbClr val="81B0FF"/>
                </a:solidFill>
                <a:latin typeface="Arial"/>
                <a:cs typeface="Arial"/>
              </a:rPr>
              <a:t>age_1  </a:t>
            </a:r>
            <a:r>
              <a:rPr dirty="0" sz="850" spc="-5">
                <a:solidFill>
                  <a:srgbClr val="E8ECEC"/>
                </a:solidFill>
                <a:latin typeface="Arial"/>
                <a:cs typeface="Arial"/>
              </a:rPr>
              <a:t>=</a:t>
            </a:r>
            <a:r>
              <a:rPr dirty="0" sz="850" spc="165">
                <a:solidFill>
                  <a:srgbClr val="E8ECEC"/>
                </a:solidFill>
                <a:latin typeface="Arial"/>
                <a:cs typeface="Arial"/>
              </a:rPr>
              <a:t> </a:t>
            </a:r>
            <a:r>
              <a:rPr dirty="0" sz="850" spc="20">
                <a:solidFill>
                  <a:srgbClr val="F67569"/>
                </a:solidFill>
                <a:latin typeface="Arial"/>
                <a:cs typeface="Arial"/>
              </a:rPr>
              <a:t>18</a:t>
            </a:r>
            <a:endParaRPr sz="850">
              <a:latin typeface="Arial"/>
              <a:cs typeface="Arial"/>
            </a:endParaRPr>
          </a:p>
          <a:p>
            <a:pPr marL="149225" marR="3515995">
              <a:lnSpc>
                <a:spcPct val="117700"/>
              </a:lnSpc>
            </a:pPr>
            <a:r>
              <a:rPr dirty="0" sz="850" spc="-5">
                <a:solidFill>
                  <a:srgbClr val="E8ECEC"/>
                </a:solidFill>
                <a:latin typeface="Arial"/>
                <a:cs typeface="Arial"/>
              </a:rPr>
              <a:t>&gt;&gt;&gt; </a:t>
            </a:r>
            <a:r>
              <a:rPr dirty="0" sz="850" spc="20">
                <a:solidFill>
                  <a:srgbClr val="81B0FF"/>
                </a:solidFill>
                <a:latin typeface="Arial"/>
                <a:cs typeface="Arial"/>
              </a:rPr>
              <a:t>age_0 </a:t>
            </a:r>
            <a:r>
              <a:rPr dirty="0" sz="850" spc="-10">
                <a:solidFill>
                  <a:srgbClr val="E8ECEC"/>
                </a:solidFill>
                <a:latin typeface="Arial"/>
                <a:cs typeface="Arial"/>
              </a:rPr>
              <a:t>&gt;= </a:t>
            </a:r>
            <a:r>
              <a:rPr dirty="0" sz="850" spc="20">
                <a:solidFill>
                  <a:srgbClr val="F67569"/>
                </a:solidFill>
                <a:latin typeface="Arial"/>
                <a:cs typeface="Arial"/>
              </a:rPr>
              <a:t>21 </a:t>
            </a:r>
            <a:r>
              <a:rPr dirty="0" sz="850" spc="20">
                <a:solidFill>
                  <a:srgbClr val="C791E9"/>
                </a:solidFill>
                <a:latin typeface="Arial"/>
                <a:cs typeface="Arial"/>
              </a:rPr>
              <a:t>and </a:t>
            </a:r>
            <a:r>
              <a:rPr dirty="0" sz="850" spc="20">
                <a:solidFill>
                  <a:srgbClr val="81B0FF"/>
                </a:solidFill>
                <a:latin typeface="Arial"/>
                <a:cs typeface="Arial"/>
              </a:rPr>
              <a:t>age_1 </a:t>
            </a:r>
            <a:r>
              <a:rPr dirty="0" sz="850" spc="-10">
                <a:solidFill>
                  <a:srgbClr val="E8ECEC"/>
                </a:solidFill>
                <a:latin typeface="Arial"/>
                <a:cs typeface="Arial"/>
              </a:rPr>
              <a:t>&gt;= </a:t>
            </a:r>
            <a:r>
              <a:rPr dirty="0" sz="850" spc="20">
                <a:solidFill>
                  <a:srgbClr val="F67569"/>
                </a:solidFill>
                <a:latin typeface="Arial"/>
                <a:cs typeface="Arial"/>
              </a:rPr>
              <a:t>21  </a:t>
            </a:r>
            <a:r>
              <a:rPr dirty="0" sz="850" spc="75">
                <a:solidFill>
                  <a:srgbClr val="C791E9"/>
                </a:solidFill>
                <a:latin typeface="Arial"/>
                <a:cs typeface="Arial"/>
              </a:rPr>
              <a:t>False</a:t>
            </a:r>
            <a:endParaRPr sz="850">
              <a:latin typeface="Arial"/>
              <a:cs typeface="Arial"/>
            </a:endParaRPr>
          </a:p>
          <a:p>
            <a:pPr marL="149225">
              <a:lnSpc>
                <a:spcPct val="100000"/>
              </a:lnSpc>
              <a:spcBef>
                <a:spcPts val="180"/>
              </a:spcBef>
            </a:pPr>
            <a:r>
              <a:rPr dirty="0" sz="850" spc="-5">
                <a:solidFill>
                  <a:srgbClr val="E8ECEC"/>
                </a:solidFill>
                <a:latin typeface="Arial"/>
                <a:cs typeface="Arial"/>
              </a:rPr>
              <a:t>&gt;&gt;&gt;  </a:t>
            </a:r>
            <a:r>
              <a:rPr dirty="0" sz="850" spc="20">
                <a:solidFill>
                  <a:srgbClr val="81B0FF"/>
                </a:solidFill>
                <a:latin typeface="Arial"/>
                <a:cs typeface="Arial"/>
              </a:rPr>
              <a:t>age_1  </a:t>
            </a:r>
            <a:r>
              <a:rPr dirty="0" sz="850" spc="-5">
                <a:solidFill>
                  <a:srgbClr val="E8ECEC"/>
                </a:solidFill>
                <a:latin typeface="Arial"/>
                <a:cs typeface="Arial"/>
              </a:rPr>
              <a:t>=</a:t>
            </a:r>
            <a:r>
              <a:rPr dirty="0" sz="850" spc="165">
                <a:solidFill>
                  <a:srgbClr val="E8ECEC"/>
                </a:solidFill>
                <a:latin typeface="Arial"/>
                <a:cs typeface="Arial"/>
              </a:rPr>
              <a:t> </a:t>
            </a:r>
            <a:r>
              <a:rPr dirty="0" sz="850" spc="20">
                <a:solidFill>
                  <a:srgbClr val="F67569"/>
                </a:solidFill>
                <a:latin typeface="Arial"/>
                <a:cs typeface="Arial"/>
              </a:rPr>
              <a:t>23</a:t>
            </a:r>
            <a:endParaRPr sz="850">
              <a:latin typeface="Arial"/>
              <a:cs typeface="Arial"/>
            </a:endParaRPr>
          </a:p>
          <a:p>
            <a:pPr marL="149225" marR="3515995">
              <a:lnSpc>
                <a:spcPct val="117700"/>
              </a:lnSpc>
            </a:pPr>
            <a:r>
              <a:rPr dirty="0" sz="850" spc="-5">
                <a:solidFill>
                  <a:srgbClr val="E8ECEC"/>
                </a:solidFill>
                <a:latin typeface="Arial"/>
                <a:cs typeface="Arial"/>
              </a:rPr>
              <a:t>&gt;&gt;&gt; </a:t>
            </a:r>
            <a:r>
              <a:rPr dirty="0" sz="850" spc="20">
                <a:solidFill>
                  <a:srgbClr val="81B0FF"/>
                </a:solidFill>
                <a:latin typeface="Arial"/>
                <a:cs typeface="Arial"/>
              </a:rPr>
              <a:t>age_0 </a:t>
            </a:r>
            <a:r>
              <a:rPr dirty="0" sz="850" spc="-10">
                <a:solidFill>
                  <a:srgbClr val="E8ECEC"/>
                </a:solidFill>
                <a:latin typeface="Arial"/>
                <a:cs typeface="Arial"/>
              </a:rPr>
              <a:t>&gt;= </a:t>
            </a:r>
            <a:r>
              <a:rPr dirty="0" sz="850" spc="20">
                <a:solidFill>
                  <a:srgbClr val="F67569"/>
                </a:solidFill>
                <a:latin typeface="Arial"/>
                <a:cs typeface="Arial"/>
              </a:rPr>
              <a:t>21 </a:t>
            </a:r>
            <a:r>
              <a:rPr dirty="0" sz="850" spc="20">
                <a:solidFill>
                  <a:srgbClr val="C791E9"/>
                </a:solidFill>
                <a:latin typeface="Arial"/>
                <a:cs typeface="Arial"/>
              </a:rPr>
              <a:t>and </a:t>
            </a:r>
            <a:r>
              <a:rPr dirty="0" sz="850" spc="20">
                <a:solidFill>
                  <a:srgbClr val="81B0FF"/>
                </a:solidFill>
                <a:latin typeface="Arial"/>
                <a:cs typeface="Arial"/>
              </a:rPr>
              <a:t>age_1 </a:t>
            </a:r>
            <a:r>
              <a:rPr dirty="0" sz="850" spc="-10">
                <a:solidFill>
                  <a:srgbClr val="E8ECEC"/>
                </a:solidFill>
                <a:latin typeface="Arial"/>
                <a:cs typeface="Arial"/>
              </a:rPr>
              <a:t>&gt;= </a:t>
            </a:r>
            <a:r>
              <a:rPr dirty="0" sz="850" spc="20">
                <a:solidFill>
                  <a:srgbClr val="F67569"/>
                </a:solidFill>
                <a:latin typeface="Arial"/>
                <a:cs typeface="Arial"/>
              </a:rPr>
              <a:t>21  </a:t>
            </a:r>
            <a:r>
              <a:rPr dirty="0" sz="850" spc="55">
                <a:solidFill>
                  <a:srgbClr val="C791E9"/>
                </a:solidFill>
                <a:latin typeface="Arial"/>
                <a:cs typeface="Arial"/>
              </a:rPr>
              <a:t>True</a:t>
            </a:r>
            <a:endParaRPr sz="850">
              <a:latin typeface="Arial"/>
              <a:cs typeface="Arial"/>
            </a:endParaRPr>
          </a:p>
        </p:txBody>
      </p:sp>
      <p:sp>
        <p:nvSpPr>
          <p:cNvPr id="14" name="object 14"/>
          <p:cNvSpPr txBox="1"/>
          <p:nvPr/>
        </p:nvSpPr>
        <p:spPr>
          <a:xfrm>
            <a:off x="978183" y="9021019"/>
            <a:ext cx="5613400" cy="122936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5">
                <a:solidFill>
                  <a:srgbClr val="E8ECEC"/>
                </a:solidFill>
                <a:latin typeface="Arial"/>
                <a:cs typeface="Arial"/>
              </a:rPr>
              <a:t>&gt;&gt;&gt;  </a:t>
            </a:r>
            <a:r>
              <a:rPr dirty="0" sz="850" spc="20">
                <a:solidFill>
                  <a:srgbClr val="81B0FF"/>
                </a:solidFill>
                <a:latin typeface="Arial"/>
                <a:cs typeface="Arial"/>
              </a:rPr>
              <a:t>age_0  </a:t>
            </a:r>
            <a:r>
              <a:rPr dirty="0" sz="850" spc="-5">
                <a:solidFill>
                  <a:srgbClr val="E8ECEC"/>
                </a:solidFill>
                <a:latin typeface="Arial"/>
                <a:cs typeface="Arial"/>
              </a:rPr>
              <a:t>=</a:t>
            </a:r>
            <a:r>
              <a:rPr dirty="0" sz="850" spc="165">
                <a:solidFill>
                  <a:srgbClr val="E8ECEC"/>
                </a:solidFill>
                <a:latin typeface="Arial"/>
                <a:cs typeface="Arial"/>
              </a:rPr>
              <a:t> </a:t>
            </a:r>
            <a:r>
              <a:rPr dirty="0" sz="850" spc="20">
                <a:solidFill>
                  <a:srgbClr val="F67569"/>
                </a:solidFill>
                <a:latin typeface="Arial"/>
                <a:cs typeface="Arial"/>
              </a:rPr>
              <a:t>22</a:t>
            </a:r>
            <a:endParaRPr sz="850">
              <a:latin typeface="Arial"/>
              <a:cs typeface="Arial"/>
            </a:endParaRPr>
          </a:p>
          <a:p>
            <a:pPr marL="149225">
              <a:lnSpc>
                <a:spcPct val="100000"/>
              </a:lnSpc>
              <a:spcBef>
                <a:spcPts val="180"/>
              </a:spcBef>
            </a:pPr>
            <a:r>
              <a:rPr dirty="0" sz="850" spc="-5">
                <a:solidFill>
                  <a:srgbClr val="E8ECEC"/>
                </a:solidFill>
                <a:latin typeface="Arial"/>
                <a:cs typeface="Arial"/>
              </a:rPr>
              <a:t>&gt;&gt;&gt;  </a:t>
            </a:r>
            <a:r>
              <a:rPr dirty="0" sz="850" spc="20">
                <a:solidFill>
                  <a:srgbClr val="81B0FF"/>
                </a:solidFill>
                <a:latin typeface="Arial"/>
                <a:cs typeface="Arial"/>
              </a:rPr>
              <a:t>age_1  </a:t>
            </a:r>
            <a:r>
              <a:rPr dirty="0" sz="850" spc="-5">
                <a:solidFill>
                  <a:srgbClr val="E8ECEC"/>
                </a:solidFill>
                <a:latin typeface="Arial"/>
                <a:cs typeface="Arial"/>
              </a:rPr>
              <a:t>=</a:t>
            </a:r>
            <a:r>
              <a:rPr dirty="0" sz="850" spc="165">
                <a:solidFill>
                  <a:srgbClr val="E8ECEC"/>
                </a:solidFill>
                <a:latin typeface="Arial"/>
                <a:cs typeface="Arial"/>
              </a:rPr>
              <a:t> </a:t>
            </a:r>
            <a:r>
              <a:rPr dirty="0" sz="850" spc="20">
                <a:solidFill>
                  <a:srgbClr val="F67569"/>
                </a:solidFill>
                <a:latin typeface="Arial"/>
                <a:cs typeface="Arial"/>
              </a:rPr>
              <a:t>18</a:t>
            </a:r>
            <a:endParaRPr sz="850">
              <a:latin typeface="Arial"/>
              <a:cs typeface="Arial"/>
            </a:endParaRPr>
          </a:p>
          <a:p>
            <a:pPr marL="149225" marR="3578225">
              <a:lnSpc>
                <a:spcPct val="117700"/>
              </a:lnSpc>
            </a:pPr>
            <a:r>
              <a:rPr dirty="0" sz="850" spc="-5">
                <a:solidFill>
                  <a:srgbClr val="E8ECEC"/>
                </a:solidFill>
                <a:latin typeface="Arial"/>
                <a:cs typeface="Arial"/>
              </a:rPr>
              <a:t>&gt;&gt;&gt; </a:t>
            </a:r>
            <a:r>
              <a:rPr dirty="0" sz="850" spc="20">
                <a:solidFill>
                  <a:srgbClr val="81B0FF"/>
                </a:solidFill>
                <a:latin typeface="Arial"/>
                <a:cs typeface="Arial"/>
              </a:rPr>
              <a:t>age_0 </a:t>
            </a:r>
            <a:r>
              <a:rPr dirty="0" sz="850" spc="-10">
                <a:solidFill>
                  <a:srgbClr val="E8ECEC"/>
                </a:solidFill>
                <a:latin typeface="Arial"/>
                <a:cs typeface="Arial"/>
              </a:rPr>
              <a:t>&gt;= </a:t>
            </a:r>
            <a:r>
              <a:rPr dirty="0" sz="850" spc="20">
                <a:solidFill>
                  <a:srgbClr val="F67569"/>
                </a:solidFill>
                <a:latin typeface="Arial"/>
                <a:cs typeface="Arial"/>
              </a:rPr>
              <a:t>21 </a:t>
            </a:r>
            <a:r>
              <a:rPr dirty="0" sz="850" spc="114">
                <a:solidFill>
                  <a:srgbClr val="C791E9"/>
                </a:solidFill>
                <a:latin typeface="Arial"/>
                <a:cs typeface="Arial"/>
              </a:rPr>
              <a:t>or </a:t>
            </a:r>
            <a:r>
              <a:rPr dirty="0" sz="850" spc="20">
                <a:solidFill>
                  <a:srgbClr val="81B0FF"/>
                </a:solidFill>
                <a:latin typeface="Arial"/>
                <a:cs typeface="Arial"/>
              </a:rPr>
              <a:t>age_1 </a:t>
            </a:r>
            <a:r>
              <a:rPr dirty="0" sz="850" spc="-10">
                <a:solidFill>
                  <a:srgbClr val="E8ECEC"/>
                </a:solidFill>
                <a:latin typeface="Arial"/>
                <a:cs typeface="Arial"/>
              </a:rPr>
              <a:t>&gt;= </a:t>
            </a:r>
            <a:r>
              <a:rPr dirty="0" sz="850" spc="20">
                <a:solidFill>
                  <a:srgbClr val="F67569"/>
                </a:solidFill>
                <a:latin typeface="Arial"/>
                <a:cs typeface="Arial"/>
              </a:rPr>
              <a:t>21  </a:t>
            </a:r>
            <a:r>
              <a:rPr dirty="0" sz="850" spc="55">
                <a:solidFill>
                  <a:srgbClr val="C791E9"/>
                </a:solidFill>
                <a:latin typeface="Arial"/>
                <a:cs typeface="Arial"/>
              </a:rPr>
              <a:t>True</a:t>
            </a:r>
            <a:endParaRPr sz="850">
              <a:latin typeface="Arial"/>
              <a:cs typeface="Arial"/>
            </a:endParaRPr>
          </a:p>
          <a:p>
            <a:pPr marL="149225">
              <a:lnSpc>
                <a:spcPct val="100000"/>
              </a:lnSpc>
              <a:spcBef>
                <a:spcPts val="180"/>
              </a:spcBef>
            </a:pPr>
            <a:r>
              <a:rPr dirty="0" sz="850" spc="-5">
                <a:solidFill>
                  <a:srgbClr val="E8ECEC"/>
                </a:solidFill>
                <a:latin typeface="Arial"/>
                <a:cs typeface="Arial"/>
              </a:rPr>
              <a:t>&gt;&gt;&gt;  </a:t>
            </a:r>
            <a:r>
              <a:rPr dirty="0" sz="850" spc="20">
                <a:solidFill>
                  <a:srgbClr val="81B0FF"/>
                </a:solidFill>
                <a:latin typeface="Arial"/>
                <a:cs typeface="Arial"/>
              </a:rPr>
              <a:t>age_0  </a:t>
            </a:r>
            <a:r>
              <a:rPr dirty="0" sz="850" spc="-5">
                <a:solidFill>
                  <a:srgbClr val="E8ECEC"/>
                </a:solidFill>
                <a:latin typeface="Arial"/>
                <a:cs typeface="Arial"/>
              </a:rPr>
              <a:t>=</a:t>
            </a:r>
            <a:r>
              <a:rPr dirty="0" sz="850" spc="165">
                <a:solidFill>
                  <a:srgbClr val="E8ECEC"/>
                </a:solidFill>
                <a:latin typeface="Arial"/>
                <a:cs typeface="Arial"/>
              </a:rPr>
              <a:t> </a:t>
            </a:r>
            <a:r>
              <a:rPr dirty="0" sz="850" spc="20">
                <a:solidFill>
                  <a:srgbClr val="F67569"/>
                </a:solidFill>
                <a:latin typeface="Arial"/>
                <a:cs typeface="Arial"/>
              </a:rPr>
              <a:t>18</a:t>
            </a:r>
            <a:endParaRPr sz="850">
              <a:latin typeface="Arial"/>
              <a:cs typeface="Arial"/>
            </a:endParaRPr>
          </a:p>
          <a:p>
            <a:pPr marL="149225" marR="3578225">
              <a:lnSpc>
                <a:spcPct val="117700"/>
              </a:lnSpc>
            </a:pPr>
            <a:r>
              <a:rPr dirty="0" sz="850" spc="-5">
                <a:solidFill>
                  <a:srgbClr val="E8ECEC"/>
                </a:solidFill>
                <a:latin typeface="Arial"/>
                <a:cs typeface="Arial"/>
              </a:rPr>
              <a:t>&gt;&gt;&gt; </a:t>
            </a:r>
            <a:r>
              <a:rPr dirty="0" sz="850" spc="20">
                <a:solidFill>
                  <a:srgbClr val="81B0FF"/>
                </a:solidFill>
                <a:latin typeface="Arial"/>
                <a:cs typeface="Arial"/>
              </a:rPr>
              <a:t>age_0 </a:t>
            </a:r>
            <a:r>
              <a:rPr dirty="0" sz="850" spc="-10">
                <a:solidFill>
                  <a:srgbClr val="E8ECEC"/>
                </a:solidFill>
                <a:latin typeface="Arial"/>
                <a:cs typeface="Arial"/>
              </a:rPr>
              <a:t>&gt;= </a:t>
            </a:r>
            <a:r>
              <a:rPr dirty="0" sz="850" spc="20">
                <a:solidFill>
                  <a:srgbClr val="F67569"/>
                </a:solidFill>
                <a:latin typeface="Arial"/>
                <a:cs typeface="Arial"/>
              </a:rPr>
              <a:t>21 </a:t>
            </a:r>
            <a:r>
              <a:rPr dirty="0" sz="850" spc="114">
                <a:solidFill>
                  <a:srgbClr val="C791E9"/>
                </a:solidFill>
                <a:latin typeface="Arial"/>
                <a:cs typeface="Arial"/>
              </a:rPr>
              <a:t>or </a:t>
            </a:r>
            <a:r>
              <a:rPr dirty="0" sz="850" spc="20">
                <a:solidFill>
                  <a:srgbClr val="81B0FF"/>
                </a:solidFill>
                <a:latin typeface="Arial"/>
                <a:cs typeface="Arial"/>
              </a:rPr>
              <a:t>age_1 </a:t>
            </a:r>
            <a:r>
              <a:rPr dirty="0" sz="850" spc="-10">
                <a:solidFill>
                  <a:srgbClr val="E8ECEC"/>
                </a:solidFill>
                <a:latin typeface="Arial"/>
                <a:cs typeface="Arial"/>
              </a:rPr>
              <a:t>&gt;= </a:t>
            </a:r>
            <a:r>
              <a:rPr dirty="0" sz="850" spc="20">
                <a:solidFill>
                  <a:srgbClr val="F67569"/>
                </a:solidFill>
                <a:latin typeface="Arial"/>
                <a:cs typeface="Arial"/>
              </a:rPr>
              <a:t>21  </a:t>
            </a:r>
            <a:r>
              <a:rPr dirty="0" sz="850" spc="75">
                <a:solidFill>
                  <a:srgbClr val="C791E9"/>
                </a:solidFill>
                <a:latin typeface="Arial"/>
                <a:cs typeface="Arial"/>
              </a:rPr>
              <a:t>False</a:t>
            </a:r>
            <a:endParaRPr sz="85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720886"/>
            <a:ext cx="0" cy="172085"/>
          </a:xfrm>
          <a:custGeom>
            <a:avLst/>
            <a:gdLst/>
            <a:ahLst/>
            <a:cxnLst/>
            <a:rect l="l" t="t" r="r" b="b"/>
            <a:pathLst>
              <a:path w="0" h="172084">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1002006" y="2283713"/>
            <a:ext cx="0" cy="343535"/>
          </a:xfrm>
          <a:custGeom>
            <a:avLst/>
            <a:gdLst/>
            <a:ahLst/>
            <a:cxnLst/>
            <a:rect l="l" t="t" r="r" b="b"/>
            <a:pathLst>
              <a:path w="0" h="343535">
                <a:moveTo>
                  <a:pt x="0" y="0"/>
                </a:moveTo>
                <a:lnTo>
                  <a:pt x="0" y="343059"/>
                </a:lnTo>
              </a:path>
            </a:pathLst>
          </a:custGeom>
          <a:ln w="47647">
            <a:solidFill>
              <a:srgbClr val="DDDDDD"/>
            </a:solidFill>
          </a:ln>
        </p:spPr>
        <p:txBody>
          <a:bodyPr wrap="square" lIns="0" tIns="0" rIns="0" bIns="0" rtlCol="0"/>
          <a:lstStyle/>
          <a:p/>
        </p:txBody>
      </p:sp>
      <p:sp>
        <p:nvSpPr>
          <p:cNvPr id="4" name="object 4"/>
          <p:cNvSpPr/>
          <p:nvPr/>
        </p:nvSpPr>
        <p:spPr>
          <a:xfrm>
            <a:off x="1002006" y="7534427"/>
            <a:ext cx="0" cy="172085"/>
          </a:xfrm>
          <a:custGeom>
            <a:avLst/>
            <a:gdLst/>
            <a:ahLst/>
            <a:cxnLst/>
            <a:rect l="l" t="t" r="r" b="b"/>
            <a:pathLst>
              <a:path w="0" h="172084">
                <a:moveTo>
                  <a:pt x="0" y="0"/>
                </a:moveTo>
                <a:lnTo>
                  <a:pt x="0" y="171529"/>
                </a:lnTo>
              </a:path>
            </a:pathLst>
          </a:custGeom>
          <a:ln w="47647">
            <a:solidFill>
              <a:srgbClr val="DDDDDD"/>
            </a:solidFill>
          </a:ln>
        </p:spPr>
        <p:txBody>
          <a:bodyPr wrap="square" lIns="0" tIns="0" rIns="0" bIns="0" rtlCol="0"/>
          <a:lstStyle/>
          <a:p/>
        </p:txBody>
      </p:sp>
      <p:sp>
        <p:nvSpPr>
          <p:cNvPr id="5" name="object 5"/>
          <p:cNvSpPr txBox="1"/>
          <p:nvPr/>
        </p:nvSpPr>
        <p:spPr>
          <a:xfrm>
            <a:off x="965483" y="384246"/>
            <a:ext cx="4900295" cy="887730"/>
          </a:xfrm>
          <a:prstGeom prst="rect">
            <a:avLst/>
          </a:prstGeom>
        </p:spPr>
        <p:txBody>
          <a:bodyPr wrap="square" lIns="0" tIns="0" rIns="0" bIns="0" rtlCol="0" vert="horz">
            <a:spAutoFit/>
          </a:bodyPr>
          <a:lstStyle/>
          <a:p>
            <a:pPr marL="12700">
              <a:lnSpc>
                <a:spcPct val="100000"/>
              </a:lnSpc>
            </a:pPr>
            <a:r>
              <a:rPr dirty="0" sz="1150" spc="20">
                <a:latin typeface="宋体"/>
                <a:cs typeface="宋体"/>
              </a:rPr>
              <a:t>布</a:t>
            </a:r>
            <a:r>
              <a:rPr dirty="0" sz="1150" spc="20">
                <a:latin typeface="Microsoft JhengHei"/>
                <a:cs typeface="Microsoft JhengHei"/>
              </a:rPr>
              <a:t>尔</a:t>
            </a:r>
            <a:r>
              <a:rPr dirty="0" sz="1150" spc="20">
                <a:latin typeface="宋体"/>
                <a:cs typeface="宋体"/>
              </a:rPr>
              <a:t>值</a:t>
            </a:r>
            <a:endParaRPr sz="1150">
              <a:latin typeface="宋体"/>
              <a:cs typeface="宋体"/>
            </a:endParaRPr>
          </a:p>
          <a:p>
            <a:pPr>
              <a:lnSpc>
                <a:spcPct val="100000"/>
              </a:lnSpc>
              <a:spcBef>
                <a:spcPts val="30"/>
              </a:spcBef>
            </a:pPr>
            <a:endParaRPr sz="1100">
              <a:latin typeface="Times New Roman"/>
              <a:cs typeface="Times New Roman"/>
            </a:endParaRPr>
          </a:p>
          <a:p>
            <a:pPr marL="121920">
              <a:lnSpc>
                <a:spcPct val="100000"/>
              </a:lnSpc>
            </a:pPr>
            <a:r>
              <a:rPr dirty="0" sz="950" spc="25">
                <a:solidFill>
                  <a:srgbClr val="545454"/>
                </a:solidFill>
                <a:latin typeface="宋体"/>
                <a:cs typeface="宋体"/>
              </a:rPr>
              <a:t>布尔值只有两种：</a:t>
            </a:r>
            <a:r>
              <a:rPr dirty="0" sz="950" spc="30">
                <a:solidFill>
                  <a:srgbClr val="545454"/>
                </a:solidFill>
                <a:latin typeface="宋体"/>
                <a:cs typeface="宋体"/>
              </a:rPr>
              <a:t> </a:t>
            </a:r>
            <a:r>
              <a:rPr dirty="0" sz="950" spc="45">
                <a:solidFill>
                  <a:srgbClr val="545454"/>
                </a:solidFill>
                <a:latin typeface="宋体"/>
                <a:cs typeface="宋体"/>
              </a:rPr>
              <a:t>True</a:t>
            </a:r>
            <a:r>
              <a:rPr dirty="0" sz="950" spc="30">
                <a:solidFill>
                  <a:srgbClr val="545454"/>
                </a:solidFill>
                <a:latin typeface="宋体"/>
                <a:cs typeface="宋体"/>
              </a:rPr>
              <a:t> </a:t>
            </a:r>
            <a:r>
              <a:rPr dirty="0" sz="950" spc="25">
                <a:solidFill>
                  <a:srgbClr val="545454"/>
                </a:solidFill>
                <a:latin typeface="宋体"/>
                <a:cs typeface="宋体"/>
              </a:rPr>
              <a:t>和</a:t>
            </a:r>
            <a:r>
              <a:rPr dirty="0" sz="950" spc="30">
                <a:solidFill>
                  <a:srgbClr val="545454"/>
                </a:solidFill>
                <a:latin typeface="宋体"/>
                <a:cs typeface="宋体"/>
              </a:rPr>
              <a:t> </a:t>
            </a:r>
            <a:r>
              <a:rPr dirty="0" sz="950" spc="40">
                <a:solidFill>
                  <a:srgbClr val="545454"/>
                </a:solidFill>
                <a:latin typeface="宋体"/>
                <a:cs typeface="宋体"/>
              </a:rPr>
              <a:t>False，</a:t>
            </a:r>
            <a:r>
              <a:rPr dirty="0" sz="950" spc="25">
                <a:solidFill>
                  <a:srgbClr val="545454"/>
                </a:solidFill>
                <a:latin typeface="宋体"/>
                <a:cs typeface="宋体"/>
              </a:rPr>
              <a:t>带布尔值的变量通常用于跟踪程序中的某些条件。</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简单</a:t>
            </a:r>
            <a:r>
              <a:rPr dirty="0" sz="950" spc="25">
                <a:solidFill>
                  <a:srgbClr val="545454"/>
                </a:solidFill>
                <a:latin typeface="Microsoft JhengHei"/>
                <a:cs typeface="Microsoft JhengHei"/>
              </a:rPr>
              <a:t>的</a:t>
            </a:r>
            <a:r>
              <a:rPr dirty="0" sz="950" spc="25">
                <a:solidFill>
                  <a:srgbClr val="545454"/>
                </a:solidFill>
                <a:latin typeface="宋体"/>
                <a:cs typeface="宋体"/>
              </a:rPr>
              <a:t>布</a:t>
            </a:r>
            <a:r>
              <a:rPr dirty="0" sz="950" spc="25">
                <a:solidFill>
                  <a:srgbClr val="545454"/>
                </a:solidFill>
                <a:latin typeface="Microsoft JhengHei"/>
                <a:cs typeface="Microsoft JhengHei"/>
              </a:rPr>
              <a:t>尔</a:t>
            </a:r>
            <a:r>
              <a:rPr dirty="0" sz="950" spc="25">
                <a:solidFill>
                  <a:srgbClr val="545454"/>
                </a:solidFill>
                <a:latin typeface="宋体"/>
                <a:cs typeface="宋体"/>
              </a:rPr>
              <a:t>值</a:t>
            </a:r>
            <a:endParaRPr sz="950">
              <a:latin typeface="宋体"/>
              <a:cs typeface="宋体"/>
            </a:endParaRPr>
          </a:p>
        </p:txBody>
      </p:sp>
      <p:sp>
        <p:nvSpPr>
          <p:cNvPr id="6" name="object 6"/>
          <p:cNvSpPr txBox="1"/>
          <p:nvPr/>
        </p:nvSpPr>
        <p:spPr>
          <a:xfrm>
            <a:off x="965483" y="1937551"/>
            <a:ext cx="5567045" cy="1068705"/>
          </a:xfrm>
          <a:prstGeom prst="rect">
            <a:avLst/>
          </a:prstGeom>
        </p:spPr>
        <p:txBody>
          <a:bodyPr wrap="square" lIns="0" tIns="0" rIns="0" bIns="0" rtlCol="0" vert="horz">
            <a:spAutoFit/>
          </a:bodyPr>
          <a:lstStyle/>
          <a:p>
            <a:pPr marL="12700">
              <a:lnSpc>
                <a:spcPct val="100000"/>
              </a:lnSpc>
            </a:pPr>
            <a:r>
              <a:rPr dirty="0" sz="1300" spc="-35">
                <a:latin typeface="Lucida Sans"/>
                <a:cs typeface="Lucida Sans"/>
              </a:rPr>
              <a:t>I</a:t>
            </a:r>
            <a:r>
              <a:rPr dirty="0" sz="1300" spc="-100">
                <a:latin typeface="Lucida Sans"/>
                <a:cs typeface="Lucida Sans"/>
              </a:rPr>
              <a:t>f</a:t>
            </a:r>
            <a:r>
              <a:rPr dirty="0" sz="1150" spc="20">
                <a:latin typeface="宋体"/>
                <a:cs typeface="宋体"/>
              </a:rPr>
              <a:t>语句</a:t>
            </a:r>
            <a:endParaRPr sz="1150">
              <a:latin typeface="宋体"/>
              <a:cs typeface="宋体"/>
            </a:endParaRPr>
          </a:p>
          <a:p>
            <a:pPr marL="121920" marR="5080">
              <a:lnSpc>
                <a:spcPct val="118500"/>
              </a:lnSpc>
              <a:spcBef>
                <a:spcPts val="980"/>
              </a:spcBef>
            </a:pPr>
            <a:r>
              <a:rPr dirty="0" sz="950" spc="45">
                <a:solidFill>
                  <a:srgbClr val="545454"/>
                </a:solidFill>
                <a:latin typeface="宋体"/>
                <a:cs typeface="宋体"/>
              </a:rPr>
              <a:t>If</a:t>
            </a:r>
            <a:r>
              <a:rPr dirty="0" sz="950" spc="25">
                <a:solidFill>
                  <a:srgbClr val="545454"/>
                </a:solidFill>
                <a:latin typeface="宋体"/>
                <a:cs typeface="宋体"/>
              </a:rPr>
              <a:t> 语句有好几种，如何选择呢？首先要看判断条件的数量，条件多的情况下可以反复使用 </a:t>
            </a:r>
            <a:r>
              <a:rPr dirty="0" sz="950" spc="45">
                <a:solidFill>
                  <a:srgbClr val="545454"/>
                </a:solidFill>
                <a:latin typeface="宋体"/>
                <a:cs typeface="宋体"/>
              </a:rPr>
              <a:t>elif</a:t>
            </a:r>
            <a:r>
              <a:rPr dirty="0" sz="950" spc="25">
                <a:solidFill>
                  <a:srgbClr val="545454"/>
                </a:solidFill>
                <a:latin typeface="宋体"/>
                <a:cs typeface="宋体"/>
              </a:rPr>
              <a:t> 语 句</a:t>
            </a:r>
            <a:r>
              <a:rPr dirty="0" sz="950" spc="40">
                <a:solidFill>
                  <a:srgbClr val="545454"/>
                </a:solidFill>
                <a:latin typeface="宋体"/>
                <a:cs typeface="宋体"/>
              </a:rPr>
              <a:t> </a:t>
            </a:r>
            <a:r>
              <a:rPr dirty="0" sz="950" spc="45">
                <a:solidFill>
                  <a:srgbClr val="545454"/>
                </a:solidFill>
                <a:latin typeface="宋体"/>
                <a:cs typeface="宋体"/>
              </a:rPr>
              <a:t>(elif</a:t>
            </a:r>
            <a:r>
              <a:rPr dirty="0" sz="950" spc="40">
                <a:solidFill>
                  <a:srgbClr val="545454"/>
                </a:solidFill>
                <a:latin typeface="宋体"/>
                <a:cs typeface="宋体"/>
              </a:rPr>
              <a:t> </a:t>
            </a:r>
            <a:r>
              <a:rPr dirty="0" sz="950" spc="25">
                <a:solidFill>
                  <a:srgbClr val="545454"/>
                </a:solidFill>
                <a:latin typeface="宋体"/>
                <a:cs typeface="宋体"/>
              </a:rPr>
              <a:t>是</a:t>
            </a:r>
            <a:r>
              <a:rPr dirty="0" sz="950" spc="40">
                <a:solidFill>
                  <a:srgbClr val="545454"/>
                </a:solidFill>
                <a:latin typeface="宋体"/>
                <a:cs typeface="宋体"/>
              </a:rPr>
              <a:t> </a:t>
            </a:r>
            <a:r>
              <a:rPr dirty="0" sz="950" spc="45">
                <a:solidFill>
                  <a:srgbClr val="545454"/>
                </a:solidFill>
                <a:latin typeface="宋体"/>
                <a:cs typeface="宋体"/>
              </a:rPr>
              <a:t>else</a:t>
            </a:r>
            <a:r>
              <a:rPr dirty="0" sz="950" spc="40">
                <a:solidFill>
                  <a:srgbClr val="545454"/>
                </a:solidFill>
                <a:latin typeface="宋体"/>
                <a:cs typeface="宋体"/>
              </a:rPr>
              <a:t> </a:t>
            </a:r>
            <a:r>
              <a:rPr dirty="0" sz="950" spc="45">
                <a:solidFill>
                  <a:srgbClr val="545454"/>
                </a:solidFill>
                <a:latin typeface="宋体"/>
                <a:cs typeface="宋体"/>
              </a:rPr>
              <a:t>if</a:t>
            </a:r>
            <a:r>
              <a:rPr dirty="0" sz="950" spc="40">
                <a:solidFill>
                  <a:srgbClr val="545454"/>
                </a:solidFill>
                <a:latin typeface="宋体"/>
                <a:cs typeface="宋体"/>
              </a:rPr>
              <a:t> </a:t>
            </a:r>
            <a:r>
              <a:rPr dirty="0" sz="950" spc="25">
                <a:solidFill>
                  <a:srgbClr val="545454"/>
                </a:solidFill>
                <a:latin typeface="宋体"/>
                <a:cs typeface="宋体"/>
              </a:rPr>
              <a:t>的缩写</a:t>
            </a:r>
            <a:r>
              <a:rPr dirty="0" sz="950" spc="35">
                <a:solidFill>
                  <a:srgbClr val="545454"/>
                </a:solidFill>
                <a:latin typeface="宋体"/>
                <a:cs typeface="宋体"/>
              </a:rPr>
              <a:t>)，</a:t>
            </a:r>
            <a:r>
              <a:rPr dirty="0" sz="950" spc="25">
                <a:solidFill>
                  <a:srgbClr val="545454"/>
                </a:solidFill>
                <a:latin typeface="宋体"/>
                <a:cs typeface="宋体"/>
              </a:rPr>
              <a:t>有些情况下</a:t>
            </a:r>
            <a:r>
              <a:rPr dirty="0" sz="950" spc="40">
                <a:solidFill>
                  <a:srgbClr val="545454"/>
                </a:solidFill>
                <a:latin typeface="宋体"/>
                <a:cs typeface="宋体"/>
              </a:rPr>
              <a:t> </a:t>
            </a:r>
            <a:r>
              <a:rPr dirty="0" sz="950" spc="45">
                <a:solidFill>
                  <a:srgbClr val="545454"/>
                </a:solidFill>
                <a:latin typeface="宋体"/>
                <a:cs typeface="宋体"/>
              </a:rPr>
              <a:t>else</a:t>
            </a:r>
            <a:r>
              <a:rPr dirty="0" sz="950" spc="40">
                <a:solidFill>
                  <a:srgbClr val="545454"/>
                </a:solidFill>
                <a:latin typeface="宋体"/>
                <a:cs typeface="宋体"/>
              </a:rPr>
              <a:t> </a:t>
            </a:r>
            <a:r>
              <a:rPr dirty="0" sz="950" spc="25">
                <a:solidFill>
                  <a:srgbClr val="545454"/>
                </a:solidFill>
                <a:latin typeface="宋体"/>
                <a:cs typeface="宋体"/>
              </a:rPr>
              <a:t>是不需要的。</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pPr>
            <a:r>
              <a:rPr dirty="0" sz="950" spc="25">
                <a:solidFill>
                  <a:srgbClr val="545454"/>
                </a:solidFill>
                <a:latin typeface="Microsoft JhengHei"/>
                <a:cs typeface="Microsoft JhengHei"/>
              </a:rPr>
              <a:t>⼀个</a:t>
            </a:r>
            <a:r>
              <a:rPr dirty="0" sz="950" spc="25">
                <a:solidFill>
                  <a:srgbClr val="545454"/>
                </a:solidFill>
                <a:latin typeface="宋体"/>
                <a:cs typeface="宋体"/>
              </a:rPr>
              <a:t>简单</a:t>
            </a:r>
            <a:r>
              <a:rPr dirty="0" sz="950" spc="240">
                <a:solidFill>
                  <a:srgbClr val="545454"/>
                </a:solidFill>
                <a:latin typeface="Microsoft JhengHei"/>
                <a:cs typeface="Microsoft JhengHei"/>
              </a:rPr>
              <a:t>的</a:t>
            </a:r>
            <a:r>
              <a:rPr dirty="0" sz="1100" spc="-60">
                <a:solidFill>
                  <a:srgbClr val="545454"/>
                </a:solidFill>
                <a:latin typeface="Lucida Sans"/>
                <a:cs typeface="Lucida Sans"/>
              </a:rPr>
              <a:t>If</a:t>
            </a:r>
            <a:r>
              <a:rPr dirty="0" sz="1100" spc="-229">
                <a:solidFill>
                  <a:srgbClr val="545454"/>
                </a:solidFill>
                <a:latin typeface="Lucida Sans"/>
                <a:cs typeface="Lucida Sans"/>
              </a:rPr>
              <a:t> </a:t>
            </a:r>
            <a:r>
              <a:rPr dirty="0" sz="950" spc="25">
                <a:solidFill>
                  <a:srgbClr val="545454"/>
                </a:solidFill>
                <a:latin typeface="宋体"/>
                <a:cs typeface="宋体"/>
              </a:rPr>
              <a:t>语句</a:t>
            </a:r>
            <a:endParaRPr sz="950">
              <a:latin typeface="宋体"/>
              <a:cs typeface="宋体"/>
            </a:endParaRPr>
          </a:p>
        </p:txBody>
      </p:sp>
      <p:sp>
        <p:nvSpPr>
          <p:cNvPr id="7" name="object 7"/>
          <p:cNvSpPr txBox="1"/>
          <p:nvPr/>
        </p:nvSpPr>
        <p:spPr>
          <a:xfrm>
            <a:off x="965483" y="3821190"/>
            <a:ext cx="647065" cy="261620"/>
          </a:xfrm>
          <a:prstGeom prst="rect">
            <a:avLst/>
          </a:prstGeom>
        </p:spPr>
        <p:txBody>
          <a:bodyPr wrap="square" lIns="0" tIns="0" rIns="0" bIns="0" rtlCol="0" vert="horz">
            <a:spAutoFit/>
          </a:bodyPr>
          <a:lstStyle/>
          <a:p>
            <a:pPr marL="12700">
              <a:lnSpc>
                <a:spcPct val="100000"/>
              </a:lnSpc>
            </a:pPr>
            <a:r>
              <a:rPr dirty="0" sz="1100" spc="-70">
                <a:solidFill>
                  <a:srgbClr val="545454"/>
                </a:solidFill>
                <a:latin typeface="Lucida Sans"/>
                <a:cs typeface="Lucida Sans"/>
              </a:rPr>
              <a:t>if-else</a:t>
            </a:r>
            <a:r>
              <a:rPr dirty="0" sz="1100" spc="-200">
                <a:solidFill>
                  <a:srgbClr val="545454"/>
                </a:solidFill>
                <a:latin typeface="Lucida Sans"/>
                <a:cs typeface="Lucida Sans"/>
              </a:rPr>
              <a:t> </a:t>
            </a:r>
            <a:r>
              <a:rPr dirty="0" sz="950" spc="25">
                <a:solidFill>
                  <a:srgbClr val="545454"/>
                </a:solidFill>
                <a:latin typeface="宋体"/>
                <a:cs typeface="宋体"/>
              </a:rPr>
              <a:t>语句</a:t>
            </a:r>
            <a:endParaRPr sz="950">
              <a:latin typeface="宋体"/>
              <a:cs typeface="宋体"/>
            </a:endParaRPr>
          </a:p>
        </p:txBody>
      </p:sp>
      <p:sp>
        <p:nvSpPr>
          <p:cNvPr id="8" name="object 8"/>
          <p:cNvSpPr txBox="1"/>
          <p:nvPr/>
        </p:nvSpPr>
        <p:spPr>
          <a:xfrm>
            <a:off x="965483" y="5193427"/>
            <a:ext cx="990600" cy="261620"/>
          </a:xfrm>
          <a:prstGeom prst="rect">
            <a:avLst/>
          </a:prstGeom>
        </p:spPr>
        <p:txBody>
          <a:bodyPr wrap="square" lIns="0" tIns="0" rIns="0" bIns="0" rtlCol="0" vert="horz">
            <a:spAutoFit/>
          </a:bodyPr>
          <a:lstStyle/>
          <a:p>
            <a:pPr marL="12700">
              <a:lnSpc>
                <a:spcPct val="100000"/>
              </a:lnSpc>
            </a:pPr>
            <a:r>
              <a:rPr dirty="0" sz="1100" spc="-65">
                <a:solidFill>
                  <a:srgbClr val="545454"/>
                </a:solidFill>
                <a:latin typeface="Lucida Sans"/>
                <a:cs typeface="Lucida Sans"/>
              </a:rPr>
              <a:t>if-elif-else</a:t>
            </a:r>
            <a:r>
              <a:rPr dirty="0" sz="1100" spc="-195">
                <a:solidFill>
                  <a:srgbClr val="545454"/>
                </a:solidFill>
                <a:latin typeface="Lucida Sans"/>
                <a:cs typeface="Lucida Sans"/>
              </a:rPr>
              <a:t> </a:t>
            </a:r>
            <a:r>
              <a:rPr dirty="0" sz="950" spc="25">
                <a:solidFill>
                  <a:srgbClr val="545454"/>
                </a:solidFill>
                <a:latin typeface="宋体"/>
                <a:cs typeface="宋体"/>
              </a:rPr>
              <a:t>语句链</a:t>
            </a:r>
            <a:endParaRPr sz="950">
              <a:latin typeface="宋体"/>
              <a:cs typeface="宋体"/>
            </a:endParaRPr>
          </a:p>
        </p:txBody>
      </p:sp>
      <p:sp>
        <p:nvSpPr>
          <p:cNvPr id="9" name="object 9"/>
          <p:cNvSpPr txBox="1"/>
          <p:nvPr/>
        </p:nvSpPr>
        <p:spPr>
          <a:xfrm>
            <a:off x="965483" y="7207315"/>
            <a:ext cx="4471035" cy="878205"/>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列</a:t>
            </a:r>
            <a:r>
              <a:rPr dirty="0" sz="1150" spc="20">
                <a:latin typeface="宋体"/>
                <a:cs typeface="宋体"/>
              </a:rPr>
              <a:t>表</a:t>
            </a:r>
            <a:r>
              <a:rPr dirty="0" sz="1150" spc="20">
                <a:latin typeface="Microsoft JhengHei"/>
                <a:cs typeface="Microsoft JhengHei"/>
              </a:rPr>
              <a:t>的</a:t>
            </a:r>
            <a:r>
              <a:rPr dirty="0" sz="1150" spc="20">
                <a:latin typeface="宋体"/>
                <a:cs typeface="宋体"/>
              </a:rPr>
              <a:t>条件测试</a:t>
            </a:r>
            <a:endParaRPr sz="1150">
              <a:latin typeface="宋体"/>
              <a:cs typeface="宋体"/>
            </a:endParaRPr>
          </a:p>
          <a:p>
            <a:pPr>
              <a:lnSpc>
                <a:spcPct val="100000"/>
              </a:lnSpc>
              <a:spcBef>
                <a:spcPts val="10"/>
              </a:spcBef>
            </a:pPr>
            <a:endParaRPr sz="1050">
              <a:latin typeface="Times New Roman"/>
              <a:cs typeface="Times New Roman"/>
            </a:endParaRPr>
          </a:p>
          <a:p>
            <a:pPr marL="121920">
              <a:lnSpc>
                <a:spcPct val="100000"/>
              </a:lnSpc>
            </a:pPr>
            <a:r>
              <a:rPr dirty="0" sz="950" spc="25">
                <a:solidFill>
                  <a:srgbClr val="545454"/>
                </a:solidFill>
                <a:latin typeface="宋体"/>
                <a:cs typeface="宋体"/>
              </a:rPr>
              <a:t>可以测试列表中是否含有某个值，在遍历列表前，也可以测试列表是否是空的。</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测试某</a:t>
            </a:r>
            <a:r>
              <a:rPr dirty="0" sz="950" spc="25">
                <a:solidFill>
                  <a:srgbClr val="545454"/>
                </a:solidFill>
                <a:latin typeface="Microsoft JhengHei"/>
                <a:cs typeface="Microsoft JhengHei"/>
              </a:rPr>
              <a:t>个</a:t>
            </a:r>
            <a:r>
              <a:rPr dirty="0" sz="950" spc="25">
                <a:solidFill>
                  <a:srgbClr val="545454"/>
                </a:solidFill>
                <a:latin typeface="宋体"/>
                <a:cs typeface="宋体"/>
              </a:rPr>
              <a:t>值是否在</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中</a:t>
            </a:r>
            <a:endParaRPr sz="950">
              <a:latin typeface="Microsoft JhengHei"/>
              <a:cs typeface="Microsoft JhengHei"/>
            </a:endParaRPr>
          </a:p>
        </p:txBody>
      </p:sp>
      <p:sp>
        <p:nvSpPr>
          <p:cNvPr id="10" name="object 10"/>
          <p:cNvSpPr txBox="1"/>
          <p:nvPr/>
        </p:nvSpPr>
        <p:spPr>
          <a:xfrm>
            <a:off x="965483" y="9224366"/>
            <a:ext cx="138811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测试某</a:t>
            </a:r>
            <a:r>
              <a:rPr dirty="0" sz="950" spc="25">
                <a:solidFill>
                  <a:srgbClr val="545454"/>
                </a:solidFill>
                <a:latin typeface="Microsoft JhengHei"/>
                <a:cs typeface="Microsoft JhengHei"/>
              </a:rPr>
              <a:t>个</a:t>
            </a:r>
            <a:r>
              <a:rPr dirty="0" sz="950" spc="25">
                <a:solidFill>
                  <a:srgbClr val="545454"/>
                </a:solidFill>
                <a:latin typeface="宋体"/>
                <a:cs typeface="宋体"/>
              </a:rPr>
              <a:t>值是否在</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中</a:t>
            </a:r>
            <a:endParaRPr sz="950">
              <a:latin typeface="Microsoft JhengHei"/>
              <a:cs typeface="Microsoft JhengHei"/>
            </a:endParaRPr>
          </a:p>
        </p:txBody>
      </p:sp>
      <p:sp>
        <p:nvSpPr>
          <p:cNvPr id="11" name="object 11"/>
          <p:cNvSpPr txBox="1"/>
          <p:nvPr/>
        </p:nvSpPr>
        <p:spPr>
          <a:xfrm>
            <a:off x="978183" y="1330770"/>
            <a:ext cx="5613400" cy="457834"/>
          </a:xfrm>
          <a:prstGeom prst="rect">
            <a:avLst/>
          </a:prstGeom>
          <a:solidFill>
            <a:srgbClr val="253237"/>
          </a:solidFill>
        </p:spPr>
        <p:txBody>
          <a:bodyPr wrap="square" lIns="0" tIns="50165" rIns="0" bIns="0" rtlCol="0" vert="horz">
            <a:spAutoFit/>
          </a:bodyPr>
          <a:lstStyle/>
          <a:p>
            <a:pPr marL="149225" marR="4328795">
              <a:lnSpc>
                <a:spcPct val="117700"/>
              </a:lnSpc>
              <a:spcBef>
                <a:spcPts val="395"/>
              </a:spcBef>
            </a:pPr>
            <a:r>
              <a:rPr dirty="0" sz="850" spc="50">
                <a:solidFill>
                  <a:srgbClr val="81B0FF"/>
                </a:solidFill>
                <a:latin typeface="Arial"/>
                <a:cs typeface="Arial"/>
              </a:rPr>
              <a:t>game_active </a:t>
            </a:r>
            <a:r>
              <a:rPr dirty="0" sz="850" spc="-5">
                <a:solidFill>
                  <a:srgbClr val="E8ECEC"/>
                </a:solidFill>
                <a:latin typeface="Arial"/>
                <a:cs typeface="Arial"/>
              </a:rPr>
              <a:t>= </a:t>
            </a:r>
            <a:r>
              <a:rPr dirty="0" sz="850" spc="55">
                <a:solidFill>
                  <a:srgbClr val="C791E9"/>
                </a:solidFill>
                <a:latin typeface="Arial"/>
                <a:cs typeface="Arial"/>
              </a:rPr>
              <a:t>True  </a:t>
            </a:r>
            <a:r>
              <a:rPr dirty="0" sz="850" spc="90">
                <a:solidFill>
                  <a:srgbClr val="81B0FF"/>
                </a:solidFill>
                <a:latin typeface="Arial"/>
                <a:cs typeface="Arial"/>
              </a:rPr>
              <a:t>can_edit </a:t>
            </a:r>
            <a:r>
              <a:rPr dirty="0" sz="850" spc="-5">
                <a:solidFill>
                  <a:srgbClr val="E8ECEC"/>
                </a:solidFill>
                <a:latin typeface="Arial"/>
                <a:cs typeface="Arial"/>
              </a:rPr>
              <a:t>= </a:t>
            </a:r>
            <a:r>
              <a:rPr dirty="0" sz="850" spc="105">
                <a:solidFill>
                  <a:srgbClr val="E8ECEC"/>
                </a:solidFill>
                <a:latin typeface="Arial"/>
                <a:cs typeface="Arial"/>
              </a:rPr>
              <a:t> </a:t>
            </a:r>
            <a:r>
              <a:rPr dirty="0" sz="850" spc="75">
                <a:solidFill>
                  <a:srgbClr val="C791E9"/>
                </a:solidFill>
                <a:latin typeface="Arial"/>
                <a:cs typeface="Arial"/>
              </a:rPr>
              <a:t>False</a:t>
            </a:r>
            <a:endParaRPr sz="850">
              <a:latin typeface="Arial"/>
              <a:cs typeface="Arial"/>
            </a:endParaRPr>
          </a:p>
        </p:txBody>
      </p:sp>
      <p:sp>
        <p:nvSpPr>
          <p:cNvPr id="12" name="object 12"/>
          <p:cNvSpPr txBox="1"/>
          <p:nvPr/>
        </p:nvSpPr>
        <p:spPr>
          <a:xfrm>
            <a:off x="978183" y="3065126"/>
            <a:ext cx="5613400" cy="61976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20">
                <a:solidFill>
                  <a:srgbClr val="81B0FF"/>
                </a:solidFill>
                <a:latin typeface="Arial"/>
                <a:cs typeface="Arial"/>
              </a:rPr>
              <a:t>age  </a:t>
            </a:r>
            <a:r>
              <a:rPr dirty="0" sz="850" spc="-5">
                <a:solidFill>
                  <a:srgbClr val="E8ECEC"/>
                </a:solidFill>
                <a:latin typeface="Arial"/>
                <a:cs typeface="Arial"/>
              </a:rPr>
              <a:t>=</a:t>
            </a:r>
            <a:r>
              <a:rPr dirty="0" sz="850" spc="135">
                <a:solidFill>
                  <a:srgbClr val="E8ECEC"/>
                </a:solidFill>
                <a:latin typeface="Arial"/>
                <a:cs typeface="Arial"/>
              </a:rPr>
              <a:t> </a:t>
            </a:r>
            <a:r>
              <a:rPr dirty="0" sz="850" spc="20">
                <a:solidFill>
                  <a:srgbClr val="F67569"/>
                </a:solidFill>
                <a:latin typeface="Arial"/>
                <a:cs typeface="Arial"/>
              </a:rPr>
              <a:t>19</a:t>
            </a:r>
            <a:endParaRPr sz="850">
              <a:latin typeface="Arial"/>
              <a:cs typeface="Arial"/>
            </a:endParaRPr>
          </a:p>
          <a:p>
            <a:pPr marL="149225">
              <a:lnSpc>
                <a:spcPct val="100000"/>
              </a:lnSpc>
              <a:spcBef>
                <a:spcPts val="180"/>
              </a:spcBef>
            </a:pPr>
            <a:r>
              <a:rPr dirty="0" sz="850" spc="280">
                <a:solidFill>
                  <a:srgbClr val="C791E9"/>
                </a:solidFill>
                <a:latin typeface="Arial"/>
                <a:cs typeface="Arial"/>
              </a:rPr>
              <a:t>if </a:t>
            </a:r>
            <a:r>
              <a:rPr dirty="0" sz="850" spc="20">
                <a:solidFill>
                  <a:srgbClr val="81B0FF"/>
                </a:solidFill>
                <a:latin typeface="Arial"/>
                <a:cs typeface="Arial"/>
              </a:rPr>
              <a:t>age  </a:t>
            </a:r>
            <a:r>
              <a:rPr dirty="0" sz="850" spc="-10">
                <a:solidFill>
                  <a:srgbClr val="E8ECEC"/>
                </a:solidFill>
                <a:latin typeface="Arial"/>
                <a:cs typeface="Arial"/>
              </a:rPr>
              <a:t>&gt;=</a:t>
            </a:r>
            <a:r>
              <a:rPr dirty="0" sz="850" spc="110">
                <a:solidFill>
                  <a:srgbClr val="E8ECEC"/>
                </a:solidFill>
                <a:latin typeface="Arial"/>
                <a:cs typeface="Arial"/>
              </a:rPr>
              <a:t> </a:t>
            </a:r>
            <a:r>
              <a:rPr dirty="0" sz="850" spc="95">
                <a:solidFill>
                  <a:srgbClr val="F67569"/>
                </a:solidFill>
                <a:latin typeface="Arial"/>
                <a:cs typeface="Arial"/>
              </a:rPr>
              <a:t>18</a:t>
            </a:r>
            <a:r>
              <a:rPr dirty="0" sz="850" spc="95">
                <a:solidFill>
                  <a:srgbClr val="E8ECEC"/>
                </a:solidFill>
                <a:latin typeface="Arial"/>
                <a:cs typeface="Arial"/>
              </a:rPr>
              <a:t>:</a:t>
            </a:r>
            <a:endParaRPr sz="850">
              <a:latin typeface="Arial"/>
              <a:cs typeface="Arial"/>
            </a:endParaRPr>
          </a:p>
          <a:p>
            <a:pPr marL="399415">
              <a:lnSpc>
                <a:spcPct val="100000"/>
              </a:lnSpc>
              <a:spcBef>
                <a:spcPts val="180"/>
              </a:spcBef>
            </a:pPr>
            <a:r>
              <a:rPr dirty="0" sz="850" spc="130">
                <a:solidFill>
                  <a:srgbClr val="DECB6A"/>
                </a:solidFill>
                <a:latin typeface="Arial"/>
                <a:cs typeface="Arial"/>
              </a:rPr>
              <a:t>print</a:t>
            </a:r>
            <a:r>
              <a:rPr dirty="0" sz="850" spc="130">
                <a:solidFill>
                  <a:srgbClr val="E8ECEC"/>
                </a:solidFill>
                <a:latin typeface="Arial"/>
                <a:cs typeface="Arial"/>
              </a:rPr>
              <a:t>(</a:t>
            </a:r>
            <a:r>
              <a:rPr dirty="0" sz="850" spc="130">
                <a:solidFill>
                  <a:srgbClr val="C2E78C"/>
                </a:solidFill>
                <a:latin typeface="Arial"/>
                <a:cs typeface="Arial"/>
              </a:rPr>
              <a:t>"You're </a:t>
            </a:r>
            <a:r>
              <a:rPr dirty="0" sz="850" spc="110">
                <a:solidFill>
                  <a:srgbClr val="C2E78C"/>
                </a:solidFill>
                <a:latin typeface="Arial"/>
                <a:cs typeface="Arial"/>
              </a:rPr>
              <a:t>old </a:t>
            </a:r>
            <a:r>
              <a:rPr dirty="0" sz="850" spc="20">
                <a:solidFill>
                  <a:srgbClr val="C2E78C"/>
                </a:solidFill>
                <a:latin typeface="Arial"/>
                <a:cs typeface="Arial"/>
              </a:rPr>
              <a:t>enough  </a:t>
            </a:r>
            <a:r>
              <a:rPr dirty="0" sz="850" spc="135">
                <a:solidFill>
                  <a:srgbClr val="C2E78C"/>
                </a:solidFill>
                <a:latin typeface="Arial"/>
                <a:cs typeface="Arial"/>
              </a:rPr>
              <a:t>to</a:t>
            </a:r>
            <a:r>
              <a:rPr dirty="0" sz="850" spc="470">
                <a:solidFill>
                  <a:srgbClr val="C2E78C"/>
                </a:solidFill>
                <a:latin typeface="Arial"/>
                <a:cs typeface="Arial"/>
              </a:rPr>
              <a:t> </a:t>
            </a:r>
            <a:r>
              <a:rPr dirty="0" sz="850" spc="145">
                <a:solidFill>
                  <a:srgbClr val="C2E78C"/>
                </a:solidFill>
                <a:latin typeface="Arial"/>
                <a:cs typeface="Arial"/>
              </a:rPr>
              <a:t>vote!"</a:t>
            </a:r>
            <a:r>
              <a:rPr dirty="0" sz="850" spc="145">
                <a:solidFill>
                  <a:srgbClr val="E8ECEC"/>
                </a:solidFill>
                <a:latin typeface="Arial"/>
                <a:cs typeface="Arial"/>
              </a:rPr>
              <a:t>)</a:t>
            </a:r>
            <a:endParaRPr sz="850">
              <a:latin typeface="Arial"/>
              <a:cs typeface="Arial"/>
            </a:endParaRPr>
          </a:p>
        </p:txBody>
      </p:sp>
      <p:sp>
        <p:nvSpPr>
          <p:cNvPr id="13" name="object 13"/>
          <p:cNvSpPr txBox="1"/>
          <p:nvPr/>
        </p:nvSpPr>
        <p:spPr>
          <a:xfrm>
            <a:off x="978183" y="4141951"/>
            <a:ext cx="5613400" cy="9150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20">
                <a:solidFill>
                  <a:srgbClr val="81B0FF"/>
                </a:solidFill>
                <a:latin typeface="Arial"/>
                <a:cs typeface="Arial"/>
              </a:rPr>
              <a:t>age  </a:t>
            </a:r>
            <a:r>
              <a:rPr dirty="0" sz="850" spc="-5">
                <a:solidFill>
                  <a:srgbClr val="E8ECEC"/>
                </a:solidFill>
                <a:latin typeface="Arial"/>
                <a:cs typeface="Arial"/>
              </a:rPr>
              <a:t>=</a:t>
            </a:r>
            <a:r>
              <a:rPr dirty="0" sz="850" spc="135">
                <a:solidFill>
                  <a:srgbClr val="E8ECEC"/>
                </a:solidFill>
                <a:latin typeface="Arial"/>
                <a:cs typeface="Arial"/>
              </a:rPr>
              <a:t> </a:t>
            </a:r>
            <a:r>
              <a:rPr dirty="0" sz="850" spc="20">
                <a:solidFill>
                  <a:srgbClr val="F67569"/>
                </a:solidFill>
                <a:latin typeface="Arial"/>
                <a:cs typeface="Arial"/>
              </a:rPr>
              <a:t>17</a:t>
            </a:r>
            <a:endParaRPr sz="850">
              <a:latin typeface="Arial"/>
              <a:cs typeface="Arial"/>
            </a:endParaRPr>
          </a:p>
          <a:p>
            <a:pPr marL="149225">
              <a:lnSpc>
                <a:spcPct val="100000"/>
              </a:lnSpc>
              <a:spcBef>
                <a:spcPts val="180"/>
              </a:spcBef>
            </a:pPr>
            <a:r>
              <a:rPr dirty="0" sz="850" spc="280">
                <a:solidFill>
                  <a:srgbClr val="C791E9"/>
                </a:solidFill>
                <a:latin typeface="Arial"/>
                <a:cs typeface="Arial"/>
              </a:rPr>
              <a:t>if </a:t>
            </a:r>
            <a:r>
              <a:rPr dirty="0" sz="850" spc="20">
                <a:solidFill>
                  <a:srgbClr val="81B0FF"/>
                </a:solidFill>
                <a:latin typeface="Arial"/>
                <a:cs typeface="Arial"/>
              </a:rPr>
              <a:t>age  </a:t>
            </a:r>
            <a:r>
              <a:rPr dirty="0" sz="850" spc="-10">
                <a:solidFill>
                  <a:srgbClr val="E8ECEC"/>
                </a:solidFill>
                <a:latin typeface="Arial"/>
                <a:cs typeface="Arial"/>
              </a:rPr>
              <a:t>&gt;=</a:t>
            </a:r>
            <a:r>
              <a:rPr dirty="0" sz="850" spc="110">
                <a:solidFill>
                  <a:srgbClr val="E8ECEC"/>
                </a:solidFill>
                <a:latin typeface="Arial"/>
                <a:cs typeface="Arial"/>
              </a:rPr>
              <a:t> </a:t>
            </a:r>
            <a:r>
              <a:rPr dirty="0" sz="850" spc="95">
                <a:solidFill>
                  <a:srgbClr val="F67569"/>
                </a:solidFill>
                <a:latin typeface="Arial"/>
                <a:cs typeface="Arial"/>
              </a:rPr>
              <a:t>18</a:t>
            </a:r>
            <a:r>
              <a:rPr dirty="0" sz="850" spc="95">
                <a:solidFill>
                  <a:srgbClr val="E8ECEC"/>
                </a:solidFill>
                <a:latin typeface="Arial"/>
                <a:cs typeface="Arial"/>
              </a:rPr>
              <a:t>:</a:t>
            </a:r>
            <a:endParaRPr sz="850">
              <a:latin typeface="Arial"/>
              <a:cs typeface="Arial"/>
            </a:endParaRPr>
          </a:p>
          <a:p>
            <a:pPr marL="149225" marR="3013710" indent="250190">
              <a:lnSpc>
                <a:spcPct val="117700"/>
              </a:lnSpc>
            </a:pPr>
            <a:r>
              <a:rPr dirty="0" sz="850" spc="130">
                <a:solidFill>
                  <a:srgbClr val="DECB6A"/>
                </a:solidFill>
                <a:latin typeface="Arial"/>
                <a:cs typeface="Arial"/>
              </a:rPr>
              <a:t>print</a:t>
            </a:r>
            <a:r>
              <a:rPr dirty="0" sz="850" spc="130">
                <a:solidFill>
                  <a:srgbClr val="E8ECEC"/>
                </a:solidFill>
                <a:latin typeface="Arial"/>
                <a:cs typeface="Arial"/>
              </a:rPr>
              <a:t>(</a:t>
            </a:r>
            <a:r>
              <a:rPr dirty="0" sz="850" spc="130">
                <a:solidFill>
                  <a:srgbClr val="C2E78C"/>
                </a:solidFill>
                <a:latin typeface="Arial"/>
                <a:cs typeface="Arial"/>
              </a:rPr>
              <a:t>"You're </a:t>
            </a:r>
            <a:r>
              <a:rPr dirty="0" sz="850" spc="110">
                <a:solidFill>
                  <a:srgbClr val="C2E78C"/>
                </a:solidFill>
                <a:latin typeface="Arial"/>
                <a:cs typeface="Arial"/>
              </a:rPr>
              <a:t>old </a:t>
            </a:r>
            <a:r>
              <a:rPr dirty="0" sz="850" spc="20">
                <a:solidFill>
                  <a:srgbClr val="C2E78C"/>
                </a:solidFill>
                <a:latin typeface="Arial"/>
                <a:cs typeface="Arial"/>
              </a:rPr>
              <a:t>enough </a:t>
            </a:r>
            <a:r>
              <a:rPr dirty="0" sz="850" spc="135">
                <a:solidFill>
                  <a:srgbClr val="C2E78C"/>
                </a:solidFill>
                <a:latin typeface="Arial"/>
                <a:cs typeface="Arial"/>
              </a:rPr>
              <a:t>to </a:t>
            </a:r>
            <a:r>
              <a:rPr dirty="0" sz="850" spc="145">
                <a:solidFill>
                  <a:srgbClr val="C2E78C"/>
                </a:solidFill>
                <a:latin typeface="Arial"/>
                <a:cs typeface="Arial"/>
              </a:rPr>
              <a:t>vote!"</a:t>
            </a:r>
            <a:r>
              <a:rPr dirty="0" sz="850" spc="145">
                <a:solidFill>
                  <a:srgbClr val="E8ECEC"/>
                </a:solidFill>
                <a:latin typeface="Arial"/>
                <a:cs typeface="Arial"/>
              </a:rPr>
              <a:t>)  </a:t>
            </a:r>
            <a:r>
              <a:rPr dirty="0" sz="850" spc="130">
                <a:solidFill>
                  <a:srgbClr val="C791E9"/>
                </a:solidFill>
                <a:latin typeface="Arial"/>
                <a:cs typeface="Arial"/>
              </a:rPr>
              <a:t>else</a:t>
            </a:r>
            <a:r>
              <a:rPr dirty="0" sz="850" spc="130">
                <a:solidFill>
                  <a:srgbClr val="E8ECEC"/>
                </a:solidFill>
                <a:latin typeface="Arial"/>
                <a:cs typeface="Arial"/>
              </a:rPr>
              <a:t>:</a:t>
            </a:r>
            <a:endParaRPr sz="850">
              <a:latin typeface="Arial"/>
              <a:cs typeface="Arial"/>
            </a:endParaRPr>
          </a:p>
          <a:p>
            <a:pPr marL="399415">
              <a:lnSpc>
                <a:spcPct val="100000"/>
              </a:lnSpc>
              <a:spcBef>
                <a:spcPts val="180"/>
              </a:spcBef>
            </a:pPr>
            <a:r>
              <a:rPr dirty="0" sz="850" spc="114">
                <a:solidFill>
                  <a:srgbClr val="DECB6A"/>
                </a:solidFill>
                <a:latin typeface="Arial"/>
                <a:cs typeface="Arial"/>
              </a:rPr>
              <a:t>print</a:t>
            </a:r>
            <a:r>
              <a:rPr dirty="0" sz="850" spc="114">
                <a:solidFill>
                  <a:srgbClr val="E8ECEC"/>
                </a:solidFill>
                <a:latin typeface="Arial"/>
                <a:cs typeface="Arial"/>
              </a:rPr>
              <a:t>(</a:t>
            </a:r>
            <a:r>
              <a:rPr dirty="0" sz="850" spc="114">
                <a:solidFill>
                  <a:srgbClr val="C2E78C"/>
                </a:solidFill>
                <a:latin typeface="Arial"/>
                <a:cs typeface="Arial"/>
              </a:rPr>
              <a:t>"You </a:t>
            </a:r>
            <a:r>
              <a:rPr dirty="0" sz="850" spc="135">
                <a:solidFill>
                  <a:srgbClr val="C2E78C"/>
                </a:solidFill>
                <a:latin typeface="Arial"/>
                <a:cs typeface="Arial"/>
              </a:rPr>
              <a:t>can't </a:t>
            </a:r>
            <a:r>
              <a:rPr dirty="0" sz="850" spc="90">
                <a:solidFill>
                  <a:srgbClr val="C2E78C"/>
                </a:solidFill>
                <a:latin typeface="Arial"/>
                <a:cs typeface="Arial"/>
              </a:rPr>
              <a:t>vote </a:t>
            </a:r>
            <a:r>
              <a:rPr dirty="0" sz="850" spc="145">
                <a:solidFill>
                  <a:srgbClr val="C2E78C"/>
                </a:solidFill>
                <a:latin typeface="Arial"/>
                <a:cs typeface="Arial"/>
              </a:rPr>
              <a:t> </a:t>
            </a:r>
            <a:r>
              <a:rPr dirty="0" sz="850" spc="165">
                <a:solidFill>
                  <a:srgbClr val="C2E78C"/>
                </a:solidFill>
                <a:latin typeface="Arial"/>
                <a:cs typeface="Arial"/>
              </a:rPr>
              <a:t>yet."</a:t>
            </a:r>
            <a:r>
              <a:rPr dirty="0" sz="850" spc="165">
                <a:solidFill>
                  <a:srgbClr val="E8ECEC"/>
                </a:solidFill>
                <a:latin typeface="Arial"/>
                <a:cs typeface="Arial"/>
              </a:rPr>
              <a:t>)</a:t>
            </a:r>
            <a:endParaRPr sz="850">
              <a:latin typeface="Arial"/>
              <a:cs typeface="Arial"/>
            </a:endParaRPr>
          </a:p>
        </p:txBody>
      </p:sp>
      <p:sp>
        <p:nvSpPr>
          <p:cNvPr id="14" name="object 14"/>
          <p:cNvSpPr txBox="1"/>
          <p:nvPr/>
        </p:nvSpPr>
        <p:spPr>
          <a:xfrm>
            <a:off x="978183" y="5514189"/>
            <a:ext cx="5613400" cy="152527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20">
                <a:solidFill>
                  <a:srgbClr val="81B0FF"/>
                </a:solidFill>
                <a:latin typeface="Arial"/>
                <a:cs typeface="Arial"/>
              </a:rPr>
              <a:t>age  </a:t>
            </a:r>
            <a:r>
              <a:rPr dirty="0" sz="850" spc="-5">
                <a:solidFill>
                  <a:srgbClr val="E8ECEC"/>
                </a:solidFill>
                <a:latin typeface="Arial"/>
                <a:cs typeface="Arial"/>
              </a:rPr>
              <a:t>=</a:t>
            </a:r>
            <a:r>
              <a:rPr dirty="0" sz="850" spc="135">
                <a:solidFill>
                  <a:srgbClr val="E8ECEC"/>
                </a:solidFill>
                <a:latin typeface="Arial"/>
                <a:cs typeface="Arial"/>
              </a:rPr>
              <a:t> </a:t>
            </a:r>
            <a:r>
              <a:rPr dirty="0" sz="850" spc="20">
                <a:solidFill>
                  <a:srgbClr val="F67569"/>
                </a:solidFill>
                <a:latin typeface="Arial"/>
                <a:cs typeface="Arial"/>
              </a:rPr>
              <a:t>12</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280">
                <a:solidFill>
                  <a:srgbClr val="C791E9"/>
                </a:solidFill>
                <a:latin typeface="Arial"/>
                <a:cs typeface="Arial"/>
              </a:rPr>
              <a:t>if </a:t>
            </a:r>
            <a:r>
              <a:rPr dirty="0" sz="850" spc="20">
                <a:solidFill>
                  <a:srgbClr val="81B0FF"/>
                </a:solidFill>
                <a:latin typeface="Arial"/>
                <a:cs typeface="Arial"/>
              </a:rPr>
              <a:t>age  </a:t>
            </a:r>
            <a:r>
              <a:rPr dirty="0" sz="850" spc="-5">
                <a:solidFill>
                  <a:srgbClr val="E8ECEC"/>
                </a:solidFill>
                <a:latin typeface="Arial"/>
                <a:cs typeface="Arial"/>
              </a:rPr>
              <a:t>&lt;</a:t>
            </a:r>
            <a:r>
              <a:rPr dirty="0" sz="850" spc="100">
                <a:solidFill>
                  <a:srgbClr val="E8ECEC"/>
                </a:solidFill>
                <a:latin typeface="Arial"/>
                <a:cs typeface="Arial"/>
              </a:rPr>
              <a:t> </a:t>
            </a:r>
            <a:r>
              <a:rPr dirty="0" sz="850" spc="135">
                <a:solidFill>
                  <a:srgbClr val="F67569"/>
                </a:solidFill>
                <a:latin typeface="Arial"/>
                <a:cs typeface="Arial"/>
              </a:rPr>
              <a:t>4</a:t>
            </a:r>
            <a:r>
              <a:rPr dirty="0" sz="850" spc="135">
                <a:solidFill>
                  <a:srgbClr val="E8ECEC"/>
                </a:solidFill>
                <a:latin typeface="Arial"/>
                <a:cs typeface="Arial"/>
              </a:rPr>
              <a:t>:</a:t>
            </a:r>
            <a:endParaRPr sz="850">
              <a:latin typeface="Arial"/>
              <a:cs typeface="Arial"/>
            </a:endParaRPr>
          </a:p>
          <a:p>
            <a:pPr marL="149225" marR="4579620" indent="250190">
              <a:lnSpc>
                <a:spcPct val="117700"/>
              </a:lnSpc>
            </a:pPr>
            <a:r>
              <a:rPr dirty="0" sz="850" spc="120">
                <a:solidFill>
                  <a:srgbClr val="81B0FF"/>
                </a:solidFill>
                <a:latin typeface="Arial"/>
                <a:cs typeface="Arial"/>
              </a:rPr>
              <a:t>price </a:t>
            </a:r>
            <a:r>
              <a:rPr dirty="0" sz="850" spc="-5">
                <a:solidFill>
                  <a:srgbClr val="E8ECEC"/>
                </a:solidFill>
                <a:latin typeface="Arial"/>
                <a:cs typeface="Arial"/>
              </a:rPr>
              <a:t>= </a:t>
            </a:r>
            <a:r>
              <a:rPr dirty="0" sz="850" spc="20">
                <a:solidFill>
                  <a:srgbClr val="F67569"/>
                </a:solidFill>
                <a:latin typeface="Arial"/>
                <a:cs typeface="Arial"/>
              </a:rPr>
              <a:t>0  </a:t>
            </a:r>
            <a:r>
              <a:rPr dirty="0" sz="850" spc="220">
                <a:solidFill>
                  <a:srgbClr val="C791E9"/>
                </a:solidFill>
                <a:latin typeface="Arial"/>
                <a:cs typeface="Arial"/>
              </a:rPr>
              <a:t>elif </a:t>
            </a:r>
            <a:r>
              <a:rPr dirty="0" sz="850" spc="20">
                <a:solidFill>
                  <a:srgbClr val="81B0FF"/>
                </a:solidFill>
                <a:latin typeface="Arial"/>
                <a:cs typeface="Arial"/>
              </a:rPr>
              <a:t>age  </a:t>
            </a:r>
            <a:r>
              <a:rPr dirty="0" sz="850" spc="-5">
                <a:solidFill>
                  <a:srgbClr val="E8ECEC"/>
                </a:solidFill>
                <a:latin typeface="Arial"/>
                <a:cs typeface="Arial"/>
              </a:rPr>
              <a:t>&lt;</a:t>
            </a:r>
            <a:r>
              <a:rPr dirty="0" sz="850" spc="170">
                <a:solidFill>
                  <a:srgbClr val="E8ECEC"/>
                </a:solidFill>
                <a:latin typeface="Arial"/>
                <a:cs typeface="Arial"/>
              </a:rPr>
              <a:t> </a:t>
            </a:r>
            <a:r>
              <a:rPr dirty="0" sz="850" spc="95">
                <a:solidFill>
                  <a:srgbClr val="F67569"/>
                </a:solidFill>
                <a:latin typeface="Arial"/>
                <a:cs typeface="Arial"/>
              </a:rPr>
              <a:t>18</a:t>
            </a:r>
            <a:r>
              <a:rPr dirty="0" sz="850" spc="95">
                <a:solidFill>
                  <a:srgbClr val="E8ECEC"/>
                </a:solidFill>
                <a:latin typeface="Arial"/>
                <a:cs typeface="Arial"/>
              </a:rPr>
              <a:t>:</a:t>
            </a:r>
            <a:endParaRPr sz="850">
              <a:latin typeface="Arial"/>
              <a:cs typeface="Arial"/>
            </a:endParaRPr>
          </a:p>
          <a:p>
            <a:pPr marL="149225" marR="4641850" indent="250190">
              <a:lnSpc>
                <a:spcPct val="117700"/>
              </a:lnSpc>
            </a:pPr>
            <a:r>
              <a:rPr dirty="0" sz="850" spc="120">
                <a:solidFill>
                  <a:srgbClr val="81B0FF"/>
                </a:solidFill>
                <a:latin typeface="Arial"/>
                <a:cs typeface="Arial"/>
              </a:rPr>
              <a:t>price </a:t>
            </a:r>
            <a:r>
              <a:rPr dirty="0" sz="850" spc="-5">
                <a:solidFill>
                  <a:srgbClr val="E8ECEC"/>
                </a:solidFill>
                <a:latin typeface="Arial"/>
                <a:cs typeface="Arial"/>
              </a:rPr>
              <a:t>= </a:t>
            </a:r>
            <a:r>
              <a:rPr dirty="0" sz="850" spc="20">
                <a:solidFill>
                  <a:srgbClr val="F67569"/>
                </a:solidFill>
                <a:latin typeface="Arial"/>
                <a:cs typeface="Arial"/>
              </a:rPr>
              <a:t>5  </a:t>
            </a:r>
            <a:r>
              <a:rPr dirty="0" sz="850" spc="130">
                <a:solidFill>
                  <a:srgbClr val="C791E9"/>
                </a:solidFill>
                <a:latin typeface="Arial"/>
                <a:cs typeface="Arial"/>
              </a:rPr>
              <a:t>else</a:t>
            </a:r>
            <a:r>
              <a:rPr dirty="0" sz="850" spc="130">
                <a:solidFill>
                  <a:srgbClr val="E8ECEC"/>
                </a:solidFill>
                <a:latin typeface="Arial"/>
                <a:cs typeface="Arial"/>
              </a:rPr>
              <a:t>:</a:t>
            </a:r>
            <a:endParaRPr sz="850">
              <a:latin typeface="Arial"/>
              <a:cs typeface="Arial"/>
            </a:endParaRPr>
          </a:p>
          <a:p>
            <a:pPr marL="399415">
              <a:lnSpc>
                <a:spcPct val="100000"/>
              </a:lnSpc>
              <a:spcBef>
                <a:spcPts val="180"/>
              </a:spcBef>
            </a:pPr>
            <a:r>
              <a:rPr dirty="0" sz="850" spc="120">
                <a:solidFill>
                  <a:srgbClr val="81B0FF"/>
                </a:solidFill>
                <a:latin typeface="Arial"/>
                <a:cs typeface="Arial"/>
              </a:rPr>
              <a:t>price </a:t>
            </a:r>
            <a:r>
              <a:rPr dirty="0" sz="850" spc="-5">
                <a:solidFill>
                  <a:srgbClr val="E8ECEC"/>
                </a:solidFill>
                <a:latin typeface="Arial"/>
                <a:cs typeface="Arial"/>
              </a:rPr>
              <a:t>= </a:t>
            </a:r>
            <a:r>
              <a:rPr dirty="0" sz="850" spc="85">
                <a:solidFill>
                  <a:srgbClr val="E8ECEC"/>
                </a:solidFill>
                <a:latin typeface="Arial"/>
                <a:cs typeface="Arial"/>
              </a:rPr>
              <a:t> </a:t>
            </a:r>
            <a:r>
              <a:rPr dirty="0" sz="850" spc="20">
                <a:solidFill>
                  <a:srgbClr val="F67569"/>
                </a:solidFill>
                <a:latin typeface="Arial"/>
                <a:cs typeface="Arial"/>
              </a:rPr>
              <a:t>10</a:t>
            </a:r>
            <a:endParaRPr sz="850">
              <a:latin typeface="Arial"/>
              <a:cs typeface="Arial"/>
            </a:endParaRPr>
          </a:p>
          <a:p>
            <a:pPr marL="149225">
              <a:lnSpc>
                <a:spcPct val="100000"/>
              </a:lnSpc>
              <a:spcBef>
                <a:spcPts val="180"/>
              </a:spcBef>
            </a:pPr>
            <a:r>
              <a:rPr dirty="0" sz="850" spc="125">
                <a:solidFill>
                  <a:srgbClr val="DECB6A"/>
                </a:solidFill>
                <a:latin typeface="Arial"/>
                <a:cs typeface="Arial"/>
              </a:rPr>
              <a:t>print</a:t>
            </a:r>
            <a:r>
              <a:rPr dirty="0" sz="850" spc="125">
                <a:solidFill>
                  <a:srgbClr val="E8ECEC"/>
                </a:solidFill>
                <a:latin typeface="Arial"/>
                <a:cs typeface="Arial"/>
              </a:rPr>
              <a:t>(</a:t>
            </a:r>
            <a:r>
              <a:rPr dirty="0" sz="850" spc="125">
                <a:solidFill>
                  <a:srgbClr val="C2E78C"/>
                </a:solidFill>
                <a:latin typeface="Arial"/>
                <a:cs typeface="Arial"/>
              </a:rPr>
              <a:t>"Your </a:t>
            </a:r>
            <a:r>
              <a:rPr dirty="0" sz="850" spc="100">
                <a:solidFill>
                  <a:srgbClr val="C2E78C"/>
                </a:solidFill>
                <a:latin typeface="Arial"/>
                <a:cs typeface="Arial"/>
              </a:rPr>
              <a:t>cost </a:t>
            </a:r>
            <a:r>
              <a:rPr dirty="0" sz="850" spc="185">
                <a:solidFill>
                  <a:srgbClr val="C2E78C"/>
                </a:solidFill>
                <a:latin typeface="Arial"/>
                <a:cs typeface="Arial"/>
              </a:rPr>
              <a:t>is </a:t>
            </a:r>
            <a:r>
              <a:rPr dirty="0" sz="850" spc="105">
                <a:solidFill>
                  <a:srgbClr val="C2E78C"/>
                </a:solidFill>
                <a:latin typeface="Arial"/>
                <a:cs typeface="Arial"/>
              </a:rPr>
              <a:t>$" </a:t>
            </a:r>
            <a:r>
              <a:rPr dirty="0" sz="850" spc="-5">
                <a:solidFill>
                  <a:srgbClr val="E8ECEC"/>
                </a:solidFill>
                <a:latin typeface="Arial"/>
                <a:cs typeface="Arial"/>
              </a:rPr>
              <a:t>+  </a:t>
            </a:r>
            <a:r>
              <a:rPr dirty="0" sz="850" spc="155">
                <a:solidFill>
                  <a:srgbClr val="DECB6A"/>
                </a:solidFill>
                <a:latin typeface="Arial"/>
                <a:cs typeface="Arial"/>
              </a:rPr>
              <a:t>str</a:t>
            </a:r>
            <a:r>
              <a:rPr dirty="0" sz="850" spc="155">
                <a:solidFill>
                  <a:srgbClr val="E8ECEC"/>
                </a:solidFill>
                <a:latin typeface="Arial"/>
                <a:cs typeface="Arial"/>
              </a:rPr>
              <a:t>(</a:t>
            </a:r>
            <a:r>
              <a:rPr dirty="0" sz="850" spc="155">
                <a:solidFill>
                  <a:srgbClr val="81B0FF"/>
                </a:solidFill>
                <a:latin typeface="Arial"/>
                <a:cs typeface="Arial"/>
              </a:rPr>
              <a:t>price</a:t>
            </a:r>
            <a:r>
              <a:rPr dirty="0" sz="850" spc="155">
                <a:solidFill>
                  <a:srgbClr val="E8ECEC"/>
                </a:solidFill>
                <a:latin typeface="Arial"/>
                <a:cs typeface="Arial"/>
              </a:rPr>
              <a:t>) </a:t>
            </a:r>
            <a:r>
              <a:rPr dirty="0" sz="850" spc="-5">
                <a:solidFill>
                  <a:srgbClr val="E8ECEC"/>
                </a:solidFill>
                <a:latin typeface="Arial"/>
                <a:cs typeface="Arial"/>
              </a:rPr>
              <a:t>+   </a:t>
            </a:r>
            <a:r>
              <a:rPr dirty="0" sz="850" spc="120">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p:txBody>
      </p:sp>
      <p:sp>
        <p:nvSpPr>
          <p:cNvPr id="15" name="object 15"/>
          <p:cNvSpPr txBox="1"/>
          <p:nvPr/>
        </p:nvSpPr>
        <p:spPr>
          <a:xfrm>
            <a:off x="978183" y="8144311"/>
            <a:ext cx="5613400" cy="9245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5">
                <a:solidFill>
                  <a:srgbClr val="E8ECEC"/>
                </a:solidFill>
                <a:latin typeface="Arial"/>
                <a:cs typeface="Arial"/>
              </a:rPr>
              <a:t>&gt;&gt;&gt;  </a:t>
            </a:r>
            <a:r>
              <a:rPr dirty="0" sz="850" spc="100">
                <a:solidFill>
                  <a:srgbClr val="81B0FF"/>
                </a:solidFill>
                <a:latin typeface="Arial"/>
                <a:cs typeface="Arial"/>
              </a:rPr>
              <a:t>players </a:t>
            </a:r>
            <a:r>
              <a:rPr dirty="0" sz="850" spc="-5">
                <a:solidFill>
                  <a:srgbClr val="E8ECEC"/>
                </a:solidFill>
                <a:latin typeface="Arial"/>
                <a:cs typeface="Arial"/>
              </a:rPr>
              <a:t>=  </a:t>
            </a:r>
            <a:r>
              <a:rPr dirty="0" sz="850" spc="245">
                <a:solidFill>
                  <a:srgbClr val="E8ECEC"/>
                </a:solidFill>
                <a:latin typeface="Arial"/>
                <a:cs typeface="Arial"/>
              </a:rPr>
              <a:t>[</a:t>
            </a:r>
            <a:r>
              <a:rPr dirty="0" sz="850" spc="245">
                <a:solidFill>
                  <a:srgbClr val="C2E78C"/>
                </a:solidFill>
                <a:latin typeface="Arial"/>
                <a:cs typeface="Arial"/>
              </a:rPr>
              <a:t>'al'</a:t>
            </a:r>
            <a:r>
              <a:rPr dirty="0" sz="850" spc="245">
                <a:solidFill>
                  <a:srgbClr val="E8ECEC"/>
                </a:solidFill>
                <a:latin typeface="Arial"/>
                <a:cs typeface="Arial"/>
              </a:rPr>
              <a:t>, </a:t>
            </a:r>
            <a:r>
              <a:rPr dirty="0" sz="850" spc="160">
                <a:solidFill>
                  <a:srgbClr val="C2E78C"/>
                </a:solidFill>
                <a:latin typeface="Arial"/>
                <a:cs typeface="Arial"/>
              </a:rPr>
              <a:t>'bea'</a:t>
            </a:r>
            <a:r>
              <a:rPr dirty="0" sz="850" spc="160">
                <a:solidFill>
                  <a:srgbClr val="E8ECEC"/>
                </a:solidFill>
                <a:latin typeface="Arial"/>
                <a:cs typeface="Arial"/>
              </a:rPr>
              <a:t>, </a:t>
            </a:r>
            <a:r>
              <a:rPr dirty="0" sz="850" spc="175">
                <a:solidFill>
                  <a:srgbClr val="C2E78C"/>
                </a:solidFill>
                <a:latin typeface="Arial"/>
                <a:cs typeface="Arial"/>
              </a:rPr>
              <a:t>'cyn'</a:t>
            </a:r>
            <a:r>
              <a:rPr dirty="0" sz="850" spc="175">
                <a:solidFill>
                  <a:srgbClr val="E8ECEC"/>
                </a:solidFill>
                <a:latin typeface="Arial"/>
                <a:cs typeface="Arial"/>
              </a:rPr>
              <a:t>,</a:t>
            </a:r>
            <a:r>
              <a:rPr dirty="0" sz="850" spc="545">
                <a:solidFill>
                  <a:srgbClr val="E8ECEC"/>
                </a:solidFill>
                <a:latin typeface="Arial"/>
                <a:cs typeface="Arial"/>
              </a:rPr>
              <a:t> </a:t>
            </a:r>
            <a:r>
              <a:rPr dirty="0" sz="850" spc="180">
                <a:solidFill>
                  <a:srgbClr val="C2E78C"/>
                </a:solidFill>
                <a:latin typeface="Arial"/>
                <a:cs typeface="Arial"/>
              </a:rPr>
              <a:t>'dale'</a:t>
            </a:r>
            <a:r>
              <a:rPr dirty="0" sz="850" spc="180">
                <a:solidFill>
                  <a:srgbClr val="E8ECEC"/>
                </a:solidFill>
                <a:latin typeface="Arial"/>
                <a:cs typeface="Arial"/>
              </a:rPr>
              <a:t>]</a:t>
            </a:r>
            <a:endParaRPr sz="850">
              <a:latin typeface="Arial"/>
              <a:cs typeface="Arial"/>
            </a:endParaRPr>
          </a:p>
          <a:p>
            <a:pPr marL="149225" marR="4266565">
              <a:lnSpc>
                <a:spcPct val="117700"/>
              </a:lnSpc>
            </a:pPr>
            <a:r>
              <a:rPr dirty="0" sz="850" spc="-5">
                <a:solidFill>
                  <a:srgbClr val="E8ECEC"/>
                </a:solidFill>
                <a:latin typeface="Arial"/>
                <a:cs typeface="Arial"/>
              </a:rPr>
              <a:t>&gt;&gt;&gt; </a:t>
            </a:r>
            <a:r>
              <a:rPr dirty="0" sz="850" spc="245">
                <a:solidFill>
                  <a:srgbClr val="C2E78C"/>
                </a:solidFill>
                <a:latin typeface="Arial"/>
                <a:cs typeface="Arial"/>
              </a:rPr>
              <a:t>'al' </a:t>
            </a:r>
            <a:r>
              <a:rPr dirty="0" sz="850" spc="160">
                <a:solidFill>
                  <a:srgbClr val="C791E9"/>
                </a:solidFill>
                <a:latin typeface="Arial"/>
                <a:cs typeface="Arial"/>
              </a:rPr>
              <a:t>in </a:t>
            </a:r>
            <a:r>
              <a:rPr dirty="0" sz="850" spc="100">
                <a:solidFill>
                  <a:srgbClr val="81B0FF"/>
                </a:solidFill>
                <a:latin typeface="Arial"/>
                <a:cs typeface="Arial"/>
              </a:rPr>
              <a:t>players  </a:t>
            </a:r>
            <a:r>
              <a:rPr dirty="0" sz="850" spc="55">
                <a:solidFill>
                  <a:srgbClr val="C791E9"/>
                </a:solidFill>
                <a:latin typeface="Arial"/>
                <a:cs typeface="Arial"/>
              </a:rPr>
              <a:t>True</a:t>
            </a:r>
            <a:endParaRPr sz="850">
              <a:latin typeface="Arial"/>
              <a:cs typeface="Arial"/>
            </a:endParaRPr>
          </a:p>
          <a:p>
            <a:pPr marL="149225" marR="4141470">
              <a:lnSpc>
                <a:spcPct val="117700"/>
              </a:lnSpc>
            </a:pPr>
            <a:r>
              <a:rPr dirty="0" sz="850" spc="-5">
                <a:solidFill>
                  <a:srgbClr val="E8ECEC"/>
                </a:solidFill>
                <a:latin typeface="Arial"/>
                <a:cs typeface="Arial"/>
              </a:rPr>
              <a:t>&gt;&gt;&gt; </a:t>
            </a:r>
            <a:r>
              <a:rPr dirty="0" sz="850" spc="210">
                <a:solidFill>
                  <a:srgbClr val="C2E78C"/>
                </a:solidFill>
                <a:latin typeface="Arial"/>
                <a:cs typeface="Arial"/>
              </a:rPr>
              <a:t>'eric' </a:t>
            </a:r>
            <a:r>
              <a:rPr dirty="0" sz="850" spc="160">
                <a:solidFill>
                  <a:srgbClr val="C791E9"/>
                </a:solidFill>
                <a:latin typeface="Arial"/>
                <a:cs typeface="Arial"/>
              </a:rPr>
              <a:t>in </a:t>
            </a:r>
            <a:r>
              <a:rPr dirty="0" sz="850" spc="100">
                <a:solidFill>
                  <a:srgbClr val="81B0FF"/>
                </a:solidFill>
                <a:latin typeface="Arial"/>
                <a:cs typeface="Arial"/>
              </a:rPr>
              <a:t>players  </a:t>
            </a:r>
            <a:r>
              <a:rPr dirty="0" sz="850" spc="75">
                <a:solidFill>
                  <a:srgbClr val="C791E9"/>
                </a:solidFill>
                <a:latin typeface="Arial"/>
                <a:cs typeface="Arial"/>
              </a:rPr>
              <a:t>False</a:t>
            </a:r>
            <a:endParaRPr sz="850">
              <a:latin typeface="Arial"/>
              <a:cs typeface="Arial"/>
            </a:endParaRPr>
          </a:p>
        </p:txBody>
      </p:sp>
      <p:sp>
        <p:nvSpPr>
          <p:cNvPr id="16" name="object 16"/>
          <p:cNvSpPr txBox="1"/>
          <p:nvPr/>
        </p:nvSpPr>
        <p:spPr>
          <a:xfrm>
            <a:off x="978183" y="9526078"/>
            <a:ext cx="5613400" cy="762635"/>
          </a:xfrm>
          <a:prstGeom prst="rect">
            <a:avLst/>
          </a:prstGeom>
          <a:solidFill>
            <a:srgbClr val="253237"/>
          </a:solidFill>
        </p:spPr>
        <p:txBody>
          <a:bodyPr wrap="square" lIns="0" tIns="50165" rIns="0" bIns="0" rtlCol="0" vert="horz">
            <a:spAutoFit/>
          </a:bodyPr>
          <a:lstStyle/>
          <a:p>
            <a:pPr marL="149225" marR="3139440">
              <a:lnSpc>
                <a:spcPct val="117700"/>
              </a:lnSpc>
              <a:spcBef>
                <a:spcPts val="395"/>
              </a:spcBef>
            </a:pPr>
            <a:r>
              <a:rPr dirty="0" sz="850" spc="40">
                <a:solidFill>
                  <a:srgbClr val="81B0FF"/>
                </a:solidFill>
                <a:latin typeface="Arial"/>
                <a:cs typeface="Arial"/>
              </a:rPr>
              <a:t>banned_users </a:t>
            </a:r>
            <a:r>
              <a:rPr dirty="0" sz="850" spc="-5">
                <a:solidFill>
                  <a:srgbClr val="E8ECEC"/>
                </a:solidFill>
                <a:latin typeface="Arial"/>
                <a:cs typeface="Arial"/>
              </a:rPr>
              <a:t>= </a:t>
            </a:r>
            <a:r>
              <a:rPr dirty="0" sz="850" spc="175">
                <a:solidFill>
                  <a:srgbClr val="E8ECEC"/>
                </a:solidFill>
                <a:latin typeface="Arial"/>
                <a:cs typeface="Arial"/>
              </a:rPr>
              <a:t>[</a:t>
            </a:r>
            <a:r>
              <a:rPr dirty="0" sz="850" spc="175">
                <a:solidFill>
                  <a:srgbClr val="C2E78C"/>
                </a:solidFill>
                <a:latin typeface="Arial"/>
                <a:cs typeface="Arial"/>
              </a:rPr>
              <a:t>'ann'</a:t>
            </a:r>
            <a:r>
              <a:rPr dirty="0" sz="850" spc="175">
                <a:solidFill>
                  <a:srgbClr val="E8ECEC"/>
                </a:solidFill>
                <a:latin typeface="Arial"/>
                <a:cs typeface="Arial"/>
              </a:rPr>
              <a:t>, </a:t>
            </a:r>
            <a:r>
              <a:rPr dirty="0" sz="850" spc="145">
                <a:solidFill>
                  <a:srgbClr val="C2E78C"/>
                </a:solidFill>
                <a:latin typeface="Arial"/>
                <a:cs typeface="Arial"/>
              </a:rPr>
              <a:t>'chad'</a:t>
            </a:r>
            <a:r>
              <a:rPr dirty="0" sz="850" spc="145">
                <a:solidFill>
                  <a:srgbClr val="E8ECEC"/>
                </a:solidFill>
                <a:latin typeface="Arial"/>
                <a:cs typeface="Arial"/>
              </a:rPr>
              <a:t>, </a:t>
            </a:r>
            <a:r>
              <a:rPr dirty="0" sz="850" spc="160">
                <a:solidFill>
                  <a:srgbClr val="C2E78C"/>
                </a:solidFill>
                <a:latin typeface="Arial"/>
                <a:cs typeface="Arial"/>
              </a:rPr>
              <a:t>'dee'</a:t>
            </a:r>
            <a:r>
              <a:rPr dirty="0" sz="850" spc="160">
                <a:solidFill>
                  <a:srgbClr val="E8ECEC"/>
                </a:solidFill>
                <a:latin typeface="Arial"/>
                <a:cs typeface="Arial"/>
              </a:rPr>
              <a:t>]  </a:t>
            </a:r>
            <a:r>
              <a:rPr dirty="0" sz="850" spc="75">
                <a:solidFill>
                  <a:srgbClr val="81B0FF"/>
                </a:solidFill>
                <a:latin typeface="Arial"/>
                <a:cs typeface="Arial"/>
              </a:rPr>
              <a:t>user </a:t>
            </a:r>
            <a:r>
              <a:rPr dirty="0" sz="850" spc="-5">
                <a:solidFill>
                  <a:srgbClr val="E8ECEC"/>
                </a:solidFill>
                <a:latin typeface="Arial"/>
                <a:cs typeface="Arial"/>
              </a:rPr>
              <a:t>= </a:t>
            </a:r>
            <a:r>
              <a:rPr dirty="0" sz="850" spc="135">
                <a:solidFill>
                  <a:srgbClr val="E8ECEC"/>
                </a:solidFill>
                <a:latin typeface="Arial"/>
                <a:cs typeface="Arial"/>
              </a:rPr>
              <a:t> </a:t>
            </a:r>
            <a:r>
              <a:rPr dirty="0" sz="850" spc="200">
                <a:solidFill>
                  <a:srgbClr val="C2E78C"/>
                </a:solidFill>
                <a:latin typeface="Arial"/>
                <a:cs typeface="Arial"/>
              </a:rPr>
              <a:t>'erin'</a:t>
            </a:r>
            <a:endParaRPr sz="850">
              <a:latin typeface="Arial"/>
              <a:cs typeface="Arial"/>
            </a:endParaRPr>
          </a:p>
          <a:p>
            <a:pPr marL="399415" marR="3703320" indent="-250825">
              <a:lnSpc>
                <a:spcPct val="117700"/>
              </a:lnSpc>
            </a:pPr>
            <a:r>
              <a:rPr dirty="0" sz="850" spc="280">
                <a:solidFill>
                  <a:srgbClr val="C791E9"/>
                </a:solidFill>
                <a:latin typeface="Arial"/>
                <a:cs typeface="Arial"/>
              </a:rPr>
              <a:t>if </a:t>
            </a:r>
            <a:r>
              <a:rPr dirty="0" sz="850" spc="75">
                <a:solidFill>
                  <a:srgbClr val="81B0FF"/>
                </a:solidFill>
                <a:latin typeface="Arial"/>
                <a:cs typeface="Arial"/>
              </a:rPr>
              <a:t>user </a:t>
            </a:r>
            <a:r>
              <a:rPr dirty="0" sz="850" spc="95">
                <a:solidFill>
                  <a:srgbClr val="C791E9"/>
                </a:solidFill>
                <a:latin typeface="Arial"/>
                <a:cs typeface="Arial"/>
              </a:rPr>
              <a:t>not </a:t>
            </a:r>
            <a:r>
              <a:rPr dirty="0" sz="850" spc="160">
                <a:solidFill>
                  <a:srgbClr val="C791E9"/>
                </a:solidFill>
                <a:latin typeface="Arial"/>
                <a:cs typeface="Arial"/>
              </a:rPr>
              <a:t>in </a:t>
            </a:r>
            <a:r>
              <a:rPr dirty="0" sz="850" spc="60">
                <a:solidFill>
                  <a:srgbClr val="81B0FF"/>
                </a:solidFill>
                <a:latin typeface="Arial"/>
                <a:cs typeface="Arial"/>
              </a:rPr>
              <a:t>banned_users</a:t>
            </a:r>
            <a:r>
              <a:rPr dirty="0" sz="850" spc="60">
                <a:solidFill>
                  <a:srgbClr val="E8ECEC"/>
                </a:solidFill>
                <a:latin typeface="Arial"/>
                <a:cs typeface="Arial"/>
              </a:rPr>
              <a:t>:  </a:t>
            </a:r>
            <a:r>
              <a:rPr dirty="0" sz="850" spc="114">
                <a:solidFill>
                  <a:srgbClr val="DECB6A"/>
                </a:solidFill>
                <a:latin typeface="Arial"/>
                <a:cs typeface="Arial"/>
              </a:rPr>
              <a:t>print</a:t>
            </a:r>
            <a:r>
              <a:rPr dirty="0" sz="850" spc="114">
                <a:solidFill>
                  <a:srgbClr val="E8ECEC"/>
                </a:solidFill>
                <a:latin typeface="Arial"/>
                <a:cs typeface="Arial"/>
              </a:rPr>
              <a:t>(</a:t>
            </a:r>
            <a:r>
              <a:rPr dirty="0" sz="850" spc="114">
                <a:solidFill>
                  <a:srgbClr val="C2E78C"/>
                </a:solidFill>
                <a:latin typeface="Arial"/>
                <a:cs typeface="Arial"/>
              </a:rPr>
              <a:t>"You </a:t>
            </a:r>
            <a:r>
              <a:rPr dirty="0" sz="850" spc="35">
                <a:solidFill>
                  <a:srgbClr val="C2E78C"/>
                </a:solidFill>
                <a:latin typeface="Arial"/>
                <a:cs typeface="Arial"/>
              </a:rPr>
              <a:t>can </a:t>
            </a:r>
            <a:r>
              <a:rPr dirty="0" sz="850" spc="65">
                <a:solidFill>
                  <a:srgbClr val="C2E78C"/>
                </a:solidFill>
                <a:latin typeface="Arial"/>
                <a:cs typeface="Arial"/>
              </a:rPr>
              <a:t> </a:t>
            </a:r>
            <a:r>
              <a:rPr dirty="0" sz="850" spc="150">
                <a:solidFill>
                  <a:srgbClr val="C2E78C"/>
                </a:solidFill>
                <a:latin typeface="Arial"/>
                <a:cs typeface="Arial"/>
              </a:rPr>
              <a:t>play!"</a:t>
            </a:r>
            <a:r>
              <a:rPr dirty="0" sz="850" spc="150">
                <a:solidFill>
                  <a:srgbClr val="E8ECEC"/>
                </a:solidFill>
                <a:latin typeface="Arial"/>
                <a:cs typeface="Arial"/>
              </a:rPr>
              <a:t>)</a:t>
            </a:r>
            <a:endParaRPr sz="85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2255123"/>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1002006" y="6562425"/>
            <a:ext cx="0" cy="172085"/>
          </a:xfrm>
          <a:custGeom>
            <a:avLst/>
            <a:gdLst/>
            <a:ahLst/>
            <a:cxnLst/>
            <a:rect l="l" t="t" r="r" b="b"/>
            <a:pathLst>
              <a:path w="0" h="172084">
                <a:moveTo>
                  <a:pt x="0" y="0"/>
                </a:moveTo>
                <a:lnTo>
                  <a:pt x="0" y="171529"/>
                </a:lnTo>
              </a:path>
            </a:pathLst>
          </a:custGeom>
          <a:ln w="47647">
            <a:solidFill>
              <a:srgbClr val="DDDDDD"/>
            </a:solidFill>
          </a:ln>
        </p:spPr>
        <p:txBody>
          <a:bodyPr wrap="square" lIns="0" tIns="0" rIns="0" bIns="0" rtlCol="0"/>
          <a:lstStyle/>
          <a:p/>
        </p:txBody>
      </p:sp>
      <p:sp>
        <p:nvSpPr>
          <p:cNvPr id="4" name="object 4"/>
          <p:cNvSpPr txBox="1"/>
          <p:nvPr/>
        </p:nvSpPr>
        <p:spPr>
          <a:xfrm>
            <a:off x="965483" y="381056"/>
            <a:ext cx="101663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判断列</a:t>
            </a:r>
            <a:r>
              <a:rPr dirty="0" sz="950" spc="25">
                <a:solidFill>
                  <a:srgbClr val="545454"/>
                </a:solidFill>
                <a:latin typeface="宋体"/>
                <a:cs typeface="宋体"/>
              </a:rPr>
              <a:t>表是否</a:t>
            </a:r>
            <a:r>
              <a:rPr dirty="0" sz="950" spc="25">
                <a:solidFill>
                  <a:srgbClr val="545454"/>
                </a:solidFill>
                <a:latin typeface="Microsoft JhengHei"/>
                <a:cs typeface="Microsoft JhengHei"/>
              </a:rPr>
              <a:t>为</a:t>
            </a:r>
            <a:r>
              <a:rPr dirty="0" sz="950" spc="25">
                <a:solidFill>
                  <a:srgbClr val="545454"/>
                </a:solidFill>
                <a:latin typeface="宋体"/>
                <a:cs typeface="宋体"/>
              </a:rPr>
              <a:t>空</a:t>
            </a:r>
            <a:endParaRPr sz="950">
              <a:latin typeface="宋体"/>
              <a:cs typeface="宋体"/>
            </a:endParaRPr>
          </a:p>
        </p:txBody>
      </p:sp>
      <p:sp>
        <p:nvSpPr>
          <p:cNvPr id="5" name="object 5"/>
          <p:cNvSpPr txBox="1"/>
          <p:nvPr/>
        </p:nvSpPr>
        <p:spPr>
          <a:xfrm>
            <a:off x="965483" y="1918482"/>
            <a:ext cx="4986020" cy="887730"/>
          </a:xfrm>
          <a:prstGeom prst="rect">
            <a:avLst/>
          </a:prstGeom>
        </p:spPr>
        <p:txBody>
          <a:bodyPr wrap="square" lIns="0" tIns="0" rIns="0" bIns="0" rtlCol="0" vert="horz">
            <a:spAutoFit/>
          </a:bodyPr>
          <a:lstStyle/>
          <a:p>
            <a:pPr marL="12700">
              <a:lnSpc>
                <a:spcPct val="100000"/>
              </a:lnSpc>
            </a:pPr>
            <a:r>
              <a:rPr dirty="0" sz="1150" spc="20">
                <a:latin typeface="宋体"/>
                <a:cs typeface="宋体"/>
              </a:rPr>
              <a:t>接收输</a:t>
            </a:r>
            <a:r>
              <a:rPr dirty="0" sz="1150" spc="20">
                <a:latin typeface="Microsoft JhengHei"/>
                <a:cs typeface="Microsoft JhengHei"/>
              </a:rPr>
              <a:t>⼊</a:t>
            </a:r>
            <a:endParaRPr sz="1150">
              <a:latin typeface="Microsoft JhengHei"/>
              <a:cs typeface="Microsoft JhengHei"/>
            </a:endParaRPr>
          </a:p>
          <a:p>
            <a:pPr>
              <a:lnSpc>
                <a:spcPct val="100000"/>
              </a:lnSpc>
              <a:spcBef>
                <a:spcPts val="30"/>
              </a:spcBef>
            </a:pPr>
            <a:endParaRPr sz="1100">
              <a:latin typeface="Times New Roman"/>
              <a:cs typeface="Times New Roman"/>
            </a:endParaRPr>
          </a:p>
          <a:p>
            <a:pPr marL="121920">
              <a:lnSpc>
                <a:spcPct val="100000"/>
              </a:lnSpc>
            </a:pPr>
            <a:r>
              <a:rPr dirty="0" sz="950" spc="25">
                <a:solidFill>
                  <a:srgbClr val="545454"/>
                </a:solidFill>
                <a:latin typeface="宋体"/>
                <a:cs typeface="宋体"/>
              </a:rPr>
              <a:t>在</a:t>
            </a:r>
            <a:r>
              <a:rPr dirty="0" sz="950" spc="30">
                <a:solidFill>
                  <a:srgbClr val="545454"/>
                </a:solidFill>
                <a:latin typeface="宋体"/>
                <a:cs typeface="宋体"/>
              </a:rPr>
              <a:t> </a:t>
            </a:r>
            <a:r>
              <a:rPr dirty="0" sz="950" spc="45">
                <a:solidFill>
                  <a:srgbClr val="545454"/>
                </a:solidFill>
                <a:latin typeface="宋体"/>
                <a:cs typeface="宋体"/>
              </a:rPr>
              <a:t>python3</a:t>
            </a:r>
            <a:r>
              <a:rPr dirty="0" sz="950" spc="30">
                <a:solidFill>
                  <a:srgbClr val="545454"/>
                </a:solidFill>
                <a:latin typeface="宋体"/>
                <a:cs typeface="宋体"/>
              </a:rPr>
              <a:t> </a:t>
            </a:r>
            <a:r>
              <a:rPr dirty="0" sz="950" spc="25">
                <a:solidFill>
                  <a:srgbClr val="545454"/>
                </a:solidFill>
                <a:latin typeface="宋体"/>
                <a:cs typeface="宋体"/>
              </a:rPr>
              <a:t>中，</a:t>
            </a:r>
            <a:r>
              <a:rPr dirty="0" sz="950" spc="30">
                <a:solidFill>
                  <a:srgbClr val="545454"/>
                </a:solidFill>
                <a:latin typeface="宋体"/>
                <a:cs typeface="宋体"/>
              </a:rPr>
              <a:t> </a:t>
            </a:r>
            <a:r>
              <a:rPr dirty="0" sz="950" spc="45">
                <a:solidFill>
                  <a:srgbClr val="545454"/>
                </a:solidFill>
                <a:latin typeface="宋体"/>
                <a:cs typeface="宋体"/>
              </a:rPr>
              <a:t>input()</a:t>
            </a:r>
            <a:r>
              <a:rPr dirty="0" sz="950" spc="25">
                <a:solidFill>
                  <a:srgbClr val="545454"/>
                </a:solidFill>
                <a:latin typeface="宋体"/>
                <a:cs typeface="宋体"/>
              </a:rPr>
              <a:t>函数将所有的输入按照字符串进行处理，并返回一个字符串。</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简单</a:t>
            </a:r>
            <a:r>
              <a:rPr dirty="0" sz="950" spc="25">
                <a:solidFill>
                  <a:srgbClr val="545454"/>
                </a:solidFill>
                <a:latin typeface="Microsoft JhengHei"/>
                <a:cs typeface="Microsoft JhengHei"/>
              </a:rPr>
              <a:t>的</a:t>
            </a:r>
            <a:r>
              <a:rPr dirty="0" sz="950" spc="25">
                <a:solidFill>
                  <a:srgbClr val="545454"/>
                </a:solidFill>
                <a:latin typeface="宋体"/>
                <a:cs typeface="宋体"/>
              </a:rPr>
              <a:t>输</a:t>
            </a:r>
            <a:r>
              <a:rPr dirty="0" sz="950" spc="25">
                <a:solidFill>
                  <a:srgbClr val="545454"/>
                </a:solidFill>
                <a:latin typeface="Microsoft JhengHei"/>
                <a:cs typeface="Microsoft JhengHei"/>
              </a:rPr>
              <a:t>⼊</a:t>
            </a:r>
            <a:endParaRPr sz="950">
              <a:latin typeface="Microsoft JhengHei"/>
              <a:cs typeface="Microsoft JhengHei"/>
            </a:endParaRPr>
          </a:p>
        </p:txBody>
      </p:sp>
      <p:sp>
        <p:nvSpPr>
          <p:cNvPr id="6" name="object 6"/>
          <p:cNvSpPr txBox="1"/>
          <p:nvPr/>
        </p:nvSpPr>
        <p:spPr>
          <a:xfrm>
            <a:off x="965483" y="3478120"/>
            <a:ext cx="7689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接受数</a:t>
            </a:r>
            <a:r>
              <a:rPr dirty="0" sz="950" spc="25">
                <a:solidFill>
                  <a:srgbClr val="545454"/>
                </a:solidFill>
                <a:latin typeface="Microsoft JhengHei"/>
                <a:cs typeface="Microsoft JhengHei"/>
              </a:rPr>
              <a:t>字</a:t>
            </a:r>
            <a:r>
              <a:rPr dirty="0" sz="950" spc="25">
                <a:solidFill>
                  <a:srgbClr val="545454"/>
                </a:solidFill>
                <a:latin typeface="宋体"/>
                <a:cs typeface="宋体"/>
              </a:rPr>
              <a:t>输</a:t>
            </a:r>
            <a:r>
              <a:rPr dirty="0" sz="950" spc="25">
                <a:solidFill>
                  <a:srgbClr val="545454"/>
                </a:solidFill>
                <a:latin typeface="Microsoft JhengHei"/>
                <a:cs typeface="Microsoft JhengHei"/>
              </a:rPr>
              <a:t>⼊</a:t>
            </a:r>
            <a:endParaRPr sz="950">
              <a:latin typeface="Microsoft JhengHei"/>
              <a:cs typeface="Microsoft JhengHei"/>
            </a:endParaRPr>
          </a:p>
        </p:txBody>
      </p:sp>
      <p:sp>
        <p:nvSpPr>
          <p:cNvPr id="7" name="object 7"/>
          <p:cNvSpPr txBox="1"/>
          <p:nvPr/>
        </p:nvSpPr>
        <p:spPr>
          <a:xfrm>
            <a:off x="965483" y="4983778"/>
            <a:ext cx="3816350" cy="556895"/>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接受输</a:t>
            </a:r>
            <a:r>
              <a:rPr dirty="0" sz="950" spc="25">
                <a:solidFill>
                  <a:srgbClr val="545454"/>
                </a:solidFill>
                <a:latin typeface="Microsoft JhengHei"/>
                <a:cs typeface="Microsoft JhengHei"/>
              </a:rPr>
              <a:t>⼊</a:t>
            </a:r>
            <a:r>
              <a:rPr dirty="0" sz="950" spc="25">
                <a:solidFill>
                  <a:srgbClr val="545454"/>
                </a:solidFill>
                <a:latin typeface="宋体"/>
                <a:cs typeface="宋体"/>
              </a:rPr>
              <a:t>（</a:t>
            </a:r>
            <a:r>
              <a:rPr dirty="0" sz="950" spc="-335">
                <a:solidFill>
                  <a:srgbClr val="545454"/>
                </a:solidFill>
                <a:latin typeface="宋体"/>
                <a:cs typeface="宋体"/>
              </a:rPr>
              <a:t> </a:t>
            </a:r>
            <a:r>
              <a:rPr dirty="0" sz="1100" spc="-85">
                <a:solidFill>
                  <a:srgbClr val="545454"/>
                </a:solidFill>
                <a:latin typeface="Lucida Sans"/>
                <a:cs typeface="Lucida Sans"/>
              </a:rPr>
              <a:t>python2.7</a:t>
            </a:r>
            <a:r>
              <a:rPr dirty="0" sz="950" spc="-85">
                <a:solidFill>
                  <a:srgbClr val="545454"/>
                </a:solidFill>
                <a:latin typeface="宋体"/>
                <a:cs typeface="宋体"/>
              </a:rPr>
              <a:t>）</a:t>
            </a:r>
            <a:endParaRPr sz="950">
              <a:latin typeface="宋体"/>
              <a:cs typeface="宋体"/>
            </a:endParaRPr>
          </a:p>
          <a:p>
            <a:pPr>
              <a:lnSpc>
                <a:spcPct val="100000"/>
              </a:lnSpc>
              <a:spcBef>
                <a:spcPts val="25"/>
              </a:spcBef>
            </a:pPr>
            <a:endParaRPr sz="850">
              <a:latin typeface="Times New Roman"/>
              <a:cs typeface="Times New Roman"/>
            </a:endParaRPr>
          </a:p>
          <a:p>
            <a:pPr marL="12700">
              <a:lnSpc>
                <a:spcPct val="100000"/>
              </a:lnSpc>
            </a:pPr>
            <a:r>
              <a:rPr dirty="0" sz="1100" spc="-85">
                <a:solidFill>
                  <a:srgbClr val="545454"/>
                </a:solidFill>
                <a:latin typeface="Lucida Sans"/>
                <a:cs typeface="Lucida Sans"/>
              </a:rPr>
              <a:t>Python2.7</a:t>
            </a:r>
            <a:r>
              <a:rPr dirty="0" sz="1100" spc="-145">
                <a:solidFill>
                  <a:srgbClr val="545454"/>
                </a:solidFill>
                <a:latin typeface="Lucida Sans"/>
                <a:cs typeface="Lucida Sans"/>
              </a:rPr>
              <a:t> </a:t>
            </a:r>
            <a:r>
              <a:rPr dirty="0" sz="950" spc="25">
                <a:solidFill>
                  <a:srgbClr val="545454"/>
                </a:solidFill>
                <a:latin typeface="Microsoft JhengHei"/>
                <a:cs typeface="Microsoft JhengHei"/>
              </a:rPr>
              <a:t>中</a:t>
            </a:r>
            <a:r>
              <a:rPr dirty="0" sz="950" spc="25">
                <a:solidFill>
                  <a:srgbClr val="545454"/>
                </a:solidFill>
                <a:latin typeface="宋体"/>
                <a:cs typeface="宋体"/>
              </a:rPr>
              <a:t>，使</a:t>
            </a:r>
            <a:r>
              <a:rPr dirty="0" sz="950" spc="240">
                <a:solidFill>
                  <a:srgbClr val="545454"/>
                </a:solidFill>
                <a:latin typeface="Microsoft JhengHei"/>
                <a:cs typeface="Microsoft JhengHei"/>
              </a:rPr>
              <a:t>⽤</a:t>
            </a:r>
            <a:r>
              <a:rPr dirty="0" sz="1100" spc="-60">
                <a:solidFill>
                  <a:srgbClr val="545454"/>
                </a:solidFill>
                <a:latin typeface="Lucida Sans"/>
                <a:cs typeface="Lucida Sans"/>
              </a:rPr>
              <a:t>raw_input()</a:t>
            </a:r>
            <a:r>
              <a:rPr dirty="0" sz="950" spc="25">
                <a:solidFill>
                  <a:srgbClr val="545454"/>
                </a:solidFill>
                <a:latin typeface="Microsoft JhengHei"/>
                <a:cs typeface="Microsoft JhengHei"/>
              </a:rPr>
              <a:t>函</a:t>
            </a:r>
            <a:r>
              <a:rPr dirty="0" sz="950" spc="25">
                <a:solidFill>
                  <a:srgbClr val="545454"/>
                </a:solidFill>
                <a:latin typeface="宋体"/>
                <a:cs typeface="宋体"/>
              </a:rPr>
              <a:t>数，</a:t>
            </a:r>
            <a:r>
              <a:rPr dirty="0" sz="950" spc="240">
                <a:solidFill>
                  <a:srgbClr val="545454"/>
                </a:solidFill>
                <a:latin typeface="宋体"/>
                <a:cs typeface="宋体"/>
              </a:rPr>
              <a:t>同</a:t>
            </a:r>
            <a:r>
              <a:rPr dirty="0" sz="1100" spc="-90">
                <a:solidFill>
                  <a:srgbClr val="545454"/>
                </a:solidFill>
                <a:latin typeface="Lucida Sans"/>
                <a:cs typeface="Lucida Sans"/>
              </a:rPr>
              <a:t>python3</a:t>
            </a:r>
            <a:r>
              <a:rPr dirty="0" sz="1100" spc="-145">
                <a:solidFill>
                  <a:srgbClr val="545454"/>
                </a:solidFill>
                <a:latin typeface="Lucida Sans"/>
                <a:cs typeface="Lucida Sans"/>
              </a:rPr>
              <a:t> </a:t>
            </a:r>
            <a:r>
              <a:rPr dirty="0" sz="950" spc="25">
                <a:solidFill>
                  <a:srgbClr val="545454"/>
                </a:solidFill>
                <a:latin typeface="Microsoft JhengHei"/>
                <a:cs typeface="Microsoft JhengHei"/>
              </a:rPr>
              <a:t>中</a:t>
            </a:r>
            <a:r>
              <a:rPr dirty="0" sz="950" spc="240">
                <a:solidFill>
                  <a:srgbClr val="545454"/>
                </a:solidFill>
                <a:latin typeface="Microsoft JhengHei"/>
                <a:cs typeface="Microsoft JhengHei"/>
              </a:rPr>
              <a:t>的</a:t>
            </a:r>
            <a:r>
              <a:rPr dirty="0" sz="1100" spc="-60">
                <a:solidFill>
                  <a:srgbClr val="545454"/>
                </a:solidFill>
                <a:latin typeface="Lucida Sans"/>
                <a:cs typeface="Lucida Sans"/>
              </a:rPr>
              <a:t>input()</a:t>
            </a:r>
            <a:r>
              <a:rPr dirty="0" sz="1100" spc="-145">
                <a:solidFill>
                  <a:srgbClr val="545454"/>
                </a:solidFill>
                <a:latin typeface="Lucida Sans"/>
                <a:cs typeface="Lucida Sans"/>
              </a:rPr>
              <a:t> </a:t>
            </a:r>
            <a:r>
              <a:rPr dirty="0" sz="950" spc="25">
                <a:solidFill>
                  <a:srgbClr val="545454"/>
                </a:solidFill>
                <a:latin typeface="Microsoft JhengHei"/>
                <a:cs typeface="Microsoft JhengHei"/>
              </a:rPr>
              <a:t>函</a:t>
            </a:r>
            <a:r>
              <a:rPr dirty="0" sz="950" spc="25">
                <a:solidFill>
                  <a:srgbClr val="545454"/>
                </a:solidFill>
                <a:latin typeface="宋体"/>
                <a:cs typeface="宋体"/>
              </a:rPr>
              <a:t>数</a:t>
            </a:r>
            <a:endParaRPr sz="950">
              <a:latin typeface="宋体"/>
              <a:cs typeface="宋体"/>
            </a:endParaRPr>
          </a:p>
        </p:txBody>
      </p:sp>
      <p:sp>
        <p:nvSpPr>
          <p:cNvPr id="8" name="object 8"/>
          <p:cNvSpPr txBox="1"/>
          <p:nvPr/>
        </p:nvSpPr>
        <p:spPr>
          <a:xfrm>
            <a:off x="965483" y="6206733"/>
            <a:ext cx="3165475" cy="906780"/>
          </a:xfrm>
          <a:prstGeom prst="rect">
            <a:avLst/>
          </a:prstGeom>
        </p:spPr>
        <p:txBody>
          <a:bodyPr wrap="square" lIns="0" tIns="0" rIns="0" bIns="0" rtlCol="0" vert="horz">
            <a:spAutoFit/>
          </a:bodyPr>
          <a:lstStyle/>
          <a:p>
            <a:pPr marL="12700">
              <a:lnSpc>
                <a:spcPct val="100000"/>
              </a:lnSpc>
            </a:pPr>
            <a:r>
              <a:rPr dirty="0" sz="1300" spc="-85">
                <a:latin typeface="Lucida Sans"/>
                <a:cs typeface="Lucida Sans"/>
              </a:rPr>
              <a:t>W</a:t>
            </a:r>
            <a:r>
              <a:rPr dirty="0" sz="1300" spc="-100">
                <a:latin typeface="Lucida Sans"/>
                <a:cs typeface="Lucida Sans"/>
              </a:rPr>
              <a:t>h</a:t>
            </a:r>
            <a:r>
              <a:rPr dirty="0" sz="1300" spc="-55">
                <a:latin typeface="Lucida Sans"/>
                <a:cs typeface="Lucida Sans"/>
              </a:rPr>
              <a:t>i</a:t>
            </a:r>
            <a:r>
              <a:rPr dirty="0" sz="1300" spc="-45">
                <a:latin typeface="Lucida Sans"/>
                <a:cs typeface="Lucida Sans"/>
              </a:rPr>
              <a:t>l</a:t>
            </a:r>
            <a:r>
              <a:rPr dirty="0" sz="1300" spc="-80">
                <a:latin typeface="Lucida Sans"/>
                <a:cs typeface="Lucida Sans"/>
              </a:rPr>
              <a:t>e</a:t>
            </a:r>
            <a:r>
              <a:rPr dirty="0" sz="1150" spc="20">
                <a:latin typeface="宋体"/>
                <a:cs typeface="宋体"/>
              </a:rPr>
              <a:t>循环</a:t>
            </a:r>
            <a:endParaRPr sz="1150">
              <a:latin typeface="宋体"/>
              <a:cs typeface="宋体"/>
            </a:endParaRPr>
          </a:p>
          <a:p>
            <a:pPr>
              <a:lnSpc>
                <a:spcPct val="100000"/>
              </a:lnSpc>
            </a:pPr>
            <a:endParaRPr sz="1100">
              <a:latin typeface="Times New Roman"/>
              <a:cs typeface="Times New Roman"/>
            </a:endParaRPr>
          </a:p>
          <a:p>
            <a:pPr marL="121920">
              <a:lnSpc>
                <a:spcPct val="100000"/>
              </a:lnSpc>
            </a:pPr>
            <a:r>
              <a:rPr dirty="0" sz="950" spc="25">
                <a:solidFill>
                  <a:srgbClr val="545454"/>
                </a:solidFill>
                <a:latin typeface="宋体"/>
                <a:cs typeface="宋体"/>
              </a:rPr>
              <a:t>只要条件为 </a:t>
            </a:r>
            <a:r>
              <a:rPr dirty="0" sz="950" spc="40">
                <a:solidFill>
                  <a:srgbClr val="545454"/>
                </a:solidFill>
                <a:latin typeface="宋体"/>
                <a:cs typeface="宋体"/>
              </a:rPr>
              <a:t>True，</a:t>
            </a:r>
            <a:r>
              <a:rPr dirty="0" sz="950" spc="25">
                <a:solidFill>
                  <a:srgbClr val="545454"/>
                </a:solidFill>
                <a:latin typeface="宋体"/>
                <a:cs typeface="宋体"/>
              </a:rPr>
              <a:t> </a:t>
            </a:r>
            <a:r>
              <a:rPr dirty="0" sz="950" spc="45">
                <a:solidFill>
                  <a:srgbClr val="545454"/>
                </a:solidFill>
                <a:latin typeface="宋体"/>
                <a:cs typeface="宋体"/>
              </a:rPr>
              <a:t>while</a:t>
            </a:r>
            <a:r>
              <a:rPr dirty="0" sz="950" spc="25">
                <a:solidFill>
                  <a:srgbClr val="545454"/>
                </a:solidFill>
                <a:latin typeface="宋体"/>
                <a:cs typeface="宋体"/>
              </a:rPr>
              <a:t> 循环中的代码会反复执行。</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pPr>
            <a:r>
              <a:rPr dirty="0" sz="950" spc="25">
                <a:solidFill>
                  <a:srgbClr val="545454"/>
                </a:solidFill>
                <a:latin typeface="Microsoft JhengHei"/>
                <a:cs typeface="Microsoft JhengHei"/>
              </a:rPr>
              <a:t>从</a:t>
            </a:r>
            <a:r>
              <a:rPr dirty="0" sz="950" spc="-55">
                <a:solidFill>
                  <a:srgbClr val="545454"/>
                </a:solidFill>
                <a:latin typeface="Microsoft JhengHei"/>
                <a:cs typeface="Microsoft JhengHei"/>
              </a:rPr>
              <a:t> </a:t>
            </a:r>
            <a:r>
              <a:rPr dirty="0" sz="1100" spc="-155">
                <a:solidFill>
                  <a:srgbClr val="545454"/>
                </a:solidFill>
                <a:latin typeface="Lucida Sans"/>
                <a:cs typeface="Lucida Sans"/>
              </a:rPr>
              <a:t>1</a:t>
            </a:r>
            <a:r>
              <a:rPr dirty="0" sz="1100" spc="-165">
                <a:solidFill>
                  <a:srgbClr val="545454"/>
                </a:solidFill>
                <a:latin typeface="Lucida Sans"/>
                <a:cs typeface="Lucida Sans"/>
              </a:rPr>
              <a:t> </a:t>
            </a:r>
            <a:r>
              <a:rPr dirty="0" sz="950" spc="25">
                <a:solidFill>
                  <a:srgbClr val="545454"/>
                </a:solidFill>
                <a:latin typeface="宋体"/>
                <a:cs typeface="宋体"/>
              </a:rPr>
              <a:t>算</a:t>
            </a:r>
            <a:r>
              <a:rPr dirty="0" sz="950" spc="25">
                <a:solidFill>
                  <a:srgbClr val="545454"/>
                </a:solidFill>
                <a:latin typeface="Microsoft JhengHei"/>
                <a:cs typeface="Microsoft JhengHei"/>
              </a:rPr>
              <a:t>到</a:t>
            </a:r>
            <a:r>
              <a:rPr dirty="0" sz="950" spc="-55">
                <a:solidFill>
                  <a:srgbClr val="545454"/>
                </a:solidFill>
                <a:latin typeface="Microsoft JhengHei"/>
                <a:cs typeface="Microsoft JhengHei"/>
              </a:rPr>
              <a:t> </a:t>
            </a:r>
            <a:r>
              <a:rPr dirty="0" sz="1100" spc="-155">
                <a:solidFill>
                  <a:srgbClr val="545454"/>
                </a:solidFill>
                <a:latin typeface="Lucida Sans"/>
                <a:cs typeface="Lucida Sans"/>
              </a:rPr>
              <a:t>5</a:t>
            </a:r>
            <a:endParaRPr sz="1100">
              <a:latin typeface="Lucida Sans"/>
              <a:cs typeface="Lucida Sans"/>
            </a:endParaRPr>
          </a:p>
        </p:txBody>
      </p:sp>
      <p:sp>
        <p:nvSpPr>
          <p:cNvPr id="9" name="object 9"/>
          <p:cNvSpPr txBox="1"/>
          <p:nvPr/>
        </p:nvSpPr>
        <p:spPr>
          <a:xfrm>
            <a:off x="965483" y="8090362"/>
            <a:ext cx="101663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⽤⼾决</a:t>
            </a:r>
            <a:r>
              <a:rPr dirty="0" sz="950" spc="25">
                <a:solidFill>
                  <a:srgbClr val="545454"/>
                </a:solidFill>
                <a:latin typeface="宋体"/>
                <a:cs typeface="宋体"/>
              </a:rPr>
              <a:t>定何</a:t>
            </a:r>
            <a:r>
              <a:rPr dirty="0" sz="950" spc="25">
                <a:solidFill>
                  <a:srgbClr val="545454"/>
                </a:solidFill>
                <a:latin typeface="Microsoft JhengHei"/>
                <a:cs typeface="Microsoft JhengHei"/>
              </a:rPr>
              <a:t>时</a:t>
            </a:r>
            <a:r>
              <a:rPr dirty="0" sz="950" spc="25">
                <a:solidFill>
                  <a:srgbClr val="545454"/>
                </a:solidFill>
                <a:latin typeface="宋体"/>
                <a:cs typeface="宋体"/>
              </a:rPr>
              <a:t>退</a:t>
            </a:r>
            <a:r>
              <a:rPr dirty="0" sz="950" spc="25">
                <a:solidFill>
                  <a:srgbClr val="545454"/>
                </a:solidFill>
                <a:latin typeface="Microsoft JhengHei"/>
                <a:cs typeface="Microsoft JhengHei"/>
              </a:rPr>
              <a:t>出</a:t>
            </a:r>
            <a:endParaRPr sz="950">
              <a:latin typeface="Microsoft JhengHei"/>
              <a:cs typeface="Microsoft JhengHei"/>
            </a:endParaRPr>
          </a:p>
        </p:txBody>
      </p:sp>
      <p:sp>
        <p:nvSpPr>
          <p:cNvPr id="10" name="object 10"/>
          <p:cNvSpPr txBox="1"/>
          <p:nvPr/>
        </p:nvSpPr>
        <p:spPr>
          <a:xfrm>
            <a:off x="978183" y="682767"/>
            <a:ext cx="5613400" cy="1067435"/>
          </a:xfrm>
          <a:prstGeom prst="rect">
            <a:avLst/>
          </a:prstGeom>
          <a:solidFill>
            <a:srgbClr val="253237"/>
          </a:solidFill>
        </p:spPr>
        <p:txBody>
          <a:bodyPr wrap="square" lIns="0" tIns="50165" rIns="0" bIns="0" rtlCol="0" vert="horz">
            <a:spAutoFit/>
          </a:bodyPr>
          <a:lstStyle/>
          <a:p>
            <a:pPr marL="149225" marR="4704080">
              <a:lnSpc>
                <a:spcPct val="117700"/>
              </a:lnSpc>
              <a:spcBef>
                <a:spcPts val="395"/>
              </a:spcBef>
            </a:pPr>
            <a:r>
              <a:rPr dirty="0" sz="850" spc="100">
                <a:solidFill>
                  <a:srgbClr val="81B0FF"/>
                </a:solidFill>
                <a:latin typeface="Arial"/>
                <a:cs typeface="Arial"/>
              </a:rPr>
              <a:t>players </a:t>
            </a:r>
            <a:r>
              <a:rPr dirty="0" sz="850" spc="-5">
                <a:solidFill>
                  <a:srgbClr val="E8ECEC"/>
                </a:solidFill>
                <a:latin typeface="Arial"/>
                <a:cs typeface="Arial"/>
              </a:rPr>
              <a:t>= </a:t>
            </a:r>
            <a:r>
              <a:rPr dirty="0" sz="850" spc="254">
                <a:solidFill>
                  <a:srgbClr val="E8ECEC"/>
                </a:solidFill>
                <a:latin typeface="Arial"/>
                <a:cs typeface="Arial"/>
              </a:rPr>
              <a:t>[]  </a:t>
            </a:r>
            <a:r>
              <a:rPr dirty="0" sz="850" spc="280">
                <a:solidFill>
                  <a:srgbClr val="C791E9"/>
                </a:solidFill>
                <a:latin typeface="Arial"/>
                <a:cs typeface="Arial"/>
              </a:rPr>
              <a:t>if</a:t>
            </a:r>
            <a:r>
              <a:rPr dirty="0" sz="850" spc="150">
                <a:solidFill>
                  <a:srgbClr val="C791E9"/>
                </a:solidFill>
                <a:latin typeface="Arial"/>
                <a:cs typeface="Arial"/>
              </a:rPr>
              <a:t> </a:t>
            </a:r>
            <a:r>
              <a:rPr dirty="0" sz="850" spc="120">
                <a:solidFill>
                  <a:srgbClr val="81B0FF"/>
                </a:solidFill>
                <a:latin typeface="Arial"/>
                <a:cs typeface="Arial"/>
              </a:rPr>
              <a:t>players</a:t>
            </a:r>
            <a:r>
              <a:rPr dirty="0" sz="850" spc="120">
                <a:solidFill>
                  <a:srgbClr val="E8ECEC"/>
                </a:solidFill>
                <a:latin typeface="Arial"/>
                <a:cs typeface="Arial"/>
              </a:rPr>
              <a:t>:</a:t>
            </a:r>
            <a:endParaRPr sz="850">
              <a:latin typeface="Arial"/>
              <a:cs typeface="Arial"/>
            </a:endParaRPr>
          </a:p>
          <a:p>
            <a:pPr marL="399415">
              <a:lnSpc>
                <a:spcPct val="100000"/>
              </a:lnSpc>
              <a:spcBef>
                <a:spcPts val="180"/>
              </a:spcBef>
            </a:pPr>
            <a:r>
              <a:rPr dirty="0" sz="850" spc="160">
                <a:solidFill>
                  <a:srgbClr val="C791E9"/>
                </a:solidFill>
                <a:latin typeface="Arial"/>
                <a:cs typeface="Arial"/>
              </a:rPr>
              <a:t>for </a:t>
            </a:r>
            <a:r>
              <a:rPr dirty="0" sz="850" spc="105">
                <a:solidFill>
                  <a:srgbClr val="81B0FF"/>
                </a:solidFill>
                <a:latin typeface="Arial"/>
                <a:cs typeface="Arial"/>
              </a:rPr>
              <a:t>player </a:t>
            </a:r>
            <a:r>
              <a:rPr dirty="0" sz="850" spc="160">
                <a:solidFill>
                  <a:srgbClr val="C791E9"/>
                </a:solidFill>
                <a:latin typeface="Arial"/>
                <a:cs typeface="Arial"/>
              </a:rPr>
              <a:t>in</a:t>
            </a:r>
            <a:r>
              <a:rPr dirty="0" sz="850" spc="409">
                <a:solidFill>
                  <a:srgbClr val="C791E9"/>
                </a:solidFill>
                <a:latin typeface="Arial"/>
                <a:cs typeface="Arial"/>
              </a:rPr>
              <a:t> </a:t>
            </a:r>
            <a:r>
              <a:rPr dirty="0" sz="850" spc="120">
                <a:solidFill>
                  <a:srgbClr val="81B0FF"/>
                </a:solidFill>
                <a:latin typeface="Arial"/>
                <a:cs typeface="Arial"/>
              </a:rPr>
              <a:t>players</a:t>
            </a:r>
            <a:r>
              <a:rPr dirty="0" sz="850" spc="120">
                <a:solidFill>
                  <a:srgbClr val="E8ECEC"/>
                </a:solidFill>
                <a:latin typeface="Arial"/>
                <a:cs typeface="Arial"/>
              </a:rPr>
              <a:t>:</a:t>
            </a:r>
            <a:endParaRPr sz="850">
              <a:latin typeface="Arial"/>
              <a:cs typeface="Arial"/>
            </a:endParaRPr>
          </a:p>
          <a:p>
            <a:pPr marL="649605">
              <a:lnSpc>
                <a:spcPct val="100000"/>
              </a:lnSpc>
              <a:spcBef>
                <a:spcPts val="180"/>
              </a:spcBef>
            </a:pPr>
            <a:r>
              <a:rPr dirty="0" sz="850" spc="140">
                <a:solidFill>
                  <a:srgbClr val="DECB6A"/>
                </a:solidFill>
                <a:latin typeface="Arial"/>
                <a:cs typeface="Arial"/>
              </a:rPr>
              <a:t>print</a:t>
            </a:r>
            <a:r>
              <a:rPr dirty="0" sz="850" spc="140">
                <a:solidFill>
                  <a:srgbClr val="E8ECEC"/>
                </a:solidFill>
                <a:latin typeface="Arial"/>
                <a:cs typeface="Arial"/>
              </a:rPr>
              <a:t>(</a:t>
            </a:r>
            <a:r>
              <a:rPr dirty="0" sz="850" spc="140">
                <a:solidFill>
                  <a:srgbClr val="C2E78C"/>
                </a:solidFill>
                <a:latin typeface="Arial"/>
                <a:cs typeface="Arial"/>
              </a:rPr>
              <a:t>"Player: </a:t>
            </a:r>
            <a:r>
              <a:rPr dirty="0" sz="850" spc="190">
                <a:solidFill>
                  <a:srgbClr val="C2E78C"/>
                </a:solidFill>
                <a:latin typeface="Arial"/>
                <a:cs typeface="Arial"/>
              </a:rPr>
              <a:t>" </a:t>
            </a:r>
            <a:r>
              <a:rPr dirty="0" sz="850" spc="-5">
                <a:solidFill>
                  <a:srgbClr val="E8ECEC"/>
                </a:solidFill>
                <a:latin typeface="Arial"/>
                <a:cs typeface="Arial"/>
              </a:rPr>
              <a:t>+ </a:t>
            </a:r>
            <a:r>
              <a:rPr dirty="0" sz="850" spc="175">
                <a:solidFill>
                  <a:srgbClr val="E8ECEC"/>
                </a:solidFill>
                <a:latin typeface="Arial"/>
                <a:cs typeface="Arial"/>
              </a:rPr>
              <a:t> </a:t>
            </a:r>
            <a:r>
              <a:rPr dirty="0" sz="850" spc="175">
                <a:solidFill>
                  <a:srgbClr val="81B0FF"/>
                </a:solidFill>
                <a:latin typeface="Arial"/>
                <a:cs typeface="Arial"/>
              </a:rPr>
              <a:t>player</a:t>
            </a:r>
            <a:r>
              <a:rPr dirty="0" sz="850" spc="175">
                <a:solidFill>
                  <a:srgbClr val="E8ECEC"/>
                </a:solidFill>
                <a:latin typeface="Arial"/>
                <a:cs typeface="Arial"/>
              </a:rPr>
              <a:t>.</a:t>
            </a:r>
            <a:r>
              <a:rPr dirty="0" sz="850" spc="175">
                <a:solidFill>
                  <a:srgbClr val="80CBAE"/>
                </a:solidFill>
                <a:latin typeface="Arial"/>
                <a:cs typeface="Arial"/>
              </a:rPr>
              <a:t>title</a:t>
            </a:r>
            <a:r>
              <a:rPr dirty="0" sz="850" spc="175">
                <a:solidFill>
                  <a:srgbClr val="E8ECEC"/>
                </a:solidFill>
                <a:latin typeface="Arial"/>
                <a:cs typeface="Arial"/>
              </a:rPr>
              <a:t>())</a:t>
            </a:r>
            <a:endParaRPr sz="850">
              <a:latin typeface="Arial"/>
              <a:cs typeface="Arial"/>
            </a:endParaRPr>
          </a:p>
          <a:p>
            <a:pPr marL="149225">
              <a:lnSpc>
                <a:spcPct val="100000"/>
              </a:lnSpc>
              <a:spcBef>
                <a:spcPts val="180"/>
              </a:spcBef>
            </a:pPr>
            <a:r>
              <a:rPr dirty="0" sz="850" spc="130">
                <a:solidFill>
                  <a:srgbClr val="C791E9"/>
                </a:solidFill>
                <a:latin typeface="Arial"/>
                <a:cs typeface="Arial"/>
              </a:rPr>
              <a:t>else</a:t>
            </a:r>
            <a:r>
              <a:rPr dirty="0" sz="850" spc="130">
                <a:solidFill>
                  <a:srgbClr val="E8ECEC"/>
                </a:solidFill>
                <a:latin typeface="Arial"/>
                <a:cs typeface="Arial"/>
              </a:rPr>
              <a:t>:</a:t>
            </a:r>
            <a:endParaRPr sz="850">
              <a:latin typeface="Arial"/>
              <a:cs typeface="Arial"/>
            </a:endParaRPr>
          </a:p>
          <a:p>
            <a:pPr marL="399415">
              <a:lnSpc>
                <a:spcPct val="100000"/>
              </a:lnSpc>
              <a:spcBef>
                <a:spcPts val="180"/>
              </a:spcBef>
            </a:pPr>
            <a:r>
              <a:rPr dirty="0" sz="850" spc="100">
                <a:solidFill>
                  <a:srgbClr val="DECB6A"/>
                </a:solidFill>
                <a:latin typeface="Arial"/>
                <a:cs typeface="Arial"/>
              </a:rPr>
              <a:t>print</a:t>
            </a:r>
            <a:r>
              <a:rPr dirty="0" sz="850" spc="100">
                <a:solidFill>
                  <a:srgbClr val="E8ECEC"/>
                </a:solidFill>
                <a:latin typeface="Arial"/>
                <a:cs typeface="Arial"/>
              </a:rPr>
              <a:t>(</a:t>
            </a:r>
            <a:r>
              <a:rPr dirty="0" sz="850" spc="100">
                <a:solidFill>
                  <a:srgbClr val="C2E78C"/>
                </a:solidFill>
                <a:latin typeface="Arial"/>
                <a:cs typeface="Arial"/>
              </a:rPr>
              <a:t>"We </a:t>
            </a:r>
            <a:r>
              <a:rPr dirty="0" sz="850" spc="30">
                <a:solidFill>
                  <a:srgbClr val="C2E78C"/>
                </a:solidFill>
                <a:latin typeface="Arial"/>
                <a:cs typeface="Arial"/>
              </a:rPr>
              <a:t>have  </a:t>
            </a:r>
            <a:r>
              <a:rPr dirty="0" sz="850" spc="20">
                <a:solidFill>
                  <a:srgbClr val="C2E78C"/>
                </a:solidFill>
                <a:latin typeface="Arial"/>
                <a:cs typeface="Arial"/>
              </a:rPr>
              <a:t>no  </a:t>
            </a:r>
            <a:r>
              <a:rPr dirty="0" sz="850" spc="100">
                <a:solidFill>
                  <a:srgbClr val="C2E78C"/>
                </a:solidFill>
                <a:latin typeface="Arial"/>
                <a:cs typeface="Arial"/>
              </a:rPr>
              <a:t>players</a:t>
            </a:r>
            <a:r>
              <a:rPr dirty="0" sz="850" spc="290">
                <a:solidFill>
                  <a:srgbClr val="C2E78C"/>
                </a:solidFill>
                <a:latin typeface="Arial"/>
                <a:cs typeface="Arial"/>
              </a:rPr>
              <a:t> </a:t>
            </a:r>
            <a:r>
              <a:rPr dirty="0" sz="850" spc="165">
                <a:solidFill>
                  <a:srgbClr val="C2E78C"/>
                </a:solidFill>
                <a:latin typeface="Arial"/>
                <a:cs typeface="Arial"/>
              </a:rPr>
              <a:t>yet!"</a:t>
            </a:r>
            <a:r>
              <a:rPr dirty="0" sz="850" spc="165">
                <a:solidFill>
                  <a:srgbClr val="E8ECEC"/>
                </a:solidFill>
                <a:latin typeface="Arial"/>
                <a:cs typeface="Arial"/>
              </a:rPr>
              <a:t>)</a:t>
            </a:r>
            <a:endParaRPr sz="850">
              <a:latin typeface="Arial"/>
              <a:cs typeface="Arial"/>
            </a:endParaRPr>
          </a:p>
        </p:txBody>
      </p:sp>
      <p:sp>
        <p:nvSpPr>
          <p:cNvPr id="11" name="object 11"/>
          <p:cNvSpPr txBox="1"/>
          <p:nvPr/>
        </p:nvSpPr>
        <p:spPr>
          <a:xfrm>
            <a:off x="978183" y="2865006"/>
            <a:ext cx="5613400" cy="457834"/>
          </a:xfrm>
          <a:prstGeom prst="rect">
            <a:avLst/>
          </a:prstGeom>
          <a:solidFill>
            <a:srgbClr val="253237"/>
          </a:solidFill>
        </p:spPr>
        <p:txBody>
          <a:bodyPr wrap="square" lIns="0" tIns="50165" rIns="0" bIns="0" rtlCol="0" vert="horz">
            <a:spAutoFit/>
          </a:bodyPr>
          <a:lstStyle/>
          <a:p>
            <a:pPr marL="149225" marR="3327400">
              <a:lnSpc>
                <a:spcPct val="117700"/>
              </a:lnSpc>
              <a:spcBef>
                <a:spcPts val="395"/>
              </a:spcBef>
            </a:pPr>
            <a:r>
              <a:rPr dirty="0" sz="850" spc="-40">
                <a:solidFill>
                  <a:srgbClr val="81B0FF"/>
                </a:solidFill>
                <a:latin typeface="Arial"/>
                <a:cs typeface="Arial"/>
              </a:rPr>
              <a:t>name </a:t>
            </a:r>
            <a:r>
              <a:rPr dirty="0" sz="850" spc="-5">
                <a:solidFill>
                  <a:srgbClr val="E8ECEC"/>
                </a:solidFill>
                <a:latin typeface="Arial"/>
                <a:cs typeface="Arial"/>
              </a:rPr>
              <a:t>= </a:t>
            </a:r>
            <a:r>
              <a:rPr dirty="0" sz="850" spc="105">
                <a:solidFill>
                  <a:srgbClr val="DECB6A"/>
                </a:solidFill>
                <a:latin typeface="Arial"/>
                <a:cs typeface="Arial"/>
              </a:rPr>
              <a:t>input</a:t>
            </a:r>
            <a:r>
              <a:rPr dirty="0" sz="850" spc="105">
                <a:solidFill>
                  <a:srgbClr val="E8ECEC"/>
                </a:solidFill>
                <a:latin typeface="Arial"/>
                <a:cs typeface="Arial"/>
              </a:rPr>
              <a:t>(</a:t>
            </a:r>
            <a:r>
              <a:rPr dirty="0" sz="850" spc="105">
                <a:solidFill>
                  <a:srgbClr val="C2E78C"/>
                </a:solidFill>
                <a:latin typeface="Arial"/>
                <a:cs typeface="Arial"/>
              </a:rPr>
              <a:t>"What's </a:t>
            </a:r>
            <a:r>
              <a:rPr dirty="0" sz="850" spc="75">
                <a:solidFill>
                  <a:srgbClr val="C2E78C"/>
                </a:solidFill>
                <a:latin typeface="Arial"/>
                <a:cs typeface="Arial"/>
              </a:rPr>
              <a:t>your </a:t>
            </a:r>
            <a:r>
              <a:rPr dirty="0" sz="850" spc="-30">
                <a:solidFill>
                  <a:srgbClr val="C2E78C"/>
                </a:solidFill>
                <a:latin typeface="Arial"/>
                <a:cs typeface="Arial"/>
              </a:rPr>
              <a:t>name? </a:t>
            </a:r>
            <a:r>
              <a:rPr dirty="0" sz="850" spc="195">
                <a:solidFill>
                  <a:srgbClr val="C2E78C"/>
                </a:solidFill>
                <a:latin typeface="Arial"/>
                <a:cs typeface="Arial"/>
              </a:rPr>
              <a:t>"</a:t>
            </a:r>
            <a:r>
              <a:rPr dirty="0" sz="850" spc="195">
                <a:solidFill>
                  <a:srgbClr val="E8ECEC"/>
                </a:solidFill>
                <a:latin typeface="Arial"/>
                <a:cs typeface="Arial"/>
              </a:rPr>
              <a:t>)  </a:t>
            </a:r>
            <a:r>
              <a:rPr dirty="0" sz="850" spc="150">
                <a:solidFill>
                  <a:srgbClr val="DECB6A"/>
                </a:solidFill>
                <a:latin typeface="Arial"/>
                <a:cs typeface="Arial"/>
              </a:rPr>
              <a:t>print</a:t>
            </a:r>
            <a:r>
              <a:rPr dirty="0" sz="850" spc="150">
                <a:solidFill>
                  <a:srgbClr val="E8ECEC"/>
                </a:solidFill>
                <a:latin typeface="Arial"/>
                <a:cs typeface="Arial"/>
              </a:rPr>
              <a:t>(</a:t>
            </a:r>
            <a:r>
              <a:rPr dirty="0" sz="850" spc="150">
                <a:solidFill>
                  <a:srgbClr val="C2E78C"/>
                </a:solidFill>
                <a:latin typeface="Arial"/>
                <a:cs typeface="Arial"/>
              </a:rPr>
              <a:t>"Hello, </a:t>
            </a:r>
            <a:r>
              <a:rPr dirty="0" sz="850" spc="190">
                <a:solidFill>
                  <a:srgbClr val="C2E78C"/>
                </a:solidFill>
                <a:latin typeface="Arial"/>
                <a:cs typeface="Arial"/>
              </a:rPr>
              <a:t>" </a:t>
            </a:r>
            <a:r>
              <a:rPr dirty="0" sz="850" spc="-5">
                <a:solidFill>
                  <a:srgbClr val="E8ECEC"/>
                </a:solidFill>
                <a:latin typeface="Arial"/>
                <a:cs typeface="Arial"/>
              </a:rPr>
              <a:t>+  </a:t>
            </a:r>
            <a:r>
              <a:rPr dirty="0" sz="850" spc="-40">
                <a:solidFill>
                  <a:srgbClr val="81B0FF"/>
                </a:solidFill>
                <a:latin typeface="Arial"/>
                <a:cs typeface="Arial"/>
              </a:rPr>
              <a:t>name  </a:t>
            </a:r>
            <a:r>
              <a:rPr dirty="0" sz="850" spc="-5">
                <a:solidFill>
                  <a:srgbClr val="E8ECEC"/>
                </a:solidFill>
                <a:latin typeface="Arial"/>
                <a:cs typeface="Arial"/>
              </a:rPr>
              <a:t>+  </a:t>
            </a:r>
            <a:r>
              <a:rPr dirty="0" sz="850" spc="2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p:txBody>
      </p:sp>
      <p:sp>
        <p:nvSpPr>
          <p:cNvPr id="12" name="object 12"/>
          <p:cNvSpPr txBox="1"/>
          <p:nvPr/>
        </p:nvSpPr>
        <p:spPr>
          <a:xfrm>
            <a:off x="978183" y="3779832"/>
            <a:ext cx="5613400" cy="1067435"/>
          </a:xfrm>
          <a:prstGeom prst="rect">
            <a:avLst/>
          </a:prstGeom>
          <a:solidFill>
            <a:srgbClr val="253237"/>
          </a:solidFill>
        </p:spPr>
        <p:txBody>
          <a:bodyPr wrap="square" lIns="0" tIns="50165" rIns="0" bIns="0" rtlCol="0" vert="horz">
            <a:spAutoFit/>
          </a:bodyPr>
          <a:lstStyle/>
          <a:p>
            <a:pPr marL="149225" marR="3452495">
              <a:lnSpc>
                <a:spcPct val="117700"/>
              </a:lnSpc>
              <a:spcBef>
                <a:spcPts val="395"/>
              </a:spcBef>
            </a:pPr>
            <a:r>
              <a:rPr dirty="0" sz="850" spc="20">
                <a:solidFill>
                  <a:srgbClr val="81B0FF"/>
                </a:solidFill>
                <a:latin typeface="Arial"/>
                <a:cs typeface="Arial"/>
              </a:rPr>
              <a:t>age </a:t>
            </a:r>
            <a:r>
              <a:rPr dirty="0" sz="850" spc="-5">
                <a:solidFill>
                  <a:srgbClr val="E8ECEC"/>
                </a:solidFill>
                <a:latin typeface="Arial"/>
                <a:cs typeface="Arial"/>
              </a:rPr>
              <a:t>= </a:t>
            </a:r>
            <a:r>
              <a:rPr dirty="0" sz="850" spc="75">
                <a:solidFill>
                  <a:srgbClr val="DECB6A"/>
                </a:solidFill>
                <a:latin typeface="Arial"/>
                <a:cs typeface="Arial"/>
              </a:rPr>
              <a:t>input</a:t>
            </a:r>
            <a:r>
              <a:rPr dirty="0" sz="850" spc="75">
                <a:solidFill>
                  <a:srgbClr val="E8ECEC"/>
                </a:solidFill>
                <a:latin typeface="Arial"/>
                <a:cs typeface="Arial"/>
              </a:rPr>
              <a:t>(</a:t>
            </a:r>
            <a:r>
              <a:rPr dirty="0" sz="850" spc="75">
                <a:solidFill>
                  <a:srgbClr val="C2E78C"/>
                </a:solidFill>
                <a:latin typeface="Arial"/>
                <a:cs typeface="Arial"/>
              </a:rPr>
              <a:t>"How </a:t>
            </a:r>
            <a:r>
              <a:rPr dirty="0" sz="850" spc="110">
                <a:solidFill>
                  <a:srgbClr val="C2E78C"/>
                </a:solidFill>
                <a:latin typeface="Arial"/>
                <a:cs typeface="Arial"/>
              </a:rPr>
              <a:t>old </a:t>
            </a:r>
            <a:r>
              <a:rPr dirty="0" sz="850" spc="80">
                <a:solidFill>
                  <a:srgbClr val="C2E78C"/>
                </a:solidFill>
                <a:latin typeface="Arial"/>
                <a:cs typeface="Arial"/>
              </a:rPr>
              <a:t>are </a:t>
            </a:r>
            <a:r>
              <a:rPr dirty="0" sz="850" spc="30">
                <a:solidFill>
                  <a:srgbClr val="C2E78C"/>
                </a:solidFill>
                <a:latin typeface="Arial"/>
                <a:cs typeface="Arial"/>
              </a:rPr>
              <a:t>you? </a:t>
            </a:r>
            <a:r>
              <a:rPr dirty="0" sz="850" spc="195">
                <a:solidFill>
                  <a:srgbClr val="C2E78C"/>
                </a:solidFill>
                <a:latin typeface="Arial"/>
                <a:cs typeface="Arial"/>
              </a:rPr>
              <a:t>"</a:t>
            </a:r>
            <a:r>
              <a:rPr dirty="0" sz="850" spc="195">
                <a:solidFill>
                  <a:srgbClr val="E8ECEC"/>
                </a:solidFill>
                <a:latin typeface="Arial"/>
                <a:cs typeface="Arial"/>
              </a:rPr>
              <a:t>)  </a:t>
            </a:r>
            <a:r>
              <a:rPr dirty="0" sz="850" spc="20">
                <a:solidFill>
                  <a:srgbClr val="81B0FF"/>
                </a:solidFill>
                <a:latin typeface="Arial"/>
                <a:cs typeface="Arial"/>
              </a:rPr>
              <a:t>age  </a:t>
            </a:r>
            <a:r>
              <a:rPr dirty="0" sz="850" spc="-5">
                <a:solidFill>
                  <a:srgbClr val="E8ECEC"/>
                </a:solidFill>
                <a:latin typeface="Arial"/>
                <a:cs typeface="Arial"/>
              </a:rPr>
              <a:t>=</a:t>
            </a:r>
            <a:r>
              <a:rPr dirty="0" sz="850" spc="145">
                <a:solidFill>
                  <a:srgbClr val="E8ECEC"/>
                </a:solidFill>
                <a:latin typeface="Arial"/>
                <a:cs typeface="Arial"/>
              </a:rPr>
              <a:t> </a:t>
            </a:r>
            <a:r>
              <a:rPr dirty="0" sz="850" spc="130">
                <a:solidFill>
                  <a:srgbClr val="DECB6A"/>
                </a:solidFill>
                <a:latin typeface="Arial"/>
                <a:cs typeface="Arial"/>
              </a:rPr>
              <a:t>int</a:t>
            </a:r>
            <a:r>
              <a:rPr dirty="0" sz="850" spc="130">
                <a:solidFill>
                  <a:srgbClr val="E8ECEC"/>
                </a:solidFill>
                <a:latin typeface="Arial"/>
                <a:cs typeface="Arial"/>
              </a:rPr>
              <a:t>(</a:t>
            </a:r>
            <a:r>
              <a:rPr dirty="0" sz="850" spc="130">
                <a:solidFill>
                  <a:srgbClr val="81B0FF"/>
                </a:solidFill>
                <a:latin typeface="Arial"/>
                <a:cs typeface="Arial"/>
              </a:rPr>
              <a:t>age</a:t>
            </a:r>
            <a:r>
              <a:rPr dirty="0" sz="850" spc="130">
                <a:solidFill>
                  <a:srgbClr val="E8ECEC"/>
                </a:solidFill>
                <a:latin typeface="Arial"/>
                <a:cs typeface="Arial"/>
              </a:rPr>
              <a:t>)</a:t>
            </a:r>
            <a:endParaRPr sz="850">
              <a:latin typeface="Arial"/>
              <a:cs typeface="Arial"/>
            </a:endParaRPr>
          </a:p>
          <a:p>
            <a:pPr marL="149225">
              <a:lnSpc>
                <a:spcPct val="100000"/>
              </a:lnSpc>
              <a:spcBef>
                <a:spcPts val="180"/>
              </a:spcBef>
            </a:pPr>
            <a:r>
              <a:rPr dirty="0" sz="850" spc="280">
                <a:solidFill>
                  <a:srgbClr val="C791E9"/>
                </a:solidFill>
                <a:latin typeface="Arial"/>
                <a:cs typeface="Arial"/>
              </a:rPr>
              <a:t>if </a:t>
            </a:r>
            <a:r>
              <a:rPr dirty="0" sz="850" spc="20">
                <a:solidFill>
                  <a:srgbClr val="81B0FF"/>
                </a:solidFill>
                <a:latin typeface="Arial"/>
                <a:cs typeface="Arial"/>
              </a:rPr>
              <a:t>age  </a:t>
            </a:r>
            <a:r>
              <a:rPr dirty="0" sz="850" spc="-10">
                <a:solidFill>
                  <a:srgbClr val="E8ECEC"/>
                </a:solidFill>
                <a:latin typeface="Arial"/>
                <a:cs typeface="Arial"/>
              </a:rPr>
              <a:t>&gt;=</a:t>
            </a:r>
            <a:r>
              <a:rPr dirty="0" sz="850" spc="110">
                <a:solidFill>
                  <a:srgbClr val="E8ECEC"/>
                </a:solidFill>
                <a:latin typeface="Arial"/>
                <a:cs typeface="Arial"/>
              </a:rPr>
              <a:t> </a:t>
            </a:r>
            <a:r>
              <a:rPr dirty="0" sz="850" spc="95">
                <a:solidFill>
                  <a:srgbClr val="F67569"/>
                </a:solidFill>
                <a:latin typeface="Arial"/>
                <a:cs typeface="Arial"/>
              </a:rPr>
              <a:t>18</a:t>
            </a:r>
            <a:r>
              <a:rPr dirty="0" sz="850" spc="95">
                <a:solidFill>
                  <a:srgbClr val="E8ECEC"/>
                </a:solidFill>
                <a:latin typeface="Arial"/>
                <a:cs typeface="Arial"/>
              </a:rPr>
              <a:t>:</a:t>
            </a:r>
            <a:endParaRPr sz="850">
              <a:latin typeface="Arial"/>
              <a:cs typeface="Arial"/>
            </a:endParaRPr>
          </a:p>
          <a:p>
            <a:pPr marL="149225" marR="3702685" indent="250190">
              <a:lnSpc>
                <a:spcPct val="117700"/>
              </a:lnSpc>
            </a:pP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C2E78C"/>
                </a:solidFill>
                <a:latin typeface="Arial"/>
                <a:cs typeface="Arial"/>
              </a:rPr>
              <a:t>"\nYou </a:t>
            </a:r>
            <a:r>
              <a:rPr dirty="0" sz="850" spc="35">
                <a:solidFill>
                  <a:srgbClr val="C2E78C"/>
                </a:solidFill>
                <a:latin typeface="Arial"/>
                <a:cs typeface="Arial"/>
              </a:rPr>
              <a:t>can </a:t>
            </a:r>
            <a:r>
              <a:rPr dirty="0" sz="850" spc="145">
                <a:solidFill>
                  <a:srgbClr val="C2E78C"/>
                </a:solidFill>
                <a:latin typeface="Arial"/>
                <a:cs typeface="Arial"/>
              </a:rPr>
              <a:t>vote!"</a:t>
            </a:r>
            <a:r>
              <a:rPr dirty="0" sz="850" spc="145">
                <a:solidFill>
                  <a:srgbClr val="E8ECEC"/>
                </a:solidFill>
                <a:latin typeface="Arial"/>
                <a:cs typeface="Arial"/>
              </a:rPr>
              <a:t>)  </a:t>
            </a:r>
            <a:r>
              <a:rPr dirty="0" sz="850" spc="130">
                <a:solidFill>
                  <a:srgbClr val="C791E9"/>
                </a:solidFill>
                <a:latin typeface="Arial"/>
                <a:cs typeface="Arial"/>
              </a:rPr>
              <a:t>else</a:t>
            </a:r>
            <a:r>
              <a:rPr dirty="0" sz="850" spc="130">
                <a:solidFill>
                  <a:srgbClr val="E8ECEC"/>
                </a:solidFill>
                <a:latin typeface="Arial"/>
                <a:cs typeface="Arial"/>
              </a:rPr>
              <a:t>:</a:t>
            </a:r>
            <a:endParaRPr sz="850">
              <a:latin typeface="Arial"/>
              <a:cs typeface="Arial"/>
            </a:endParaRPr>
          </a:p>
          <a:p>
            <a:pPr marL="399415">
              <a:lnSpc>
                <a:spcPct val="100000"/>
              </a:lnSpc>
              <a:spcBef>
                <a:spcPts val="180"/>
              </a:spcBef>
            </a:pP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C2E78C"/>
                </a:solidFill>
                <a:latin typeface="Arial"/>
                <a:cs typeface="Arial"/>
              </a:rPr>
              <a:t>"\nYou </a:t>
            </a:r>
            <a:r>
              <a:rPr dirty="0" sz="850" spc="135">
                <a:solidFill>
                  <a:srgbClr val="C2E78C"/>
                </a:solidFill>
                <a:latin typeface="Arial"/>
                <a:cs typeface="Arial"/>
              </a:rPr>
              <a:t>can't </a:t>
            </a:r>
            <a:r>
              <a:rPr dirty="0" sz="850" spc="90">
                <a:solidFill>
                  <a:srgbClr val="C2E78C"/>
                </a:solidFill>
                <a:latin typeface="Arial"/>
                <a:cs typeface="Arial"/>
              </a:rPr>
              <a:t>vote </a:t>
            </a:r>
            <a:r>
              <a:rPr dirty="0" sz="850" spc="125">
                <a:solidFill>
                  <a:srgbClr val="C2E78C"/>
                </a:solidFill>
                <a:latin typeface="Arial"/>
                <a:cs typeface="Arial"/>
              </a:rPr>
              <a:t> </a:t>
            </a:r>
            <a:r>
              <a:rPr dirty="0" sz="850" spc="165">
                <a:solidFill>
                  <a:srgbClr val="C2E78C"/>
                </a:solidFill>
                <a:latin typeface="Arial"/>
                <a:cs typeface="Arial"/>
              </a:rPr>
              <a:t>yet."</a:t>
            </a:r>
            <a:r>
              <a:rPr dirty="0" sz="850" spc="165">
                <a:solidFill>
                  <a:srgbClr val="E8ECEC"/>
                </a:solidFill>
                <a:latin typeface="Arial"/>
                <a:cs typeface="Arial"/>
              </a:rPr>
              <a:t>)</a:t>
            </a:r>
            <a:endParaRPr sz="850">
              <a:latin typeface="Arial"/>
              <a:cs typeface="Arial"/>
            </a:endParaRPr>
          </a:p>
        </p:txBody>
      </p:sp>
      <p:sp>
        <p:nvSpPr>
          <p:cNvPr id="13" name="object 13"/>
          <p:cNvSpPr txBox="1"/>
          <p:nvPr/>
        </p:nvSpPr>
        <p:spPr>
          <a:xfrm>
            <a:off x="978183" y="5599952"/>
            <a:ext cx="5613400" cy="467359"/>
          </a:xfrm>
          <a:prstGeom prst="rect">
            <a:avLst/>
          </a:prstGeom>
          <a:solidFill>
            <a:srgbClr val="253237"/>
          </a:solidFill>
        </p:spPr>
        <p:txBody>
          <a:bodyPr wrap="square" lIns="0" tIns="59690" rIns="0" bIns="0" rtlCol="0" vert="horz">
            <a:spAutoFit/>
          </a:bodyPr>
          <a:lstStyle/>
          <a:p>
            <a:pPr marL="149225" marR="3076575">
              <a:lnSpc>
                <a:spcPct val="117700"/>
              </a:lnSpc>
              <a:spcBef>
                <a:spcPts val="470"/>
              </a:spcBef>
            </a:pPr>
            <a:r>
              <a:rPr dirty="0" sz="850" spc="-40">
                <a:solidFill>
                  <a:srgbClr val="81B0FF"/>
                </a:solidFill>
                <a:latin typeface="Arial"/>
                <a:cs typeface="Arial"/>
              </a:rPr>
              <a:t>name </a:t>
            </a:r>
            <a:r>
              <a:rPr dirty="0" sz="850" spc="-5">
                <a:solidFill>
                  <a:srgbClr val="E8ECEC"/>
                </a:solidFill>
                <a:latin typeface="Arial"/>
                <a:cs typeface="Arial"/>
              </a:rPr>
              <a:t>= </a:t>
            </a:r>
            <a:r>
              <a:rPr dirty="0" sz="850" spc="90">
                <a:solidFill>
                  <a:srgbClr val="81B0FF"/>
                </a:solidFill>
                <a:latin typeface="Arial"/>
                <a:cs typeface="Arial"/>
              </a:rPr>
              <a:t>raw_input</a:t>
            </a:r>
            <a:r>
              <a:rPr dirty="0" sz="850" spc="90">
                <a:solidFill>
                  <a:srgbClr val="E8ECEC"/>
                </a:solidFill>
                <a:latin typeface="Arial"/>
                <a:cs typeface="Arial"/>
              </a:rPr>
              <a:t>(</a:t>
            </a:r>
            <a:r>
              <a:rPr dirty="0" sz="850" spc="90">
                <a:solidFill>
                  <a:srgbClr val="C2E78C"/>
                </a:solidFill>
                <a:latin typeface="Arial"/>
                <a:cs typeface="Arial"/>
              </a:rPr>
              <a:t>"What's </a:t>
            </a:r>
            <a:r>
              <a:rPr dirty="0" sz="850" spc="75">
                <a:solidFill>
                  <a:srgbClr val="C2E78C"/>
                </a:solidFill>
                <a:latin typeface="Arial"/>
                <a:cs typeface="Arial"/>
              </a:rPr>
              <a:t>your </a:t>
            </a:r>
            <a:r>
              <a:rPr dirty="0" sz="850" spc="-30">
                <a:solidFill>
                  <a:srgbClr val="C2E78C"/>
                </a:solidFill>
                <a:latin typeface="Arial"/>
                <a:cs typeface="Arial"/>
              </a:rPr>
              <a:t>name? </a:t>
            </a:r>
            <a:r>
              <a:rPr dirty="0" sz="850" spc="195">
                <a:solidFill>
                  <a:srgbClr val="C2E78C"/>
                </a:solidFill>
                <a:latin typeface="Arial"/>
                <a:cs typeface="Arial"/>
              </a:rPr>
              <a:t>"</a:t>
            </a:r>
            <a:r>
              <a:rPr dirty="0" sz="850" spc="195">
                <a:solidFill>
                  <a:srgbClr val="E8ECEC"/>
                </a:solidFill>
                <a:latin typeface="Arial"/>
                <a:cs typeface="Arial"/>
              </a:rPr>
              <a:t>)  </a:t>
            </a:r>
            <a:r>
              <a:rPr dirty="0" sz="850" spc="150">
                <a:solidFill>
                  <a:srgbClr val="DECB6A"/>
                </a:solidFill>
                <a:latin typeface="Arial"/>
                <a:cs typeface="Arial"/>
              </a:rPr>
              <a:t>print</a:t>
            </a:r>
            <a:r>
              <a:rPr dirty="0" sz="850" spc="150">
                <a:solidFill>
                  <a:srgbClr val="E8ECEC"/>
                </a:solidFill>
                <a:latin typeface="Arial"/>
                <a:cs typeface="Arial"/>
              </a:rPr>
              <a:t>(</a:t>
            </a:r>
            <a:r>
              <a:rPr dirty="0" sz="850" spc="150">
                <a:solidFill>
                  <a:srgbClr val="C2E78C"/>
                </a:solidFill>
                <a:latin typeface="Arial"/>
                <a:cs typeface="Arial"/>
              </a:rPr>
              <a:t>"Hello, </a:t>
            </a:r>
            <a:r>
              <a:rPr dirty="0" sz="850" spc="190">
                <a:solidFill>
                  <a:srgbClr val="C2E78C"/>
                </a:solidFill>
                <a:latin typeface="Arial"/>
                <a:cs typeface="Arial"/>
              </a:rPr>
              <a:t>" </a:t>
            </a:r>
            <a:r>
              <a:rPr dirty="0" sz="850" spc="-5">
                <a:solidFill>
                  <a:srgbClr val="E8ECEC"/>
                </a:solidFill>
                <a:latin typeface="Arial"/>
                <a:cs typeface="Arial"/>
              </a:rPr>
              <a:t>+  </a:t>
            </a:r>
            <a:r>
              <a:rPr dirty="0" sz="850" spc="-40">
                <a:solidFill>
                  <a:srgbClr val="81B0FF"/>
                </a:solidFill>
                <a:latin typeface="Arial"/>
                <a:cs typeface="Arial"/>
              </a:rPr>
              <a:t>name  </a:t>
            </a:r>
            <a:r>
              <a:rPr dirty="0" sz="850" spc="-5">
                <a:solidFill>
                  <a:srgbClr val="E8ECEC"/>
                </a:solidFill>
                <a:latin typeface="Arial"/>
                <a:cs typeface="Arial"/>
              </a:rPr>
              <a:t>+  </a:t>
            </a:r>
            <a:r>
              <a:rPr dirty="0" sz="850" spc="2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p:txBody>
      </p:sp>
      <p:sp>
        <p:nvSpPr>
          <p:cNvPr id="14" name="object 14"/>
          <p:cNvSpPr txBox="1"/>
          <p:nvPr/>
        </p:nvSpPr>
        <p:spPr>
          <a:xfrm>
            <a:off x="978183" y="7172307"/>
            <a:ext cx="5613400" cy="7626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60">
                <a:solidFill>
                  <a:srgbClr val="81B0FF"/>
                </a:solidFill>
                <a:latin typeface="Arial"/>
                <a:cs typeface="Arial"/>
              </a:rPr>
              <a:t>current_number  </a:t>
            </a:r>
            <a:r>
              <a:rPr dirty="0" sz="850" spc="-5">
                <a:solidFill>
                  <a:srgbClr val="E8ECEC"/>
                </a:solidFill>
                <a:latin typeface="Arial"/>
                <a:cs typeface="Arial"/>
              </a:rPr>
              <a:t>=</a:t>
            </a:r>
            <a:r>
              <a:rPr dirty="0" sz="850" spc="114">
                <a:solidFill>
                  <a:srgbClr val="E8ECEC"/>
                </a:solidFill>
                <a:latin typeface="Arial"/>
                <a:cs typeface="Arial"/>
              </a:rPr>
              <a:t> </a:t>
            </a:r>
            <a:r>
              <a:rPr dirty="0" sz="850" spc="20">
                <a:solidFill>
                  <a:srgbClr val="F67569"/>
                </a:solidFill>
                <a:latin typeface="Arial"/>
                <a:cs typeface="Arial"/>
              </a:rPr>
              <a:t>1</a:t>
            </a:r>
            <a:endParaRPr sz="850">
              <a:latin typeface="Arial"/>
              <a:cs typeface="Arial"/>
            </a:endParaRPr>
          </a:p>
          <a:p>
            <a:pPr marL="399415" marR="3828415" indent="-250825">
              <a:lnSpc>
                <a:spcPct val="117700"/>
              </a:lnSpc>
            </a:pPr>
            <a:r>
              <a:rPr dirty="0" sz="850" spc="105">
                <a:solidFill>
                  <a:srgbClr val="C791E9"/>
                </a:solidFill>
                <a:latin typeface="Arial"/>
                <a:cs typeface="Arial"/>
              </a:rPr>
              <a:t>while </a:t>
            </a:r>
            <a:r>
              <a:rPr dirty="0" sz="850" spc="60">
                <a:solidFill>
                  <a:srgbClr val="81B0FF"/>
                </a:solidFill>
                <a:latin typeface="Arial"/>
                <a:cs typeface="Arial"/>
              </a:rPr>
              <a:t>current_number </a:t>
            </a:r>
            <a:r>
              <a:rPr dirty="0" sz="850" spc="-10">
                <a:solidFill>
                  <a:srgbClr val="E8ECEC"/>
                </a:solidFill>
                <a:latin typeface="Arial"/>
                <a:cs typeface="Arial"/>
              </a:rPr>
              <a:t>&lt;= </a:t>
            </a:r>
            <a:r>
              <a:rPr dirty="0" sz="850" spc="135">
                <a:solidFill>
                  <a:srgbClr val="F67569"/>
                </a:solidFill>
                <a:latin typeface="Arial"/>
                <a:cs typeface="Arial"/>
              </a:rPr>
              <a:t>5</a:t>
            </a:r>
            <a:r>
              <a:rPr dirty="0" sz="850" spc="135">
                <a:solidFill>
                  <a:srgbClr val="E8ECEC"/>
                </a:solidFill>
                <a:latin typeface="Arial"/>
                <a:cs typeface="Arial"/>
              </a:rPr>
              <a:t>:  </a:t>
            </a:r>
            <a:r>
              <a:rPr dirty="0" sz="850" spc="100">
                <a:solidFill>
                  <a:srgbClr val="DECB6A"/>
                </a:solidFill>
                <a:latin typeface="Arial"/>
                <a:cs typeface="Arial"/>
              </a:rPr>
              <a:t>print</a:t>
            </a:r>
            <a:r>
              <a:rPr dirty="0" sz="850" spc="100">
                <a:solidFill>
                  <a:srgbClr val="E8ECEC"/>
                </a:solidFill>
                <a:latin typeface="Arial"/>
                <a:cs typeface="Arial"/>
              </a:rPr>
              <a:t>(</a:t>
            </a:r>
            <a:r>
              <a:rPr dirty="0" sz="850" spc="100">
                <a:solidFill>
                  <a:srgbClr val="81B0FF"/>
                </a:solidFill>
                <a:latin typeface="Arial"/>
                <a:cs typeface="Arial"/>
              </a:rPr>
              <a:t>current_number</a:t>
            </a:r>
            <a:r>
              <a:rPr dirty="0" sz="850" spc="100">
                <a:solidFill>
                  <a:srgbClr val="E8ECEC"/>
                </a:solidFill>
                <a:latin typeface="Arial"/>
                <a:cs typeface="Arial"/>
              </a:rPr>
              <a:t>)  </a:t>
            </a:r>
            <a:r>
              <a:rPr dirty="0" sz="850" spc="60">
                <a:solidFill>
                  <a:srgbClr val="81B0FF"/>
                </a:solidFill>
                <a:latin typeface="Arial"/>
                <a:cs typeface="Arial"/>
              </a:rPr>
              <a:t>current_number  </a:t>
            </a:r>
            <a:r>
              <a:rPr dirty="0" sz="850" spc="-5">
                <a:solidFill>
                  <a:srgbClr val="E8ECEC"/>
                </a:solidFill>
                <a:latin typeface="Arial"/>
                <a:cs typeface="Arial"/>
              </a:rPr>
              <a:t>+=</a:t>
            </a:r>
            <a:r>
              <a:rPr dirty="0" sz="850" spc="114">
                <a:solidFill>
                  <a:srgbClr val="E8ECEC"/>
                </a:solidFill>
                <a:latin typeface="Arial"/>
                <a:cs typeface="Arial"/>
              </a:rPr>
              <a:t> </a:t>
            </a:r>
            <a:r>
              <a:rPr dirty="0" sz="850" spc="20">
                <a:solidFill>
                  <a:srgbClr val="F67569"/>
                </a:solidFill>
                <a:latin typeface="Arial"/>
                <a:cs typeface="Arial"/>
              </a:rPr>
              <a:t>1</a:t>
            </a:r>
            <a:endParaRPr sz="850">
              <a:latin typeface="Arial"/>
              <a:cs typeface="Arial"/>
            </a:endParaRPr>
          </a:p>
        </p:txBody>
      </p:sp>
      <p:sp>
        <p:nvSpPr>
          <p:cNvPr id="15" name="object 15"/>
          <p:cNvSpPr txBox="1"/>
          <p:nvPr/>
        </p:nvSpPr>
        <p:spPr>
          <a:xfrm>
            <a:off x="978183" y="8392074"/>
            <a:ext cx="5613400" cy="1687195"/>
          </a:xfrm>
          <a:prstGeom prst="rect">
            <a:avLst/>
          </a:prstGeom>
          <a:solidFill>
            <a:srgbClr val="253237"/>
          </a:solidFill>
        </p:spPr>
        <p:txBody>
          <a:bodyPr wrap="square" lIns="0" tIns="50165" rIns="0" bIns="0" rtlCol="0" vert="horz">
            <a:spAutoFit/>
          </a:bodyPr>
          <a:lstStyle/>
          <a:p>
            <a:pPr marL="149225" marR="2888615">
              <a:lnSpc>
                <a:spcPct val="117700"/>
              </a:lnSpc>
              <a:spcBef>
                <a:spcPts val="395"/>
              </a:spcBef>
            </a:pPr>
            <a:r>
              <a:rPr dirty="0" sz="850" spc="50">
                <a:solidFill>
                  <a:srgbClr val="81B0FF"/>
                </a:solidFill>
                <a:latin typeface="Arial"/>
                <a:cs typeface="Arial"/>
              </a:rPr>
              <a:t>prompt </a:t>
            </a:r>
            <a:r>
              <a:rPr dirty="0" sz="850" spc="-5">
                <a:solidFill>
                  <a:srgbClr val="E8ECEC"/>
                </a:solidFill>
                <a:latin typeface="Arial"/>
                <a:cs typeface="Arial"/>
              </a:rPr>
              <a:t>= </a:t>
            </a:r>
            <a:r>
              <a:rPr dirty="0" sz="850" spc="150">
                <a:solidFill>
                  <a:srgbClr val="C2E78C"/>
                </a:solidFill>
                <a:latin typeface="Arial"/>
                <a:cs typeface="Arial"/>
              </a:rPr>
              <a:t>"\nTell </a:t>
            </a:r>
            <a:r>
              <a:rPr dirty="0" sz="850" spc="-100">
                <a:solidFill>
                  <a:srgbClr val="C2E78C"/>
                </a:solidFill>
                <a:latin typeface="Arial"/>
                <a:cs typeface="Arial"/>
              </a:rPr>
              <a:t>me </a:t>
            </a:r>
            <a:r>
              <a:rPr dirty="0" sz="850" spc="75">
                <a:solidFill>
                  <a:srgbClr val="C2E78C"/>
                </a:solidFill>
                <a:latin typeface="Arial"/>
                <a:cs typeface="Arial"/>
              </a:rPr>
              <a:t>something, </a:t>
            </a:r>
            <a:r>
              <a:rPr dirty="0" sz="850" spc="20">
                <a:solidFill>
                  <a:srgbClr val="C2E78C"/>
                </a:solidFill>
                <a:latin typeface="Arial"/>
                <a:cs typeface="Arial"/>
              </a:rPr>
              <a:t>and </a:t>
            </a:r>
            <a:r>
              <a:rPr dirty="0" sz="850" spc="295">
                <a:solidFill>
                  <a:srgbClr val="C2E78C"/>
                </a:solidFill>
                <a:latin typeface="Arial"/>
                <a:cs typeface="Arial"/>
              </a:rPr>
              <a:t>I'll </a:t>
            </a:r>
            <a:r>
              <a:rPr dirty="0" sz="850" spc="190">
                <a:solidFill>
                  <a:srgbClr val="C2E78C"/>
                </a:solidFill>
                <a:latin typeface="Arial"/>
                <a:cs typeface="Arial"/>
              </a:rPr>
              <a:t>"  </a:t>
            </a:r>
            <a:r>
              <a:rPr dirty="0" sz="850" spc="50">
                <a:solidFill>
                  <a:srgbClr val="81B0FF"/>
                </a:solidFill>
                <a:latin typeface="Arial"/>
                <a:cs typeface="Arial"/>
              </a:rPr>
              <a:t>prompt  </a:t>
            </a:r>
            <a:r>
              <a:rPr dirty="0" sz="850" spc="-5">
                <a:solidFill>
                  <a:srgbClr val="E8ECEC"/>
                </a:solidFill>
                <a:latin typeface="Arial"/>
                <a:cs typeface="Arial"/>
              </a:rPr>
              <a:t>+=  </a:t>
            </a:r>
            <a:r>
              <a:rPr dirty="0" sz="850" spc="105">
                <a:solidFill>
                  <a:srgbClr val="C2E78C"/>
                </a:solidFill>
                <a:latin typeface="Arial"/>
                <a:cs typeface="Arial"/>
              </a:rPr>
              <a:t>"repeat </a:t>
            </a:r>
            <a:r>
              <a:rPr dirty="0" sz="850" spc="280">
                <a:solidFill>
                  <a:srgbClr val="C2E78C"/>
                </a:solidFill>
                <a:latin typeface="Arial"/>
                <a:cs typeface="Arial"/>
              </a:rPr>
              <a:t>it </a:t>
            </a:r>
            <a:r>
              <a:rPr dirty="0" sz="850" spc="40">
                <a:solidFill>
                  <a:srgbClr val="C2E78C"/>
                </a:solidFill>
                <a:latin typeface="Arial"/>
                <a:cs typeface="Arial"/>
              </a:rPr>
              <a:t>back  </a:t>
            </a:r>
            <a:r>
              <a:rPr dirty="0" sz="850" spc="135">
                <a:solidFill>
                  <a:srgbClr val="C2E78C"/>
                </a:solidFill>
                <a:latin typeface="Arial"/>
                <a:cs typeface="Arial"/>
              </a:rPr>
              <a:t>to</a:t>
            </a:r>
            <a:r>
              <a:rPr dirty="0" sz="850" spc="210">
                <a:solidFill>
                  <a:srgbClr val="C2E78C"/>
                </a:solidFill>
                <a:latin typeface="Arial"/>
                <a:cs typeface="Arial"/>
              </a:rPr>
              <a:t> </a:t>
            </a:r>
            <a:r>
              <a:rPr dirty="0" sz="850" spc="110">
                <a:solidFill>
                  <a:srgbClr val="C2E78C"/>
                </a:solidFill>
                <a:latin typeface="Arial"/>
                <a:cs typeface="Arial"/>
              </a:rPr>
              <a:t>you."</a:t>
            </a:r>
            <a:endParaRPr sz="850">
              <a:latin typeface="Arial"/>
              <a:cs typeface="Arial"/>
            </a:endParaRPr>
          </a:p>
          <a:p>
            <a:pPr marL="149225">
              <a:lnSpc>
                <a:spcPct val="100000"/>
              </a:lnSpc>
              <a:spcBef>
                <a:spcPts val="180"/>
              </a:spcBef>
            </a:pPr>
            <a:r>
              <a:rPr dirty="0" sz="850" spc="50">
                <a:solidFill>
                  <a:srgbClr val="81B0FF"/>
                </a:solidFill>
                <a:latin typeface="Arial"/>
                <a:cs typeface="Arial"/>
              </a:rPr>
              <a:t>prompt  </a:t>
            </a:r>
            <a:r>
              <a:rPr dirty="0" sz="850" spc="-5">
                <a:solidFill>
                  <a:srgbClr val="E8ECEC"/>
                </a:solidFill>
                <a:latin typeface="Arial"/>
                <a:cs typeface="Arial"/>
              </a:rPr>
              <a:t>+=  </a:t>
            </a:r>
            <a:r>
              <a:rPr dirty="0" sz="850" spc="110">
                <a:solidFill>
                  <a:srgbClr val="C2E78C"/>
                </a:solidFill>
                <a:latin typeface="Arial"/>
                <a:cs typeface="Arial"/>
              </a:rPr>
              <a:t>"\nEnter </a:t>
            </a:r>
            <a:r>
              <a:rPr dirty="0" sz="850" spc="210">
                <a:solidFill>
                  <a:srgbClr val="C2E78C"/>
                </a:solidFill>
                <a:latin typeface="Arial"/>
                <a:cs typeface="Arial"/>
              </a:rPr>
              <a:t>'quit' </a:t>
            </a:r>
            <a:r>
              <a:rPr dirty="0" sz="850" spc="135">
                <a:solidFill>
                  <a:srgbClr val="C2E78C"/>
                </a:solidFill>
                <a:latin typeface="Arial"/>
                <a:cs typeface="Arial"/>
              </a:rPr>
              <a:t>to </a:t>
            </a:r>
            <a:r>
              <a:rPr dirty="0" sz="850" spc="20">
                <a:solidFill>
                  <a:srgbClr val="C2E78C"/>
                </a:solidFill>
                <a:latin typeface="Arial"/>
                <a:cs typeface="Arial"/>
              </a:rPr>
              <a:t>end  </a:t>
            </a:r>
            <a:r>
              <a:rPr dirty="0" sz="850" spc="95">
                <a:solidFill>
                  <a:srgbClr val="C2E78C"/>
                </a:solidFill>
                <a:latin typeface="Arial"/>
                <a:cs typeface="Arial"/>
              </a:rPr>
              <a:t>the </a:t>
            </a:r>
            <a:r>
              <a:rPr dirty="0" sz="850" spc="65">
                <a:solidFill>
                  <a:srgbClr val="C2E78C"/>
                </a:solidFill>
                <a:latin typeface="Arial"/>
                <a:cs typeface="Arial"/>
              </a:rPr>
              <a:t>program. </a:t>
            </a:r>
            <a:r>
              <a:rPr dirty="0" sz="850" spc="330">
                <a:solidFill>
                  <a:srgbClr val="C2E78C"/>
                </a:solidFill>
                <a:latin typeface="Arial"/>
                <a:cs typeface="Arial"/>
              </a:rPr>
              <a:t> </a:t>
            </a:r>
            <a:r>
              <a:rPr dirty="0" sz="850" spc="190">
                <a:solidFill>
                  <a:srgbClr val="C2E78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a:solidFill>
                  <a:srgbClr val="81B0FF"/>
                </a:solidFill>
                <a:latin typeface="Arial"/>
                <a:cs typeface="Arial"/>
              </a:rPr>
              <a:t>message  </a:t>
            </a:r>
            <a:r>
              <a:rPr dirty="0" sz="850" spc="-5">
                <a:solidFill>
                  <a:srgbClr val="E8ECEC"/>
                </a:solidFill>
                <a:latin typeface="Arial"/>
                <a:cs typeface="Arial"/>
              </a:rPr>
              <a:t>=</a:t>
            </a:r>
            <a:r>
              <a:rPr dirty="0" sz="850" spc="180">
                <a:solidFill>
                  <a:srgbClr val="E8ECEC"/>
                </a:solidFill>
                <a:latin typeface="Arial"/>
                <a:cs typeface="Arial"/>
              </a:rPr>
              <a:t> </a:t>
            </a:r>
            <a:r>
              <a:rPr dirty="0" sz="850" spc="190">
                <a:solidFill>
                  <a:srgbClr val="C2E78C"/>
                </a:solidFill>
                <a:latin typeface="Arial"/>
                <a:cs typeface="Arial"/>
              </a:rPr>
              <a:t>""</a:t>
            </a:r>
            <a:endParaRPr sz="850">
              <a:latin typeface="Arial"/>
              <a:cs typeface="Arial"/>
            </a:endParaRPr>
          </a:p>
          <a:p>
            <a:pPr marL="399415" marR="3765550" indent="-250825">
              <a:lnSpc>
                <a:spcPct val="117700"/>
              </a:lnSpc>
            </a:pPr>
            <a:r>
              <a:rPr dirty="0" sz="850" spc="105">
                <a:solidFill>
                  <a:srgbClr val="C791E9"/>
                </a:solidFill>
                <a:latin typeface="Arial"/>
                <a:cs typeface="Arial"/>
              </a:rPr>
              <a:t>while </a:t>
            </a:r>
            <a:r>
              <a:rPr dirty="0" sz="850">
                <a:solidFill>
                  <a:srgbClr val="81B0FF"/>
                </a:solidFill>
                <a:latin typeface="Arial"/>
                <a:cs typeface="Arial"/>
              </a:rPr>
              <a:t>message </a:t>
            </a:r>
            <a:r>
              <a:rPr dirty="0" sz="850" spc="120">
                <a:solidFill>
                  <a:srgbClr val="E8ECEC"/>
                </a:solidFill>
                <a:latin typeface="Arial"/>
                <a:cs typeface="Arial"/>
              </a:rPr>
              <a:t>!= </a:t>
            </a:r>
            <a:r>
              <a:rPr dirty="0" sz="850" spc="215">
                <a:solidFill>
                  <a:srgbClr val="C2E78C"/>
                </a:solidFill>
                <a:latin typeface="Arial"/>
                <a:cs typeface="Arial"/>
              </a:rPr>
              <a:t>'quit'</a:t>
            </a:r>
            <a:r>
              <a:rPr dirty="0" sz="850" spc="215">
                <a:solidFill>
                  <a:srgbClr val="E8ECEC"/>
                </a:solidFill>
                <a:latin typeface="Arial"/>
                <a:cs typeface="Arial"/>
              </a:rPr>
              <a:t>:  </a:t>
            </a:r>
            <a:r>
              <a:rPr dirty="0" sz="850">
                <a:solidFill>
                  <a:srgbClr val="81B0FF"/>
                </a:solidFill>
                <a:latin typeface="Arial"/>
                <a:cs typeface="Arial"/>
              </a:rPr>
              <a:t>message  </a:t>
            </a:r>
            <a:r>
              <a:rPr dirty="0" sz="850" spc="-5">
                <a:solidFill>
                  <a:srgbClr val="E8ECEC"/>
                </a:solidFill>
                <a:latin typeface="Arial"/>
                <a:cs typeface="Arial"/>
              </a:rPr>
              <a:t>=</a:t>
            </a:r>
            <a:r>
              <a:rPr dirty="0" sz="850" spc="215">
                <a:solidFill>
                  <a:srgbClr val="E8ECEC"/>
                </a:solidFill>
                <a:latin typeface="Arial"/>
                <a:cs typeface="Arial"/>
              </a:rPr>
              <a:t> </a:t>
            </a:r>
            <a:r>
              <a:rPr dirty="0" sz="850" spc="100">
                <a:solidFill>
                  <a:srgbClr val="DECB6A"/>
                </a:solidFill>
                <a:latin typeface="Arial"/>
                <a:cs typeface="Arial"/>
              </a:rPr>
              <a:t>input</a:t>
            </a:r>
            <a:r>
              <a:rPr dirty="0" sz="850" spc="100">
                <a:solidFill>
                  <a:srgbClr val="E8ECEC"/>
                </a:solidFill>
                <a:latin typeface="Arial"/>
                <a:cs typeface="Arial"/>
              </a:rPr>
              <a:t>(</a:t>
            </a:r>
            <a:r>
              <a:rPr dirty="0" sz="850" spc="100">
                <a:solidFill>
                  <a:srgbClr val="81B0FF"/>
                </a:solidFill>
                <a:latin typeface="Arial"/>
                <a:cs typeface="Arial"/>
              </a:rPr>
              <a:t>prompt</a:t>
            </a:r>
            <a:r>
              <a:rPr dirty="0" sz="850" spc="10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649605" marR="3891279" indent="-250825">
              <a:lnSpc>
                <a:spcPct val="117700"/>
              </a:lnSpc>
            </a:pPr>
            <a:r>
              <a:rPr dirty="0" sz="850" spc="280">
                <a:solidFill>
                  <a:srgbClr val="C791E9"/>
                </a:solidFill>
                <a:latin typeface="Arial"/>
                <a:cs typeface="Arial"/>
              </a:rPr>
              <a:t>if </a:t>
            </a:r>
            <a:r>
              <a:rPr dirty="0" sz="850">
                <a:solidFill>
                  <a:srgbClr val="81B0FF"/>
                </a:solidFill>
                <a:latin typeface="Arial"/>
                <a:cs typeface="Arial"/>
              </a:rPr>
              <a:t>message </a:t>
            </a:r>
            <a:r>
              <a:rPr dirty="0" sz="850" spc="120">
                <a:solidFill>
                  <a:srgbClr val="E8ECEC"/>
                </a:solidFill>
                <a:latin typeface="Arial"/>
                <a:cs typeface="Arial"/>
              </a:rPr>
              <a:t>!= </a:t>
            </a:r>
            <a:r>
              <a:rPr dirty="0" sz="850" spc="215">
                <a:solidFill>
                  <a:srgbClr val="C2E78C"/>
                </a:solidFill>
                <a:latin typeface="Arial"/>
                <a:cs typeface="Arial"/>
              </a:rPr>
              <a:t>'quit'</a:t>
            </a:r>
            <a:r>
              <a:rPr dirty="0" sz="850" spc="215">
                <a:solidFill>
                  <a:srgbClr val="E8ECEC"/>
                </a:solidFill>
                <a:latin typeface="Arial"/>
                <a:cs typeface="Arial"/>
              </a:rPr>
              <a:t>:  </a:t>
            </a:r>
            <a:r>
              <a:rPr dirty="0" sz="850" spc="85">
                <a:solidFill>
                  <a:srgbClr val="DECB6A"/>
                </a:solidFill>
                <a:latin typeface="Arial"/>
                <a:cs typeface="Arial"/>
              </a:rPr>
              <a:t>print</a:t>
            </a:r>
            <a:r>
              <a:rPr dirty="0" sz="850" spc="85">
                <a:solidFill>
                  <a:srgbClr val="E8ECEC"/>
                </a:solidFill>
                <a:latin typeface="Arial"/>
                <a:cs typeface="Arial"/>
              </a:rPr>
              <a:t>(</a:t>
            </a:r>
            <a:r>
              <a:rPr dirty="0" sz="850" spc="85">
                <a:solidFill>
                  <a:srgbClr val="81B0FF"/>
                </a:solidFill>
                <a:latin typeface="Arial"/>
                <a:cs typeface="Arial"/>
              </a:rPr>
              <a:t>message</a:t>
            </a:r>
            <a:r>
              <a:rPr dirty="0" sz="850" spc="85">
                <a:solidFill>
                  <a:srgbClr val="E8ECEC"/>
                </a:solidFill>
                <a:latin typeface="Arial"/>
                <a:cs typeface="Arial"/>
              </a:rPr>
              <a:t>)</a:t>
            </a:r>
            <a:endParaRPr sz="85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5152072"/>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1002006" y="6571956"/>
            <a:ext cx="0" cy="172085"/>
          </a:xfrm>
          <a:custGeom>
            <a:avLst/>
            <a:gdLst/>
            <a:ahLst/>
            <a:cxnLst/>
            <a:rect l="l" t="t" r="r" b="b"/>
            <a:pathLst>
              <a:path w="0" h="172084">
                <a:moveTo>
                  <a:pt x="0" y="0"/>
                </a:moveTo>
                <a:lnTo>
                  <a:pt x="0" y="171529"/>
                </a:lnTo>
              </a:path>
            </a:pathLst>
          </a:custGeom>
          <a:ln w="47647">
            <a:solidFill>
              <a:srgbClr val="DDDDDD"/>
            </a:solidFill>
          </a:ln>
        </p:spPr>
        <p:txBody>
          <a:bodyPr wrap="square" lIns="0" tIns="0" rIns="0" bIns="0" rtlCol="0"/>
          <a:lstStyle/>
          <a:p/>
        </p:txBody>
      </p:sp>
      <p:sp>
        <p:nvSpPr>
          <p:cNvPr id="4" name="object 4"/>
          <p:cNvSpPr txBox="1"/>
          <p:nvPr/>
        </p:nvSpPr>
        <p:spPr>
          <a:xfrm>
            <a:off x="965483" y="1286357"/>
            <a:ext cx="7689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创</a:t>
            </a:r>
            <a:r>
              <a:rPr dirty="0" sz="950" spc="25">
                <a:solidFill>
                  <a:srgbClr val="545454"/>
                </a:solidFill>
                <a:latin typeface="宋体"/>
                <a:cs typeface="宋体"/>
              </a:rPr>
              <a:t>建数值</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endParaRPr sz="950">
              <a:latin typeface="宋体"/>
              <a:cs typeface="宋体"/>
            </a:endParaRPr>
          </a:p>
        </p:txBody>
      </p:sp>
      <p:sp>
        <p:nvSpPr>
          <p:cNvPr id="5" name="object 5"/>
          <p:cNvSpPr txBox="1"/>
          <p:nvPr/>
        </p:nvSpPr>
        <p:spPr>
          <a:xfrm>
            <a:off x="965483" y="2363182"/>
            <a:ext cx="64516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的</a:t>
            </a:r>
            <a:r>
              <a:rPr dirty="0" sz="950" spc="25">
                <a:solidFill>
                  <a:srgbClr val="545454"/>
                </a:solidFill>
                <a:latin typeface="宋体"/>
                <a:cs typeface="宋体"/>
              </a:rPr>
              <a:t>推</a:t>
            </a:r>
            <a:r>
              <a:rPr dirty="0" sz="950" spc="25">
                <a:solidFill>
                  <a:srgbClr val="545454"/>
                </a:solidFill>
                <a:latin typeface="Microsoft JhengHei"/>
                <a:cs typeface="Microsoft JhengHei"/>
              </a:rPr>
              <a:t>导</a:t>
            </a:r>
            <a:endParaRPr sz="950">
              <a:latin typeface="Microsoft JhengHei"/>
              <a:cs typeface="Microsoft JhengHei"/>
            </a:endParaRPr>
          </a:p>
        </p:txBody>
      </p:sp>
      <p:sp>
        <p:nvSpPr>
          <p:cNvPr id="6" name="object 6"/>
          <p:cNvSpPr txBox="1"/>
          <p:nvPr/>
        </p:nvSpPr>
        <p:spPr>
          <a:xfrm>
            <a:off x="965483" y="3125537"/>
            <a:ext cx="64516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的切⽚</a:t>
            </a:r>
            <a:endParaRPr sz="950">
              <a:latin typeface="Microsoft JhengHei"/>
              <a:cs typeface="Microsoft JhengHei"/>
            </a:endParaRPr>
          </a:p>
        </p:txBody>
      </p:sp>
      <p:sp>
        <p:nvSpPr>
          <p:cNvPr id="7" name="object 7"/>
          <p:cNvSpPr txBox="1"/>
          <p:nvPr/>
        </p:nvSpPr>
        <p:spPr>
          <a:xfrm>
            <a:off x="965483" y="4049891"/>
            <a:ext cx="64516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的</a:t>
            </a:r>
            <a:r>
              <a:rPr dirty="0" sz="950" spc="25">
                <a:solidFill>
                  <a:srgbClr val="545454"/>
                </a:solidFill>
                <a:latin typeface="宋体"/>
                <a:cs typeface="宋体"/>
              </a:rPr>
              <a:t>复</a:t>
            </a:r>
            <a:r>
              <a:rPr dirty="0" sz="950" spc="25">
                <a:solidFill>
                  <a:srgbClr val="545454"/>
                </a:solidFill>
                <a:latin typeface="Microsoft JhengHei"/>
                <a:cs typeface="Microsoft JhengHei"/>
              </a:rPr>
              <a:t>制</a:t>
            </a:r>
            <a:endParaRPr sz="950">
              <a:latin typeface="Microsoft JhengHei"/>
              <a:cs typeface="Microsoft JhengHei"/>
            </a:endParaRPr>
          </a:p>
        </p:txBody>
      </p:sp>
      <p:sp>
        <p:nvSpPr>
          <p:cNvPr id="8" name="object 8"/>
          <p:cNvSpPr/>
          <p:nvPr/>
        </p:nvSpPr>
        <p:spPr>
          <a:xfrm>
            <a:off x="981189" y="4831382"/>
            <a:ext cx="948653" cy="166467"/>
          </a:xfrm>
          <a:prstGeom prst="rect">
            <a:avLst/>
          </a:prstGeom>
          <a:blipFill>
            <a:blip r:embed="rId2" cstate="print"/>
            <a:stretch>
              <a:fillRect/>
            </a:stretch>
          </a:blipFill>
        </p:spPr>
        <p:txBody>
          <a:bodyPr wrap="square" lIns="0" tIns="0" rIns="0" bIns="0" rtlCol="0"/>
          <a:lstStyle/>
          <a:p/>
        </p:txBody>
      </p:sp>
      <p:sp>
        <p:nvSpPr>
          <p:cNvPr id="9" name="object 9"/>
          <p:cNvSpPr txBox="1"/>
          <p:nvPr/>
        </p:nvSpPr>
        <p:spPr>
          <a:xfrm>
            <a:off x="965483" y="4796383"/>
            <a:ext cx="3108325" cy="906780"/>
          </a:xfrm>
          <a:prstGeom prst="rect">
            <a:avLst/>
          </a:prstGeom>
        </p:spPr>
        <p:txBody>
          <a:bodyPr wrap="square" lIns="0" tIns="0" rIns="0" bIns="0" rtlCol="0" vert="horz">
            <a:spAutoFit/>
          </a:bodyPr>
          <a:lstStyle/>
          <a:p>
            <a:pPr marL="12700">
              <a:lnSpc>
                <a:spcPct val="100000"/>
              </a:lnSpc>
            </a:pPr>
            <a:r>
              <a:rPr dirty="0" sz="1150" spc="20">
                <a:latin typeface="宋体"/>
                <a:cs typeface="宋体"/>
              </a:rPr>
              <a:t>元组（</a:t>
            </a:r>
            <a:r>
              <a:rPr dirty="0" sz="1300" spc="-190">
                <a:latin typeface="Lucida Sans"/>
                <a:cs typeface="Lucida Sans"/>
              </a:rPr>
              <a:t>T</a:t>
            </a:r>
            <a:r>
              <a:rPr dirty="0" sz="1300" spc="-100">
                <a:latin typeface="Lucida Sans"/>
                <a:cs typeface="Lucida Sans"/>
              </a:rPr>
              <a:t>u</a:t>
            </a:r>
            <a:r>
              <a:rPr dirty="0" sz="1300" spc="-95">
                <a:latin typeface="Lucida Sans"/>
                <a:cs typeface="Lucida Sans"/>
              </a:rPr>
              <a:t>p</a:t>
            </a:r>
            <a:r>
              <a:rPr dirty="0" sz="1300" spc="-45">
                <a:latin typeface="Lucida Sans"/>
                <a:cs typeface="Lucida Sans"/>
              </a:rPr>
              <a:t>l</a:t>
            </a:r>
            <a:r>
              <a:rPr dirty="0" sz="1300" spc="-80">
                <a:latin typeface="Lucida Sans"/>
                <a:cs typeface="Lucida Sans"/>
              </a:rPr>
              <a:t>e</a:t>
            </a:r>
            <a:r>
              <a:rPr dirty="0" sz="1300" spc="-114">
                <a:latin typeface="Lucida Sans"/>
                <a:cs typeface="Lucida Sans"/>
              </a:rPr>
              <a:t>s</a:t>
            </a:r>
            <a:r>
              <a:rPr dirty="0" sz="1150" spc="20">
                <a:latin typeface="宋体"/>
                <a:cs typeface="宋体"/>
              </a:rPr>
              <a:t>）</a:t>
            </a:r>
            <a:endParaRPr sz="1150">
              <a:latin typeface="宋体"/>
              <a:cs typeface="宋体"/>
            </a:endParaRPr>
          </a:p>
          <a:p>
            <a:pPr>
              <a:lnSpc>
                <a:spcPct val="100000"/>
              </a:lnSpc>
            </a:pPr>
            <a:endParaRPr sz="1100">
              <a:latin typeface="Times New Roman"/>
              <a:cs typeface="Times New Roman"/>
            </a:endParaRPr>
          </a:p>
          <a:p>
            <a:pPr marL="121920">
              <a:lnSpc>
                <a:spcPct val="100000"/>
              </a:lnSpc>
            </a:pPr>
            <a:r>
              <a:rPr dirty="0" sz="950" spc="25">
                <a:solidFill>
                  <a:srgbClr val="545454"/>
                </a:solidFill>
                <a:latin typeface="宋体"/>
                <a:cs typeface="宋体"/>
              </a:rPr>
              <a:t>元组类似于列表，只不过元组中的元素不能够被操作。</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创</a:t>
            </a:r>
            <a:r>
              <a:rPr dirty="0" sz="950" spc="25">
                <a:solidFill>
                  <a:srgbClr val="545454"/>
                </a:solidFill>
                <a:latin typeface="宋体"/>
                <a:cs typeface="宋体"/>
              </a:rPr>
              <a:t>建</a:t>
            </a:r>
            <a:r>
              <a:rPr dirty="0" sz="950" spc="25">
                <a:solidFill>
                  <a:srgbClr val="545454"/>
                </a:solidFill>
                <a:latin typeface="Microsoft JhengHei"/>
                <a:cs typeface="Microsoft JhengHei"/>
              </a:rPr>
              <a:t>⼀个</a:t>
            </a:r>
            <a:r>
              <a:rPr dirty="0" sz="950" spc="25">
                <a:solidFill>
                  <a:srgbClr val="545454"/>
                </a:solidFill>
                <a:latin typeface="宋体"/>
                <a:cs typeface="宋体"/>
              </a:rPr>
              <a:t>元组</a:t>
            </a:r>
            <a:endParaRPr sz="950">
              <a:latin typeface="宋体"/>
              <a:cs typeface="宋体"/>
            </a:endParaRPr>
          </a:p>
        </p:txBody>
      </p:sp>
      <p:sp>
        <p:nvSpPr>
          <p:cNvPr id="10" name="object 10"/>
          <p:cNvSpPr/>
          <p:nvPr/>
        </p:nvSpPr>
        <p:spPr>
          <a:xfrm>
            <a:off x="990726" y="6254305"/>
            <a:ext cx="366262" cy="141305"/>
          </a:xfrm>
          <a:prstGeom prst="rect">
            <a:avLst/>
          </a:prstGeom>
          <a:blipFill>
            <a:blip r:embed="rId3" cstate="print"/>
            <a:stretch>
              <a:fillRect/>
            </a:stretch>
          </a:blipFill>
        </p:spPr>
        <p:txBody>
          <a:bodyPr wrap="square" lIns="0" tIns="0" rIns="0" bIns="0" rtlCol="0"/>
          <a:lstStyle/>
          <a:p/>
        </p:txBody>
      </p:sp>
      <p:sp>
        <p:nvSpPr>
          <p:cNvPr id="11" name="object 11"/>
          <p:cNvSpPr txBox="1"/>
          <p:nvPr/>
        </p:nvSpPr>
        <p:spPr>
          <a:xfrm>
            <a:off x="965483" y="6216268"/>
            <a:ext cx="2870200" cy="906780"/>
          </a:xfrm>
          <a:prstGeom prst="rect">
            <a:avLst/>
          </a:prstGeom>
        </p:spPr>
        <p:txBody>
          <a:bodyPr wrap="square" lIns="0" tIns="0" rIns="0" bIns="0" rtlCol="0" vert="horz">
            <a:spAutoFit/>
          </a:bodyPr>
          <a:lstStyle/>
          <a:p>
            <a:pPr marL="12700">
              <a:lnSpc>
                <a:spcPct val="100000"/>
              </a:lnSpc>
            </a:pPr>
            <a:r>
              <a:rPr dirty="0" sz="1300" spc="-35">
                <a:latin typeface="Lucida Sans"/>
                <a:cs typeface="Lucida Sans"/>
              </a:rPr>
              <a:t>I</a:t>
            </a:r>
            <a:r>
              <a:rPr dirty="0" sz="1300" spc="-100">
                <a:latin typeface="Lucida Sans"/>
                <a:cs typeface="Lucida Sans"/>
              </a:rPr>
              <a:t>f</a:t>
            </a:r>
            <a:r>
              <a:rPr dirty="0" sz="1150" spc="20">
                <a:latin typeface="宋体"/>
                <a:cs typeface="宋体"/>
              </a:rPr>
              <a:t>语句</a:t>
            </a:r>
            <a:endParaRPr sz="1150">
              <a:latin typeface="宋体"/>
              <a:cs typeface="宋体"/>
            </a:endParaRPr>
          </a:p>
          <a:p>
            <a:pPr>
              <a:lnSpc>
                <a:spcPct val="100000"/>
              </a:lnSpc>
            </a:pPr>
            <a:endParaRPr sz="1100">
              <a:latin typeface="Times New Roman"/>
              <a:cs typeface="Times New Roman"/>
            </a:endParaRPr>
          </a:p>
          <a:p>
            <a:pPr marL="121920">
              <a:lnSpc>
                <a:spcPct val="100000"/>
              </a:lnSpc>
            </a:pPr>
            <a:r>
              <a:rPr dirty="0" sz="950" spc="45">
                <a:solidFill>
                  <a:srgbClr val="545454"/>
                </a:solidFill>
                <a:latin typeface="宋体"/>
                <a:cs typeface="宋体"/>
              </a:rPr>
              <a:t>If</a:t>
            </a:r>
            <a:r>
              <a:rPr dirty="0" sz="950" spc="25">
                <a:solidFill>
                  <a:srgbClr val="545454"/>
                </a:solidFill>
                <a:latin typeface="宋体"/>
                <a:cs typeface="宋体"/>
              </a:rPr>
              <a:t>语句用来判定在不同的情况下执行相应的语句。</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条件</a:t>
            </a:r>
            <a:r>
              <a:rPr dirty="0" sz="950" spc="25">
                <a:solidFill>
                  <a:srgbClr val="545454"/>
                </a:solidFill>
                <a:latin typeface="Microsoft JhengHei"/>
                <a:cs typeface="Microsoft JhengHei"/>
              </a:rPr>
              <a:t>判断</a:t>
            </a:r>
            <a:endParaRPr sz="950">
              <a:latin typeface="Microsoft JhengHei"/>
              <a:cs typeface="Microsoft JhengHei"/>
            </a:endParaRPr>
          </a:p>
        </p:txBody>
      </p:sp>
      <p:sp>
        <p:nvSpPr>
          <p:cNvPr id="12" name="object 12"/>
          <p:cNvSpPr txBox="1"/>
          <p:nvPr/>
        </p:nvSpPr>
        <p:spPr>
          <a:xfrm>
            <a:off x="965483" y="8404839"/>
            <a:ext cx="7689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列</a:t>
            </a:r>
            <a:r>
              <a:rPr dirty="0" sz="950" spc="25">
                <a:solidFill>
                  <a:srgbClr val="545454"/>
                </a:solidFill>
                <a:latin typeface="宋体"/>
                <a:cs typeface="宋体"/>
              </a:rPr>
              <a:t>表条件</a:t>
            </a:r>
            <a:r>
              <a:rPr dirty="0" sz="950" spc="25">
                <a:solidFill>
                  <a:srgbClr val="545454"/>
                </a:solidFill>
                <a:latin typeface="Microsoft JhengHei"/>
                <a:cs typeface="Microsoft JhengHei"/>
              </a:rPr>
              <a:t>判断</a:t>
            </a:r>
            <a:endParaRPr sz="950">
              <a:latin typeface="Microsoft JhengHei"/>
              <a:cs typeface="Microsoft JhengHei"/>
            </a:endParaRPr>
          </a:p>
        </p:txBody>
      </p:sp>
      <p:sp>
        <p:nvSpPr>
          <p:cNvPr id="13" name="object 13"/>
          <p:cNvSpPr txBox="1"/>
          <p:nvPr/>
        </p:nvSpPr>
        <p:spPr>
          <a:xfrm>
            <a:off x="965483" y="9300614"/>
            <a:ext cx="1372235"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赋</a:t>
            </a:r>
            <a:r>
              <a:rPr dirty="0" sz="950" spc="25">
                <a:solidFill>
                  <a:srgbClr val="545454"/>
                </a:solidFill>
                <a:latin typeface="Microsoft JhengHei"/>
                <a:cs typeface="Microsoft JhengHei"/>
              </a:rPr>
              <a:t>予</a:t>
            </a:r>
            <a:r>
              <a:rPr dirty="0" sz="950" spc="25">
                <a:solidFill>
                  <a:srgbClr val="545454"/>
                </a:solidFill>
                <a:latin typeface="宋体"/>
                <a:cs typeface="宋体"/>
              </a:rPr>
              <a:t>布</a:t>
            </a:r>
            <a:r>
              <a:rPr dirty="0" sz="950" spc="25">
                <a:solidFill>
                  <a:srgbClr val="545454"/>
                </a:solidFill>
                <a:latin typeface="Microsoft JhengHei"/>
                <a:cs typeface="Microsoft JhengHei"/>
              </a:rPr>
              <a:t>尔</a:t>
            </a:r>
            <a:r>
              <a:rPr dirty="0" sz="950" spc="25">
                <a:solidFill>
                  <a:srgbClr val="545454"/>
                </a:solidFill>
                <a:latin typeface="宋体"/>
                <a:cs typeface="宋体"/>
              </a:rPr>
              <a:t>值（</a:t>
            </a:r>
            <a:r>
              <a:rPr dirty="0" sz="1100" spc="-40">
                <a:solidFill>
                  <a:srgbClr val="545454"/>
                </a:solidFill>
                <a:latin typeface="Lucida Sans"/>
                <a:cs typeface="Lucida Sans"/>
              </a:rPr>
              <a:t>Bo</a:t>
            </a:r>
            <a:r>
              <a:rPr dirty="0" sz="1100" spc="-85">
                <a:solidFill>
                  <a:srgbClr val="545454"/>
                </a:solidFill>
                <a:latin typeface="Lucida Sans"/>
                <a:cs typeface="Lucida Sans"/>
              </a:rPr>
              <a:t>o</a:t>
            </a:r>
            <a:r>
              <a:rPr dirty="0" sz="1100" spc="-40">
                <a:solidFill>
                  <a:srgbClr val="545454"/>
                </a:solidFill>
                <a:latin typeface="Lucida Sans"/>
                <a:cs typeface="Lucida Sans"/>
              </a:rPr>
              <a:t>l</a:t>
            </a:r>
            <a:r>
              <a:rPr dirty="0" sz="1100" spc="-95">
                <a:solidFill>
                  <a:srgbClr val="545454"/>
                </a:solidFill>
                <a:latin typeface="Lucida Sans"/>
                <a:cs typeface="Lucida Sans"/>
              </a:rPr>
              <a:t>e</a:t>
            </a:r>
            <a:r>
              <a:rPr dirty="0" sz="1100" spc="-60">
                <a:solidFill>
                  <a:srgbClr val="545454"/>
                </a:solidFill>
                <a:latin typeface="Lucida Sans"/>
                <a:cs typeface="Lucida Sans"/>
              </a:rPr>
              <a:t>a</a:t>
            </a:r>
            <a:r>
              <a:rPr dirty="0" sz="1100" spc="-90">
                <a:solidFill>
                  <a:srgbClr val="545454"/>
                </a:solidFill>
                <a:latin typeface="Lucida Sans"/>
                <a:cs typeface="Lucida Sans"/>
              </a:rPr>
              <a:t>n</a:t>
            </a:r>
            <a:r>
              <a:rPr dirty="0" sz="950" spc="25">
                <a:solidFill>
                  <a:srgbClr val="545454"/>
                </a:solidFill>
                <a:latin typeface="宋体"/>
                <a:cs typeface="宋体"/>
              </a:rPr>
              <a:t>）</a:t>
            </a:r>
            <a:endParaRPr sz="950">
              <a:latin typeface="宋体"/>
              <a:cs typeface="宋体"/>
            </a:endParaRPr>
          </a:p>
        </p:txBody>
      </p:sp>
      <p:sp>
        <p:nvSpPr>
          <p:cNvPr id="14" name="object 14"/>
          <p:cNvSpPr txBox="1"/>
          <p:nvPr/>
        </p:nvSpPr>
        <p:spPr>
          <a:xfrm>
            <a:off x="978183" y="368299"/>
            <a:ext cx="5613400" cy="762635"/>
          </a:xfrm>
          <a:prstGeom prst="rect">
            <a:avLst/>
          </a:prstGeom>
          <a:solidFill>
            <a:srgbClr val="253237"/>
          </a:solidFill>
        </p:spPr>
        <p:txBody>
          <a:bodyPr wrap="square" lIns="0" tIns="50165" rIns="0" bIns="0" rtlCol="0" vert="horz">
            <a:spAutoFit/>
          </a:bodyPr>
          <a:lstStyle/>
          <a:p>
            <a:pPr marL="149225" marR="4015740">
              <a:lnSpc>
                <a:spcPct val="117700"/>
              </a:lnSpc>
              <a:spcBef>
                <a:spcPts val="395"/>
              </a:spcBef>
            </a:pPr>
            <a:r>
              <a:rPr dirty="0" sz="850" spc="95">
                <a:solidFill>
                  <a:srgbClr val="81B0FF"/>
                </a:solidFill>
                <a:latin typeface="Arial"/>
                <a:cs typeface="Arial"/>
              </a:rPr>
              <a:t>bikes </a:t>
            </a:r>
            <a:r>
              <a:rPr dirty="0" sz="850" spc="-5">
                <a:solidFill>
                  <a:srgbClr val="E8ECEC"/>
                </a:solidFill>
                <a:latin typeface="Arial"/>
                <a:cs typeface="Arial"/>
              </a:rPr>
              <a:t>= </a:t>
            </a:r>
            <a:r>
              <a:rPr dirty="0" sz="850" spc="254">
                <a:solidFill>
                  <a:srgbClr val="E8ECEC"/>
                </a:solidFill>
                <a:latin typeface="Arial"/>
                <a:cs typeface="Arial"/>
              </a:rPr>
              <a:t>[]  </a:t>
            </a:r>
            <a:r>
              <a:rPr dirty="0" sz="850" spc="120">
                <a:solidFill>
                  <a:srgbClr val="81B0FF"/>
                </a:solidFill>
                <a:latin typeface="Arial"/>
                <a:cs typeface="Arial"/>
              </a:rPr>
              <a:t>bikes</a:t>
            </a:r>
            <a:r>
              <a:rPr dirty="0" sz="850" spc="120">
                <a:solidFill>
                  <a:srgbClr val="E8ECEC"/>
                </a:solidFill>
                <a:latin typeface="Arial"/>
                <a:cs typeface="Arial"/>
              </a:rPr>
              <a:t>.</a:t>
            </a:r>
            <a:r>
              <a:rPr dirty="0" sz="850" spc="120">
                <a:solidFill>
                  <a:srgbClr val="80CBAE"/>
                </a:solidFill>
                <a:latin typeface="Arial"/>
                <a:cs typeface="Arial"/>
              </a:rPr>
              <a:t>append</a:t>
            </a:r>
            <a:r>
              <a:rPr dirty="0" sz="850" spc="120">
                <a:solidFill>
                  <a:srgbClr val="E8ECEC"/>
                </a:solidFill>
                <a:latin typeface="Arial"/>
                <a:cs typeface="Arial"/>
              </a:rPr>
              <a:t>(</a:t>
            </a:r>
            <a:r>
              <a:rPr dirty="0" sz="850" spc="120">
                <a:solidFill>
                  <a:srgbClr val="C2E78C"/>
                </a:solidFill>
                <a:latin typeface="Arial"/>
                <a:cs typeface="Arial"/>
              </a:rPr>
              <a:t>'trek'</a:t>
            </a:r>
            <a:r>
              <a:rPr dirty="0" sz="850" spc="120">
                <a:solidFill>
                  <a:srgbClr val="E8ECEC"/>
                </a:solidFill>
                <a:latin typeface="Arial"/>
                <a:cs typeface="Arial"/>
              </a:rPr>
              <a:t>)  </a:t>
            </a:r>
            <a:r>
              <a:rPr dirty="0" sz="850" spc="90">
                <a:solidFill>
                  <a:srgbClr val="81B0FF"/>
                </a:solidFill>
                <a:latin typeface="Arial"/>
                <a:cs typeface="Arial"/>
              </a:rPr>
              <a:t>bike</a:t>
            </a:r>
            <a:r>
              <a:rPr dirty="0" sz="850" spc="95">
                <a:solidFill>
                  <a:srgbClr val="81B0FF"/>
                </a:solidFill>
                <a:latin typeface="Arial"/>
                <a:cs typeface="Arial"/>
              </a:rPr>
              <a:t>s</a:t>
            </a:r>
            <a:r>
              <a:rPr dirty="0" sz="850" spc="250">
                <a:solidFill>
                  <a:srgbClr val="E8ECEC"/>
                </a:solidFill>
                <a:latin typeface="Arial"/>
                <a:cs typeface="Arial"/>
              </a:rPr>
              <a:t>.</a:t>
            </a:r>
            <a:r>
              <a:rPr dirty="0" sz="850" spc="20">
                <a:solidFill>
                  <a:srgbClr val="80CBAE"/>
                </a:solidFill>
                <a:latin typeface="Arial"/>
                <a:cs typeface="Arial"/>
              </a:rPr>
              <a:t>appen</a:t>
            </a:r>
            <a:r>
              <a:rPr dirty="0" sz="850" spc="15">
                <a:solidFill>
                  <a:srgbClr val="80CBAE"/>
                </a:solidFill>
                <a:latin typeface="Arial"/>
                <a:cs typeface="Arial"/>
              </a:rPr>
              <a:t>d</a:t>
            </a:r>
            <a:r>
              <a:rPr dirty="0" sz="850" spc="204">
                <a:solidFill>
                  <a:srgbClr val="E8ECEC"/>
                </a:solidFill>
                <a:latin typeface="Arial"/>
                <a:cs typeface="Arial"/>
              </a:rPr>
              <a:t>(</a:t>
            </a:r>
            <a:r>
              <a:rPr dirty="0" sz="850" spc="180">
                <a:solidFill>
                  <a:srgbClr val="C2E78C"/>
                </a:solidFill>
                <a:latin typeface="Arial"/>
                <a:cs typeface="Arial"/>
              </a:rPr>
              <a:t>'redline</a:t>
            </a:r>
            <a:r>
              <a:rPr dirty="0" sz="850" spc="80">
                <a:solidFill>
                  <a:srgbClr val="C2E78C"/>
                </a:solidFill>
                <a:latin typeface="Arial"/>
                <a:cs typeface="Arial"/>
              </a:rPr>
              <a:t>'</a:t>
            </a:r>
            <a:r>
              <a:rPr dirty="0" sz="850" spc="185">
                <a:solidFill>
                  <a:srgbClr val="E8ECEC"/>
                </a:solidFill>
                <a:latin typeface="Arial"/>
                <a:cs typeface="Arial"/>
              </a:rPr>
              <a:t>)  </a:t>
            </a:r>
            <a:r>
              <a:rPr dirty="0" sz="850" spc="120">
                <a:solidFill>
                  <a:srgbClr val="81B0FF"/>
                </a:solidFill>
                <a:latin typeface="Arial"/>
                <a:cs typeface="Arial"/>
              </a:rPr>
              <a:t>bikes</a:t>
            </a:r>
            <a:r>
              <a:rPr dirty="0" sz="850" spc="120">
                <a:solidFill>
                  <a:srgbClr val="E8ECEC"/>
                </a:solidFill>
                <a:latin typeface="Arial"/>
                <a:cs typeface="Arial"/>
              </a:rPr>
              <a:t>.</a:t>
            </a:r>
            <a:r>
              <a:rPr dirty="0" sz="850" spc="120">
                <a:solidFill>
                  <a:srgbClr val="80CBAE"/>
                </a:solidFill>
                <a:latin typeface="Arial"/>
                <a:cs typeface="Arial"/>
              </a:rPr>
              <a:t>append</a:t>
            </a:r>
            <a:r>
              <a:rPr dirty="0" sz="850" spc="120">
                <a:solidFill>
                  <a:srgbClr val="E8ECEC"/>
                </a:solidFill>
                <a:latin typeface="Arial"/>
                <a:cs typeface="Arial"/>
              </a:rPr>
              <a:t>(</a:t>
            </a:r>
            <a:r>
              <a:rPr dirty="0" sz="850" spc="120">
                <a:solidFill>
                  <a:srgbClr val="C2E78C"/>
                </a:solidFill>
                <a:latin typeface="Arial"/>
                <a:cs typeface="Arial"/>
              </a:rPr>
              <a:t>'giant'</a:t>
            </a:r>
            <a:r>
              <a:rPr dirty="0" sz="850" spc="120">
                <a:solidFill>
                  <a:srgbClr val="E8ECEC"/>
                </a:solidFill>
                <a:latin typeface="Arial"/>
                <a:cs typeface="Arial"/>
              </a:rPr>
              <a:t>)</a:t>
            </a:r>
            <a:endParaRPr sz="850">
              <a:latin typeface="Arial"/>
              <a:cs typeface="Arial"/>
            </a:endParaRPr>
          </a:p>
        </p:txBody>
      </p:sp>
      <p:sp>
        <p:nvSpPr>
          <p:cNvPr id="15" name="object 15"/>
          <p:cNvSpPr txBox="1"/>
          <p:nvPr/>
        </p:nvSpPr>
        <p:spPr>
          <a:xfrm>
            <a:off x="978183" y="1588066"/>
            <a:ext cx="5613400" cy="6197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60">
                <a:solidFill>
                  <a:srgbClr val="81B0FF"/>
                </a:solidFill>
                <a:latin typeface="Arial"/>
                <a:cs typeface="Arial"/>
              </a:rPr>
              <a:t>squares  </a:t>
            </a:r>
            <a:r>
              <a:rPr dirty="0" sz="850" spc="-5">
                <a:solidFill>
                  <a:srgbClr val="E8ECEC"/>
                </a:solidFill>
                <a:latin typeface="Arial"/>
                <a:cs typeface="Arial"/>
              </a:rPr>
              <a:t>=</a:t>
            </a:r>
            <a:r>
              <a:rPr dirty="0" sz="850" spc="65">
                <a:solidFill>
                  <a:srgbClr val="E8ECEC"/>
                </a:solidFill>
                <a:latin typeface="Arial"/>
                <a:cs typeface="Arial"/>
              </a:rPr>
              <a:t> </a:t>
            </a:r>
            <a:r>
              <a:rPr dirty="0" sz="850" spc="254">
                <a:solidFill>
                  <a:srgbClr val="E8ECEC"/>
                </a:solidFill>
                <a:latin typeface="Arial"/>
                <a:cs typeface="Arial"/>
              </a:rPr>
              <a:t>[]</a:t>
            </a:r>
            <a:endParaRPr sz="850">
              <a:latin typeface="Arial"/>
              <a:cs typeface="Arial"/>
            </a:endParaRPr>
          </a:p>
          <a:p>
            <a:pPr marL="399415" marR="3953510" indent="-250825">
              <a:lnSpc>
                <a:spcPct val="117700"/>
              </a:lnSpc>
            </a:pPr>
            <a:r>
              <a:rPr dirty="0" sz="850" spc="160">
                <a:solidFill>
                  <a:srgbClr val="C791E9"/>
                </a:solidFill>
                <a:latin typeface="Arial"/>
                <a:cs typeface="Arial"/>
              </a:rPr>
              <a:t>for </a:t>
            </a:r>
            <a:r>
              <a:rPr dirty="0" sz="850" spc="65">
                <a:solidFill>
                  <a:srgbClr val="81B0FF"/>
                </a:solidFill>
                <a:latin typeface="Arial"/>
                <a:cs typeface="Arial"/>
              </a:rPr>
              <a:t>x </a:t>
            </a:r>
            <a:r>
              <a:rPr dirty="0" sz="850" spc="160">
                <a:solidFill>
                  <a:srgbClr val="C791E9"/>
                </a:solidFill>
                <a:latin typeface="Arial"/>
                <a:cs typeface="Arial"/>
              </a:rPr>
              <a:t>in </a:t>
            </a:r>
            <a:r>
              <a:rPr dirty="0" sz="850" spc="95">
                <a:solidFill>
                  <a:srgbClr val="DECB6A"/>
                </a:solidFill>
                <a:latin typeface="Arial"/>
                <a:cs typeface="Arial"/>
              </a:rPr>
              <a:t>range</a:t>
            </a:r>
            <a:r>
              <a:rPr dirty="0" sz="850" spc="95">
                <a:solidFill>
                  <a:srgbClr val="E8ECEC"/>
                </a:solidFill>
                <a:latin typeface="Arial"/>
                <a:cs typeface="Arial"/>
              </a:rPr>
              <a:t>(</a:t>
            </a:r>
            <a:r>
              <a:rPr dirty="0" sz="850" spc="95">
                <a:solidFill>
                  <a:srgbClr val="F67569"/>
                </a:solidFill>
                <a:latin typeface="Arial"/>
                <a:cs typeface="Arial"/>
              </a:rPr>
              <a:t>1</a:t>
            </a:r>
            <a:r>
              <a:rPr dirty="0" sz="850" spc="95">
                <a:solidFill>
                  <a:srgbClr val="E8ECEC"/>
                </a:solidFill>
                <a:latin typeface="Arial"/>
                <a:cs typeface="Arial"/>
              </a:rPr>
              <a:t>, </a:t>
            </a:r>
            <a:r>
              <a:rPr dirty="0" sz="850" spc="125">
                <a:solidFill>
                  <a:srgbClr val="F67569"/>
                </a:solidFill>
                <a:latin typeface="Arial"/>
                <a:cs typeface="Arial"/>
              </a:rPr>
              <a:t>11</a:t>
            </a:r>
            <a:r>
              <a:rPr dirty="0" sz="850" spc="125">
                <a:solidFill>
                  <a:srgbClr val="E8ECEC"/>
                </a:solidFill>
                <a:latin typeface="Arial"/>
                <a:cs typeface="Arial"/>
              </a:rPr>
              <a:t>):  </a:t>
            </a:r>
            <a:r>
              <a:rPr dirty="0" sz="850" spc="60">
                <a:solidFill>
                  <a:srgbClr val="81B0FF"/>
                </a:solidFill>
                <a:latin typeface="Arial"/>
                <a:cs typeface="Arial"/>
              </a:rPr>
              <a:t>square</a:t>
            </a:r>
            <a:r>
              <a:rPr dirty="0" sz="850" spc="55">
                <a:solidFill>
                  <a:srgbClr val="81B0FF"/>
                </a:solidFill>
                <a:latin typeface="Arial"/>
                <a:cs typeface="Arial"/>
              </a:rPr>
              <a:t>s</a:t>
            </a:r>
            <a:r>
              <a:rPr dirty="0" sz="850" spc="250">
                <a:solidFill>
                  <a:srgbClr val="E8ECEC"/>
                </a:solidFill>
                <a:latin typeface="Arial"/>
                <a:cs typeface="Arial"/>
              </a:rPr>
              <a:t>.</a:t>
            </a:r>
            <a:r>
              <a:rPr dirty="0" sz="850" spc="20">
                <a:solidFill>
                  <a:srgbClr val="80CBAE"/>
                </a:solidFill>
                <a:latin typeface="Arial"/>
                <a:cs typeface="Arial"/>
              </a:rPr>
              <a:t>appen</a:t>
            </a:r>
            <a:r>
              <a:rPr dirty="0" sz="850" spc="15">
                <a:solidFill>
                  <a:srgbClr val="80CBAE"/>
                </a:solidFill>
                <a:latin typeface="Arial"/>
                <a:cs typeface="Arial"/>
              </a:rPr>
              <a:t>d</a:t>
            </a:r>
            <a:r>
              <a:rPr dirty="0" sz="850" spc="204">
                <a:solidFill>
                  <a:srgbClr val="E8ECEC"/>
                </a:solidFill>
                <a:latin typeface="Arial"/>
                <a:cs typeface="Arial"/>
              </a:rPr>
              <a:t>(</a:t>
            </a:r>
            <a:r>
              <a:rPr dirty="0" sz="850" spc="60">
                <a:solidFill>
                  <a:srgbClr val="81B0FF"/>
                </a:solidFill>
                <a:latin typeface="Arial"/>
                <a:cs typeface="Arial"/>
              </a:rPr>
              <a:t>x</a:t>
            </a:r>
            <a:r>
              <a:rPr dirty="0" sz="850" spc="160">
                <a:solidFill>
                  <a:srgbClr val="E8ECEC"/>
                </a:solidFill>
                <a:latin typeface="Arial"/>
                <a:cs typeface="Arial"/>
              </a:rPr>
              <a:t>*</a:t>
            </a:r>
            <a:r>
              <a:rPr dirty="0" sz="850" spc="155">
                <a:solidFill>
                  <a:srgbClr val="E8ECEC"/>
                </a:solidFill>
                <a:latin typeface="Arial"/>
                <a:cs typeface="Arial"/>
              </a:rPr>
              <a:t>*</a:t>
            </a:r>
            <a:r>
              <a:rPr dirty="0" sz="850" spc="15">
                <a:solidFill>
                  <a:srgbClr val="F67569"/>
                </a:solidFill>
                <a:latin typeface="Arial"/>
                <a:cs typeface="Arial"/>
              </a:rPr>
              <a:t>2</a:t>
            </a:r>
            <a:r>
              <a:rPr dirty="0" sz="850" spc="210">
                <a:solidFill>
                  <a:srgbClr val="E8ECEC"/>
                </a:solidFill>
                <a:latin typeface="Arial"/>
                <a:cs typeface="Arial"/>
              </a:rPr>
              <a:t>)</a:t>
            </a:r>
            <a:endParaRPr sz="850">
              <a:latin typeface="Arial"/>
              <a:cs typeface="Arial"/>
            </a:endParaRPr>
          </a:p>
        </p:txBody>
      </p:sp>
      <p:sp>
        <p:nvSpPr>
          <p:cNvPr id="16" name="object 16"/>
          <p:cNvSpPr txBox="1"/>
          <p:nvPr/>
        </p:nvSpPr>
        <p:spPr>
          <a:xfrm>
            <a:off x="978183" y="2664891"/>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60">
                <a:solidFill>
                  <a:srgbClr val="81B0FF"/>
                </a:solidFill>
                <a:latin typeface="Arial"/>
                <a:cs typeface="Arial"/>
              </a:rPr>
              <a:t>squares  </a:t>
            </a:r>
            <a:r>
              <a:rPr dirty="0" sz="850" spc="-5">
                <a:solidFill>
                  <a:srgbClr val="E8ECEC"/>
                </a:solidFill>
                <a:latin typeface="Arial"/>
                <a:cs typeface="Arial"/>
              </a:rPr>
              <a:t>=  </a:t>
            </a:r>
            <a:r>
              <a:rPr dirty="0" sz="850" spc="130">
                <a:solidFill>
                  <a:srgbClr val="E8ECEC"/>
                </a:solidFill>
                <a:latin typeface="Arial"/>
                <a:cs typeface="Arial"/>
              </a:rPr>
              <a:t>[</a:t>
            </a:r>
            <a:r>
              <a:rPr dirty="0" sz="850" spc="130">
                <a:solidFill>
                  <a:srgbClr val="81B0FF"/>
                </a:solidFill>
                <a:latin typeface="Arial"/>
                <a:cs typeface="Arial"/>
              </a:rPr>
              <a:t>x</a:t>
            </a:r>
            <a:r>
              <a:rPr dirty="0" sz="850" spc="130">
                <a:solidFill>
                  <a:srgbClr val="E8ECEC"/>
                </a:solidFill>
                <a:latin typeface="Arial"/>
                <a:cs typeface="Arial"/>
              </a:rPr>
              <a:t>**</a:t>
            </a:r>
            <a:r>
              <a:rPr dirty="0" sz="850" spc="130">
                <a:solidFill>
                  <a:srgbClr val="F67569"/>
                </a:solidFill>
                <a:latin typeface="Arial"/>
                <a:cs typeface="Arial"/>
              </a:rPr>
              <a:t>2 </a:t>
            </a:r>
            <a:r>
              <a:rPr dirty="0" sz="850" spc="160">
                <a:solidFill>
                  <a:srgbClr val="C791E9"/>
                </a:solidFill>
                <a:latin typeface="Arial"/>
                <a:cs typeface="Arial"/>
              </a:rPr>
              <a:t>for </a:t>
            </a:r>
            <a:r>
              <a:rPr dirty="0" sz="850" spc="65">
                <a:solidFill>
                  <a:srgbClr val="81B0FF"/>
                </a:solidFill>
                <a:latin typeface="Arial"/>
                <a:cs typeface="Arial"/>
              </a:rPr>
              <a:t>x  </a:t>
            </a:r>
            <a:r>
              <a:rPr dirty="0" sz="850" spc="160">
                <a:solidFill>
                  <a:srgbClr val="C791E9"/>
                </a:solidFill>
                <a:latin typeface="Arial"/>
                <a:cs typeface="Arial"/>
              </a:rPr>
              <a:t>in </a:t>
            </a:r>
            <a:r>
              <a:rPr dirty="0" sz="850" spc="95">
                <a:solidFill>
                  <a:srgbClr val="DECB6A"/>
                </a:solidFill>
                <a:latin typeface="Arial"/>
                <a:cs typeface="Arial"/>
              </a:rPr>
              <a:t>range</a:t>
            </a:r>
            <a:r>
              <a:rPr dirty="0" sz="850" spc="95">
                <a:solidFill>
                  <a:srgbClr val="E8ECEC"/>
                </a:solidFill>
                <a:latin typeface="Arial"/>
                <a:cs typeface="Arial"/>
              </a:rPr>
              <a:t>(</a:t>
            </a:r>
            <a:r>
              <a:rPr dirty="0" sz="850" spc="95">
                <a:solidFill>
                  <a:srgbClr val="F67569"/>
                </a:solidFill>
                <a:latin typeface="Arial"/>
                <a:cs typeface="Arial"/>
              </a:rPr>
              <a:t>1</a:t>
            </a:r>
            <a:r>
              <a:rPr dirty="0" sz="850" spc="95">
                <a:solidFill>
                  <a:srgbClr val="E8ECEC"/>
                </a:solidFill>
                <a:latin typeface="Arial"/>
                <a:cs typeface="Arial"/>
              </a:rPr>
              <a:t>,</a:t>
            </a:r>
            <a:r>
              <a:rPr dirty="0" sz="850" spc="300">
                <a:solidFill>
                  <a:srgbClr val="E8ECEC"/>
                </a:solidFill>
                <a:latin typeface="Arial"/>
                <a:cs typeface="Arial"/>
              </a:rPr>
              <a:t> </a:t>
            </a:r>
            <a:r>
              <a:rPr dirty="0" sz="850" spc="125">
                <a:solidFill>
                  <a:srgbClr val="F67569"/>
                </a:solidFill>
                <a:latin typeface="Arial"/>
                <a:cs typeface="Arial"/>
              </a:rPr>
              <a:t>11</a:t>
            </a:r>
            <a:r>
              <a:rPr dirty="0" sz="850" spc="125">
                <a:solidFill>
                  <a:srgbClr val="E8ECEC"/>
                </a:solidFill>
                <a:latin typeface="Arial"/>
                <a:cs typeface="Arial"/>
              </a:rPr>
              <a:t>)]</a:t>
            </a:r>
            <a:endParaRPr sz="850">
              <a:latin typeface="Arial"/>
              <a:cs typeface="Arial"/>
            </a:endParaRPr>
          </a:p>
        </p:txBody>
      </p:sp>
      <p:sp>
        <p:nvSpPr>
          <p:cNvPr id="17" name="object 17"/>
          <p:cNvSpPr txBox="1"/>
          <p:nvPr/>
        </p:nvSpPr>
        <p:spPr>
          <a:xfrm>
            <a:off x="978183" y="3427246"/>
            <a:ext cx="5613400" cy="467359"/>
          </a:xfrm>
          <a:prstGeom prst="rect">
            <a:avLst/>
          </a:prstGeom>
          <a:solidFill>
            <a:srgbClr val="253237"/>
          </a:solidFill>
        </p:spPr>
        <p:txBody>
          <a:bodyPr wrap="square" lIns="0" tIns="50165" rIns="0" bIns="0" rtlCol="0" vert="horz">
            <a:spAutoFit/>
          </a:bodyPr>
          <a:lstStyle/>
          <a:p>
            <a:pPr marL="149225" marR="2952115">
              <a:lnSpc>
                <a:spcPct val="117700"/>
              </a:lnSpc>
              <a:spcBef>
                <a:spcPts val="395"/>
              </a:spcBef>
            </a:pPr>
            <a:r>
              <a:rPr dirty="0" sz="850" spc="140">
                <a:solidFill>
                  <a:srgbClr val="81B0FF"/>
                </a:solidFill>
                <a:latin typeface="Arial"/>
                <a:cs typeface="Arial"/>
              </a:rPr>
              <a:t>finishers </a:t>
            </a:r>
            <a:r>
              <a:rPr dirty="0" sz="850" spc="-5">
                <a:solidFill>
                  <a:srgbClr val="E8ECEC"/>
                </a:solidFill>
                <a:latin typeface="Arial"/>
                <a:cs typeface="Arial"/>
              </a:rPr>
              <a:t>= </a:t>
            </a:r>
            <a:r>
              <a:rPr dirty="0" sz="850" spc="145">
                <a:solidFill>
                  <a:srgbClr val="E8ECEC"/>
                </a:solidFill>
                <a:latin typeface="Arial"/>
                <a:cs typeface="Arial"/>
              </a:rPr>
              <a:t>[</a:t>
            </a:r>
            <a:r>
              <a:rPr dirty="0" sz="850" spc="145">
                <a:solidFill>
                  <a:srgbClr val="C2E78C"/>
                </a:solidFill>
                <a:latin typeface="Arial"/>
                <a:cs typeface="Arial"/>
              </a:rPr>
              <a:t>'sam'</a:t>
            </a:r>
            <a:r>
              <a:rPr dirty="0" sz="850" spc="145">
                <a:solidFill>
                  <a:srgbClr val="E8ECEC"/>
                </a:solidFill>
                <a:latin typeface="Arial"/>
                <a:cs typeface="Arial"/>
              </a:rPr>
              <a:t>, </a:t>
            </a:r>
            <a:r>
              <a:rPr dirty="0" sz="850" spc="160">
                <a:solidFill>
                  <a:srgbClr val="C2E78C"/>
                </a:solidFill>
                <a:latin typeface="Arial"/>
                <a:cs typeface="Arial"/>
              </a:rPr>
              <a:t>'bob'</a:t>
            </a:r>
            <a:r>
              <a:rPr dirty="0" sz="850" spc="160">
                <a:solidFill>
                  <a:srgbClr val="E8ECEC"/>
                </a:solidFill>
                <a:latin typeface="Arial"/>
                <a:cs typeface="Arial"/>
              </a:rPr>
              <a:t>, </a:t>
            </a:r>
            <a:r>
              <a:rPr dirty="0" sz="850" spc="160">
                <a:solidFill>
                  <a:srgbClr val="C2E78C"/>
                </a:solidFill>
                <a:latin typeface="Arial"/>
                <a:cs typeface="Arial"/>
              </a:rPr>
              <a:t>'ada'</a:t>
            </a:r>
            <a:r>
              <a:rPr dirty="0" sz="850" spc="160">
                <a:solidFill>
                  <a:srgbClr val="E8ECEC"/>
                </a:solidFill>
                <a:latin typeface="Arial"/>
                <a:cs typeface="Arial"/>
              </a:rPr>
              <a:t>, </a:t>
            </a:r>
            <a:r>
              <a:rPr dirty="0" sz="850" spc="160">
                <a:solidFill>
                  <a:srgbClr val="C2E78C"/>
                </a:solidFill>
                <a:latin typeface="Arial"/>
                <a:cs typeface="Arial"/>
              </a:rPr>
              <a:t>'bea'</a:t>
            </a:r>
            <a:r>
              <a:rPr dirty="0" sz="850" spc="160">
                <a:solidFill>
                  <a:srgbClr val="E8ECEC"/>
                </a:solidFill>
                <a:latin typeface="Arial"/>
                <a:cs typeface="Arial"/>
              </a:rPr>
              <a:t>]  </a:t>
            </a:r>
            <a:r>
              <a:rPr dirty="0" sz="850" spc="140">
                <a:solidFill>
                  <a:srgbClr val="81B0FF"/>
                </a:solidFill>
                <a:latin typeface="Arial"/>
                <a:cs typeface="Arial"/>
              </a:rPr>
              <a:t>first_two </a:t>
            </a:r>
            <a:r>
              <a:rPr dirty="0" sz="850" spc="-5">
                <a:solidFill>
                  <a:srgbClr val="E8ECEC"/>
                </a:solidFill>
                <a:latin typeface="Arial"/>
                <a:cs typeface="Arial"/>
              </a:rPr>
              <a:t>= </a:t>
            </a:r>
            <a:r>
              <a:rPr dirty="0" sz="850" spc="85">
                <a:solidFill>
                  <a:srgbClr val="E8ECEC"/>
                </a:solidFill>
                <a:latin typeface="Arial"/>
                <a:cs typeface="Arial"/>
              </a:rPr>
              <a:t> </a:t>
            </a:r>
            <a:r>
              <a:rPr dirty="0" sz="850" spc="155">
                <a:solidFill>
                  <a:srgbClr val="81B0FF"/>
                </a:solidFill>
                <a:latin typeface="Arial"/>
                <a:cs typeface="Arial"/>
              </a:rPr>
              <a:t>finishers</a:t>
            </a:r>
            <a:r>
              <a:rPr dirty="0" sz="850" spc="155">
                <a:solidFill>
                  <a:srgbClr val="E8ECEC"/>
                </a:solidFill>
                <a:latin typeface="Arial"/>
                <a:cs typeface="Arial"/>
              </a:rPr>
              <a:t>[:</a:t>
            </a:r>
            <a:r>
              <a:rPr dirty="0" sz="850" spc="155">
                <a:solidFill>
                  <a:srgbClr val="F67569"/>
                </a:solidFill>
                <a:latin typeface="Arial"/>
                <a:cs typeface="Arial"/>
              </a:rPr>
              <a:t>2</a:t>
            </a:r>
            <a:r>
              <a:rPr dirty="0" sz="850" spc="155">
                <a:solidFill>
                  <a:srgbClr val="E8ECEC"/>
                </a:solidFill>
                <a:latin typeface="Arial"/>
                <a:cs typeface="Arial"/>
              </a:rPr>
              <a:t>]</a:t>
            </a:r>
            <a:endParaRPr sz="850">
              <a:latin typeface="Arial"/>
              <a:cs typeface="Arial"/>
            </a:endParaRPr>
          </a:p>
        </p:txBody>
      </p:sp>
      <p:sp>
        <p:nvSpPr>
          <p:cNvPr id="18" name="object 18"/>
          <p:cNvSpPr txBox="1"/>
          <p:nvPr/>
        </p:nvSpPr>
        <p:spPr>
          <a:xfrm>
            <a:off x="978183" y="4351600"/>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75">
                <a:solidFill>
                  <a:srgbClr val="81B0FF"/>
                </a:solidFill>
                <a:latin typeface="Arial"/>
                <a:cs typeface="Arial"/>
              </a:rPr>
              <a:t>copy_of_bikes </a:t>
            </a:r>
            <a:r>
              <a:rPr dirty="0" sz="850" spc="-5">
                <a:solidFill>
                  <a:srgbClr val="E8ECEC"/>
                </a:solidFill>
                <a:latin typeface="Arial"/>
                <a:cs typeface="Arial"/>
              </a:rPr>
              <a:t>= </a:t>
            </a:r>
            <a:r>
              <a:rPr dirty="0" sz="850" spc="110">
                <a:solidFill>
                  <a:srgbClr val="E8ECEC"/>
                </a:solidFill>
                <a:latin typeface="Arial"/>
                <a:cs typeface="Arial"/>
              </a:rPr>
              <a:t> </a:t>
            </a:r>
            <a:r>
              <a:rPr dirty="0" sz="850" spc="155">
                <a:solidFill>
                  <a:srgbClr val="81B0FF"/>
                </a:solidFill>
                <a:latin typeface="Arial"/>
                <a:cs typeface="Arial"/>
              </a:rPr>
              <a:t>bikes</a:t>
            </a:r>
            <a:r>
              <a:rPr dirty="0" sz="850" spc="155">
                <a:solidFill>
                  <a:srgbClr val="E8ECEC"/>
                </a:solidFill>
                <a:latin typeface="Arial"/>
                <a:cs typeface="Arial"/>
              </a:rPr>
              <a:t>[:]</a:t>
            </a:r>
            <a:endParaRPr sz="850">
              <a:latin typeface="Arial"/>
              <a:cs typeface="Arial"/>
            </a:endParaRPr>
          </a:p>
        </p:txBody>
      </p:sp>
      <p:sp>
        <p:nvSpPr>
          <p:cNvPr id="19" name="object 19"/>
          <p:cNvSpPr txBox="1"/>
          <p:nvPr/>
        </p:nvSpPr>
        <p:spPr>
          <a:xfrm>
            <a:off x="978183" y="5761955"/>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60">
                <a:solidFill>
                  <a:srgbClr val="81B0FF"/>
                </a:solidFill>
                <a:latin typeface="Arial"/>
                <a:cs typeface="Arial"/>
              </a:rPr>
              <a:t>dimensions  </a:t>
            </a:r>
            <a:r>
              <a:rPr dirty="0" sz="850" spc="-5">
                <a:solidFill>
                  <a:srgbClr val="E8ECEC"/>
                </a:solidFill>
                <a:latin typeface="Arial"/>
                <a:cs typeface="Arial"/>
              </a:rPr>
              <a:t>=  </a:t>
            </a:r>
            <a:r>
              <a:rPr dirty="0" sz="850" spc="85">
                <a:solidFill>
                  <a:srgbClr val="E8ECEC"/>
                </a:solidFill>
                <a:latin typeface="Arial"/>
                <a:cs typeface="Arial"/>
              </a:rPr>
              <a:t>(</a:t>
            </a:r>
            <a:r>
              <a:rPr dirty="0" sz="850" spc="85">
                <a:solidFill>
                  <a:srgbClr val="F67569"/>
                </a:solidFill>
                <a:latin typeface="Arial"/>
                <a:cs typeface="Arial"/>
              </a:rPr>
              <a:t>1920</a:t>
            </a:r>
            <a:r>
              <a:rPr dirty="0" sz="850" spc="85">
                <a:solidFill>
                  <a:srgbClr val="E8ECEC"/>
                </a:solidFill>
                <a:latin typeface="Arial"/>
                <a:cs typeface="Arial"/>
              </a:rPr>
              <a:t>,</a:t>
            </a:r>
            <a:r>
              <a:rPr dirty="0" sz="850" spc="145">
                <a:solidFill>
                  <a:srgbClr val="E8ECEC"/>
                </a:solidFill>
                <a:latin typeface="Arial"/>
                <a:cs typeface="Arial"/>
              </a:rPr>
              <a:t> </a:t>
            </a:r>
            <a:r>
              <a:rPr dirty="0" sz="850" spc="55">
                <a:solidFill>
                  <a:srgbClr val="F67569"/>
                </a:solidFill>
                <a:latin typeface="Arial"/>
                <a:cs typeface="Arial"/>
              </a:rPr>
              <a:t>1080</a:t>
            </a:r>
            <a:r>
              <a:rPr dirty="0" sz="850" spc="55">
                <a:solidFill>
                  <a:srgbClr val="E8ECEC"/>
                </a:solidFill>
                <a:latin typeface="Arial"/>
                <a:cs typeface="Arial"/>
              </a:rPr>
              <a:t>)</a:t>
            </a:r>
            <a:endParaRPr sz="850">
              <a:latin typeface="Arial"/>
              <a:cs typeface="Arial"/>
            </a:endParaRPr>
          </a:p>
        </p:txBody>
      </p:sp>
      <p:sp>
        <p:nvSpPr>
          <p:cNvPr id="20" name="object 20"/>
          <p:cNvSpPr txBox="1"/>
          <p:nvPr/>
        </p:nvSpPr>
        <p:spPr>
          <a:xfrm>
            <a:off x="978183" y="7181840"/>
            <a:ext cx="5613400" cy="1067435"/>
          </a:xfrm>
          <a:prstGeom prst="rect">
            <a:avLst/>
          </a:prstGeom>
          <a:solidFill>
            <a:srgbClr val="253237"/>
          </a:solidFill>
        </p:spPr>
        <p:txBody>
          <a:bodyPr wrap="square" lIns="0" tIns="50165" rIns="0" bIns="0" rtlCol="0" vert="horz">
            <a:spAutoFit/>
          </a:bodyPr>
          <a:lstStyle/>
          <a:p>
            <a:pPr marL="149225" marR="4391660">
              <a:lnSpc>
                <a:spcPct val="117700"/>
              </a:lnSpc>
              <a:spcBef>
                <a:spcPts val="395"/>
              </a:spcBef>
            </a:pPr>
            <a:r>
              <a:rPr dirty="0" sz="850" spc="75">
                <a:solidFill>
                  <a:srgbClr val="81B0FF"/>
                </a:solidFill>
                <a:latin typeface="Arial"/>
                <a:cs typeface="Arial"/>
              </a:rPr>
              <a:t>equals </a:t>
            </a:r>
            <a:r>
              <a:rPr dirty="0" sz="850" spc="65">
                <a:solidFill>
                  <a:srgbClr val="81B0FF"/>
                </a:solidFill>
                <a:latin typeface="Arial"/>
                <a:cs typeface="Arial"/>
              </a:rPr>
              <a:t>x </a:t>
            </a:r>
            <a:r>
              <a:rPr dirty="0" sz="850" spc="-5">
                <a:solidFill>
                  <a:srgbClr val="E8ECEC"/>
                </a:solidFill>
                <a:latin typeface="Arial"/>
                <a:cs typeface="Arial"/>
              </a:rPr>
              <a:t>== </a:t>
            </a:r>
            <a:r>
              <a:rPr dirty="0" sz="850" spc="20">
                <a:solidFill>
                  <a:srgbClr val="F67569"/>
                </a:solidFill>
                <a:latin typeface="Arial"/>
                <a:cs typeface="Arial"/>
              </a:rPr>
              <a:t>42  </a:t>
            </a:r>
            <a:r>
              <a:rPr dirty="0" sz="850" spc="95">
                <a:solidFill>
                  <a:srgbClr val="C791E9"/>
                </a:solidFill>
                <a:latin typeface="Arial"/>
                <a:cs typeface="Arial"/>
              </a:rPr>
              <a:t>not </a:t>
            </a:r>
            <a:r>
              <a:rPr dirty="0" sz="850" spc="75">
                <a:solidFill>
                  <a:srgbClr val="81B0FF"/>
                </a:solidFill>
                <a:latin typeface="Arial"/>
                <a:cs typeface="Arial"/>
              </a:rPr>
              <a:t>equal  </a:t>
            </a:r>
            <a:r>
              <a:rPr dirty="0" sz="850" spc="65">
                <a:solidFill>
                  <a:srgbClr val="81B0FF"/>
                </a:solidFill>
                <a:latin typeface="Arial"/>
                <a:cs typeface="Arial"/>
              </a:rPr>
              <a:t>x  </a:t>
            </a:r>
            <a:r>
              <a:rPr dirty="0" sz="850" spc="120">
                <a:solidFill>
                  <a:srgbClr val="E8ECEC"/>
                </a:solidFill>
                <a:latin typeface="Arial"/>
                <a:cs typeface="Arial"/>
              </a:rPr>
              <a:t>!=</a:t>
            </a:r>
            <a:r>
              <a:rPr dirty="0" sz="850" spc="90">
                <a:solidFill>
                  <a:srgbClr val="E8ECEC"/>
                </a:solidFill>
                <a:latin typeface="Arial"/>
                <a:cs typeface="Arial"/>
              </a:rPr>
              <a:t> </a:t>
            </a:r>
            <a:r>
              <a:rPr dirty="0" sz="850" spc="20">
                <a:solidFill>
                  <a:srgbClr val="F67569"/>
                </a:solidFill>
                <a:latin typeface="Arial"/>
                <a:cs typeface="Arial"/>
              </a:rPr>
              <a:t>42</a:t>
            </a:r>
            <a:endParaRPr sz="850">
              <a:latin typeface="Arial"/>
              <a:cs typeface="Arial"/>
            </a:endParaRPr>
          </a:p>
          <a:p>
            <a:pPr marL="274320" marR="4141470" indent="-125095">
              <a:lnSpc>
                <a:spcPct val="117700"/>
              </a:lnSpc>
            </a:pPr>
            <a:r>
              <a:rPr dirty="0" sz="850" spc="105">
                <a:solidFill>
                  <a:srgbClr val="81B0FF"/>
                </a:solidFill>
                <a:latin typeface="Arial"/>
                <a:cs typeface="Arial"/>
              </a:rPr>
              <a:t>greater </a:t>
            </a:r>
            <a:r>
              <a:rPr dirty="0" sz="850" spc="75">
                <a:solidFill>
                  <a:srgbClr val="81B0FF"/>
                </a:solidFill>
                <a:latin typeface="Arial"/>
                <a:cs typeface="Arial"/>
              </a:rPr>
              <a:t>than </a:t>
            </a:r>
            <a:r>
              <a:rPr dirty="0" sz="850" spc="65">
                <a:solidFill>
                  <a:srgbClr val="81B0FF"/>
                </a:solidFill>
                <a:latin typeface="Arial"/>
                <a:cs typeface="Arial"/>
              </a:rPr>
              <a:t>x </a:t>
            </a:r>
            <a:r>
              <a:rPr dirty="0" sz="850" spc="-5">
                <a:solidFill>
                  <a:srgbClr val="E8ECEC"/>
                </a:solidFill>
                <a:latin typeface="Arial"/>
                <a:cs typeface="Arial"/>
              </a:rPr>
              <a:t>&gt; </a:t>
            </a:r>
            <a:r>
              <a:rPr dirty="0" sz="850" spc="20">
                <a:solidFill>
                  <a:srgbClr val="F67569"/>
                </a:solidFill>
                <a:latin typeface="Arial"/>
                <a:cs typeface="Arial"/>
              </a:rPr>
              <a:t>42  </a:t>
            </a:r>
            <a:r>
              <a:rPr dirty="0" sz="850" spc="114">
                <a:solidFill>
                  <a:srgbClr val="C791E9"/>
                </a:solidFill>
                <a:latin typeface="Arial"/>
                <a:cs typeface="Arial"/>
              </a:rPr>
              <a:t>or </a:t>
            </a:r>
            <a:r>
              <a:rPr dirty="0" sz="850" spc="75">
                <a:solidFill>
                  <a:srgbClr val="81B0FF"/>
                </a:solidFill>
                <a:latin typeface="Arial"/>
                <a:cs typeface="Arial"/>
              </a:rPr>
              <a:t>equal  </a:t>
            </a:r>
            <a:r>
              <a:rPr dirty="0" sz="850" spc="135">
                <a:solidFill>
                  <a:srgbClr val="81B0FF"/>
                </a:solidFill>
                <a:latin typeface="Arial"/>
                <a:cs typeface="Arial"/>
              </a:rPr>
              <a:t>to </a:t>
            </a:r>
            <a:r>
              <a:rPr dirty="0" sz="850" spc="65">
                <a:solidFill>
                  <a:srgbClr val="81B0FF"/>
                </a:solidFill>
                <a:latin typeface="Arial"/>
                <a:cs typeface="Arial"/>
              </a:rPr>
              <a:t>x  </a:t>
            </a:r>
            <a:r>
              <a:rPr dirty="0" sz="850" spc="-10">
                <a:solidFill>
                  <a:srgbClr val="E8ECEC"/>
                </a:solidFill>
                <a:latin typeface="Arial"/>
                <a:cs typeface="Arial"/>
              </a:rPr>
              <a:t>&gt;=</a:t>
            </a:r>
            <a:r>
              <a:rPr dirty="0" sz="850" spc="180">
                <a:solidFill>
                  <a:srgbClr val="E8ECEC"/>
                </a:solidFill>
                <a:latin typeface="Arial"/>
                <a:cs typeface="Arial"/>
              </a:rPr>
              <a:t> </a:t>
            </a:r>
            <a:r>
              <a:rPr dirty="0" sz="850" spc="20">
                <a:solidFill>
                  <a:srgbClr val="F67569"/>
                </a:solidFill>
                <a:latin typeface="Arial"/>
                <a:cs typeface="Arial"/>
              </a:rPr>
              <a:t>42</a:t>
            </a:r>
            <a:endParaRPr sz="850">
              <a:latin typeface="Arial"/>
              <a:cs typeface="Arial"/>
            </a:endParaRPr>
          </a:p>
          <a:p>
            <a:pPr marL="149225">
              <a:lnSpc>
                <a:spcPct val="100000"/>
              </a:lnSpc>
              <a:spcBef>
                <a:spcPts val="180"/>
              </a:spcBef>
            </a:pPr>
            <a:r>
              <a:rPr dirty="0" sz="850" spc="114">
                <a:solidFill>
                  <a:srgbClr val="81B0FF"/>
                </a:solidFill>
                <a:latin typeface="Arial"/>
                <a:cs typeface="Arial"/>
              </a:rPr>
              <a:t>less </a:t>
            </a:r>
            <a:r>
              <a:rPr dirty="0" sz="850" spc="75">
                <a:solidFill>
                  <a:srgbClr val="81B0FF"/>
                </a:solidFill>
                <a:latin typeface="Arial"/>
                <a:cs typeface="Arial"/>
              </a:rPr>
              <a:t>than  </a:t>
            </a:r>
            <a:r>
              <a:rPr dirty="0" sz="850" spc="65">
                <a:solidFill>
                  <a:srgbClr val="81B0FF"/>
                </a:solidFill>
                <a:latin typeface="Arial"/>
                <a:cs typeface="Arial"/>
              </a:rPr>
              <a:t>x  </a:t>
            </a:r>
            <a:r>
              <a:rPr dirty="0" sz="850" spc="-5">
                <a:solidFill>
                  <a:srgbClr val="E8ECEC"/>
                </a:solidFill>
                <a:latin typeface="Arial"/>
                <a:cs typeface="Arial"/>
              </a:rPr>
              <a:t>&lt;</a:t>
            </a:r>
            <a:r>
              <a:rPr dirty="0" sz="850" spc="55">
                <a:solidFill>
                  <a:srgbClr val="E8ECEC"/>
                </a:solidFill>
                <a:latin typeface="Arial"/>
                <a:cs typeface="Arial"/>
              </a:rPr>
              <a:t> </a:t>
            </a:r>
            <a:r>
              <a:rPr dirty="0" sz="850" spc="20">
                <a:solidFill>
                  <a:srgbClr val="F67569"/>
                </a:solidFill>
                <a:latin typeface="Arial"/>
                <a:cs typeface="Arial"/>
              </a:rPr>
              <a:t>42</a:t>
            </a:r>
            <a:endParaRPr sz="850">
              <a:latin typeface="Arial"/>
              <a:cs typeface="Arial"/>
            </a:endParaRPr>
          </a:p>
          <a:p>
            <a:pPr marL="274320">
              <a:lnSpc>
                <a:spcPct val="100000"/>
              </a:lnSpc>
              <a:spcBef>
                <a:spcPts val="180"/>
              </a:spcBef>
            </a:pPr>
            <a:r>
              <a:rPr dirty="0" sz="850" spc="114">
                <a:solidFill>
                  <a:srgbClr val="C791E9"/>
                </a:solidFill>
                <a:latin typeface="Arial"/>
                <a:cs typeface="Arial"/>
              </a:rPr>
              <a:t>or </a:t>
            </a:r>
            <a:r>
              <a:rPr dirty="0" sz="850" spc="75">
                <a:solidFill>
                  <a:srgbClr val="81B0FF"/>
                </a:solidFill>
                <a:latin typeface="Arial"/>
                <a:cs typeface="Arial"/>
              </a:rPr>
              <a:t>equal  </a:t>
            </a:r>
            <a:r>
              <a:rPr dirty="0" sz="850" spc="135">
                <a:solidFill>
                  <a:srgbClr val="81B0FF"/>
                </a:solidFill>
                <a:latin typeface="Arial"/>
                <a:cs typeface="Arial"/>
              </a:rPr>
              <a:t>to </a:t>
            </a:r>
            <a:r>
              <a:rPr dirty="0" sz="850" spc="65">
                <a:solidFill>
                  <a:srgbClr val="81B0FF"/>
                </a:solidFill>
                <a:latin typeface="Arial"/>
                <a:cs typeface="Arial"/>
              </a:rPr>
              <a:t>x  </a:t>
            </a:r>
            <a:r>
              <a:rPr dirty="0" sz="850" spc="-10">
                <a:solidFill>
                  <a:srgbClr val="E8ECEC"/>
                </a:solidFill>
                <a:latin typeface="Arial"/>
                <a:cs typeface="Arial"/>
              </a:rPr>
              <a:t>&lt;=</a:t>
            </a:r>
            <a:r>
              <a:rPr dirty="0" sz="850" spc="180">
                <a:solidFill>
                  <a:srgbClr val="E8ECEC"/>
                </a:solidFill>
                <a:latin typeface="Arial"/>
                <a:cs typeface="Arial"/>
              </a:rPr>
              <a:t> </a:t>
            </a:r>
            <a:r>
              <a:rPr dirty="0" sz="850" spc="20">
                <a:solidFill>
                  <a:srgbClr val="F67569"/>
                </a:solidFill>
                <a:latin typeface="Arial"/>
                <a:cs typeface="Arial"/>
              </a:rPr>
              <a:t>42</a:t>
            </a:r>
            <a:endParaRPr sz="850">
              <a:latin typeface="Arial"/>
              <a:cs typeface="Arial"/>
            </a:endParaRPr>
          </a:p>
        </p:txBody>
      </p:sp>
      <p:sp>
        <p:nvSpPr>
          <p:cNvPr id="21" name="object 21"/>
          <p:cNvSpPr txBox="1"/>
          <p:nvPr/>
        </p:nvSpPr>
        <p:spPr>
          <a:xfrm>
            <a:off x="978183" y="8706549"/>
            <a:ext cx="5613400" cy="457834"/>
          </a:xfrm>
          <a:prstGeom prst="rect">
            <a:avLst/>
          </a:prstGeom>
          <a:solidFill>
            <a:srgbClr val="253237"/>
          </a:solidFill>
        </p:spPr>
        <p:txBody>
          <a:bodyPr wrap="square" lIns="0" tIns="50165" rIns="0" bIns="0" rtlCol="0" vert="horz">
            <a:spAutoFit/>
          </a:bodyPr>
          <a:lstStyle/>
          <a:p>
            <a:pPr marL="149225" marR="4203700">
              <a:lnSpc>
                <a:spcPct val="117700"/>
              </a:lnSpc>
              <a:spcBef>
                <a:spcPts val="395"/>
              </a:spcBef>
            </a:pPr>
            <a:r>
              <a:rPr dirty="0" sz="850" spc="200">
                <a:solidFill>
                  <a:srgbClr val="C2E78C"/>
                </a:solidFill>
                <a:latin typeface="Arial"/>
                <a:cs typeface="Arial"/>
              </a:rPr>
              <a:t>'trek' </a:t>
            </a:r>
            <a:r>
              <a:rPr dirty="0" sz="850" spc="160">
                <a:solidFill>
                  <a:srgbClr val="C791E9"/>
                </a:solidFill>
                <a:latin typeface="Arial"/>
                <a:cs typeface="Arial"/>
              </a:rPr>
              <a:t>in </a:t>
            </a:r>
            <a:r>
              <a:rPr dirty="0" sz="850" spc="95">
                <a:solidFill>
                  <a:srgbClr val="81B0FF"/>
                </a:solidFill>
                <a:latin typeface="Arial"/>
                <a:cs typeface="Arial"/>
              </a:rPr>
              <a:t>bikes  </a:t>
            </a:r>
            <a:r>
              <a:rPr dirty="0" sz="850" spc="190">
                <a:solidFill>
                  <a:srgbClr val="C2E78C"/>
                </a:solidFill>
                <a:latin typeface="Arial"/>
                <a:cs typeface="Arial"/>
              </a:rPr>
              <a:t>'surly' </a:t>
            </a:r>
            <a:r>
              <a:rPr dirty="0" sz="850" spc="95">
                <a:solidFill>
                  <a:srgbClr val="C791E9"/>
                </a:solidFill>
                <a:latin typeface="Arial"/>
                <a:cs typeface="Arial"/>
              </a:rPr>
              <a:t>not </a:t>
            </a:r>
            <a:r>
              <a:rPr dirty="0" sz="850" spc="160">
                <a:solidFill>
                  <a:srgbClr val="C791E9"/>
                </a:solidFill>
                <a:latin typeface="Arial"/>
                <a:cs typeface="Arial"/>
              </a:rPr>
              <a:t>in</a:t>
            </a:r>
            <a:r>
              <a:rPr dirty="0" sz="850" spc="390">
                <a:solidFill>
                  <a:srgbClr val="C791E9"/>
                </a:solidFill>
                <a:latin typeface="Arial"/>
                <a:cs typeface="Arial"/>
              </a:rPr>
              <a:t> </a:t>
            </a:r>
            <a:r>
              <a:rPr dirty="0" sz="850" spc="95">
                <a:solidFill>
                  <a:srgbClr val="81B0FF"/>
                </a:solidFill>
                <a:latin typeface="Arial"/>
                <a:cs typeface="Arial"/>
              </a:rPr>
              <a:t>bikes</a:t>
            </a:r>
            <a:endParaRPr sz="850">
              <a:latin typeface="Arial"/>
              <a:cs typeface="Arial"/>
            </a:endParaRPr>
          </a:p>
        </p:txBody>
      </p:sp>
      <p:sp>
        <p:nvSpPr>
          <p:cNvPr id="22" name="object 22"/>
          <p:cNvSpPr txBox="1"/>
          <p:nvPr/>
        </p:nvSpPr>
        <p:spPr>
          <a:xfrm>
            <a:off x="978183" y="9621373"/>
            <a:ext cx="5613400" cy="467359"/>
          </a:xfrm>
          <a:prstGeom prst="rect">
            <a:avLst/>
          </a:prstGeom>
          <a:solidFill>
            <a:srgbClr val="253237"/>
          </a:solidFill>
        </p:spPr>
        <p:txBody>
          <a:bodyPr wrap="square" lIns="0" tIns="59690" rIns="0" bIns="0" rtlCol="0" vert="horz">
            <a:spAutoFit/>
          </a:bodyPr>
          <a:lstStyle/>
          <a:p>
            <a:pPr marL="149225" marR="4328795">
              <a:lnSpc>
                <a:spcPct val="117700"/>
              </a:lnSpc>
              <a:spcBef>
                <a:spcPts val="470"/>
              </a:spcBef>
            </a:pPr>
            <a:r>
              <a:rPr dirty="0" sz="850" spc="50">
                <a:solidFill>
                  <a:srgbClr val="81B0FF"/>
                </a:solidFill>
                <a:latin typeface="Arial"/>
                <a:cs typeface="Arial"/>
              </a:rPr>
              <a:t>game_active </a:t>
            </a:r>
            <a:r>
              <a:rPr dirty="0" sz="850" spc="-5">
                <a:solidFill>
                  <a:srgbClr val="E8ECEC"/>
                </a:solidFill>
                <a:latin typeface="Arial"/>
                <a:cs typeface="Arial"/>
              </a:rPr>
              <a:t>= </a:t>
            </a:r>
            <a:r>
              <a:rPr dirty="0" sz="850" spc="55">
                <a:solidFill>
                  <a:srgbClr val="C791E9"/>
                </a:solidFill>
                <a:latin typeface="Arial"/>
                <a:cs typeface="Arial"/>
              </a:rPr>
              <a:t>True  </a:t>
            </a:r>
            <a:r>
              <a:rPr dirty="0" sz="850" spc="90">
                <a:solidFill>
                  <a:srgbClr val="81B0FF"/>
                </a:solidFill>
                <a:latin typeface="Arial"/>
                <a:cs typeface="Arial"/>
              </a:rPr>
              <a:t>can_edit </a:t>
            </a:r>
            <a:r>
              <a:rPr dirty="0" sz="850" spc="-5">
                <a:solidFill>
                  <a:srgbClr val="E8ECEC"/>
                </a:solidFill>
                <a:latin typeface="Arial"/>
                <a:cs typeface="Arial"/>
              </a:rPr>
              <a:t>= </a:t>
            </a:r>
            <a:r>
              <a:rPr dirty="0" sz="850" spc="105">
                <a:solidFill>
                  <a:srgbClr val="E8ECEC"/>
                </a:solidFill>
                <a:latin typeface="Arial"/>
                <a:cs typeface="Arial"/>
              </a:rPr>
              <a:t> </a:t>
            </a:r>
            <a:r>
              <a:rPr dirty="0" sz="850" spc="75">
                <a:solidFill>
                  <a:srgbClr val="C791E9"/>
                </a:solidFill>
                <a:latin typeface="Arial"/>
                <a:cs typeface="Arial"/>
              </a:rPr>
              <a:t>False</a:t>
            </a:r>
            <a:endParaRPr sz="85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65483" y="362008"/>
            <a:ext cx="516255"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使</a:t>
            </a:r>
            <a:r>
              <a:rPr dirty="0" sz="950" spc="240">
                <a:solidFill>
                  <a:srgbClr val="545454"/>
                </a:solidFill>
                <a:latin typeface="Microsoft JhengHei"/>
                <a:cs typeface="Microsoft JhengHei"/>
              </a:rPr>
              <a:t>⽤</a:t>
            </a:r>
            <a:r>
              <a:rPr dirty="0" sz="1100" spc="-90">
                <a:solidFill>
                  <a:srgbClr val="545454"/>
                </a:solidFill>
                <a:latin typeface="Lucida Sans"/>
                <a:cs typeface="Lucida Sans"/>
              </a:rPr>
              <a:t>f</a:t>
            </a:r>
            <a:r>
              <a:rPr dirty="0" sz="1100" spc="-40">
                <a:solidFill>
                  <a:srgbClr val="545454"/>
                </a:solidFill>
                <a:latin typeface="Lucida Sans"/>
                <a:cs typeface="Lucida Sans"/>
              </a:rPr>
              <a:t>l</a:t>
            </a:r>
            <a:r>
              <a:rPr dirty="0" sz="1100" spc="-60">
                <a:solidFill>
                  <a:srgbClr val="545454"/>
                </a:solidFill>
                <a:latin typeface="Lucida Sans"/>
                <a:cs typeface="Lucida Sans"/>
              </a:rPr>
              <a:t>a</a:t>
            </a:r>
            <a:r>
              <a:rPr dirty="0" sz="1100" spc="-140">
                <a:solidFill>
                  <a:srgbClr val="545454"/>
                </a:solidFill>
                <a:latin typeface="Lucida Sans"/>
                <a:cs typeface="Lucida Sans"/>
              </a:rPr>
              <a:t>g</a:t>
            </a:r>
            <a:endParaRPr sz="1100">
              <a:latin typeface="Lucida Sans"/>
              <a:cs typeface="Lucida Sans"/>
            </a:endParaRPr>
          </a:p>
        </p:txBody>
      </p:sp>
      <p:sp>
        <p:nvSpPr>
          <p:cNvPr id="3" name="object 3"/>
          <p:cNvSpPr txBox="1"/>
          <p:nvPr/>
        </p:nvSpPr>
        <p:spPr>
          <a:xfrm>
            <a:off x="965483" y="2649070"/>
            <a:ext cx="1400175"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使</a:t>
            </a:r>
            <a:r>
              <a:rPr dirty="0" sz="950" spc="240">
                <a:solidFill>
                  <a:srgbClr val="545454"/>
                </a:solidFill>
                <a:latin typeface="Microsoft JhengHei"/>
                <a:cs typeface="Microsoft JhengHei"/>
              </a:rPr>
              <a:t>⽤</a:t>
            </a:r>
            <a:r>
              <a:rPr dirty="0" sz="1100" spc="-90">
                <a:solidFill>
                  <a:srgbClr val="545454"/>
                </a:solidFill>
                <a:latin typeface="Lucida Sans"/>
                <a:cs typeface="Lucida Sans"/>
              </a:rPr>
              <a:t>break</a:t>
            </a:r>
            <a:r>
              <a:rPr dirty="0" sz="1100" spc="-210">
                <a:solidFill>
                  <a:srgbClr val="545454"/>
                </a:solidFill>
                <a:latin typeface="Lucida Sans"/>
                <a:cs typeface="Lucida Sans"/>
              </a:rPr>
              <a:t> </a:t>
            </a:r>
            <a:r>
              <a:rPr dirty="0" sz="950" spc="25">
                <a:solidFill>
                  <a:srgbClr val="545454"/>
                </a:solidFill>
                <a:latin typeface="宋体"/>
                <a:cs typeface="宋体"/>
              </a:rPr>
              <a:t>退</a:t>
            </a:r>
            <a:r>
              <a:rPr dirty="0" sz="950" spc="25">
                <a:solidFill>
                  <a:srgbClr val="545454"/>
                </a:solidFill>
                <a:latin typeface="Microsoft JhengHei"/>
                <a:cs typeface="Microsoft JhengHei"/>
              </a:rPr>
              <a:t>出</a:t>
            </a:r>
            <a:r>
              <a:rPr dirty="0" sz="950" spc="25">
                <a:solidFill>
                  <a:srgbClr val="545454"/>
                </a:solidFill>
                <a:latin typeface="宋体"/>
                <a:cs typeface="宋体"/>
              </a:rPr>
              <a:t>当</a:t>
            </a:r>
            <a:r>
              <a:rPr dirty="0" sz="950" spc="25">
                <a:solidFill>
                  <a:srgbClr val="545454"/>
                </a:solidFill>
                <a:latin typeface="Microsoft JhengHei"/>
                <a:cs typeface="Microsoft JhengHei"/>
              </a:rPr>
              <a:t>前</a:t>
            </a:r>
            <a:r>
              <a:rPr dirty="0" sz="950" spc="25">
                <a:solidFill>
                  <a:srgbClr val="545454"/>
                </a:solidFill>
                <a:latin typeface="宋体"/>
                <a:cs typeface="宋体"/>
              </a:rPr>
              <a:t>循环</a:t>
            </a:r>
            <a:endParaRPr sz="950">
              <a:latin typeface="宋体"/>
              <a:cs typeface="宋体"/>
            </a:endParaRPr>
          </a:p>
        </p:txBody>
      </p:sp>
      <p:sp>
        <p:nvSpPr>
          <p:cNvPr id="4" name="object 4"/>
          <p:cNvSpPr txBox="1"/>
          <p:nvPr/>
        </p:nvSpPr>
        <p:spPr>
          <a:xfrm>
            <a:off x="965483" y="4815429"/>
            <a:ext cx="5603240" cy="1602105"/>
          </a:xfrm>
          <a:prstGeom prst="rect">
            <a:avLst/>
          </a:prstGeom>
        </p:spPr>
        <p:txBody>
          <a:bodyPr wrap="square" lIns="0" tIns="0" rIns="0" bIns="0" rtlCol="0" vert="horz">
            <a:spAutoFit/>
          </a:bodyPr>
          <a:lstStyle/>
          <a:p>
            <a:pPr marL="12700">
              <a:lnSpc>
                <a:spcPct val="100000"/>
              </a:lnSpc>
            </a:pPr>
            <a:r>
              <a:rPr dirty="0" sz="1150" spc="20">
                <a:latin typeface="宋体"/>
                <a:cs typeface="宋体"/>
              </a:rPr>
              <a:t>退</a:t>
            </a:r>
            <a:r>
              <a:rPr dirty="0" sz="1150" spc="20">
                <a:latin typeface="Microsoft JhengHei"/>
                <a:cs typeface="Microsoft JhengHei"/>
              </a:rPr>
              <a:t>出</a:t>
            </a:r>
            <a:r>
              <a:rPr dirty="0" sz="1150" spc="20">
                <a:latin typeface="宋体"/>
                <a:cs typeface="宋体"/>
              </a:rPr>
              <a:t>循环</a:t>
            </a:r>
            <a:endParaRPr sz="1150">
              <a:latin typeface="宋体"/>
              <a:cs typeface="宋体"/>
            </a:endParaRPr>
          </a:p>
          <a:p>
            <a:pPr>
              <a:lnSpc>
                <a:spcPct val="100000"/>
              </a:lnSpc>
              <a:spcBef>
                <a:spcPts val="10"/>
              </a:spcBef>
            </a:pPr>
            <a:endParaRPr sz="1050">
              <a:latin typeface="Times New Roman"/>
              <a:cs typeface="Times New Roman"/>
            </a:endParaRPr>
          </a:p>
          <a:p>
            <a:pPr marL="12700">
              <a:lnSpc>
                <a:spcPct val="100000"/>
              </a:lnSpc>
            </a:pPr>
            <a:r>
              <a:rPr dirty="0" sz="950" spc="25">
                <a:solidFill>
                  <a:srgbClr val="545454"/>
                </a:solidFill>
                <a:latin typeface="宋体"/>
                <a:cs typeface="宋体"/>
              </a:rPr>
              <a:t>在任</a:t>
            </a:r>
            <a:r>
              <a:rPr dirty="0" sz="950" spc="240">
                <a:solidFill>
                  <a:srgbClr val="545454"/>
                </a:solidFill>
                <a:latin typeface="宋体"/>
                <a:cs typeface="宋体"/>
              </a:rPr>
              <a:t>何</a:t>
            </a:r>
            <a:r>
              <a:rPr dirty="0" sz="1100" spc="-80">
                <a:solidFill>
                  <a:srgbClr val="545454"/>
                </a:solidFill>
                <a:latin typeface="Lucida Sans"/>
                <a:cs typeface="Lucida Sans"/>
              </a:rPr>
              <a:t>python</a:t>
            </a:r>
            <a:r>
              <a:rPr dirty="0" sz="1100" spc="-130">
                <a:solidFill>
                  <a:srgbClr val="545454"/>
                </a:solidFill>
                <a:latin typeface="Lucida Sans"/>
                <a:cs typeface="Lucida Sans"/>
              </a:rPr>
              <a:t> </a:t>
            </a:r>
            <a:r>
              <a:rPr dirty="0" sz="950" spc="25">
                <a:solidFill>
                  <a:srgbClr val="545454"/>
                </a:solidFill>
                <a:latin typeface="宋体"/>
                <a:cs typeface="宋体"/>
              </a:rPr>
              <a:t>循环</a:t>
            </a:r>
            <a:r>
              <a:rPr dirty="0" sz="950" spc="25">
                <a:solidFill>
                  <a:srgbClr val="545454"/>
                </a:solidFill>
                <a:latin typeface="Microsoft JhengHei"/>
                <a:cs typeface="Microsoft JhengHei"/>
              </a:rPr>
              <a:t>中</a:t>
            </a:r>
            <a:r>
              <a:rPr dirty="0" sz="950" spc="25">
                <a:solidFill>
                  <a:srgbClr val="545454"/>
                </a:solidFill>
                <a:latin typeface="宋体"/>
                <a:cs typeface="宋体"/>
              </a:rPr>
              <a:t>，都可</a:t>
            </a:r>
            <a:r>
              <a:rPr dirty="0" sz="950" spc="25">
                <a:solidFill>
                  <a:srgbClr val="545454"/>
                </a:solidFill>
                <a:latin typeface="Microsoft JhengHei"/>
                <a:cs typeface="Microsoft JhengHei"/>
              </a:rPr>
              <a:t>以</a:t>
            </a:r>
            <a:r>
              <a:rPr dirty="0" sz="950" spc="25">
                <a:solidFill>
                  <a:srgbClr val="545454"/>
                </a:solidFill>
                <a:latin typeface="宋体"/>
                <a:cs typeface="宋体"/>
              </a:rPr>
              <a:t>使</a:t>
            </a:r>
            <a:r>
              <a:rPr dirty="0" sz="950" spc="240">
                <a:solidFill>
                  <a:srgbClr val="545454"/>
                </a:solidFill>
                <a:latin typeface="Microsoft JhengHei"/>
                <a:cs typeface="Microsoft JhengHei"/>
              </a:rPr>
              <a:t>⽤</a:t>
            </a:r>
            <a:r>
              <a:rPr dirty="0" sz="1100" spc="-90">
                <a:solidFill>
                  <a:srgbClr val="545454"/>
                </a:solidFill>
                <a:latin typeface="Lucida Sans"/>
                <a:cs typeface="Lucida Sans"/>
              </a:rPr>
              <a:t>break</a:t>
            </a:r>
            <a:r>
              <a:rPr dirty="0" sz="1100" spc="-130">
                <a:solidFill>
                  <a:srgbClr val="545454"/>
                </a:solidFill>
                <a:latin typeface="Lucida Sans"/>
                <a:cs typeface="Lucida Sans"/>
              </a:rPr>
              <a:t> </a:t>
            </a:r>
            <a:r>
              <a:rPr dirty="0" sz="950" spc="25">
                <a:solidFill>
                  <a:srgbClr val="545454"/>
                </a:solidFill>
                <a:latin typeface="宋体"/>
                <a:cs typeface="宋体"/>
              </a:rPr>
              <a:t>语句</a:t>
            </a:r>
            <a:r>
              <a:rPr dirty="0" sz="950" spc="240">
                <a:solidFill>
                  <a:srgbClr val="545454"/>
                </a:solidFill>
                <a:latin typeface="宋体"/>
                <a:cs typeface="宋体"/>
              </a:rPr>
              <a:t>和</a:t>
            </a:r>
            <a:r>
              <a:rPr dirty="0" sz="1100" spc="-80">
                <a:solidFill>
                  <a:srgbClr val="545454"/>
                </a:solidFill>
                <a:latin typeface="Lucida Sans"/>
                <a:cs typeface="Lucida Sans"/>
              </a:rPr>
              <a:t>continue</a:t>
            </a:r>
            <a:r>
              <a:rPr dirty="0" sz="1100" spc="-130">
                <a:solidFill>
                  <a:srgbClr val="545454"/>
                </a:solidFill>
                <a:latin typeface="Lucida Sans"/>
                <a:cs typeface="Lucida Sans"/>
              </a:rPr>
              <a:t> </a:t>
            </a:r>
            <a:r>
              <a:rPr dirty="0" sz="950" spc="25">
                <a:solidFill>
                  <a:srgbClr val="545454"/>
                </a:solidFill>
                <a:latin typeface="宋体"/>
                <a:cs typeface="宋体"/>
              </a:rPr>
              <a:t>语句，使</a:t>
            </a:r>
            <a:r>
              <a:rPr dirty="0" sz="950" spc="240">
                <a:solidFill>
                  <a:srgbClr val="545454"/>
                </a:solidFill>
                <a:latin typeface="Microsoft JhengHei"/>
                <a:cs typeface="Microsoft JhengHei"/>
              </a:rPr>
              <a:t>⽤</a:t>
            </a:r>
            <a:r>
              <a:rPr dirty="0" sz="1100" spc="-80">
                <a:solidFill>
                  <a:srgbClr val="545454"/>
                </a:solidFill>
                <a:latin typeface="Lucida Sans"/>
                <a:cs typeface="Lucida Sans"/>
              </a:rPr>
              <a:t>continue</a:t>
            </a:r>
            <a:r>
              <a:rPr dirty="0" sz="1100" spc="-130">
                <a:solidFill>
                  <a:srgbClr val="545454"/>
                </a:solidFill>
                <a:latin typeface="Lucida Sans"/>
                <a:cs typeface="Lucida Sans"/>
              </a:rPr>
              <a:t> </a:t>
            </a:r>
            <a:r>
              <a:rPr dirty="0" sz="950" spc="25">
                <a:solidFill>
                  <a:srgbClr val="545454"/>
                </a:solidFill>
                <a:latin typeface="宋体"/>
                <a:cs typeface="宋体"/>
              </a:rPr>
              <a:t>跳</a:t>
            </a:r>
            <a:r>
              <a:rPr dirty="0" sz="950" spc="25">
                <a:solidFill>
                  <a:srgbClr val="545454"/>
                </a:solidFill>
                <a:latin typeface="Microsoft JhengHei"/>
                <a:cs typeface="Microsoft JhengHei"/>
              </a:rPr>
              <a:t>出</a:t>
            </a:r>
            <a:r>
              <a:rPr dirty="0" sz="950" spc="25">
                <a:solidFill>
                  <a:srgbClr val="545454"/>
                </a:solidFill>
                <a:latin typeface="宋体"/>
                <a:cs typeface="宋体"/>
              </a:rPr>
              <a:t>本次循环</a:t>
            </a:r>
            <a:r>
              <a:rPr dirty="0" sz="1100" spc="-80">
                <a:solidFill>
                  <a:srgbClr val="545454"/>
                </a:solidFill>
                <a:latin typeface="Lucida Sans"/>
                <a:cs typeface="Lucida Sans"/>
              </a:rPr>
              <a:t>,</a:t>
            </a:r>
            <a:r>
              <a:rPr dirty="0" sz="950" spc="25">
                <a:solidFill>
                  <a:srgbClr val="545454"/>
                </a:solidFill>
                <a:latin typeface="宋体"/>
                <a:cs typeface="宋体"/>
              </a:rPr>
              <a:t>使</a:t>
            </a:r>
            <a:r>
              <a:rPr dirty="0" sz="950" spc="25">
                <a:solidFill>
                  <a:srgbClr val="545454"/>
                </a:solidFill>
                <a:latin typeface="Microsoft JhengHei"/>
                <a:cs typeface="Microsoft JhengHei"/>
              </a:rPr>
              <a:t>⽤</a:t>
            </a:r>
            <a:endParaRPr sz="950">
              <a:latin typeface="Microsoft JhengHei"/>
              <a:cs typeface="Microsoft JhengHei"/>
            </a:endParaRPr>
          </a:p>
          <a:p>
            <a:pPr marL="12700" marR="5080">
              <a:lnSpc>
                <a:spcPts val="1350"/>
              </a:lnSpc>
              <a:spcBef>
                <a:spcPts val="45"/>
              </a:spcBef>
            </a:pPr>
            <a:r>
              <a:rPr dirty="0" sz="1100" spc="-90">
                <a:solidFill>
                  <a:srgbClr val="545454"/>
                </a:solidFill>
                <a:latin typeface="Lucida Sans"/>
                <a:cs typeface="Lucida Sans"/>
              </a:rPr>
              <a:t>break</a:t>
            </a:r>
            <a:r>
              <a:rPr dirty="0" sz="1100" spc="-135">
                <a:solidFill>
                  <a:srgbClr val="545454"/>
                </a:solidFill>
                <a:latin typeface="Lucida Sans"/>
                <a:cs typeface="Lucida Sans"/>
              </a:rPr>
              <a:t> </a:t>
            </a:r>
            <a:r>
              <a:rPr dirty="0" sz="950" spc="25">
                <a:solidFill>
                  <a:srgbClr val="545454"/>
                </a:solidFill>
                <a:latin typeface="宋体"/>
                <a:cs typeface="宋体"/>
              </a:rPr>
              <a:t>跳</a:t>
            </a:r>
            <a:r>
              <a:rPr dirty="0" sz="950" spc="25">
                <a:solidFill>
                  <a:srgbClr val="545454"/>
                </a:solidFill>
                <a:latin typeface="Microsoft JhengHei"/>
                <a:cs typeface="Microsoft JhengHei"/>
              </a:rPr>
              <a:t>出</a:t>
            </a:r>
            <a:r>
              <a:rPr dirty="0" sz="950" spc="25">
                <a:solidFill>
                  <a:srgbClr val="545454"/>
                </a:solidFill>
                <a:latin typeface="宋体"/>
                <a:cs typeface="宋体"/>
              </a:rPr>
              <a:t>整</a:t>
            </a:r>
            <a:r>
              <a:rPr dirty="0" sz="950" spc="25">
                <a:solidFill>
                  <a:srgbClr val="545454"/>
                </a:solidFill>
                <a:latin typeface="Microsoft JhengHei"/>
                <a:cs typeface="Microsoft JhengHei"/>
              </a:rPr>
              <a:t>个</a:t>
            </a:r>
            <a:r>
              <a:rPr dirty="0" sz="950" spc="25">
                <a:solidFill>
                  <a:srgbClr val="545454"/>
                </a:solidFill>
                <a:latin typeface="宋体"/>
                <a:cs typeface="宋体"/>
              </a:rPr>
              <a:t>循环</a:t>
            </a:r>
            <a:r>
              <a:rPr dirty="0" sz="950" spc="25">
                <a:solidFill>
                  <a:srgbClr val="545454"/>
                </a:solidFill>
                <a:latin typeface="Tahoma"/>
                <a:cs typeface="Tahoma"/>
              </a:rPr>
              <a:t>。</a:t>
            </a:r>
            <a:r>
              <a:rPr dirty="0" sz="1100" spc="-80">
                <a:solidFill>
                  <a:srgbClr val="545454"/>
                </a:solidFill>
                <a:latin typeface="Lucida Sans"/>
                <a:cs typeface="Lucida Sans"/>
              </a:rPr>
              <a:t>continue</a:t>
            </a:r>
            <a:r>
              <a:rPr dirty="0" sz="1100" spc="-135">
                <a:solidFill>
                  <a:srgbClr val="545454"/>
                </a:solidFill>
                <a:latin typeface="Lucida Sans"/>
                <a:cs typeface="Lucida Sans"/>
              </a:rPr>
              <a:t> </a:t>
            </a:r>
            <a:r>
              <a:rPr dirty="0" sz="950" spc="25">
                <a:solidFill>
                  <a:srgbClr val="545454"/>
                </a:solidFill>
                <a:latin typeface="宋体"/>
                <a:cs typeface="宋体"/>
              </a:rPr>
              <a:t>语句</a:t>
            </a:r>
            <a:r>
              <a:rPr dirty="0" sz="950" spc="25">
                <a:solidFill>
                  <a:srgbClr val="545454"/>
                </a:solidFill>
                <a:latin typeface="Microsoft JhengHei"/>
                <a:cs typeface="Microsoft JhengHei"/>
              </a:rPr>
              <a:t>⽤</a:t>
            </a:r>
            <a:r>
              <a:rPr dirty="0" sz="950" spc="25">
                <a:solidFill>
                  <a:srgbClr val="545454"/>
                </a:solidFill>
                <a:latin typeface="宋体"/>
                <a:cs typeface="宋体"/>
              </a:rPr>
              <a:t>来告</a:t>
            </a:r>
            <a:r>
              <a:rPr dirty="0" sz="950" spc="240">
                <a:solidFill>
                  <a:srgbClr val="545454"/>
                </a:solidFill>
                <a:latin typeface="宋体"/>
                <a:cs typeface="宋体"/>
              </a:rPr>
              <a:t>诉</a:t>
            </a:r>
            <a:r>
              <a:rPr dirty="0" sz="1100" spc="-65">
                <a:solidFill>
                  <a:srgbClr val="545454"/>
                </a:solidFill>
                <a:latin typeface="Lucida Sans"/>
                <a:cs typeface="Lucida Sans"/>
              </a:rPr>
              <a:t>Python</a:t>
            </a:r>
            <a:r>
              <a:rPr dirty="0" sz="1100" spc="-135">
                <a:solidFill>
                  <a:srgbClr val="545454"/>
                </a:solidFill>
                <a:latin typeface="Lucida Sans"/>
                <a:cs typeface="Lucida Sans"/>
              </a:rPr>
              <a:t> </a:t>
            </a:r>
            <a:r>
              <a:rPr dirty="0" sz="950" spc="25">
                <a:solidFill>
                  <a:srgbClr val="545454"/>
                </a:solidFill>
                <a:latin typeface="宋体"/>
                <a:cs typeface="宋体"/>
              </a:rPr>
              <a:t>跳过当</a:t>
            </a:r>
            <a:r>
              <a:rPr dirty="0" sz="950" spc="25">
                <a:solidFill>
                  <a:srgbClr val="545454"/>
                </a:solidFill>
                <a:latin typeface="Microsoft JhengHei"/>
                <a:cs typeface="Microsoft JhengHei"/>
              </a:rPr>
              <a:t>前</a:t>
            </a:r>
            <a:r>
              <a:rPr dirty="0" sz="950" spc="25">
                <a:solidFill>
                  <a:srgbClr val="545454"/>
                </a:solidFill>
                <a:latin typeface="宋体"/>
                <a:cs typeface="宋体"/>
              </a:rPr>
              <a:t>循环</a:t>
            </a:r>
            <a:r>
              <a:rPr dirty="0" sz="950" spc="25">
                <a:solidFill>
                  <a:srgbClr val="545454"/>
                </a:solidFill>
                <a:latin typeface="Microsoft JhengHei"/>
                <a:cs typeface="Microsoft JhengHei"/>
              </a:rPr>
              <a:t>的剩</a:t>
            </a:r>
            <a:r>
              <a:rPr dirty="0" sz="950" spc="25">
                <a:solidFill>
                  <a:srgbClr val="545454"/>
                </a:solidFill>
                <a:latin typeface="宋体"/>
                <a:cs typeface="宋体"/>
              </a:rPr>
              <a:t>余语句，然后继续进</a:t>
            </a:r>
            <a:r>
              <a:rPr dirty="0" sz="950" spc="25">
                <a:solidFill>
                  <a:srgbClr val="545454"/>
                </a:solidFill>
                <a:latin typeface="Microsoft JhengHei"/>
                <a:cs typeface="Microsoft JhengHei"/>
              </a:rPr>
              <a:t>⾏下⼀</a:t>
            </a:r>
            <a:r>
              <a:rPr dirty="0" sz="950" spc="25">
                <a:solidFill>
                  <a:srgbClr val="545454"/>
                </a:solidFill>
                <a:latin typeface="宋体"/>
                <a:cs typeface="宋体"/>
              </a:rPr>
              <a:t>轮 </a:t>
            </a:r>
            <a:r>
              <a:rPr dirty="0" sz="950" spc="25">
                <a:solidFill>
                  <a:srgbClr val="545454"/>
                </a:solidFill>
                <a:latin typeface="宋体"/>
                <a:cs typeface="宋体"/>
              </a:rPr>
              <a:t>循环</a:t>
            </a:r>
            <a:r>
              <a:rPr dirty="0" sz="950" spc="25">
                <a:solidFill>
                  <a:srgbClr val="545454"/>
                </a:solidFill>
                <a:latin typeface="Tahoma"/>
                <a:cs typeface="Tahoma"/>
              </a:rPr>
              <a:t>。</a:t>
            </a:r>
            <a:endParaRPr sz="950">
              <a:latin typeface="Tahoma"/>
              <a:cs typeface="Tahoma"/>
            </a:endParaRPr>
          </a:p>
          <a:p>
            <a:pPr>
              <a:lnSpc>
                <a:spcPct val="100000"/>
              </a:lnSpc>
              <a:spcBef>
                <a:spcPts val="50"/>
              </a:spcBef>
            </a:pPr>
            <a:endParaRPr sz="1000">
              <a:latin typeface="Times New Roman"/>
              <a:cs typeface="Times New Roman"/>
            </a:endParaRPr>
          </a:p>
          <a:p>
            <a:pPr marL="12700">
              <a:lnSpc>
                <a:spcPct val="100000"/>
              </a:lnSpc>
              <a:spcBef>
                <a:spcPts val="5"/>
              </a:spcBef>
            </a:pPr>
            <a:r>
              <a:rPr dirty="0" sz="1300" spc="-90">
                <a:latin typeface="Lucida Sans"/>
                <a:cs typeface="Lucida Sans"/>
              </a:rPr>
              <a:t>Continue</a:t>
            </a:r>
            <a:endParaRPr sz="1300">
              <a:latin typeface="Lucida Sans"/>
              <a:cs typeface="Lucida Sans"/>
            </a:endParaRPr>
          </a:p>
          <a:p>
            <a:pPr marL="12700">
              <a:lnSpc>
                <a:spcPct val="100000"/>
              </a:lnSpc>
              <a:spcBef>
                <a:spcPts val="1115"/>
              </a:spcBef>
            </a:pPr>
            <a:r>
              <a:rPr dirty="0" sz="1100" spc="-80">
                <a:solidFill>
                  <a:srgbClr val="545454"/>
                </a:solidFill>
                <a:latin typeface="Lucida Sans"/>
                <a:cs typeface="Lucida Sans"/>
              </a:rPr>
              <a:t>continue</a:t>
            </a:r>
            <a:r>
              <a:rPr dirty="0" sz="1100" spc="-195">
                <a:solidFill>
                  <a:srgbClr val="545454"/>
                </a:solidFill>
                <a:latin typeface="Lucida Sans"/>
                <a:cs typeface="Lucida Sans"/>
              </a:rPr>
              <a:t> </a:t>
            </a:r>
            <a:r>
              <a:rPr dirty="0" sz="950" spc="25">
                <a:solidFill>
                  <a:srgbClr val="545454"/>
                </a:solidFill>
                <a:latin typeface="Microsoft JhengHei"/>
                <a:cs typeface="Microsoft JhengHei"/>
              </a:rPr>
              <a:t>⽤</a:t>
            </a:r>
            <a:r>
              <a:rPr dirty="0" sz="950" spc="25">
                <a:solidFill>
                  <a:srgbClr val="545454"/>
                </a:solidFill>
                <a:latin typeface="宋体"/>
                <a:cs typeface="宋体"/>
              </a:rPr>
              <a:t>在循环</a:t>
            </a:r>
            <a:r>
              <a:rPr dirty="0" sz="950" spc="25">
                <a:solidFill>
                  <a:srgbClr val="545454"/>
                </a:solidFill>
                <a:latin typeface="Microsoft JhengHei"/>
                <a:cs typeface="Microsoft JhengHei"/>
              </a:rPr>
              <a:t>中</a:t>
            </a:r>
            <a:endParaRPr sz="950">
              <a:latin typeface="Microsoft JhengHei"/>
              <a:cs typeface="Microsoft JhengHei"/>
            </a:endParaRPr>
          </a:p>
        </p:txBody>
      </p:sp>
      <p:sp>
        <p:nvSpPr>
          <p:cNvPr id="5" name="object 5"/>
          <p:cNvSpPr txBox="1"/>
          <p:nvPr/>
        </p:nvSpPr>
        <p:spPr>
          <a:xfrm>
            <a:off x="965483" y="9694496"/>
            <a:ext cx="917575" cy="289560"/>
          </a:xfrm>
          <a:prstGeom prst="rect">
            <a:avLst/>
          </a:prstGeom>
        </p:spPr>
        <p:txBody>
          <a:bodyPr wrap="square" lIns="0" tIns="0" rIns="0" bIns="0" rtlCol="0" vert="horz">
            <a:spAutoFit/>
          </a:bodyPr>
          <a:lstStyle/>
          <a:p>
            <a:pPr marL="12700">
              <a:lnSpc>
                <a:spcPct val="100000"/>
              </a:lnSpc>
            </a:pPr>
            <a:r>
              <a:rPr dirty="0" sz="1150" spc="20">
                <a:latin typeface="宋体"/>
                <a:cs typeface="宋体"/>
              </a:rPr>
              <a:t>避</a:t>
            </a:r>
            <a:r>
              <a:rPr dirty="0" sz="1150" spc="20">
                <a:latin typeface="Microsoft JhengHei"/>
                <a:cs typeface="Microsoft JhengHei"/>
              </a:rPr>
              <a:t>免⽆</a:t>
            </a:r>
            <a:r>
              <a:rPr dirty="0" sz="1150" spc="20">
                <a:latin typeface="宋体"/>
                <a:cs typeface="宋体"/>
              </a:rPr>
              <a:t>限循环</a:t>
            </a:r>
            <a:endParaRPr sz="1150">
              <a:latin typeface="宋体"/>
              <a:cs typeface="宋体"/>
            </a:endParaRPr>
          </a:p>
        </p:txBody>
      </p:sp>
      <p:sp>
        <p:nvSpPr>
          <p:cNvPr id="6" name="object 6"/>
          <p:cNvSpPr txBox="1"/>
          <p:nvPr/>
        </p:nvSpPr>
        <p:spPr>
          <a:xfrm>
            <a:off x="978183" y="682769"/>
            <a:ext cx="5613400" cy="1830070"/>
          </a:xfrm>
          <a:prstGeom prst="rect">
            <a:avLst/>
          </a:prstGeom>
          <a:solidFill>
            <a:srgbClr val="253237"/>
          </a:solidFill>
        </p:spPr>
        <p:txBody>
          <a:bodyPr wrap="square" lIns="0" tIns="50165" rIns="0" bIns="0" rtlCol="0" vert="horz">
            <a:spAutoFit/>
          </a:bodyPr>
          <a:lstStyle/>
          <a:p>
            <a:pPr marL="149225" marR="2888615">
              <a:lnSpc>
                <a:spcPct val="117700"/>
              </a:lnSpc>
              <a:spcBef>
                <a:spcPts val="395"/>
              </a:spcBef>
            </a:pPr>
            <a:r>
              <a:rPr dirty="0" sz="850" spc="50">
                <a:solidFill>
                  <a:srgbClr val="81B0FF"/>
                </a:solidFill>
                <a:latin typeface="Arial"/>
                <a:cs typeface="Arial"/>
              </a:rPr>
              <a:t>prompt </a:t>
            </a:r>
            <a:r>
              <a:rPr dirty="0" sz="850" spc="-5">
                <a:solidFill>
                  <a:srgbClr val="E8ECEC"/>
                </a:solidFill>
                <a:latin typeface="Arial"/>
                <a:cs typeface="Arial"/>
              </a:rPr>
              <a:t>= </a:t>
            </a:r>
            <a:r>
              <a:rPr dirty="0" sz="850" spc="150">
                <a:solidFill>
                  <a:srgbClr val="C2E78C"/>
                </a:solidFill>
                <a:latin typeface="Arial"/>
                <a:cs typeface="Arial"/>
              </a:rPr>
              <a:t>"\nTell </a:t>
            </a:r>
            <a:r>
              <a:rPr dirty="0" sz="850" spc="-100">
                <a:solidFill>
                  <a:srgbClr val="C2E78C"/>
                </a:solidFill>
                <a:latin typeface="Arial"/>
                <a:cs typeface="Arial"/>
              </a:rPr>
              <a:t>me </a:t>
            </a:r>
            <a:r>
              <a:rPr dirty="0" sz="850" spc="75">
                <a:solidFill>
                  <a:srgbClr val="C2E78C"/>
                </a:solidFill>
                <a:latin typeface="Arial"/>
                <a:cs typeface="Arial"/>
              </a:rPr>
              <a:t>something, </a:t>
            </a:r>
            <a:r>
              <a:rPr dirty="0" sz="850" spc="20">
                <a:solidFill>
                  <a:srgbClr val="C2E78C"/>
                </a:solidFill>
                <a:latin typeface="Arial"/>
                <a:cs typeface="Arial"/>
              </a:rPr>
              <a:t>and </a:t>
            </a:r>
            <a:r>
              <a:rPr dirty="0" sz="850" spc="295">
                <a:solidFill>
                  <a:srgbClr val="C2E78C"/>
                </a:solidFill>
                <a:latin typeface="Arial"/>
                <a:cs typeface="Arial"/>
              </a:rPr>
              <a:t>I'll </a:t>
            </a:r>
            <a:r>
              <a:rPr dirty="0" sz="850" spc="190">
                <a:solidFill>
                  <a:srgbClr val="C2E78C"/>
                </a:solidFill>
                <a:latin typeface="Arial"/>
                <a:cs typeface="Arial"/>
              </a:rPr>
              <a:t>"  </a:t>
            </a:r>
            <a:r>
              <a:rPr dirty="0" sz="850" spc="50">
                <a:solidFill>
                  <a:srgbClr val="81B0FF"/>
                </a:solidFill>
                <a:latin typeface="Arial"/>
                <a:cs typeface="Arial"/>
              </a:rPr>
              <a:t>prompt  </a:t>
            </a:r>
            <a:r>
              <a:rPr dirty="0" sz="850" spc="-5">
                <a:solidFill>
                  <a:srgbClr val="E8ECEC"/>
                </a:solidFill>
                <a:latin typeface="Arial"/>
                <a:cs typeface="Arial"/>
              </a:rPr>
              <a:t>+=  </a:t>
            </a:r>
            <a:r>
              <a:rPr dirty="0" sz="850" spc="105">
                <a:solidFill>
                  <a:srgbClr val="C2E78C"/>
                </a:solidFill>
                <a:latin typeface="Arial"/>
                <a:cs typeface="Arial"/>
              </a:rPr>
              <a:t>"repeat </a:t>
            </a:r>
            <a:r>
              <a:rPr dirty="0" sz="850" spc="280">
                <a:solidFill>
                  <a:srgbClr val="C2E78C"/>
                </a:solidFill>
                <a:latin typeface="Arial"/>
                <a:cs typeface="Arial"/>
              </a:rPr>
              <a:t>it </a:t>
            </a:r>
            <a:r>
              <a:rPr dirty="0" sz="850" spc="40">
                <a:solidFill>
                  <a:srgbClr val="C2E78C"/>
                </a:solidFill>
                <a:latin typeface="Arial"/>
                <a:cs typeface="Arial"/>
              </a:rPr>
              <a:t>back  </a:t>
            </a:r>
            <a:r>
              <a:rPr dirty="0" sz="850" spc="135">
                <a:solidFill>
                  <a:srgbClr val="C2E78C"/>
                </a:solidFill>
                <a:latin typeface="Arial"/>
                <a:cs typeface="Arial"/>
              </a:rPr>
              <a:t>to</a:t>
            </a:r>
            <a:r>
              <a:rPr dirty="0" sz="850" spc="210">
                <a:solidFill>
                  <a:srgbClr val="C2E78C"/>
                </a:solidFill>
                <a:latin typeface="Arial"/>
                <a:cs typeface="Arial"/>
              </a:rPr>
              <a:t> </a:t>
            </a:r>
            <a:r>
              <a:rPr dirty="0" sz="850" spc="110">
                <a:solidFill>
                  <a:srgbClr val="C2E78C"/>
                </a:solidFill>
                <a:latin typeface="Arial"/>
                <a:cs typeface="Arial"/>
              </a:rPr>
              <a:t>you."</a:t>
            </a:r>
            <a:endParaRPr sz="850">
              <a:latin typeface="Arial"/>
              <a:cs typeface="Arial"/>
            </a:endParaRPr>
          </a:p>
          <a:p>
            <a:pPr marL="149225">
              <a:lnSpc>
                <a:spcPct val="100000"/>
              </a:lnSpc>
              <a:spcBef>
                <a:spcPts val="180"/>
              </a:spcBef>
            </a:pPr>
            <a:r>
              <a:rPr dirty="0" sz="850" spc="50">
                <a:solidFill>
                  <a:srgbClr val="81B0FF"/>
                </a:solidFill>
                <a:latin typeface="Arial"/>
                <a:cs typeface="Arial"/>
              </a:rPr>
              <a:t>prompt  </a:t>
            </a:r>
            <a:r>
              <a:rPr dirty="0" sz="850" spc="-5">
                <a:solidFill>
                  <a:srgbClr val="E8ECEC"/>
                </a:solidFill>
                <a:latin typeface="Arial"/>
                <a:cs typeface="Arial"/>
              </a:rPr>
              <a:t>+=  </a:t>
            </a:r>
            <a:r>
              <a:rPr dirty="0" sz="850" spc="110">
                <a:solidFill>
                  <a:srgbClr val="C2E78C"/>
                </a:solidFill>
                <a:latin typeface="Arial"/>
                <a:cs typeface="Arial"/>
              </a:rPr>
              <a:t>"\nEnter </a:t>
            </a:r>
            <a:r>
              <a:rPr dirty="0" sz="850" spc="210">
                <a:solidFill>
                  <a:srgbClr val="C2E78C"/>
                </a:solidFill>
                <a:latin typeface="Arial"/>
                <a:cs typeface="Arial"/>
              </a:rPr>
              <a:t>'quit' </a:t>
            </a:r>
            <a:r>
              <a:rPr dirty="0" sz="850" spc="135">
                <a:solidFill>
                  <a:srgbClr val="C2E78C"/>
                </a:solidFill>
                <a:latin typeface="Arial"/>
                <a:cs typeface="Arial"/>
              </a:rPr>
              <a:t>to </a:t>
            </a:r>
            <a:r>
              <a:rPr dirty="0" sz="850" spc="20">
                <a:solidFill>
                  <a:srgbClr val="C2E78C"/>
                </a:solidFill>
                <a:latin typeface="Arial"/>
                <a:cs typeface="Arial"/>
              </a:rPr>
              <a:t>end  </a:t>
            </a:r>
            <a:r>
              <a:rPr dirty="0" sz="850" spc="95">
                <a:solidFill>
                  <a:srgbClr val="C2E78C"/>
                </a:solidFill>
                <a:latin typeface="Arial"/>
                <a:cs typeface="Arial"/>
              </a:rPr>
              <a:t>the </a:t>
            </a:r>
            <a:r>
              <a:rPr dirty="0" sz="850" spc="65">
                <a:solidFill>
                  <a:srgbClr val="C2E78C"/>
                </a:solidFill>
                <a:latin typeface="Arial"/>
                <a:cs typeface="Arial"/>
              </a:rPr>
              <a:t>program. </a:t>
            </a:r>
            <a:r>
              <a:rPr dirty="0" sz="850" spc="330">
                <a:solidFill>
                  <a:srgbClr val="C2E78C"/>
                </a:solidFill>
                <a:latin typeface="Arial"/>
                <a:cs typeface="Arial"/>
              </a:rPr>
              <a:t> </a:t>
            </a:r>
            <a:r>
              <a:rPr dirty="0" sz="850" spc="190">
                <a:solidFill>
                  <a:srgbClr val="C2E78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4641850">
              <a:lnSpc>
                <a:spcPct val="117700"/>
              </a:lnSpc>
            </a:pPr>
            <a:r>
              <a:rPr dirty="0" sz="850" spc="120">
                <a:solidFill>
                  <a:srgbClr val="81B0FF"/>
                </a:solidFill>
                <a:latin typeface="Arial"/>
                <a:cs typeface="Arial"/>
              </a:rPr>
              <a:t>active </a:t>
            </a:r>
            <a:r>
              <a:rPr dirty="0" sz="850" spc="-5">
                <a:solidFill>
                  <a:srgbClr val="E8ECEC"/>
                </a:solidFill>
                <a:latin typeface="Arial"/>
                <a:cs typeface="Arial"/>
              </a:rPr>
              <a:t>= </a:t>
            </a:r>
            <a:r>
              <a:rPr dirty="0" sz="850" spc="55">
                <a:solidFill>
                  <a:srgbClr val="C791E9"/>
                </a:solidFill>
                <a:latin typeface="Arial"/>
                <a:cs typeface="Arial"/>
              </a:rPr>
              <a:t>True  </a:t>
            </a:r>
            <a:r>
              <a:rPr dirty="0" sz="850" spc="105">
                <a:solidFill>
                  <a:srgbClr val="C791E9"/>
                </a:solidFill>
                <a:latin typeface="Arial"/>
                <a:cs typeface="Arial"/>
              </a:rPr>
              <a:t>while</a:t>
            </a:r>
            <a:r>
              <a:rPr dirty="0" sz="850" spc="160">
                <a:solidFill>
                  <a:srgbClr val="C791E9"/>
                </a:solidFill>
                <a:latin typeface="Arial"/>
                <a:cs typeface="Arial"/>
              </a:rPr>
              <a:t> </a:t>
            </a:r>
            <a:r>
              <a:rPr dirty="0" sz="850" spc="140">
                <a:solidFill>
                  <a:srgbClr val="81B0FF"/>
                </a:solidFill>
                <a:latin typeface="Arial"/>
                <a:cs typeface="Arial"/>
              </a:rPr>
              <a:t>active</a:t>
            </a:r>
            <a:r>
              <a:rPr dirty="0" sz="850" spc="140">
                <a:solidFill>
                  <a:srgbClr val="E8ECEC"/>
                </a:solidFill>
                <a:latin typeface="Arial"/>
                <a:cs typeface="Arial"/>
              </a:rPr>
              <a:t>:</a:t>
            </a:r>
            <a:endParaRPr sz="850">
              <a:latin typeface="Arial"/>
              <a:cs typeface="Arial"/>
            </a:endParaRPr>
          </a:p>
          <a:p>
            <a:pPr marL="399415" marR="3765550">
              <a:lnSpc>
                <a:spcPct val="117700"/>
              </a:lnSpc>
            </a:pPr>
            <a:r>
              <a:rPr dirty="0" sz="850">
                <a:solidFill>
                  <a:srgbClr val="81B0FF"/>
                </a:solidFill>
                <a:latin typeface="Arial"/>
                <a:cs typeface="Arial"/>
              </a:rPr>
              <a:t>message </a:t>
            </a:r>
            <a:r>
              <a:rPr dirty="0" sz="850" spc="-5">
                <a:solidFill>
                  <a:srgbClr val="E8ECEC"/>
                </a:solidFill>
                <a:latin typeface="Arial"/>
                <a:cs typeface="Arial"/>
              </a:rPr>
              <a:t>= </a:t>
            </a:r>
            <a:r>
              <a:rPr dirty="0" sz="850" spc="100">
                <a:solidFill>
                  <a:srgbClr val="DECB6A"/>
                </a:solidFill>
                <a:latin typeface="Arial"/>
                <a:cs typeface="Arial"/>
              </a:rPr>
              <a:t>input</a:t>
            </a:r>
            <a:r>
              <a:rPr dirty="0" sz="850" spc="100">
                <a:solidFill>
                  <a:srgbClr val="E8ECEC"/>
                </a:solidFill>
                <a:latin typeface="Arial"/>
                <a:cs typeface="Arial"/>
              </a:rPr>
              <a:t>(</a:t>
            </a:r>
            <a:r>
              <a:rPr dirty="0" sz="850" spc="100">
                <a:solidFill>
                  <a:srgbClr val="81B0FF"/>
                </a:solidFill>
                <a:latin typeface="Arial"/>
                <a:cs typeface="Arial"/>
              </a:rPr>
              <a:t>prompt</a:t>
            </a:r>
            <a:r>
              <a:rPr dirty="0" sz="850" spc="100">
                <a:solidFill>
                  <a:srgbClr val="E8ECEC"/>
                </a:solidFill>
                <a:latin typeface="Arial"/>
                <a:cs typeface="Arial"/>
              </a:rPr>
              <a:t>)  </a:t>
            </a:r>
            <a:r>
              <a:rPr dirty="0" sz="850" spc="280">
                <a:solidFill>
                  <a:srgbClr val="C791E9"/>
                </a:solidFill>
                <a:latin typeface="Arial"/>
                <a:cs typeface="Arial"/>
              </a:rPr>
              <a:t>if </a:t>
            </a:r>
            <a:r>
              <a:rPr dirty="0" sz="850">
                <a:solidFill>
                  <a:srgbClr val="81B0FF"/>
                </a:solidFill>
                <a:latin typeface="Arial"/>
                <a:cs typeface="Arial"/>
              </a:rPr>
              <a:t>message  </a:t>
            </a:r>
            <a:r>
              <a:rPr dirty="0" sz="850" spc="-5">
                <a:solidFill>
                  <a:srgbClr val="E8ECEC"/>
                </a:solidFill>
                <a:latin typeface="Arial"/>
                <a:cs typeface="Arial"/>
              </a:rPr>
              <a:t>==</a:t>
            </a:r>
            <a:r>
              <a:rPr dirty="0" sz="850" spc="155">
                <a:solidFill>
                  <a:srgbClr val="E8ECEC"/>
                </a:solidFill>
                <a:latin typeface="Arial"/>
                <a:cs typeface="Arial"/>
              </a:rPr>
              <a:t> </a:t>
            </a:r>
            <a:r>
              <a:rPr dirty="0" sz="850" spc="215">
                <a:solidFill>
                  <a:srgbClr val="C2E78C"/>
                </a:solidFill>
                <a:latin typeface="Arial"/>
                <a:cs typeface="Arial"/>
              </a:rPr>
              <a:t>'quit'</a:t>
            </a:r>
            <a:r>
              <a:rPr dirty="0" sz="850" spc="215">
                <a:solidFill>
                  <a:srgbClr val="E8ECEC"/>
                </a:solidFill>
                <a:latin typeface="Arial"/>
                <a:cs typeface="Arial"/>
              </a:rPr>
              <a:t>:</a:t>
            </a:r>
            <a:endParaRPr sz="850">
              <a:latin typeface="Arial"/>
              <a:cs typeface="Arial"/>
            </a:endParaRPr>
          </a:p>
          <a:p>
            <a:pPr marL="399415" marR="4078604" indent="250190">
              <a:lnSpc>
                <a:spcPct val="117700"/>
              </a:lnSpc>
            </a:pPr>
            <a:r>
              <a:rPr dirty="0" sz="850" spc="120">
                <a:solidFill>
                  <a:srgbClr val="81B0FF"/>
                </a:solidFill>
                <a:latin typeface="Arial"/>
                <a:cs typeface="Arial"/>
              </a:rPr>
              <a:t>active </a:t>
            </a:r>
            <a:r>
              <a:rPr dirty="0" sz="850" spc="-5">
                <a:solidFill>
                  <a:srgbClr val="E8ECEC"/>
                </a:solidFill>
                <a:latin typeface="Arial"/>
                <a:cs typeface="Arial"/>
              </a:rPr>
              <a:t>= </a:t>
            </a:r>
            <a:r>
              <a:rPr dirty="0" sz="850" spc="75">
                <a:solidFill>
                  <a:srgbClr val="C791E9"/>
                </a:solidFill>
                <a:latin typeface="Arial"/>
                <a:cs typeface="Arial"/>
              </a:rPr>
              <a:t>False  </a:t>
            </a:r>
            <a:r>
              <a:rPr dirty="0" sz="850" spc="130">
                <a:solidFill>
                  <a:srgbClr val="C791E9"/>
                </a:solidFill>
                <a:latin typeface="Arial"/>
                <a:cs typeface="Arial"/>
              </a:rPr>
              <a:t>else</a:t>
            </a:r>
            <a:r>
              <a:rPr dirty="0" sz="850" spc="130">
                <a:solidFill>
                  <a:srgbClr val="E8ECEC"/>
                </a:solidFill>
                <a:latin typeface="Arial"/>
                <a:cs typeface="Arial"/>
              </a:rPr>
              <a:t>:</a:t>
            </a:r>
            <a:endParaRPr sz="850">
              <a:latin typeface="Arial"/>
              <a:cs typeface="Arial"/>
            </a:endParaRPr>
          </a:p>
          <a:p>
            <a:pPr marL="649605">
              <a:lnSpc>
                <a:spcPct val="100000"/>
              </a:lnSpc>
              <a:spcBef>
                <a:spcPts val="180"/>
              </a:spcBef>
            </a:pPr>
            <a:r>
              <a:rPr dirty="0" sz="850" spc="85">
                <a:solidFill>
                  <a:srgbClr val="DECB6A"/>
                </a:solidFill>
                <a:latin typeface="Arial"/>
                <a:cs typeface="Arial"/>
              </a:rPr>
              <a:t>print</a:t>
            </a:r>
            <a:r>
              <a:rPr dirty="0" sz="850" spc="85">
                <a:solidFill>
                  <a:srgbClr val="E8ECEC"/>
                </a:solidFill>
                <a:latin typeface="Arial"/>
                <a:cs typeface="Arial"/>
              </a:rPr>
              <a:t>(</a:t>
            </a:r>
            <a:r>
              <a:rPr dirty="0" sz="850" spc="85">
                <a:solidFill>
                  <a:srgbClr val="81B0FF"/>
                </a:solidFill>
                <a:latin typeface="Arial"/>
                <a:cs typeface="Arial"/>
              </a:rPr>
              <a:t>message</a:t>
            </a:r>
            <a:r>
              <a:rPr dirty="0" sz="850" spc="85">
                <a:solidFill>
                  <a:srgbClr val="E8ECEC"/>
                </a:solidFill>
                <a:latin typeface="Arial"/>
                <a:cs typeface="Arial"/>
              </a:rPr>
              <a:t>)</a:t>
            </a:r>
            <a:endParaRPr sz="850">
              <a:latin typeface="Arial"/>
              <a:cs typeface="Arial"/>
            </a:endParaRPr>
          </a:p>
        </p:txBody>
      </p:sp>
      <p:sp>
        <p:nvSpPr>
          <p:cNvPr id="7" name="object 7"/>
          <p:cNvSpPr txBox="1"/>
          <p:nvPr/>
        </p:nvSpPr>
        <p:spPr>
          <a:xfrm>
            <a:off x="978183" y="2969832"/>
            <a:ext cx="5613400" cy="1687195"/>
          </a:xfrm>
          <a:prstGeom prst="rect">
            <a:avLst/>
          </a:prstGeom>
          <a:solidFill>
            <a:srgbClr val="253237"/>
          </a:solidFill>
        </p:spPr>
        <p:txBody>
          <a:bodyPr wrap="square" lIns="0" tIns="59690" rIns="0" bIns="0" rtlCol="0" vert="horz">
            <a:spAutoFit/>
          </a:bodyPr>
          <a:lstStyle/>
          <a:p>
            <a:pPr marL="149225" marR="2638425">
              <a:lnSpc>
                <a:spcPct val="117700"/>
              </a:lnSpc>
              <a:spcBef>
                <a:spcPts val="470"/>
              </a:spcBef>
            </a:pPr>
            <a:r>
              <a:rPr dirty="0" sz="850" spc="50">
                <a:solidFill>
                  <a:srgbClr val="81B0FF"/>
                </a:solidFill>
                <a:latin typeface="Arial"/>
                <a:cs typeface="Arial"/>
              </a:rPr>
              <a:t>prompt </a:t>
            </a:r>
            <a:r>
              <a:rPr dirty="0" sz="850" spc="-5">
                <a:solidFill>
                  <a:srgbClr val="E8ECEC"/>
                </a:solidFill>
                <a:latin typeface="Arial"/>
                <a:cs typeface="Arial"/>
              </a:rPr>
              <a:t>= </a:t>
            </a:r>
            <a:r>
              <a:rPr dirty="0" sz="850" spc="65">
                <a:solidFill>
                  <a:srgbClr val="C2E78C"/>
                </a:solidFill>
                <a:latin typeface="Arial"/>
                <a:cs typeface="Arial"/>
              </a:rPr>
              <a:t>"\nWhat </a:t>
            </a:r>
            <a:r>
              <a:rPr dirty="0" sz="850" spc="170">
                <a:solidFill>
                  <a:srgbClr val="C2E78C"/>
                </a:solidFill>
                <a:latin typeface="Arial"/>
                <a:cs typeface="Arial"/>
              </a:rPr>
              <a:t>cities </a:t>
            </a:r>
            <a:r>
              <a:rPr dirty="0" sz="850" spc="30">
                <a:solidFill>
                  <a:srgbClr val="C2E78C"/>
                </a:solidFill>
                <a:latin typeface="Arial"/>
                <a:cs typeface="Arial"/>
              </a:rPr>
              <a:t>have </a:t>
            </a:r>
            <a:r>
              <a:rPr dirty="0" sz="850" spc="35">
                <a:solidFill>
                  <a:srgbClr val="C2E78C"/>
                </a:solidFill>
                <a:latin typeface="Arial"/>
                <a:cs typeface="Arial"/>
              </a:rPr>
              <a:t>you </a:t>
            </a:r>
            <a:r>
              <a:rPr dirty="0" sz="850" spc="135">
                <a:solidFill>
                  <a:srgbClr val="C2E78C"/>
                </a:solidFill>
                <a:latin typeface="Arial"/>
                <a:cs typeface="Arial"/>
              </a:rPr>
              <a:t>visited?"  </a:t>
            </a:r>
            <a:r>
              <a:rPr dirty="0" sz="850" spc="50">
                <a:solidFill>
                  <a:srgbClr val="81B0FF"/>
                </a:solidFill>
                <a:latin typeface="Arial"/>
                <a:cs typeface="Arial"/>
              </a:rPr>
              <a:t>prompt  </a:t>
            </a:r>
            <a:r>
              <a:rPr dirty="0" sz="850" spc="-5">
                <a:solidFill>
                  <a:srgbClr val="E8ECEC"/>
                </a:solidFill>
                <a:latin typeface="Arial"/>
                <a:cs typeface="Arial"/>
              </a:rPr>
              <a:t>+=  </a:t>
            </a:r>
            <a:r>
              <a:rPr dirty="0" sz="850" spc="110">
                <a:solidFill>
                  <a:srgbClr val="C2E78C"/>
                </a:solidFill>
                <a:latin typeface="Arial"/>
                <a:cs typeface="Arial"/>
              </a:rPr>
              <a:t>"\nEnter </a:t>
            </a:r>
            <a:r>
              <a:rPr dirty="0" sz="850" spc="210">
                <a:solidFill>
                  <a:srgbClr val="C2E78C"/>
                </a:solidFill>
                <a:latin typeface="Arial"/>
                <a:cs typeface="Arial"/>
              </a:rPr>
              <a:t>'quit' </a:t>
            </a:r>
            <a:r>
              <a:rPr dirty="0" sz="850" spc="-15">
                <a:solidFill>
                  <a:srgbClr val="C2E78C"/>
                </a:solidFill>
                <a:latin typeface="Arial"/>
                <a:cs typeface="Arial"/>
              </a:rPr>
              <a:t>when  </a:t>
            </a:r>
            <a:r>
              <a:rPr dirty="0" sz="850" spc="110">
                <a:solidFill>
                  <a:srgbClr val="C2E78C"/>
                </a:solidFill>
                <a:latin typeface="Arial"/>
                <a:cs typeface="Arial"/>
              </a:rPr>
              <a:t>you're </a:t>
            </a:r>
            <a:r>
              <a:rPr dirty="0" sz="850" spc="65">
                <a:solidFill>
                  <a:srgbClr val="C2E78C"/>
                </a:solidFill>
                <a:latin typeface="Arial"/>
                <a:cs typeface="Arial"/>
              </a:rPr>
              <a:t>done. </a:t>
            </a:r>
            <a:r>
              <a:rPr dirty="0" sz="850" spc="245">
                <a:solidFill>
                  <a:srgbClr val="C2E78C"/>
                </a:solidFill>
                <a:latin typeface="Arial"/>
                <a:cs typeface="Arial"/>
              </a:rPr>
              <a:t> </a:t>
            </a:r>
            <a:r>
              <a:rPr dirty="0" sz="850" spc="190">
                <a:solidFill>
                  <a:srgbClr val="C2E78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105">
                <a:solidFill>
                  <a:srgbClr val="C791E9"/>
                </a:solidFill>
                <a:latin typeface="Arial"/>
                <a:cs typeface="Arial"/>
              </a:rPr>
              <a:t>while</a:t>
            </a:r>
            <a:r>
              <a:rPr dirty="0" sz="850" spc="150">
                <a:solidFill>
                  <a:srgbClr val="C791E9"/>
                </a:solidFill>
                <a:latin typeface="Arial"/>
                <a:cs typeface="Arial"/>
              </a:rPr>
              <a:t> </a:t>
            </a:r>
            <a:r>
              <a:rPr dirty="0" sz="850" spc="95">
                <a:solidFill>
                  <a:srgbClr val="C791E9"/>
                </a:solidFill>
                <a:latin typeface="Arial"/>
                <a:cs typeface="Arial"/>
              </a:rPr>
              <a:t>True</a:t>
            </a:r>
            <a:r>
              <a:rPr dirty="0" sz="850" spc="95">
                <a:solidFill>
                  <a:srgbClr val="E8ECEC"/>
                </a:solidFill>
                <a:latin typeface="Arial"/>
                <a:cs typeface="Arial"/>
              </a:rPr>
              <a:t>:</a:t>
            </a:r>
            <a:endParaRPr sz="850">
              <a:latin typeface="Arial"/>
              <a:cs typeface="Arial"/>
            </a:endParaRPr>
          </a:p>
          <a:p>
            <a:pPr marL="399415">
              <a:lnSpc>
                <a:spcPct val="100000"/>
              </a:lnSpc>
              <a:spcBef>
                <a:spcPts val="180"/>
              </a:spcBef>
            </a:pPr>
            <a:r>
              <a:rPr dirty="0" sz="850" spc="170">
                <a:solidFill>
                  <a:srgbClr val="81B0FF"/>
                </a:solidFill>
                <a:latin typeface="Arial"/>
                <a:cs typeface="Arial"/>
              </a:rPr>
              <a:t>city </a:t>
            </a:r>
            <a:r>
              <a:rPr dirty="0" sz="850" spc="-5">
                <a:solidFill>
                  <a:srgbClr val="E8ECEC"/>
                </a:solidFill>
                <a:latin typeface="Arial"/>
                <a:cs typeface="Arial"/>
              </a:rPr>
              <a:t>= </a:t>
            </a:r>
            <a:r>
              <a:rPr dirty="0" sz="850" spc="60">
                <a:solidFill>
                  <a:srgbClr val="E8ECEC"/>
                </a:solidFill>
                <a:latin typeface="Arial"/>
                <a:cs typeface="Arial"/>
              </a:rPr>
              <a:t> </a:t>
            </a:r>
            <a:r>
              <a:rPr dirty="0" sz="850" spc="100">
                <a:solidFill>
                  <a:srgbClr val="DECB6A"/>
                </a:solidFill>
                <a:latin typeface="Arial"/>
                <a:cs typeface="Arial"/>
              </a:rPr>
              <a:t>input</a:t>
            </a:r>
            <a:r>
              <a:rPr dirty="0" sz="850" spc="100">
                <a:solidFill>
                  <a:srgbClr val="E8ECEC"/>
                </a:solidFill>
                <a:latin typeface="Arial"/>
                <a:cs typeface="Arial"/>
              </a:rPr>
              <a:t>(</a:t>
            </a:r>
            <a:r>
              <a:rPr dirty="0" sz="850" spc="100">
                <a:solidFill>
                  <a:srgbClr val="81B0FF"/>
                </a:solidFill>
                <a:latin typeface="Arial"/>
                <a:cs typeface="Arial"/>
              </a:rPr>
              <a:t>prompt</a:t>
            </a:r>
            <a:r>
              <a:rPr dirty="0" sz="850" spc="10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649605" marR="4078604" indent="-250825">
              <a:lnSpc>
                <a:spcPct val="117700"/>
              </a:lnSpc>
            </a:pPr>
            <a:r>
              <a:rPr dirty="0" sz="850" spc="280">
                <a:solidFill>
                  <a:srgbClr val="C791E9"/>
                </a:solidFill>
                <a:latin typeface="Arial"/>
                <a:cs typeface="Arial"/>
              </a:rPr>
              <a:t>if </a:t>
            </a:r>
            <a:r>
              <a:rPr dirty="0" sz="850" spc="170">
                <a:solidFill>
                  <a:srgbClr val="81B0FF"/>
                </a:solidFill>
                <a:latin typeface="Arial"/>
                <a:cs typeface="Arial"/>
              </a:rPr>
              <a:t>city </a:t>
            </a:r>
            <a:r>
              <a:rPr dirty="0" sz="850" spc="-5">
                <a:solidFill>
                  <a:srgbClr val="E8ECEC"/>
                </a:solidFill>
                <a:latin typeface="Arial"/>
                <a:cs typeface="Arial"/>
              </a:rPr>
              <a:t>== </a:t>
            </a:r>
            <a:r>
              <a:rPr dirty="0" sz="850" spc="215">
                <a:solidFill>
                  <a:srgbClr val="C2E78C"/>
                </a:solidFill>
                <a:latin typeface="Arial"/>
                <a:cs typeface="Arial"/>
              </a:rPr>
              <a:t>'quit'</a:t>
            </a:r>
            <a:r>
              <a:rPr dirty="0" sz="850" spc="215">
                <a:solidFill>
                  <a:srgbClr val="E8ECEC"/>
                </a:solidFill>
                <a:latin typeface="Arial"/>
                <a:cs typeface="Arial"/>
              </a:rPr>
              <a:t>:  </a:t>
            </a:r>
            <a:r>
              <a:rPr dirty="0" sz="850" spc="65">
                <a:solidFill>
                  <a:srgbClr val="C791E9"/>
                </a:solidFill>
                <a:latin typeface="Arial"/>
                <a:cs typeface="Arial"/>
              </a:rPr>
              <a:t>break</a:t>
            </a:r>
            <a:endParaRPr sz="850">
              <a:latin typeface="Arial"/>
              <a:cs typeface="Arial"/>
            </a:endParaRPr>
          </a:p>
          <a:p>
            <a:pPr marL="399415">
              <a:lnSpc>
                <a:spcPct val="100000"/>
              </a:lnSpc>
              <a:spcBef>
                <a:spcPts val="180"/>
              </a:spcBef>
            </a:pPr>
            <a:r>
              <a:rPr dirty="0" sz="850" spc="130">
                <a:solidFill>
                  <a:srgbClr val="C791E9"/>
                </a:solidFill>
                <a:latin typeface="Arial"/>
                <a:cs typeface="Arial"/>
              </a:rPr>
              <a:t>else</a:t>
            </a:r>
            <a:r>
              <a:rPr dirty="0" sz="850" spc="130">
                <a:solidFill>
                  <a:srgbClr val="E8ECEC"/>
                </a:solidFill>
                <a:latin typeface="Arial"/>
                <a:cs typeface="Arial"/>
              </a:rPr>
              <a:t>:</a:t>
            </a:r>
            <a:endParaRPr sz="850">
              <a:latin typeface="Arial"/>
              <a:cs typeface="Arial"/>
            </a:endParaRPr>
          </a:p>
          <a:p>
            <a:pPr marL="649605">
              <a:lnSpc>
                <a:spcPct val="100000"/>
              </a:lnSpc>
              <a:spcBef>
                <a:spcPts val="180"/>
              </a:spcBef>
            </a:pPr>
            <a:r>
              <a:rPr dirty="0" sz="850" spc="170">
                <a:solidFill>
                  <a:srgbClr val="DECB6A"/>
                </a:solidFill>
                <a:latin typeface="Arial"/>
                <a:cs typeface="Arial"/>
              </a:rPr>
              <a:t>print</a:t>
            </a:r>
            <a:r>
              <a:rPr dirty="0" sz="850" spc="170">
                <a:solidFill>
                  <a:srgbClr val="E8ECEC"/>
                </a:solidFill>
                <a:latin typeface="Arial"/>
                <a:cs typeface="Arial"/>
              </a:rPr>
              <a:t>(</a:t>
            </a:r>
            <a:r>
              <a:rPr dirty="0" sz="850" spc="170">
                <a:solidFill>
                  <a:srgbClr val="C2E78C"/>
                </a:solidFill>
                <a:latin typeface="Arial"/>
                <a:cs typeface="Arial"/>
              </a:rPr>
              <a:t>"I've </a:t>
            </a:r>
            <a:r>
              <a:rPr dirty="0" sz="850" spc="20">
                <a:solidFill>
                  <a:srgbClr val="C2E78C"/>
                </a:solidFill>
                <a:latin typeface="Arial"/>
                <a:cs typeface="Arial"/>
              </a:rPr>
              <a:t>been  </a:t>
            </a:r>
            <a:r>
              <a:rPr dirty="0" sz="850" spc="135">
                <a:solidFill>
                  <a:srgbClr val="C2E78C"/>
                </a:solidFill>
                <a:latin typeface="Arial"/>
                <a:cs typeface="Arial"/>
              </a:rPr>
              <a:t>to </a:t>
            </a:r>
            <a:r>
              <a:rPr dirty="0" sz="850" spc="190">
                <a:solidFill>
                  <a:srgbClr val="C2E78C"/>
                </a:solidFill>
                <a:latin typeface="Arial"/>
                <a:cs typeface="Arial"/>
              </a:rPr>
              <a:t>" </a:t>
            </a:r>
            <a:r>
              <a:rPr dirty="0" sz="850" spc="-5">
                <a:solidFill>
                  <a:srgbClr val="E8ECEC"/>
                </a:solidFill>
                <a:latin typeface="Arial"/>
                <a:cs typeface="Arial"/>
              </a:rPr>
              <a:t>+  </a:t>
            </a:r>
            <a:r>
              <a:rPr dirty="0" sz="850" spc="170">
                <a:solidFill>
                  <a:srgbClr val="81B0FF"/>
                </a:solidFill>
                <a:latin typeface="Arial"/>
                <a:cs typeface="Arial"/>
              </a:rPr>
              <a:t>city </a:t>
            </a:r>
            <a:r>
              <a:rPr dirty="0" sz="850" spc="-5">
                <a:solidFill>
                  <a:srgbClr val="E8ECEC"/>
                </a:solidFill>
                <a:latin typeface="Arial"/>
                <a:cs typeface="Arial"/>
              </a:rPr>
              <a:t>+  </a:t>
            </a:r>
            <a:r>
              <a:rPr dirty="0" sz="850" spc="8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p:txBody>
      </p:sp>
      <p:sp>
        <p:nvSpPr>
          <p:cNvPr id="8" name="object 8"/>
          <p:cNvSpPr txBox="1"/>
          <p:nvPr/>
        </p:nvSpPr>
        <p:spPr>
          <a:xfrm>
            <a:off x="978183" y="6476661"/>
            <a:ext cx="5613400" cy="305943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40">
                <a:solidFill>
                  <a:srgbClr val="81B0FF"/>
                </a:solidFill>
                <a:latin typeface="Arial"/>
                <a:cs typeface="Arial"/>
              </a:rPr>
              <a:t>banned_users  </a:t>
            </a:r>
            <a:r>
              <a:rPr dirty="0" sz="850" spc="-5">
                <a:solidFill>
                  <a:srgbClr val="E8ECEC"/>
                </a:solidFill>
                <a:latin typeface="Arial"/>
                <a:cs typeface="Arial"/>
              </a:rPr>
              <a:t>=  </a:t>
            </a:r>
            <a:r>
              <a:rPr dirty="0" sz="850" spc="180">
                <a:solidFill>
                  <a:srgbClr val="E8ECEC"/>
                </a:solidFill>
                <a:latin typeface="Arial"/>
                <a:cs typeface="Arial"/>
              </a:rPr>
              <a:t>[</a:t>
            </a:r>
            <a:r>
              <a:rPr dirty="0" sz="850" spc="180">
                <a:solidFill>
                  <a:srgbClr val="C2E78C"/>
                </a:solidFill>
                <a:latin typeface="Arial"/>
                <a:cs typeface="Arial"/>
              </a:rPr>
              <a:t>'eve'</a:t>
            </a:r>
            <a:r>
              <a:rPr dirty="0" sz="850" spc="180">
                <a:solidFill>
                  <a:srgbClr val="E8ECEC"/>
                </a:solidFill>
                <a:latin typeface="Arial"/>
                <a:cs typeface="Arial"/>
              </a:rPr>
              <a:t>, </a:t>
            </a:r>
            <a:r>
              <a:rPr dirty="0" sz="850" spc="200">
                <a:solidFill>
                  <a:srgbClr val="C2E78C"/>
                </a:solidFill>
                <a:latin typeface="Arial"/>
                <a:cs typeface="Arial"/>
              </a:rPr>
              <a:t>'fred'</a:t>
            </a:r>
            <a:r>
              <a:rPr dirty="0" sz="850" spc="200">
                <a:solidFill>
                  <a:srgbClr val="E8ECEC"/>
                </a:solidFill>
                <a:latin typeface="Arial"/>
                <a:cs typeface="Arial"/>
              </a:rPr>
              <a:t>, </a:t>
            </a:r>
            <a:r>
              <a:rPr dirty="0" sz="850" spc="175">
                <a:solidFill>
                  <a:srgbClr val="C2E78C"/>
                </a:solidFill>
                <a:latin typeface="Arial"/>
                <a:cs typeface="Arial"/>
              </a:rPr>
              <a:t>'gary'</a:t>
            </a:r>
            <a:r>
              <a:rPr dirty="0" sz="850" spc="175">
                <a:solidFill>
                  <a:srgbClr val="E8ECEC"/>
                </a:solidFill>
                <a:latin typeface="Arial"/>
                <a:cs typeface="Arial"/>
              </a:rPr>
              <a:t>,</a:t>
            </a:r>
            <a:r>
              <a:rPr dirty="0" sz="850" spc="350">
                <a:solidFill>
                  <a:srgbClr val="E8ECEC"/>
                </a:solidFill>
                <a:latin typeface="Arial"/>
                <a:cs typeface="Arial"/>
              </a:rPr>
              <a:t> </a:t>
            </a:r>
            <a:r>
              <a:rPr dirty="0" sz="850" spc="160">
                <a:solidFill>
                  <a:srgbClr val="C2E78C"/>
                </a:solidFill>
                <a:latin typeface="Arial"/>
                <a:cs typeface="Arial"/>
              </a:rPr>
              <a:t>'helen'</a:t>
            </a:r>
            <a:r>
              <a:rPr dirty="0" sz="850" spc="16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2638425">
              <a:lnSpc>
                <a:spcPct val="117700"/>
              </a:lnSpc>
            </a:pPr>
            <a:r>
              <a:rPr dirty="0" sz="850" spc="50">
                <a:solidFill>
                  <a:srgbClr val="81B0FF"/>
                </a:solidFill>
                <a:latin typeface="Arial"/>
                <a:cs typeface="Arial"/>
              </a:rPr>
              <a:t>prompt </a:t>
            </a:r>
            <a:r>
              <a:rPr dirty="0" sz="850" spc="-5">
                <a:solidFill>
                  <a:srgbClr val="E8ECEC"/>
                </a:solidFill>
                <a:latin typeface="Arial"/>
                <a:cs typeface="Arial"/>
              </a:rPr>
              <a:t>= </a:t>
            </a:r>
            <a:r>
              <a:rPr dirty="0" sz="850" spc="70">
                <a:solidFill>
                  <a:srgbClr val="C2E78C"/>
                </a:solidFill>
                <a:latin typeface="Arial"/>
                <a:cs typeface="Arial"/>
              </a:rPr>
              <a:t>"\nAdd </a:t>
            </a:r>
            <a:r>
              <a:rPr dirty="0" sz="850" spc="20">
                <a:solidFill>
                  <a:srgbClr val="C2E78C"/>
                </a:solidFill>
                <a:latin typeface="Arial"/>
                <a:cs typeface="Arial"/>
              </a:rPr>
              <a:t>a </a:t>
            </a:r>
            <a:r>
              <a:rPr dirty="0" sz="850" spc="105">
                <a:solidFill>
                  <a:srgbClr val="C2E78C"/>
                </a:solidFill>
                <a:latin typeface="Arial"/>
                <a:cs typeface="Arial"/>
              </a:rPr>
              <a:t>player </a:t>
            </a:r>
            <a:r>
              <a:rPr dirty="0" sz="850" spc="135">
                <a:solidFill>
                  <a:srgbClr val="C2E78C"/>
                </a:solidFill>
                <a:latin typeface="Arial"/>
                <a:cs typeface="Arial"/>
              </a:rPr>
              <a:t>to </a:t>
            </a:r>
            <a:r>
              <a:rPr dirty="0" sz="850" spc="75">
                <a:solidFill>
                  <a:srgbClr val="C2E78C"/>
                </a:solidFill>
                <a:latin typeface="Arial"/>
                <a:cs typeface="Arial"/>
              </a:rPr>
              <a:t>your </a:t>
            </a:r>
            <a:r>
              <a:rPr dirty="0" sz="850" spc="85">
                <a:solidFill>
                  <a:srgbClr val="C2E78C"/>
                </a:solidFill>
                <a:latin typeface="Arial"/>
                <a:cs typeface="Arial"/>
              </a:rPr>
              <a:t>team."  </a:t>
            </a:r>
            <a:r>
              <a:rPr dirty="0" sz="850" spc="50">
                <a:solidFill>
                  <a:srgbClr val="81B0FF"/>
                </a:solidFill>
                <a:latin typeface="Arial"/>
                <a:cs typeface="Arial"/>
              </a:rPr>
              <a:t>prompt  </a:t>
            </a:r>
            <a:r>
              <a:rPr dirty="0" sz="850" spc="-5">
                <a:solidFill>
                  <a:srgbClr val="E8ECEC"/>
                </a:solidFill>
                <a:latin typeface="Arial"/>
                <a:cs typeface="Arial"/>
              </a:rPr>
              <a:t>+=  </a:t>
            </a:r>
            <a:r>
              <a:rPr dirty="0" sz="850" spc="110">
                <a:solidFill>
                  <a:srgbClr val="C2E78C"/>
                </a:solidFill>
                <a:latin typeface="Arial"/>
                <a:cs typeface="Arial"/>
              </a:rPr>
              <a:t>"\nEnter </a:t>
            </a:r>
            <a:r>
              <a:rPr dirty="0" sz="850" spc="210">
                <a:solidFill>
                  <a:srgbClr val="C2E78C"/>
                </a:solidFill>
                <a:latin typeface="Arial"/>
                <a:cs typeface="Arial"/>
              </a:rPr>
              <a:t>'quit' </a:t>
            </a:r>
            <a:r>
              <a:rPr dirty="0" sz="850" spc="-15">
                <a:solidFill>
                  <a:srgbClr val="C2E78C"/>
                </a:solidFill>
                <a:latin typeface="Arial"/>
                <a:cs typeface="Arial"/>
              </a:rPr>
              <a:t>when  </a:t>
            </a:r>
            <a:r>
              <a:rPr dirty="0" sz="850" spc="110">
                <a:solidFill>
                  <a:srgbClr val="C2E78C"/>
                </a:solidFill>
                <a:latin typeface="Arial"/>
                <a:cs typeface="Arial"/>
              </a:rPr>
              <a:t>you're </a:t>
            </a:r>
            <a:r>
              <a:rPr dirty="0" sz="850" spc="65">
                <a:solidFill>
                  <a:srgbClr val="C2E78C"/>
                </a:solidFill>
                <a:latin typeface="Arial"/>
                <a:cs typeface="Arial"/>
              </a:rPr>
              <a:t>done. </a:t>
            </a:r>
            <a:r>
              <a:rPr dirty="0" sz="850" spc="245">
                <a:solidFill>
                  <a:srgbClr val="C2E78C"/>
                </a:solidFill>
                <a:latin typeface="Arial"/>
                <a:cs typeface="Arial"/>
              </a:rPr>
              <a:t> </a:t>
            </a:r>
            <a:r>
              <a:rPr dirty="0" sz="850" spc="190">
                <a:solidFill>
                  <a:srgbClr val="C2E78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4704080">
              <a:lnSpc>
                <a:spcPct val="117700"/>
              </a:lnSpc>
            </a:pPr>
            <a:r>
              <a:rPr dirty="0" sz="850" spc="100">
                <a:solidFill>
                  <a:srgbClr val="81B0FF"/>
                </a:solidFill>
                <a:latin typeface="Arial"/>
                <a:cs typeface="Arial"/>
              </a:rPr>
              <a:t>players </a:t>
            </a:r>
            <a:r>
              <a:rPr dirty="0" sz="850" spc="-5">
                <a:solidFill>
                  <a:srgbClr val="E8ECEC"/>
                </a:solidFill>
                <a:latin typeface="Arial"/>
                <a:cs typeface="Arial"/>
              </a:rPr>
              <a:t>= </a:t>
            </a:r>
            <a:r>
              <a:rPr dirty="0" sz="850" spc="254">
                <a:solidFill>
                  <a:srgbClr val="E8ECEC"/>
                </a:solidFill>
                <a:latin typeface="Arial"/>
                <a:cs typeface="Arial"/>
              </a:rPr>
              <a:t>[]  </a:t>
            </a:r>
            <a:r>
              <a:rPr dirty="0" sz="850" spc="105">
                <a:solidFill>
                  <a:srgbClr val="C791E9"/>
                </a:solidFill>
                <a:latin typeface="Arial"/>
                <a:cs typeface="Arial"/>
              </a:rPr>
              <a:t>while</a:t>
            </a:r>
            <a:r>
              <a:rPr dirty="0" sz="850" spc="150">
                <a:solidFill>
                  <a:srgbClr val="C791E9"/>
                </a:solidFill>
                <a:latin typeface="Arial"/>
                <a:cs typeface="Arial"/>
              </a:rPr>
              <a:t> </a:t>
            </a:r>
            <a:r>
              <a:rPr dirty="0" sz="850" spc="95">
                <a:solidFill>
                  <a:srgbClr val="C791E9"/>
                </a:solidFill>
                <a:latin typeface="Arial"/>
                <a:cs typeface="Arial"/>
              </a:rPr>
              <a:t>True</a:t>
            </a:r>
            <a:r>
              <a:rPr dirty="0" sz="850" spc="95">
                <a:solidFill>
                  <a:srgbClr val="E8ECEC"/>
                </a:solidFill>
                <a:latin typeface="Arial"/>
                <a:cs typeface="Arial"/>
              </a:rPr>
              <a:t>:</a:t>
            </a:r>
            <a:endParaRPr sz="850">
              <a:latin typeface="Arial"/>
              <a:cs typeface="Arial"/>
            </a:endParaRPr>
          </a:p>
          <a:p>
            <a:pPr marL="399415" marR="3828415">
              <a:lnSpc>
                <a:spcPct val="117700"/>
              </a:lnSpc>
            </a:pPr>
            <a:r>
              <a:rPr dirty="0" sz="850" spc="105">
                <a:solidFill>
                  <a:srgbClr val="81B0FF"/>
                </a:solidFill>
                <a:latin typeface="Arial"/>
                <a:cs typeface="Arial"/>
              </a:rPr>
              <a:t>player </a:t>
            </a:r>
            <a:r>
              <a:rPr dirty="0" sz="850" spc="-5">
                <a:solidFill>
                  <a:srgbClr val="E8ECEC"/>
                </a:solidFill>
                <a:latin typeface="Arial"/>
                <a:cs typeface="Arial"/>
              </a:rPr>
              <a:t>= </a:t>
            </a:r>
            <a:r>
              <a:rPr dirty="0" sz="850" spc="100">
                <a:solidFill>
                  <a:srgbClr val="DECB6A"/>
                </a:solidFill>
                <a:latin typeface="Arial"/>
                <a:cs typeface="Arial"/>
              </a:rPr>
              <a:t>input</a:t>
            </a:r>
            <a:r>
              <a:rPr dirty="0" sz="850" spc="100">
                <a:solidFill>
                  <a:srgbClr val="E8ECEC"/>
                </a:solidFill>
                <a:latin typeface="Arial"/>
                <a:cs typeface="Arial"/>
              </a:rPr>
              <a:t>(</a:t>
            </a:r>
            <a:r>
              <a:rPr dirty="0" sz="850" spc="100">
                <a:solidFill>
                  <a:srgbClr val="81B0FF"/>
                </a:solidFill>
                <a:latin typeface="Arial"/>
                <a:cs typeface="Arial"/>
              </a:rPr>
              <a:t>prompt</a:t>
            </a:r>
            <a:r>
              <a:rPr dirty="0" sz="850" spc="100">
                <a:solidFill>
                  <a:srgbClr val="E8ECEC"/>
                </a:solidFill>
                <a:latin typeface="Arial"/>
                <a:cs typeface="Arial"/>
              </a:rPr>
              <a:t>)  </a:t>
            </a:r>
            <a:r>
              <a:rPr dirty="0" sz="850" spc="280">
                <a:solidFill>
                  <a:srgbClr val="C791E9"/>
                </a:solidFill>
                <a:latin typeface="Arial"/>
                <a:cs typeface="Arial"/>
              </a:rPr>
              <a:t>if </a:t>
            </a:r>
            <a:r>
              <a:rPr dirty="0" sz="850" spc="105">
                <a:solidFill>
                  <a:srgbClr val="81B0FF"/>
                </a:solidFill>
                <a:latin typeface="Arial"/>
                <a:cs typeface="Arial"/>
              </a:rPr>
              <a:t>player </a:t>
            </a:r>
            <a:r>
              <a:rPr dirty="0" sz="850" spc="-5">
                <a:solidFill>
                  <a:srgbClr val="E8ECEC"/>
                </a:solidFill>
                <a:latin typeface="Arial"/>
                <a:cs typeface="Arial"/>
              </a:rPr>
              <a:t>== </a:t>
            </a:r>
            <a:r>
              <a:rPr dirty="0" sz="850" spc="60">
                <a:solidFill>
                  <a:srgbClr val="E8ECEC"/>
                </a:solidFill>
                <a:latin typeface="Arial"/>
                <a:cs typeface="Arial"/>
              </a:rPr>
              <a:t> </a:t>
            </a:r>
            <a:r>
              <a:rPr dirty="0" sz="850" spc="215">
                <a:solidFill>
                  <a:srgbClr val="C2E78C"/>
                </a:solidFill>
                <a:latin typeface="Arial"/>
                <a:cs typeface="Arial"/>
              </a:rPr>
              <a:t>'quit'</a:t>
            </a:r>
            <a:r>
              <a:rPr dirty="0" sz="850" spc="215">
                <a:solidFill>
                  <a:srgbClr val="E8ECEC"/>
                </a:solidFill>
                <a:latin typeface="Arial"/>
                <a:cs typeface="Arial"/>
              </a:rPr>
              <a:t>:</a:t>
            </a:r>
            <a:endParaRPr sz="850">
              <a:latin typeface="Arial"/>
              <a:cs typeface="Arial"/>
            </a:endParaRPr>
          </a:p>
          <a:p>
            <a:pPr algn="ctr" marR="3991610">
              <a:lnSpc>
                <a:spcPct val="100000"/>
              </a:lnSpc>
              <a:spcBef>
                <a:spcPts val="180"/>
              </a:spcBef>
            </a:pPr>
            <a:r>
              <a:rPr dirty="0" sz="850" spc="65">
                <a:solidFill>
                  <a:srgbClr val="C791E9"/>
                </a:solidFill>
                <a:latin typeface="Arial"/>
                <a:cs typeface="Arial"/>
              </a:rPr>
              <a:t>break</a:t>
            </a:r>
            <a:endParaRPr sz="850">
              <a:latin typeface="Arial"/>
              <a:cs typeface="Arial"/>
            </a:endParaRPr>
          </a:p>
          <a:p>
            <a:pPr marL="649605" marR="3139440" indent="-250825">
              <a:lnSpc>
                <a:spcPct val="117700"/>
              </a:lnSpc>
            </a:pPr>
            <a:r>
              <a:rPr dirty="0" sz="850" spc="220">
                <a:solidFill>
                  <a:srgbClr val="C791E9"/>
                </a:solidFill>
                <a:latin typeface="Arial"/>
                <a:cs typeface="Arial"/>
              </a:rPr>
              <a:t>elif </a:t>
            </a:r>
            <a:r>
              <a:rPr dirty="0" sz="850" spc="105">
                <a:solidFill>
                  <a:srgbClr val="81B0FF"/>
                </a:solidFill>
                <a:latin typeface="Arial"/>
                <a:cs typeface="Arial"/>
              </a:rPr>
              <a:t>player </a:t>
            </a:r>
            <a:r>
              <a:rPr dirty="0" sz="850" spc="160">
                <a:solidFill>
                  <a:srgbClr val="C791E9"/>
                </a:solidFill>
                <a:latin typeface="Arial"/>
                <a:cs typeface="Arial"/>
              </a:rPr>
              <a:t>in </a:t>
            </a:r>
            <a:r>
              <a:rPr dirty="0" sz="850" spc="60">
                <a:solidFill>
                  <a:srgbClr val="81B0FF"/>
                </a:solidFill>
                <a:latin typeface="Arial"/>
                <a:cs typeface="Arial"/>
              </a:rPr>
              <a:t>banned_users</a:t>
            </a:r>
            <a:r>
              <a:rPr dirty="0" sz="850" spc="60">
                <a:solidFill>
                  <a:srgbClr val="E8ECEC"/>
                </a:solidFill>
                <a:latin typeface="Arial"/>
                <a:cs typeface="Arial"/>
              </a:rPr>
              <a:t>:  </a:t>
            </a:r>
            <a:r>
              <a:rPr dirty="0" sz="850" spc="135">
                <a:solidFill>
                  <a:srgbClr val="DECB6A"/>
                </a:solidFill>
                <a:latin typeface="Arial"/>
                <a:cs typeface="Arial"/>
              </a:rPr>
              <a:t>print</a:t>
            </a:r>
            <a:r>
              <a:rPr dirty="0" sz="850" spc="135">
                <a:solidFill>
                  <a:srgbClr val="E8ECEC"/>
                </a:solidFill>
                <a:latin typeface="Arial"/>
                <a:cs typeface="Arial"/>
              </a:rPr>
              <a:t>(</a:t>
            </a:r>
            <a:r>
              <a:rPr dirty="0" sz="850" spc="135">
                <a:solidFill>
                  <a:srgbClr val="81B0FF"/>
                </a:solidFill>
                <a:latin typeface="Arial"/>
                <a:cs typeface="Arial"/>
              </a:rPr>
              <a:t>player </a:t>
            </a:r>
            <a:r>
              <a:rPr dirty="0" sz="850" spc="-5">
                <a:solidFill>
                  <a:srgbClr val="E8ECEC"/>
                </a:solidFill>
                <a:latin typeface="Arial"/>
                <a:cs typeface="Arial"/>
              </a:rPr>
              <a:t>+ </a:t>
            </a:r>
            <a:r>
              <a:rPr dirty="0" sz="850" spc="190">
                <a:solidFill>
                  <a:srgbClr val="C2E78C"/>
                </a:solidFill>
                <a:latin typeface="Arial"/>
                <a:cs typeface="Arial"/>
              </a:rPr>
              <a:t>" </a:t>
            </a:r>
            <a:r>
              <a:rPr dirty="0" sz="850" spc="185">
                <a:solidFill>
                  <a:srgbClr val="C2E78C"/>
                </a:solidFill>
                <a:latin typeface="Arial"/>
                <a:cs typeface="Arial"/>
              </a:rPr>
              <a:t>is </a:t>
            </a:r>
            <a:r>
              <a:rPr dirty="0" sz="850" spc="85">
                <a:solidFill>
                  <a:srgbClr val="C2E78C"/>
                </a:solidFill>
                <a:latin typeface="Arial"/>
                <a:cs typeface="Arial"/>
              </a:rPr>
              <a:t>banned!"</a:t>
            </a:r>
            <a:r>
              <a:rPr dirty="0" sz="850" spc="85">
                <a:solidFill>
                  <a:srgbClr val="E8ECEC"/>
                </a:solidFill>
                <a:latin typeface="Arial"/>
                <a:cs typeface="Arial"/>
              </a:rPr>
              <a:t>)  </a:t>
            </a:r>
            <a:r>
              <a:rPr dirty="0" sz="850" spc="90">
                <a:solidFill>
                  <a:srgbClr val="C791E9"/>
                </a:solidFill>
                <a:latin typeface="Arial"/>
                <a:cs typeface="Arial"/>
              </a:rPr>
              <a:t>continue</a:t>
            </a:r>
            <a:endParaRPr sz="850">
              <a:latin typeface="Arial"/>
              <a:cs typeface="Arial"/>
            </a:endParaRPr>
          </a:p>
          <a:p>
            <a:pPr marL="399415">
              <a:lnSpc>
                <a:spcPct val="100000"/>
              </a:lnSpc>
              <a:spcBef>
                <a:spcPts val="180"/>
              </a:spcBef>
            </a:pPr>
            <a:r>
              <a:rPr dirty="0" sz="850" spc="130">
                <a:solidFill>
                  <a:srgbClr val="C791E9"/>
                </a:solidFill>
                <a:latin typeface="Arial"/>
                <a:cs typeface="Arial"/>
              </a:rPr>
              <a:t>else</a:t>
            </a:r>
            <a:r>
              <a:rPr dirty="0" sz="850" spc="130">
                <a:solidFill>
                  <a:srgbClr val="E8ECEC"/>
                </a:solidFill>
                <a:latin typeface="Arial"/>
                <a:cs typeface="Arial"/>
              </a:rPr>
              <a:t>:</a:t>
            </a:r>
            <a:endParaRPr sz="850">
              <a:latin typeface="Arial"/>
              <a:cs typeface="Arial"/>
            </a:endParaRPr>
          </a:p>
          <a:p>
            <a:pPr marL="649605">
              <a:lnSpc>
                <a:spcPct val="100000"/>
              </a:lnSpc>
              <a:spcBef>
                <a:spcPts val="175"/>
              </a:spcBef>
            </a:pPr>
            <a:r>
              <a:rPr dirty="0" sz="850" spc="95">
                <a:solidFill>
                  <a:srgbClr val="81B0FF"/>
                </a:solidFill>
                <a:latin typeface="Arial"/>
                <a:cs typeface="Arial"/>
              </a:rPr>
              <a:t>players</a:t>
            </a:r>
            <a:r>
              <a:rPr dirty="0" sz="850" spc="95">
                <a:solidFill>
                  <a:srgbClr val="E8ECEC"/>
                </a:solidFill>
                <a:latin typeface="Arial"/>
                <a:cs typeface="Arial"/>
              </a:rPr>
              <a:t>.</a:t>
            </a:r>
            <a:r>
              <a:rPr dirty="0" sz="850" spc="95">
                <a:solidFill>
                  <a:srgbClr val="80CBAE"/>
                </a:solidFill>
                <a:latin typeface="Arial"/>
                <a:cs typeface="Arial"/>
              </a:rPr>
              <a:t>append</a:t>
            </a:r>
            <a:r>
              <a:rPr dirty="0" sz="850" spc="95">
                <a:solidFill>
                  <a:srgbClr val="E8ECEC"/>
                </a:solidFill>
                <a:latin typeface="Arial"/>
                <a:cs typeface="Arial"/>
              </a:rPr>
              <a:t>(</a:t>
            </a:r>
            <a:r>
              <a:rPr dirty="0" sz="850" spc="95">
                <a:solidFill>
                  <a:srgbClr val="81B0FF"/>
                </a:solidFill>
                <a:latin typeface="Arial"/>
                <a:cs typeface="Arial"/>
              </a:rPr>
              <a:t>player</a:t>
            </a:r>
            <a:r>
              <a:rPr dirty="0" sz="850" spc="95">
                <a:solidFill>
                  <a:srgbClr val="E8ECEC"/>
                </a:solidFill>
                <a:latin typeface="Arial"/>
                <a:cs typeface="Arial"/>
              </a:rPr>
              <a:t>)</a:t>
            </a:r>
            <a:endParaRPr sz="850">
              <a:latin typeface="Arial"/>
              <a:cs typeface="Arial"/>
            </a:endParaRPr>
          </a:p>
          <a:p>
            <a:pPr>
              <a:lnSpc>
                <a:spcPct val="100000"/>
              </a:lnSpc>
              <a:spcBef>
                <a:spcPts val="45"/>
              </a:spcBef>
            </a:pPr>
            <a:endParaRPr sz="1000">
              <a:latin typeface="Times New Roman"/>
              <a:cs typeface="Times New Roman"/>
            </a:endParaRPr>
          </a:p>
          <a:p>
            <a:pPr algn="ctr" marL="149225" marR="4078604" indent="-62230">
              <a:lnSpc>
                <a:spcPct val="117700"/>
              </a:lnSpc>
            </a:pPr>
            <a:r>
              <a:rPr dirty="0" sz="850" spc="125">
                <a:solidFill>
                  <a:srgbClr val="DECB6A"/>
                </a:solidFill>
                <a:latin typeface="Arial"/>
                <a:cs typeface="Arial"/>
              </a:rPr>
              <a:t>print</a:t>
            </a:r>
            <a:r>
              <a:rPr dirty="0" sz="850" spc="125">
                <a:solidFill>
                  <a:srgbClr val="E8ECEC"/>
                </a:solidFill>
                <a:latin typeface="Arial"/>
                <a:cs typeface="Arial"/>
              </a:rPr>
              <a:t>(</a:t>
            </a:r>
            <a:r>
              <a:rPr dirty="0" sz="850" spc="125">
                <a:solidFill>
                  <a:srgbClr val="C2E78C"/>
                </a:solidFill>
                <a:latin typeface="Arial"/>
                <a:cs typeface="Arial"/>
              </a:rPr>
              <a:t>"\nYour </a:t>
            </a:r>
            <a:r>
              <a:rPr dirty="0" sz="850" spc="105">
                <a:solidFill>
                  <a:srgbClr val="C2E78C"/>
                </a:solidFill>
                <a:latin typeface="Arial"/>
                <a:cs typeface="Arial"/>
              </a:rPr>
              <a:t>team:"</a:t>
            </a:r>
            <a:r>
              <a:rPr dirty="0" sz="850" spc="105">
                <a:solidFill>
                  <a:srgbClr val="E8ECEC"/>
                </a:solidFill>
                <a:latin typeface="Arial"/>
                <a:cs typeface="Arial"/>
              </a:rPr>
              <a:t>)  </a:t>
            </a:r>
            <a:r>
              <a:rPr dirty="0" sz="850" spc="160">
                <a:solidFill>
                  <a:srgbClr val="C791E9"/>
                </a:solidFill>
                <a:latin typeface="Arial"/>
                <a:cs typeface="Arial"/>
              </a:rPr>
              <a:t>for </a:t>
            </a:r>
            <a:r>
              <a:rPr dirty="0" sz="850" spc="105">
                <a:solidFill>
                  <a:srgbClr val="81B0FF"/>
                </a:solidFill>
                <a:latin typeface="Arial"/>
                <a:cs typeface="Arial"/>
              </a:rPr>
              <a:t>player </a:t>
            </a:r>
            <a:r>
              <a:rPr dirty="0" sz="850" spc="160">
                <a:solidFill>
                  <a:srgbClr val="C791E9"/>
                </a:solidFill>
                <a:latin typeface="Arial"/>
                <a:cs typeface="Arial"/>
              </a:rPr>
              <a:t>in </a:t>
            </a:r>
            <a:r>
              <a:rPr dirty="0" sz="850" spc="120">
                <a:solidFill>
                  <a:srgbClr val="81B0FF"/>
                </a:solidFill>
                <a:latin typeface="Arial"/>
                <a:cs typeface="Arial"/>
              </a:rPr>
              <a:t>players</a:t>
            </a:r>
            <a:r>
              <a:rPr dirty="0" sz="850" spc="120">
                <a:solidFill>
                  <a:srgbClr val="E8ECEC"/>
                </a:solidFill>
                <a:latin typeface="Arial"/>
                <a:cs typeface="Arial"/>
              </a:rPr>
              <a:t>:  </a:t>
            </a:r>
            <a:r>
              <a:rPr dirty="0" sz="850" spc="140">
                <a:solidFill>
                  <a:srgbClr val="DECB6A"/>
                </a:solidFill>
                <a:latin typeface="Arial"/>
                <a:cs typeface="Arial"/>
              </a:rPr>
              <a:t>print</a:t>
            </a:r>
            <a:r>
              <a:rPr dirty="0" sz="850" spc="140">
                <a:solidFill>
                  <a:srgbClr val="E8ECEC"/>
                </a:solidFill>
                <a:latin typeface="Arial"/>
                <a:cs typeface="Arial"/>
              </a:rPr>
              <a:t>(</a:t>
            </a:r>
            <a:r>
              <a:rPr dirty="0" sz="850" spc="140">
                <a:solidFill>
                  <a:srgbClr val="81B0FF"/>
                </a:solidFill>
                <a:latin typeface="Arial"/>
                <a:cs typeface="Arial"/>
              </a:rPr>
              <a:t>player</a:t>
            </a:r>
            <a:r>
              <a:rPr dirty="0" sz="850" spc="140">
                <a:solidFill>
                  <a:srgbClr val="E8ECEC"/>
                </a:solidFill>
                <a:latin typeface="Arial"/>
                <a:cs typeface="Arial"/>
              </a:rPr>
              <a:t>)</a:t>
            </a:r>
            <a:endParaRPr sz="85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368297"/>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3" name="object 3"/>
          <p:cNvSpPr/>
          <p:nvPr/>
        </p:nvSpPr>
        <p:spPr>
          <a:xfrm>
            <a:off x="1002006" y="2264653"/>
            <a:ext cx="0" cy="343535"/>
          </a:xfrm>
          <a:custGeom>
            <a:avLst/>
            <a:gdLst/>
            <a:ahLst/>
            <a:cxnLst/>
            <a:rect l="l" t="t" r="r" b="b"/>
            <a:pathLst>
              <a:path w="0" h="343535">
                <a:moveTo>
                  <a:pt x="0" y="0"/>
                </a:moveTo>
                <a:lnTo>
                  <a:pt x="0" y="343059"/>
                </a:lnTo>
              </a:path>
            </a:pathLst>
          </a:custGeom>
          <a:ln w="47647">
            <a:solidFill>
              <a:srgbClr val="DDDDDD"/>
            </a:solidFill>
          </a:ln>
        </p:spPr>
        <p:txBody>
          <a:bodyPr wrap="square" lIns="0" tIns="0" rIns="0" bIns="0" rtlCol="0"/>
          <a:lstStyle/>
          <a:p/>
        </p:txBody>
      </p:sp>
      <p:sp>
        <p:nvSpPr>
          <p:cNvPr id="4" name="object 4"/>
          <p:cNvSpPr/>
          <p:nvPr/>
        </p:nvSpPr>
        <p:spPr>
          <a:xfrm>
            <a:off x="1002006" y="6371836"/>
            <a:ext cx="0" cy="514984"/>
          </a:xfrm>
          <a:custGeom>
            <a:avLst/>
            <a:gdLst/>
            <a:ahLst/>
            <a:cxnLst/>
            <a:rect l="l" t="t" r="r" b="b"/>
            <a:pathLst>
              <a:path w="0" h="514984">
                <a:moveTo>
                  <a:pt x="0" y="0"/>
                </a:moveTo>
                <a:lnTo>
                  <a:pt x="0" y="514589"/>
                </a:lnTo>
              </a:path>
            </a:pathLst>
          </a:custGeom>
          <a:ln w="47647">
            <a:solidFill>
              <a:srgbClr val="DDDDDD"/>
            </a:solidFill>
          </a:ln>
        </p:spPr>
        <p:txBody>
          <a:bodyPr wrap="square" lIns="0" tIns="0" rIns="0" bIns="0" rtlCol="0"/>
          <a:lstStyle/>
          <a:p/>
        </p:txBody>
      </p:sp>
      <p:sp>
        <p:nvSpPr>
          <p:cNvPr id="5" name="object 5"/>
          <p:cNvSpPr/>
          <p:nvPr/>
        </p:nvSpPr>
        <p:spPr>
          <a:xfrm>
            <a:off x="1002006" y="8735135"/>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6" name="object 6"/>
          <p:cNvSpPr txBox="1"/>
          <p:nvPr/>
        </p:nvSpPr>
        <p:spPr>
          <a:xfrm>
            <a:off x="965483" y="344742"/>
            <a:ext cx="5605145" cy="746125"/>
          </a:xfrm>
          <a:prstGeom prst="rect">
            <a:avLst/>
          </a:prstGeom>
        </p:spPr>
        <p:txBody>
          <a:bodyPr wrap="square" lIns="0" tIns="0" rIns="0" bIns="0" rtlCol="0" vert="horz">
            <a:spAutoFit/>
          </a:bodyPr>
          <a:lstStyle/>
          <a:p>
            <a:pPr marL="121920" marR="5080">
              <a:lnSpc>
                <a:spcPct val="118500"/>
              </a:lnSpc>
            </a:pPr>
            <a:r>
              <a:rPr dirty="0" sz="950" spc="45">
                <a:solidFill>
                  <a:srgbClr val="545454"/>
                </a:solidFill>
                <a:latin typeface="宋体"/>
                <a:cs typeface="宋体"/>
              </a:rPr>
              <a:t>while</a:t>
            </a:r>
            <a:r>
              <a:rPr dirty="0" sz="950" spc="35">
                <a:solidFill>
                  <a:srgbClr val="545454"/>
                </a:solidFill>
                <a:latin typeface="宋体"/>
                <a:cs typeface="宋体"/>
              </a:rPr>
              <a:t> </a:t>
            </a:r>
            <a:r>
              <a:rPr dirty="0" sz="950" spc="25">
                <a:solidFill>
                  <a:srgbClr val="545454"/>
                </a:solidFill>
                <a:latin typeface="宋体"/>
                <a:cs typeface="宋体"/>
              </a:rPr>
              <a:t>循环后的条件若为</a:t>
            </a:r>
            <a:r>
              <a:rPr dirty="0" sz="950" spc="35">
                <a:solidFill>
                  <a:srgbClr val="545454"/>
                </a:solidFill>
                <a:latin typeface="宋体"/>
                <a:cs typeface="宋体"/>
              </a:rPr>
              <a:t> </a:t>
            </a:r>
            <a:r>
              <a:rPr dirty="0" sz="950" spc="40">
                <a:solidFill>
                  <a:srgbClr val="545454"/>
                </a:solidFill>
                <a:latin typeface="宋体"/>
                <a:cs typeface="宋体"/>
              </a:rPr>
              <a:t>Ture，</a:t>
            </a:r>
            <a:r>
              <a:rPr dirty="0" sz="950" spc="25">
                <a:solidFill>
                  <a:srgbClr val="545454"/>
                </a:solidFill>
                <a:latin typeface="宋体"/>
                <a:cs typeface="宋体"/>
              </a:rPr>
              <a:t>程序会一直循环执行不会停止，直到条件为</a:t>
            </a:r>
            <a:r>
              <a:rPr dirty="0" sz="950" spc="35">
                <a:solidFill>
                  <a:srgbClr val="545454"/>
                </a:solidFill>
                <a:latin typeface="宋体"/>
                <a:cs typeface="宋体"/>
              </a:rPr>
              <a:t> </a:t>
            </a:r>
            <a:r>
              <a:rPr dirty="0" sz="950" spc="40">
                <a:solidFill>
                  <a:srgbClr val="545454"/>
                </a:solidFill>
                <a:latin typeface="宋体"/>
                <a:cs typeface="宋体"/>
              </a:rPr>
              <a:t>False，</a:t>
            </a:r>
            <a:r>
              <a:rPr dirty="0" sz="950" spc="25">
                <a:solidFill>
                  <a:srgbClr val="545454"/>
                </a:solidFill>
                <a:latin typeface="宋体"/>
                <a:cs typeface="宋体"/>
              </a:rPr>
              <a:t>循环才会停止 </a:t>
            </a:r>
            <a:r>
              <a:rPr dirty="0" sz="950" spc="25">
                <a:solidFill>
                  <a:srgbClr val="545454"/>
                </a:solidFill>
                <a:latin typeface="宋体"/>
                <a:cs typeface="宋体"/>
              </a:rPr>
              <a:t>运行。</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⼀个⽆</a:t>
            </a:r>
            <a:r>
              <a:rPr dirty="0" sz="950" spc="25">
                <a:solidFill>
                  <a:srgbClr val="545454"/>
                </a:solidFill>
                <a:latin typeface="宋体"/>
                <a:cs typeface="宋体"/>
              </a:rPr>
              <a:t>限</a:t>
            </a:r>
            <a:r>
              <a:rPr dirty="0" sz="950" spc="25">
                <a:solidFill>
                  <a:srgbClr val="545454"/>
                </a:solidFill>
                <a:latin typeface="Microsoft JhengHei"/>
                <a:cs typeface="Microsoft JhengHei"/>
              </a:rPr>
              <a:t>的</a:t>
            </a:r>
            <a:r>
              <a:rPr dirty="0" sz="950" spc="25">
                <a:solidFill>
                  <a:srgbClr val="545454"/>
                </a:solidFill>
                <a:latin typeface="宋体"/>
                <a:cs typeface="宋体"/>
              </a:rPr>
              <a:t>循环</a:t>
            </a:r>
            <a:endParaRPr sz="950">
              <a:latin typeface="宋体"/>
              <a:cs typeface="宋体"/>
            </a:endParaRPr>
          </a:p>
        </p:txBody>
      </p:sp>
      <p:sp>
        <p:nvSpPr>
          <p:cNvPr id="7" name="object 7"/>
          <p:cNvSpPr txBox="1"/>
          <p:nvPr/>
        </p:nvSpPr>
        <p:spPr>
          <a:xfrm>
            <a:off x="965483" y="1928011"/>
            <a:ext cx="5595620" cy="105918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删</a:t>
            </a:r>
            <a:r>
              <a:rPr dirty="0" sz="1150" spc="20">
                <a:latin typeface="宋体"/>
                <a:cs typeface="宋体"/>
              </a:rPr>
              <a:t>除</a:t>
            </a:r>
            <a:r>
              <a:rPr dirty="0" sz="1150" spc="20">
                <a:latin typeface="Microsoft JhengHei"/>
                <a:cs typeface="Microsoft JhengHei"/>
              </a:rPr>
              <a:t>列</a:t>
            </a:r>
            <a:r>
              <a:rPr dirty="0" sz="1150" spc="20">
                <a:latin typeface="宋体"/>
                <a:cs typeface="宋体"/>
              </a:rPr>
              <a:t>表</a:t>
            </a:r>
            <a:r>
              <a:rPr dirty="0" sz="1150" spc="20">
                <a:latin typeface="Microsoft JhengHei"/>
                <a:cs typeface="Microsoft JhengHei"/>
              </a:rPr>
              <a:t>中</a:t>
            </a:r>
            <a:r>
              <a:rPr dirty="0" sz="1150" spc="20">
                <a:latin typeface="宋体"/>
                <a:cs typeface="宋体"/>
              </a:rPr>
              <a:t>某</a:t>
            </a:r>
            <a:r>
              <a:rPr dirty="0" sz="1150" spc="20">
                <a:latin typeface="Microsoft JhengHei"/>
                <a:cs typeface="Microsoft JhengHei"/>
              </a:rPr>
              <a:t>个</a:t>
            </a:r>
            <a:r>
              <a:rPr dirty="0" sz="1150" spc="20">
                <a:latin typeface="宋体"/>
                <a:cs typeface="宋体"/>
              </a:rPr>
              <a:t>值</a:t>
            </a:r>
            <a:r>
              <a:rPr dirty="0" sz="1150" spc="20">
                <a:latin typeface="Microsoft JhengHei"/>
                <a:cs typeface="Microsoft JhengHei"/>
              </a:rPr>
              <a:t>的所</a:t>
            </a:r>
            <a:r>
              <a:rPr dirty="0" sz="1150" spc="20">
                <a:latin typeface="宋体"/>
                <a:cs typeface="宋体"/>
              </a:rPr>
              <a:t>有实例</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45">
                <a:solidFill>
                  <a:srgbClr val="545454"/>
                </a:solidFill>
                <a:latin typeface="宋体"/>
                <a:cs typeface="宋体"/>
              </a:rPr>
              <a:t>remove()</a:t>
            </a:r>
            <a:r>
              <a:rPr dirty="0" sz="950" spc="25">
                <a:solidFill>
                  <a:srgbClr val="545454"/>
                </a:solidFill>
                <a:latin typeface="宋体"/>
                <a:cs typeface="宋体"/>
              </a:rPr>
              <a:t>方法从列表中删除特定值，但它只会删除这个值的第一个实例，所以可以用</a:t>
            </a:r>
            <a:r>
              <a:rPr dirty="0" sz="950" spc="20">
                <a:solidFill>
                  <a:srgbClr val="545454"/>
                </a:solidFill>
                <a:latin typeface="宋体"/>
                <a:cs typeface="宋体"/>
              </a:rPr>
              <a:t> </a:t>
            </a:r>
            <a:r>
              <a:rPr dirty="0" sz="950" spc="45">
                <a:solidFill>
                  <a:srgbClr val="545454"/>
                </a:solidFill>
                <a:latin typeface="宋体"/>
                <a:cs typeface="宋体"/>
              </a:rPr>
              <a:t>while</a:t>
            </a:r>
            <a:r>
              <a:rPr dirty="0" sz="950" spc="20">
                <a:solidFill>
                  <a:srgbClr val="545454"/>
                </a:solidFill>
                <a:latin typeface="宋体"/>
                <a:cs typeface="宋体"/>
              </a:rPr>
              <a:t> </a:t>
            </a:r>
            <a:r>
              <a:rPr dirty="0" sz="950" spc="25">
                <a:solidFill>
                  <a:srgbClr val="545454"/>
                </a:solidFill>
                <a:latin typeface="宋体"/>
                <a:cs typeface="宋体"/>
              </a:rPr>
              <a:t>循环来 </a:t>
            </a:r>
            <a:r>
              <a:rPr dirty="0" sz="950" spc="25">
                <a:solidFill>
                  <a:srgbClr val="545454"/>
                </a:solidFill>
                <a:latin typeface="宋体"/>
                <a:cs typeface="宋体"/>
              </a:rPr>
              <a:t>删除该值的所有实例。</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pPr>
            <a:r>
              <a:rPr dirty="0" sz="950" spc="25">
                <a:solidFill>
                  <a:srgbClr val="545454"/>
                </a:solidFill>
                <a:latin typeface="Microsoft JhengHei"/>
                <a:cs typeface="Microsoft JhengHei"/>
              </a:rPr>
              <a:t>删</a:t>
            </a:r>
            <a:r>
              <a:rPr dirty="0" sz="950" spc="240">
                <a:solidFill>
                  <a:srgbClr val="545454"/>
                </a:solidFill>
                <a:latin typeface="宋体"/>
                <a:cs typeface="宋体"/>
              </a:rPr>
              <a:t>除</a:t>
            </a:r>
            <a:r>
              <a:rPr dirty="0" sz="1100" spc="-85">
                <a:solidFill>
                  <a:srgbClr val="545454"/>
                </a:solidFill>
                <a:latin typeface="Lucida Sans"/>
                <a:cs typeface="Lucida Sans"/>
              </a:rPr>
              <a:t>pets</a:t>
            </a:r>
            <a:r>
              <a:rPr dirty="0" sz="1100" spc="-215">
                <a:solidFill>
                  <a:srgbClr val="545454"/>
                </a:solidFill>
                <a:latin typeface="Lucida Sans"/>
                <a:cs typeface="Lucida Sans"/>
              </a:rPr>
              <a:t> </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中的所</a:t>
            </a:r>
            <a:r>
              <a:rPr dirty="0" sz="950" spc="240">
                <a:solidFill>
                  <a:srgbClr val="545454"/>
                </a:solidFill>
                <a:latin typeface="宋体"/>
                <a:cs typeface="宋体"/>
              </a:rPr>
              <a:t>有</a:t>
            </a:r>
            <a:r>
              <a:rPr dirty="0" sz="1100" spc="-70">
                <a:solidFill>
                  <a:srgbClr val="545454"/>
                </a:solidFill>
                <a:latin typeface="Lucida Sans"/>
                <a:cs typeface="Lucida Sans"/>
              </a:rPr>
              <a:t>cat</a:t>
            </a:r>
            <a:endParaRPr sz="1100">
              <a:latin typeface="Lucida Sans"/>
              <a:cs typeface="Lucida Sans"/>
            </a:endParaRPr>
          </a:p>
        </p:txBody>
      </p:sp>
      <p:sp>
        <p:nvSpPr>
          <p:cNvPr id="8" name="object 8"/>
          <p:cNvSpPr txBox="1"/>
          <p:nvPr/>
        </p:nvSpPr>
        <p:spPr>
          <a:xfrm>
            <a:off x="965483" y="4580398"/>
            <a:ext cx="5600700" cy="2685415"/>
          </a:xfrm>
          <a:prstGeom prst="rect">
            <a:avLst/>
          </a:prstGeom>
        </p:spPr>
        <p:txBody>
          <a:bodyPr wrap="square" lIns="0" tIns="0" rIns="0" bIns="0" rtlCol="0" vert="horz">
            <a:spAutoFit/>
          </a:bodyPr>
          <a:lstStyle/>
          <a:p>
            <a:pPr marL="12700">
              <a:lnSpc>
                <a:spcPct val="100000"/>
              </a:lnSpc>
            </a:pPr>
            <a:r>
              <a:rPr dirty="0" sz="1450" spc="10">
                <a:latin typeface="Microsoft JhengHei"/>
                <a:cs typeface="Microsoft JhengHei"/>
              </a:rPr>
              <a:t>函</a:t>
            </a:r>
            <a:r>
              <a:rPr dirty="0" sz="1450" spc="10">
                <a:latin typeface="宋体"/>
                <a:cs typeface="宋体"/>
              </a:rPr>
              <a:t>数</a:t>
            </a:r>
            <a:r>
              <a:rPr dirty="0" sz="1650" spc="-110">
                <a:latin typeface="Lucida Sans"/>
                <a:cs typeface="Lucida Sans"/>
              </a:rPr>
              <a:t>F</a:t>
            </a:r>
            <a:r>
              <a:rPr dirty="0" sz="1650" spc="-140">
                <a:latin typeface="Lucida Sans"/>
                <a:cs typeface="Lucida Sans"/>
              </a:rPr>
              <a:t>u</a:t>
            </a:r>
            <a:r>
              <a:rPr dirty="0" sz="1650" spc="-130">
                <a:latin typeface="Lucida Sans"/>
                <a:cs typeface="Lucida Sans"/>
              </a:rPr>
              <a:t>n</a:t>
            </a:r>
            <a:r>
              <a:rPr dirty="0" sz="1650" spc="-125">
                <a:latin typeface="Lucida Sans"/>
                <a:cs typeface="Lucida Sans"/>
              </a:rPr>
              <a:t>c</a:t>
            </a:r>
            <a:r>
              <a:rPr dirty="0" sz="1650" spc="-70">
                <a:latin typeface="Lucida Sans"/>
                <a:cs typeface="Lucida Sans"/>
              </a:rPr>
              <a:t>t</a:t>
            </a:r>
            <a:r>
              <a:rPr dirty="0" sz="1650" spc="-75">
                <a:latin typeface="Lucida Sans"/>
                <a:cs typeface="Lucida Sans"/>
              </a:rPr>
              <a:t>i</a:t>
            </a:r>
            <a:r>
              <a:rPr dirty="0" sz="1650" spc="-130">
                <a:latin typeface="Lucida Sans"/>
                <a:cs typeface="Lucida Sans"/>
              </a:rPr>
              <a:t>o</a:t>
            </a:r>
            <a:r>
              <a:rPr dirty="0" sz="1650" spc="-130">
                <a:latin typeface="Lucida Sans"/>
                <a:cs typeface="Lucida Sans"/>
              </a:rPr>
              <a:t>n</a:t>
            </a:r>
            <a:r>
              <a:rPr dirty="0" sz="1650" spc="-160">
                <a:latin typeface="Lucida Sans"/>
                <a:cs typeface="Lucida Sans"/>
              </a:rPr>
              <a:t>s</a:t>
            </a:r>
            <a:endParaRPr sz="1650">
              <a:latin typeface="Lucida Sans"/>
              <a:cs typeface="Lucida Sans"/>
            </a:endParaRPr>
          </a:p>
          <a:p>
            <a:pPr>
              <a:lnSpc>
                <a:spcPct val="100000"/>
              </a:lnSpc>
              <a:spcBef>
                <a:spcPts val="25"/>
              </a:spcBef>
            </a:pPr>
            <a:endParaRPr sz="1300">
              <a:latin typeface="Times New Roman"/>
              <a:cs typeface="Times New Roman"/>
            </a:endParaRPr>
          </a:p>
          <a:p>
            <a:pPr marL="12700">
              <a:lnSpc>
                <a:spcPct val="100000"/>
              </a:lnSpc>
            </a:pPr>
            <a:r>
              <a:rPr dirty="0" sz="1150" spc="20">
                <a:latin typeface="Microsoft JhengHei"/>
                <a:cs typeface="Microsoft JhengHei"/>
              </a:rPr>
              <a:t>什么</a:t>
            </a:r>
            <a:r>
              <a:rPr dirty="0" sz="1150" spc="20">
                <a:latin typeface="宋体"/>
                <a:cs typeface="宋体"/>
              </a:rPr>
              <a:t>是</a:t>
            </a:r>
            <a:r>
              <a:rPr dirty="0" sz="1150" spc="20">
                <a:latin typeface="Microsoft JhengHei"/>
                <a:cs typeface="Microsoft JhengHei"/>
              </a:rPr>
              <a:t>函</a:t>
            </a:r>
            <a:r>
              <a:rPr dirty="0" sz="1150" spc="20">
                <a:latin typeface="宋体"/>
                <a:cs typeface="宋体"/>
              </a:rPr>
              <a:t>数？</a:t>
            </a:r>
            <a:endParaRPr sz="1150">
              <a:latin typeface="宋体"/>
              <a:cs typeface="宋体"/>
            </a:endParaRPr>
          </a:p>
          <a:p>
            <a:pPr>
              <a:lnSpc>
                <a:spcPct val="100000"/>
              </a:lnSpc>
              <a:spcBef>
                <a:spcPts val="45"/>
              </a:spcBef>
            </a:pPr>
            <a:endParaRPr sz="1150">
              <a:latin typeface="Times New Roman"/>
              <a:cs typeface="Times New Roman"/>
            </a:endParaRPr>
          </a:p>
          <a:p>
            <a:pPr marL="12700">
              <a:lnSpc>
                <a:spcPct val="100000"/>
              </a:lnSpc>
            </a:pPr>
            <a:r>
              <a:rPr dirty="0" sz="950" spc="25">
                <a:solidFill>
                  <a:srgbClr val="545454"/>
                </a:solidFill>
                <a:latin typeface="Microsoft JhengHei"/>
                <a:cs typeface="Microsoft JhengHei"/>
              </a:rPr>
              <a:t>函</a:t>
            </a:r>
            <a:r>
              <a:rPr dirty="0" sz="950" spc="25">
                <a:solidFill>
                  <a:srgbClr val="545454"/>
                </a:solidFill>
                <a:latin typeface="宋体"/>
                <a:cs typeface="宋体"/>
              </a:rPr>
              <a:t>数是</a:t>
            </a:r>
            <a:r>
              <a:rPr dirty="0" sz="950" spc="25">
                <a:solidFill>
                  <a:srgbClr val="545454"/>
                </a:solidFill>
                <a:latin typeface="Microsoft JhengHei"/>
                <a:cs typeface="Microsoft JhengHei"/>
              </a:rPr>
              <a:t>⽤于执⾏⼀</a:t>
            </a:r>
            <a:r>
              <a:rPr dirty="0" sz="950" spc="25">
                <a:solidFill>
                  <a:srgbClr val="545454"/>
                </a:solidFill>
                <a:latin typeface="宋体"/>
                <a:cs typeface="宋体"/>
              </a:rPr>
              <a:t>项特定</a:t>
            </a:r>
            <a:r>
              <a:rPr dirty="0" sz="950" spc="25">
                <a:solidFill>
                  <a:srgbClr val="545454"/>
                </a:solidFill>
                <a:latin typeface="Microsoft JhengHei"/>
                <a:cs typeface="Microsoft JhengHei"/>
              </a:rPr>
              <a:t>⼯</a:t>
            </a:r>
            <a:r>
              <a:rPr dirty="0" sz="950" spc="25">
                <a:solidFill>
                  <a:srgbClr val="545454"/>
                </a:solidFill>
                <a:latin typeface="宋体"/>
                <a:cs typeface="宋体"/>
              </a:rPr>
              <a:t>作</a:t>
            </a:r>
            <a:r>
              <a:rPr dirty="0" sz="950" spc="25">
                <a:solidFill>
                  <a:srgbClr val="545454"/>
                </a:solidFill>
                <a:latin typeface="Microsoft JhengHei"/>
                <a:cs typeface="Microsoft JhengHei"/>
              </a:rPr>
              <a:t>的代</a:t>
            </a:r>
            <a:r>
              <a:rPr dirty="0" sz="950" spc="25">
                <a:solidFill>
                  <a:srgbClr val="545454"/>
                </a:solidFill>
                <a:latin typeface="宋体"/>
                <a:cs typeface="宋体"/>
              </a:rPr>
              <a:t>码块</a:t>
            </a:r>
            <a:r>
              <a:rPr dirty="0" sz="950" spc="25">
                <a:solidFill>
                  <a:srgbClr val="545454"/>
                </a:solidFill>
                <a:latin typeface="Tahoma"/>
                <a:cs typeface="Tahoma"/>
              </a:rPr>
              <a:t>。</a:t>
            </a:r>
            <a:r>
              <a:rPr dirty="0" sz="950" spc="25">
                <a:solidFill>
                  <a:srgbClr val="545454"/>
                </a:solidFill>
                <a:latin typeface="Microsoft JhengHei"/>
                <a:cs typeface="Microsoft JhengHei"/>
              </a:rPr>
              <a:t>函</a:t>
            </a:r>
            <a:r>
              <a:rPr dirty="0" sz="950" spc="25">
                <a:solidFill>
                  <a:srgbClr val="545454"/>
                </a:solidFill>
                <a:latin typeface="宋体"/>
                <a:cs typeface="宋体"/>
              </a:rPr>
              <a:t>数允许你编</a:t>
            </a:r>
            <a:r>
              <a:rPr dirty="0" sz="950" spc="25">
                <a:solidFill>
                  <a:srgbClr val="545454"/>
                </a:solidFill>
                <a:latin typeface="Microsoft JhengHei"/>
                <a:cs typeface="Microsoft JhengHei"/>
              </a:rPr>
              <a:t>写⼀</a:t>
            </a:r>
            <a:r>
              <a:rPr dirty="0" sz="950" spc="25">
                <a:solidFill>
                  <a:srgbClr val="545454"/>
                </a:solidFill>
                <a:latin typeface="宋体"/>
                <a:cs typeface="宋体"/>
              </a:rPr>
              <a:t>次</a:t>
            </a:r>
            <a:r>
              <a:rPr dirty="0" sz="950" spc="25">
                <a:solidFill>
                  <a:srgbClr val="545454"/>
                </a:solidFill>
                <a:latin typeface="Microsoft JhengHei"/>
                <a:cs typeface="Microsoft JhengHei"/>
              </a:rPr>
              <a:t>代</a:t>
            </a:r>
            <a:r>
              <a:rPr dirty="0" sz="950" spc="25">
                <a:solidFill>
                  <a:srgbClr val="545454"/>
                </a:solidFill>
                <a:latin typeface="宋体"/>
                <a:cs typeface="宋体"/>
              </a:rPr>
              <a:t>码，然后在需要完</a:t>
            </a:r>
            <a:r>
              <a:rPr dirty="0" sz="950" spc="25">
                <a:solidFill>
                  <a:srgbClr val="545454"/>
                </a:solidFill>
                <a:latin typeface="Microsoft JhengHei"/>
                <a:cs typeface="Microsoft JhengHei"/>
              </a:rPr>
              <a:t>成相</a:t>
            </a:r>
            <a:r>
              <a:rPr dirty="0" sz="950" spc="25">
                <a:solidFill>
                  <a:srgbClr val="545454"/>
                </a:solidFill>
                <a:latin typeface="宋体"/>
                <a:cs typeface="宋体"/>
              </a:rPr>
              <a:t>同任务</a:t>
            </a:r>
            <a:r>
              <a:rPr dirty="0" sz="950" spc="25">
                <a:solidFill>
                  <a:srgbClr val="545454"/>
                </a:solidFill>
                <a:latin typeface="Microsoft JhengHei"/>
                <a:cs typeface="Microsoft JhengHei"/>
              </a:rPr>
              <a:t>时再</a:t>
            </a:r>
            <a:r>
              <a:rPr dirty="0" sz="950" spc="25">
                <a:solidFill>
                  <a:srgbClr val="545454"/>
                </a:solidFill>
                <a:latin typeface="宋体"/>
                <a:cs typeface="宋体"/>
              </a:rPr>
              <a:t>次运</a:t>
            </a:r>
            <a:endParaRPr sz="950">
              <a:latin typeface="宋体"/>
              <a:cs typeface="宋体"/>
            </a:endParaRPr>
          </a:p>
          <a:p>
            <a:pPr marL="12700" marR="5080">
              <a:lnSpc>
                <a:spcPct val="118500"/>
              </a:lnSpc>
            </a:pPr>
            <a:r>
              <a:rPr dirty="0" sz="950" spc="25">
                <a:solidFill>
                  <a:srgbClr val="545454"/>
                </a:solidFill>
                <a:latin typeface="Microsoft JhengHei"/>
                <a:cs typeface="Microsoft JhengHei"/>
              </a:rPr>
              <a:t>⾏</a:t>
            </a:r>
            <a:r>
              <a:rPr dirty="0" sz="950" spc="25">
                <a:solidFill>
                  <a:srgbClr val="545454"/>
                </a:solidFill>
                <a:latin typeface="Tahoma"/>
                <a:cs typeface="Tahoma"/>
              </a:rPr>
              <a:t>。</a:t>
            </a:r>
            <a:r>
              <a:rPr dirty="0" sz="950" spc="25">
                <a:solidFill>
                  <a:srgbClr val="545454"/>
                </a:solidFill>
                <a:latin typeface="Microsoft JhengHei"/>
                <a:cs typeface="Microsoft JhengHei"/>
              </a:rPr>
              <a:t>函</a:t>
            </a:r>
            <a:r>
              <a:rPr dirty="0" sz="950" spc="25">
                <a:solidFill>
                  <a:srgbClr val="545454"/>
                </a:solidFill>
                <a:latin typeface="宋体"/>
                <a:cs typeface="宋体"/>
              </a:rPr>
              <a:t>数可</a:t>
            </a:r>
            <a:r>
              <a:rPr dirty="0" sz="950" spc="25">
                <a:solidFill>
                  <a:srgbClr val="545454"/>
                </a:solidFill>
                <a:latin typeface="Microsoft JhengHei"/>
                <a:cs typeface="Microsoft JhengHei"/>
              </a:rPr>
              <a:t>以</a:t>
            </a:r>
            <a:r>
              <a:rPr dirty="0" sz="950" spc="25">
                <a:solidFill>
                  <a:srgbClr val="545454"/>
                </a:solidFill>
                <a:latin typeface="宋体"/>
                <a:cs typeface="宋体"/>
              </a:rPr>
              <a:t>接收它需要</a:t>
            </a:r>
            <a:r>
              <a:rPr dirty="0" sz="950" spc="25">
                <a:solidFill>
                  <a:srgbClr val="545454"/>
                </a:solidFill>
                <a:latin typeface="Microsoft JhengHei"/>
                <a:cs typeface="Microsoft JhengHei"/>
              </a:rPr>
              <a:t>的</a:t>
            </a:r>
            <a:r>
              <a:rPr dirty="0" sz="950" spc="25">
                <a:solidFill>
                  <a:srgbClr val="545454"/>
                </a:solidFill>
                <a:latin typeface="宋体"/>
                <a:cs typeface="宋体"/>
              </a:rPr>
              <a:t>信息，并返回它</a:t>
            </a:r>
            <a:r>
              <a:rPr dirty="0" sz="950" spc="25">
                <a:solidFill>
                  <a:srgbClr val="545454"/>
                </a:solidFill>
                <a:latin typeface="Microsoft JhengHei"/>
                <a:cs typeface="Microsoft JhengHei"/>
              </a:rPr>
              <a:t>⽣成的</a:t>
            </a:r>
            <a:r>
              <a:rPr dirty="0" sz="950" spc="25">
                <a:solidFill>
                  <a:srgbClr val="545454"/>
                </a:solidFill>
                <a:latin typeface="宋体"/>
                <a:cs typeface="宋体"/>
              </a:rPr>
              <a:t>信息</a:t>
            </a:r>
            <a:r>
              <a:rPr dirty="0" sz="950" spc="25">
                <a:solidFill>
                  <a:srgbClr val="545454"/>
                </a:solidFill>
                <a:latin typeface="Tahoma"/>
                <a:cs typeface="Tahoma"/>
              </a:rPr>
              <a:t>。</a:t>
            </a:r>
            <a:r>
              <a:rPr dirty="0" sz="950" spc="25">
                <a:solidFill>
                  <a:srgbClr val="545454"/>
                </a:solidFill>
                <a:latin typeface="宋体"/>
                <a:cs typeface="宋体"/>
              </a:rPr>
              <a:t>使</a:t>
            </a:r>
            <a:r>
              <a:rPr dirty="0" sz="950" spc="25">
                <a:solidFill>
                  <a:srgbClr val="545454"/>
                </a:solidFill>
                <a:latin typeface="Microsoft JhengHei"/>
                <a:cs typeface="Microsoft JhengHei"/>
              </a:rPr>
              <a:t>⽤函</a:t>
            </a:r>
            <a:r>
              <a:rPr dirty="0" sz="950" spc="25">
                <a:solidFill>
                  <a:srgbClr val="545454"/>
                </a:solidFill>
                <a:latin typeface="宋体"/>
                <a:cs typeface="宋体"/>
              </a:rPr>
              <a:t>数会让你</a:t>
            </a:r>
            <a:r>
              <a:rPr dirty="0" sz="950" spc="25">
                <a:solidFill>
                  <a:srgbClr val="545454"/>
                </a:solidFill>
                <a:latin typeface="Microsoft JhengHei"/>
                <a:cs typeface="Microsoft JhengHei"/>
              </a:rPr>
              <a:t>的</a:t>
            </a:r>
            <a:r>
              <a:rPr dirty="0" sz="950" spc="25">
                <a:solidFill>
                  <a:srgbClr val="545454"/>
                </a:solidFill>
                <a:latin typeface="宋体"/>
                <a:cs typeface="宋体"/>
              </a:rPr>
              <a:t>程序更</a:t>
            </a:r>
            <a:r>
              <a:rPr dirty="0" sz="950" spc="25">
                <a:solidFill>
                  <a:srgbClr val="545454"/>
                </a:solidFill>
                <a:latin typeface="Microsoft JhengHei"/>
                <a:cs typeface="Microsoft JhengHei"/>
              </a:rPr>
              <a:t>⾼</a:t>
            </a:r>
            <a:r>
              <a:rPr dirty="0" sz="950" spc="25">
                <a:solidFill>
                  <a:srgbClr val="545454"/>
                </a:solidFill>
                <a:latin typeface="宋体"/>
                <a:cs typeface="宋体"/>
              </a:rPr>
              <a:t>效，易</a:t>
            </a:r>
            <a:r>
              <a:rPr dirty="0" sz="950" spc="25">
                <a:solidFill>
                  <a:srgbClr val="545454"/>
                </a:solidFill>
                <a:latin typeface="Microsoft JhengHei"/>
                <a:cs typeface="Microsoft JhengHei"/>
              </a:rPr>
              <a:t>于</a:t>
            </a:r>
            <a:r>
              <a:rPr dirty="0" sz="950" spc="25">
                <a:solidFill>
                  <a:srgbClr val="545454"/>
                </a:solidFill>
                <a:latin typeface="宋体"/>
                <a:cs typeface="宋体"/>
              </a:rPr>
              <a:t>编</a:t>
            </a:r>
            <a:r>
              <a:rPr dirty="0" sz="950" spc="25">
                <a:solidFill>
                  <a:srgbClr val="545454"/>
                </a:solidFill>
                <a:latin typeface="Microsoft JhengHei"/>
                <a:cs typeface="Microsoft JhengHei"/>
              </a:rPr>
              <a:t>写</a:t>
            </a:r>
            <a:r>
              <a:rPr dirty="0" sz="950" spc="20">
                <a:solidFill>
                  <a:srgbClr val="545454"/>
                </a:solidFill>
                <a:latin typeface="宋体"/>
                <a:cs typeface="宋体"/>
              </a:rPr>
              <a:t>，读 取，测试和修复</a:t>
            </a:r>
            <a:r>
              <a:rPr dirty="0" sz="950" spc="25">
                <a:solidFill>
                  <a:srgbClr val="545454"/>
                </a:solidFill>
                <a:latin typeface="Tahoma"/>
                <a:cs typeface="Tahoma"/>
              </a:rPr>
              <a:t>。</a:t>
            </a:r>
            <a:endParaRPr sz="950">
              <a:latin typeface="Tahoma"/>
              <a:cs typeface="Tahoma"/>
            </a:endParaRPr>
          </a:p>
          <a:p>
            <a:pPr>
              <a:lnSpc>
                <a:spcPct val="100000"/>
              </a:lnSpc>
              <a:spcBef>
                <a:spcPts val="40"/>
              </a:spcBef>
            </a:pPr>
            <a:endParaRPr sz="1150">
              <a:latin typeface="Times New Roman"/>
              <a:cs typeface="Times New Roman"/>
            </a:endParaRPr>
          </a:p>
          <a:p>
            <a:pPr marL="12700">
              <a:lnSpc>
                <a:spcPct val="100000"/>
              </a:lnSpc>
            </a:pPr>
            <a:r>
              <a:rPr dirty="0" sz="1150" spc="20">
                <a:latin typeface="宋体"/>
                <a:cs typeface="宋体"/>
              </a:rPr>
              <a:t>定</a:t>
            </a:r>
            <a:r>
              <a:rPr dirty="0" sz="1150" spc="20">
                <a:latin typeface="Microsoft JhengHei"/>
                <a:cs typeface="Microsoft JhengHei"/>
              </a:rPr>
              <a:t>义⼀个函</a:t>
            </a:r>
            <a:r>
              <a:rPr dirty="0" sz="1150" spc="20">
                <a:latin typeface="宋体"/>
                <a:cs typeface="宋体"/>
              </a:rPr>
              <a:t>数</a:t>
            </a:r>
            <a:endParaRPr sz="1150">
              <a:latin typeface="宋体"/>
              <a:cs typeface="宋体"/>
            </a:endParaRPr>
          </a:p>
          <a:p>
            <a:pPr>
              <a:lnSpc>
                <a:spcPct val="100000"/>
              </a:lnSpc>
              <a:spcBef>
                <a:spcPts val="45"/>
              </a:spcBef>
            </a:pPr>
            <a:endParaRPr sz="900">
              <a:latin typeface="Times New Roman"/>
              <a:cs typeface="Times New Roman"/>
            </a:endParaRPr>
          </a:p>
          <a:p>
            <a:pPr marL="121920" marR="57150">
              <a:lnSpc>
                <a:spcPct val="118500"/>
              </a:lnSpc>
            </a:pPr>
            <a:r>
              <a:rPr dirty="0" sz="950" spc="25">
                <a:solidFill>
                  <a:srgbClr val="545454"/>
                </a:solidFill>
                <a:latin typeface="宋体"/>
                <a:cs typeface="宋体"/>
              </a:rPr>
              <a:t>函数的第一行是它的定义，用关键字</a:t>
            </a:r>
            <a:r>
              <a:rPr dirty="0" sz="950" spc="10">
                <a:solidFill>
                  <a:srgbClr val="545454"/>
                </a:solidFill>
                <a:latin typeface="宋体"/>
                <a:cs typeface="宋体"/>
              </a:rPr>
              <a:t> </a:t>
            </a:r>
            <a:r>
              <a:rPr dirty="0" sz="950" spc="45">
                <a:solidFill>
                  <a:srgbClr val="545454"/>
                </a:solidFill>
                <a:latin typeface="宋体"/>
                <a:cs typeface="宋体"/>
              </a:rPr>
              <a:t>def</a:t>
            </a:r>
            <a:r>
              <a:rPr dirty="0" sz="950" spc="10">
                <a:solidFill>
                  <a:srgbClr val="545454"/>
                </a:solidFill>
                <a:latin typeface="宋体"/>
                <a:cs typeface="宋体"/>
              </a:rPr>
              <a:t> </a:t>
            </a:r>
            <a:r>
              <a:rPr dirty="0" sz="950" spc="25">
                <a:solidFill>
                  <a:srgbClr val="545454"/>
                </a:solidFill>
                <a:latin typeface="宋体"/>
                <a:cs typeface="宋体"/>
              </a:rPr>
              <a:t>标记。该函数的名称后面跟着一组括号和一个冒号。文档 </a:t>
            </a:r>
            <a:r>
              <a:rPr dirty="0" sz="950" spc="25">
                <a:solidFill>
                  <a:srgbClr val="545454"/>
                </a:solidFill>
                <a:latin typeface="宋体"/>
                <a:cs typeface="宋体"/>
              </a:rPr>
              <a:t>字符串描述函数的功能，前后有三个双引号。函数的主体缩进一级。</a:t>
            </a:r>
            <a:endParaRPr sz="950">
              <a:latin typeface="宋体"/>
              <a:cs typeface="宋体"/>
            </a:endParaRPr>
          </a:p>
          <a:p>
            <a:pPr marL="121920">
              <a:lnSpc>
                <a:spcPct val="100000"/>
              </a:lnSpc>
              <a:spcBef>
                <a:spcPts val="204"/>
              </a:spcBef>
            </a:pPr>
            <a:r>
              <a:rPr dirty="0" sz="950" spc="25">
                <a:solidFill>
                  <a:srgbClr val="545454"/>
                </a:solidFill>
                <a:latin typeface="宋体"/>
                <a:cs typeface="宋体"/>
              </a:rPr>
              <a:t>要调用一个函数，给出函数的名字和后面的一组括号。</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建</a:t>
            </a:r>
            <a:r>
              <a:rPr dirty="0" sz="950" spc="25">
                <a:solidFill>
                  <a:srgbClr val="545454"/>
                </a:solidFill>
                <a:latin typeface="Microsoft JhengHei"/>
                <a:cs typeface="Microsoft JhengHei"/>
              </a:rPr>
              <a:t>⽴⼀个函</a:t>
            </a:r>
            <a:r>
              <a:rPr dirty="0" sz="950" spc="25">
                <a:solidFill>
                  <a:srgbClr val="545454"/>
                </a:solidFill>
                <a:latin typeface="宋体"/>
                <a:cs typeface="宋体"/>
              </a:rPr>
              <a:t>数</a:t>
            </a:r>
            <a:endParaRPr sz="950">
              <a:latin typeface="宋体"/>
              <a:cs typeface="宋体"/>
            </a:endParaRPr>
          </a:p>
        </p:txBody>
      </p:sp>
      <p:sp>
        <p:nvSpPr>
          <p:cNvPr id="9" name="object 9"/>
          <p:cNvSpPr txBox="1"/>
          <p:nvPr/>
        </p:nvSpPr>
        <p:spPr>
          <a:xfrm>
            <a:off x="965483" y="8408022"/>
            <a:ext cx="5595620" cy="1049655"/>
          </a:xfrm>
          <a:prstGeom prst="rect">
            <a:avLst/>
          </a:prstGeom>
        </p:spPr>
        <p:txBody>
          <a:bodyPr wrap="square" lIns="0" tIns="0" rIns="0" bIns="0" rtlCol="0" vert="horz">
            <a:spAutoFit/>
          </a:bodyPr>
          <a:lstStyle/>
          <a:p>
            <a:pPr marL="12700">
              <a:lnSpc>
                <a:spcPct val="100000"/>
              </a:lnSpc>
            </a:pPr>
            <a:r>
              <a:rPr dirty="0" sz="1150" spc="20">
                <a:latin typeface="宋体"/>
                <a:cs typeface="宋体"/>
              </a:rPr>
              <a:t>给</a:t>
            </a:r>
            <a:r>
              <a:rPr dirty="0" sz="1150" spc="20">
                <a:latin typeface="Microsoft JhengHei"/>
                <a:cs typeface="Microsoft JhengHei"/>
              </a:rPr>
              <a:t>函</a:t>
            </a:r>
            <a:r>
              <a:rPr dirty="0" sz="1150" spc="20">
                <a:latin typeface="宋体"/>
                <a:cs typeface="宋体"/>
              </a:rPr>
              <a:t>数传递信息</a:t>
            </a:r>
            <a:endParaRPr sz="1150">
              <a:latin typeface="宋体"/>
              <a:cs typeface="宋体"/>
            </a:endParaRPr>
          </a:p>
          <a:p>
            <a:pPr>
              <a:lnSpc>
                <a:spcPct val="100000"/>
              </a:lnSpc>
              <a:spcBef>
                <a:spcPts val="30"/>
              </a:spcBef>
            </a:pPr>
            <a:endParaRPr sz="850">
              <a:latin typeface="Times New Roman"/>
              <a:cs typeface="Times New Roman"/>
            </a:endParaRPr>
          </a:p>
          <a:p>
            <a:pPr marL="121920" marR="5080">
              <a:lnSpc>
                <a:spcPct val="118500"/>
              </a:lnSpc>
            </a:pPr>
            <a:r>
              <a:rPr dirty="0" sz="950" spc="25">
                <a:solidFill>
                  <a:srgbClr val="545454"/>
                </a:solidFill>
                <a:latin typeface="宋体"/>
                <a:cs typeface="宋体"/>
              </a:rPr>
              <a:t>传递调用给函数的信息称为实参，实参可以是常量、变量、表达式、函数等</a:t>
            </a:r>
            <a:r>
              <a:rPr dirty="0" sz="950" spc="45">
                <a:solidFill>
                  <a:srgbClr val="545454"/>
                </a:solidFill>
                <a:latin typeface="宋体"/>
                <a:cs typeface="宋体"/>
              </a:rPr>
              <a:t>.</a:t>
            </a:r>
            <a:r>
              <a:rPr dirty="0" sz="950" spc="-30">
                <a:solidFill>
                  <a:srgbClr val="545454"/>
                </a:solidFill>
                <a:latin typeface="宋体"/>
                <a:cs typeface="宋体"/>
              </a:rPr>
              <a:t> </a:t>
            </a:r>
            <a:r>
              <a:rPr dirty="0" sz="950" spc="25">
                <a:solidFill>
                  <a:srgbClr val="545454"/>
                </a:solidFill>
                <a:latin typeface="宋体"/>
                <a:cs typeface="宋体"/>
              </a:rPr>
              <a:t>由函数接收或定义的信 </a:t>
            </a:r>
            <a:r>
              <a:rPr dirty="0" sz="950" spc="25">
                <a:solidFill>
                  <a:srgbClr val="545454"/>
                </a:solidFill>
                <a:latin typeface="宋体"/>
                <a:cs typeface="宋体"/>
              </a:rPr>
              <a:t>息称为形参。实参包含在函数名称后面的圆括号中，形参列在函数定义的圆括号中。</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传递单独</a:t>
            </a:r>
            <a:r>
              <a:rPr dirty="0" sz="950" spc="25">
                <a:solidFill>
                  <a:srgbClr val="545454"/>
                </a:solidFill>
                <a:latin typeface="Microsoft JhengHei"/>
                <a:cs typeface="Microsoft JhengHei"/>
              </a:rPr>
              <a:t>的</a:t>
            </a:r>
            <a:r>
              <a:rPr dirty="0" sz="950" spc="25">
                <a:solidFill>
                  <a:srgbClr val="545454"/>
                </a:solidFill>
                <a:latin typeface="宋体"/>
                <a:cs typeface="宋体"/>
              </a:rPr>
              <a:t>实参</a:t>
            </a:r>
            <a:endParaRPr sz="950">
              <a:latin typeface="宋体"/>
              <a:cs typeface="宋体"/>
            </a:endParaRPr>
          </a:p>
        </p:txBody>
      </p:sp>
      <p:sp>
        <p:nvSpPr>
          <p:cNvPr id="10" name="object 10"/>
          <p:cNvSpPr txBox="1"/>
          <p:nvPr/>
        </p:nvSpPr>
        <p:spPr>
          <a:xfrm>
            <a:off x="978183" y="1149710"/>
            <a:ext cx="5613400" cy="6102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05">
                <a:solidFill>
                  <a:srgbClr val="C791E9"/>
                </a:solidFill>
                <a:latin typeface="Arial"/>
                <a:cs typeface="Arial"/>
              </a:rPr>
              <a:t>while</a:t>
            </a:r>
            <a:r>
              <a:rPr dirty="0" sz="850" spc="155">
                <a:solidFill>
                  <a:srgbClr val="C791E9"/>
                </a:solidFill>
                <a:latin typeface="Arial"/>
                <a:cs typeface="Arial"/>
              </a:rPr>
              <a:t> </a:t>
            </a:r>
            <a:r>
              <a:rPr dirty="0" sz="850" spc="95">
                <a:solidFill>
                  <a:srgbClr val="C791E9"/>
                </a:solidFill>
                <a:latin typeface="Arial"/>
                <a:cs typeface="Arial"/>
              </a:rPr>
              <a:t>True</a:t>
            </a:r>
            <a:r>
              <a:rPr dirty="0" sz="850" spc="95">
                <a:solidFill>
                  <a:srgbClr val="E8ECEC"/>
                </a:solidFill>
                <a:latin typeface="Arial"/>
                <a:cs typeface="Arial"/>
              </a:rPr>
              <a:t>:</a:t>
            </a:r>
            <a:endParaRPr sz="850">
              <a:latin typeface="Arial"/>
              <a:cs typeface="Arial"/>
            </a:endParaRPr>
          </a:p>
          <a:p>
            <a:pPr marL="399415" marR="2701925">
              <a:lnSpc>
                <a:spcPct val="117700"/>
              </a:lnSpc>
            </a:pPr>
            <a:r>
              <a:rPr dirty="0" sz="850" spc="-40">
                <a:solidFill>
                  <a:srgbClr val="81B0FF"/>
                </a:solidFill>
                <a:latin typeface="Arial"/>
                <a:cs typeface="Arial"/>
              </a:rPr>
              <a:t>name </a:t>
            </a:r>
            <a:r>
              <a:rPr dirty="0" sz="850" spc="-5">
                <a:solidFill>
                  <a:srgbClr val="E8ECEC"/>
                </a:solidFill>
                <a:latin typeface="Arial"/>
                <a:cs typeface="Arial"/>
              </a:rPr>
              <a:t>= </a:t>
            </a:r>
            <a:r>
              <a:rPr dirty="0" sz="850" spc="85">
                <a:solidFill>
                  <a:srgbClr val="DECB6A"/>
                </a:solidFill>
                <a:latin typeface="Arial"/>
                <a:cs typeface="Arial"/>
              </a:rPr>
              <a:t>input</a:t>
            </a:r>
            <a:r>
              <a:rPr dirty="0" sz="850" spc="85">
                <a:solidFill>
                  <a:srgbClr val="E8ECEC"/>
                </a:solidFill>
                <a:latin typeface="Arial"/>
                <a:cs typeface="Arial"/>
              </a:rPr>
              <a:t>(</a:t>
            </a:r>
            <a:r>
              <a:rPr dirty="0" sz="850" spc="85">
                <a:solidFill>
                  <a:srgbClr val="C2E78C"/>
                </a:solidFill>
                <a:latin typeface="Arial"/>
                <a:cs typeface="Arial"/>
              </a:rPr>
              <a:t>"\nWho </a:t>
            </a:r>
            <a:r>
              <a:rPr dirty="0" sz="850" spc="80">
                <a:solidFill>
                  <a:srgbClr val="C2E78C"/>
                </a:solidFill>
                <a:latin typeface="Arial"/>
                <a:cs typeface="Arial"/>
              </a:rPr>
              <a:t>are </a:t>
            </a:r>
            <a:r>
              <a:rPr dirty="0" sz="850" spc="30">
                <a:solidFill>
                  <a:srgbClr val="C2E78C"/>
                </a:solidFill>
                <a:latin typeface="Arial"/>
                <a:cs typeface="Arial"/>
              </a:rPr>
              <a:t>you? </a:t>
            </a:r>
            <a:r>
              <a:rPr dirty="0" sz="850" spc="195">
                <a:solidFill>
                  <a:srgbClr val="C2E78C"/>
                </a:solidFill>
                <a:latin typeface="Arial"/>
                <a:cs typeface="Arial"/>
              </a:rPr>
              <a:t>"</a:t>
            </a:r>
            <a:r>
              <a:rPr dirty="0" sz="850" spc="195">
                <a:solidFill>
                  <a:srgbClr val="E8ECEC"/>
                </a:solidFill>
                <a:latin typeface="Arial"/>
                <a:cs typeface="Arial"/>
              </a:rPr>
              <a:t>)  </a:t>
            </a:r>
            <a:r>
              <a:rPr dirty="0" sz="850" spc="130">
                <a:solidFill>
                  <a:srgbClr val="DECB6A"/>
                </a:solidFill>
                <a:latin typeface="Arial"/>
                <a:cs typeface="Arial"/>
              </a:rPr>
              <a:t>print</a:t>
            </a:r>
            <a:r>
              <a:rPr dirty="0" sz="850" spc="130">
                <a:solidFill>
                  <a:srgbClr val="E8ECEC"/>
                </a:solidFill>
                <a:latin typeface="Arial"/>
                <a:cs typeface="Arial"/>
              </a:rPr>
              <a:t>(</a:t>
            </a:r>
            <a:r>
              <a:rPr dirty="0" sz="850" spc="130">
                <a:solidFill>
                  <a:srgbClr val="C2E78C"/>
                </a:solidFill>
                <a:latin typeface="Arial"/>
                <a:cs typeface="Arial"/>
              </a:rPr>
              <a:t>"Nice </a:t>
            </a:r>
            <a:r>
              <a:rPr dirty="0" sz="850" spc="135">
                <a:solidFill>
                  <a:srgbClr val="C2E78C"/>
                </a:solidFill>
                <a:latin typeface="Arial"/>
                <a:cs typeface="Arial"/>
              </a:rPr>
              <a:t>to </a:t>
            </a:r>
            <a:r>
              <a:rPr dirty="0" sz="850" spc="20">
                <a:solidFill>
                  <a:srgbClr val="C2E78C"/>
                </a:solidFill>
                <a:latin typeface="Arial"/>
                <a:cs typeface="Arial"/>
              </a:rPr>
              <a:t>meet  </a:t>
            </a:r>
            <a:r>
              <a:rPr dirty="0" sz="850" spc="90">
                <a:solidFill>
                  <a:srgbClr val="C2E78C"/>
                </a:solidFill>
                <a:latin typeface="Arial"/>
                <a:cs typeface="Arial"/>
              </a:rPr>
              <a:t>you, </a:t>
            </a:r>
            <a:r>
              <a:rPr dirty="0" sz="850" spc="190">
                <a:solidFill>
                  <a:srgbClr val="C2E78C"/>
                </a:solidFill>
                <a:latin typeface="Arial"/>
                <a:cs typeface="Arial"/>
              </a:rPr>
              <a:t>" </a:t>
            </a:r>
            <a:r>
              <a:rPr dirty="0" sz="850" spc="-5">
                <a:solidFill>
                  <a:srgbClr val="E8ECEC"/>
                </a:solidFill>
                <a:latin typeface="Arial"/>
                <a:cs typeface="Arial"/>
              </a:rPr>
              <a:t>+  </a:t>
            </a:r>
            <a:r>
              <a:rPr dirty="0" sz="850" spc="-40">
                <a:solidFill>
                  <a:srgbClr val="81B0FF"/>
                </a:solidFill>
                <a:latin typeface="Arial"/>
                <a:cs typeface="Arial"/>
              </a:rPr>
              <a:t>name  </a:t>
            </a:r>
            <a:r>
              <a:rPr dirty="0" sz="850" spc="-5">
                <a:solidFill>
                  <a:srgbClr val="E8ECEC"/>
                </a:solidFill>
                <a:latin typeface="Arial"/>
                <a:cs typeface="Arial"/>
              </a:rPr>
              <a:t>+   </a:t>
            </a:r>
            <a:r>
              <a:rPr dirty="0" sz="850" spc="100">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p:txBody>
      </p:sp>
      <p:sp>
        <p:nvSpPr>
          <p:cNvPr id="11" name="object 11"/>
          <p:cNvSpPr txBox="1"/>
          <p:nvPr/>
        </p:nvSpPr>
        <p:spPr>
          <a:xfrm>
            <a:off x="978183" y="3046066"/>
            <a:ext cx="5613400" cy="1372235"/>
          </a:xfrm>
          <a:prstGeom prst="rect">
            <a:avLst/>
          </a:prstGeom>
          <a:solidFill>
            <a:srgbClr val="253237"/>
          </a:solidFill>
        </p:spPr>
        <p:txBody>
          <a:bodyPr wrap="square" lIns="0" tIns="50165" rIns="0" bIns="0" rtlCol="0" vert="horz">
            <a:spAutoFit/>
          </a:bodyPr>
          <a:lstStyle/>
          <a:p>
            <a:pPr marL="149225" marR="2765425">
              <a:lnSpc>
                <a:spcPct val="117700"/>
              </a:lnSpc>
              <a:spcBef>
                <a:spcPts val="395"/>
              </a:spcBef>
            </a:pPr>
            <a:r>
              <a:rPr dirty="0" sz="850" spc="90">
                <a:solidFill>
                  <a:srgbClr val="81B0FF"/>
                </a:solidFill>
                <a:latin typeface="Arial"/>
                <a:cs typeface="Arial"/>
              </a:rPr>
              <a:t>pets </a:t>
            </a:r>
            <a:r>
              <a:rPr dirty="0" sz="850" spc="-5">
                <a:solidFill>
                  <a:srgbClr val="E8ECEC"/>
                </a:solidFill>
                <a:latin typeface="Arial"/>
                <a:cs typeface="Arial"/>
              </a:rPr>
              <a:t>= </a:t>
            </a:r>
            <a:r>
              <a:rPr dirty="0" sz="850" spc="175">
                <a:solidFill>
                  <a:srgbClr val="E8ECEC"/>
                </a:solidFill>
                <a:latin typeface="Arial"/>
                <a:cs typeface="Arial"/>
              </a:rPr>
              <a:t>[</a:t>
            </a:r>
            <a:r>
              <a:rPr dirty="0" sz="850" spc="175">
                <a:solidFill>
                  <a:srgbClr val="C2E78C"/>
                </a:solidFill>
                <a:latin typeface="Arial"/>
                <a:cs typeface="Arial"/>
              </a:rPr>
              <a:t>'dog'</a:t>
            </a:r>
            <a:r>
              <a:rPr dirty="0" sz="850" spc="175">
                <a:solidFill>
                  <a:srgbClr val="E8ECEC"/>
                </a:solidFill>
                <a:latin typeface="Arial"/>
                <a:cs typeface="Arial"/>
              </a:rPr>
              <a:t>, </a:t>
            </a:r>
            <a:r>
              <a:rPr dirty="0" sz="850" spc="204">
                <a:solidFill>
                  <a:srgbClr val="C2E78C"/>
                </a:solidFill>
                <a:latin typeface="Arial"/>
                <a:cs typeface="Arial"/>
              </a:rPr>
              <a:t>'cat'</a:t>
            </a:r>
            <a:r>
              <a:rPr dirty="0" sz="850" spc="204">
                <a:solidFill>
                  <a:srgbClr val="E8ECEC"/>
                </a:solidFill>
                <a:latin typeface="Arial"/>
                <a:cs typeface="Arial"/>
              </a:rPr>
              <a:t>, </a:t>
            </a:r>
            <a:r>
              <a:rPr dirty="0" sz="850" spc="160">
                <a:solidFill>
                  <a:srgbClr val="C2E78C"/>
                </a:solidFill>
                <a:latin typeface="Arial"/>
                <a:cs typeface="Arial"/>
              </a:rPr>
              <a:t>'dog'</a:t>
            </a:r>
            <a:r>
              <a:rPr dirty="0" sz="850" spc="160">
                <a:solidFill>
                  <a:srgbClr val="E8ECEC"/>
                </a:solidFill>
                <a:latin typeface="Arial"/>
                <a:cs typeface="Arial"/>
              </a:rPr>
              <a:t>, </a:t>
            </a:r>
            <a:r>
              <a:rPr dirty="0" sz="850" spc="220">
                <a:solidFill>
                  <a:srgbClr val="C2E78C"/>
                </a:solidFill>
                <a:latin typeface="Arial"/>
                <a:cs typeface="Arial"/>
              </a:rPr>
              <a:t>'fish'</a:t>
            </a:r>
            <a:r>
              <a:rPr dirty="0" sz="850" spc="220">
                <a:solidFill>
                  <a:srgbClr val="E8ECEC"/>
                </a:solidFill>
                <a:latin typeface="Arial"/>
                <a:cs typeface="Arial"/>
              </a:rPr>
              <a:t>, </a:t>
            </a:r>
            <a:r>
              <a:rPr dirty="0" sz="850" spc="204">
                <a:solidFill>
                  <a:srgbClr val="C2E78C"/>
                </a:solidFill>
                <a:latin typeface="Arial"/>
                <a:cs typeface="Arial"/>
              </a:rPr>
              <a:t>'cat'</a:t>
            </a:r>
            <a:r>
              <a:rPr dirty="0" sz="850" spc="204">
                <a:solidFill>
                  <a:srgbClr val="E8ECEC"/>
                </a:solidFill>
                <a:latin typeface="Arial"/>
                <a:cs typeface="Arial"/>
              </a:rPr>
              <a:t>,  </a:t>
            </a:r>
            <a:r>
              <a:rPr dirty="0" sz="850" spc="190">
                <a:solidFill>
                  <a:srgbClr val="C2E78C"/>
                </a:solidFill>
                <a:latin typeface="Arial"/>
                <a:cs typeface="Arial"/>
              </a:rPr>
              <a:t>'rabbit'</a:t>
            </a:r>
            <a:r>
              <a:rPr dirty="0" sz="850" spc="190">
                <a:solidFill>
                  <a:srgbClr val="E8ECEC"/>
                </a:solidFill>
                <a:latin typeface="Arial"/>
                <a:cs typeface="Arial"/>
              </a:rPr>
              <a:t>,</a:t>
            </a:r>
            <a:r>
              <a:rPr dirty="0" sz="850" spc="210">
                <a:solidFill>
                  <a:srgbClr val="E8ECEC"/>
                </a:solidFill>
                <a:latin typeface="Arial"/>
                <a:cs typeface="Arial"/>
              </a:rPr>
              <a:t> </a:t>
            </a:r>
            <a:r>
              <a:rPr dirty="0" sz="850" spc="204">
                <a:solidFill>
                  <a:srgbClr val="C2E78C"/>
                </a:solidFill>
                <a:latin typeface="Arial"/>
                <a:cs typeface="Arial"/>
              </a:rPr>
              <a:t>'cat'</a:t>
            </a:r>
            <a:r>
              <a:rPr dirty="0" sz="850" spc="204">
                <a:solidFill>
                  <a:srgbClr val="E8ECEC"/>
                </a:solidFill>
                <a:latin typeface="Arial"/>
                <a:cs typeface="Arial"/>
              </a:rPr>
              <a:t>]</a:t>
            </a:r>
            <a:endParaRPr sz="850">
              <a:latin typeface="Arial"/>
              <a:cs typeface="Arial"/>
            </a:endParaRPr>
          </a:p>
          <a:p>
            <a:pPr marL="149225">
              <a:lnSpc>
                <a:spcPct val="100000"/>
              </a:lnSpc>
              <a:spcBef>
                <a:spcPts val="180"/>
              </a:spcBef>
            </a:pPr>
            <a:r>
              <a:rPr dirty="0" sz="850" spc="140">
                <a:solidFill>
                  <a:srgbClr val="DECB6A"/>
                </a:solidFill>
                <a:latin typeface="Arial"/>
                <a:cs typeface="Arial"/>
              </a:rPr>
              <a:t>print</a:t>
            </a:r>
            <a:r>
              <a:rPr dirty="0" sz="850" spc="140">
                <a:solidFill>
                  <a:srgbClr val="E8ECEC"/>
                </a:solidFill>
                <a:latin typeface="Arial"/>
                <a:cs typeface="Arial"/>
              </a:rPr>
              <a:t>(</a:t>
            </a:r>
            <a:r>
              <a:rPr dirty="0" sz="850" spc="140">
                <a:solidFill>
                  <a:srgbClr val="81B0FF"/>
                </a:solidFill>
                <a:latin typeface="Arial"/>
                <a:cs typeface="Arial"/>
              </a:rPr>
              <a:t>pets</a:t>
            </a:r>
            <a:r>
              <a:rPr dirty="0" sz="850" spc="14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399415" marR="4078604" indent="-250825">
              <a:lnSpc>
                <a:spcPct val="117700"/>
              </a:lnSpc>
            </a:pPr>
            <a:r>
              <a:rPr dirty="0" sz="850" spc="105">
                <a:solidFill>
                  <a:srgbClr val="C791E9"/>
                </a:solidFill>
                <a:latin typeface="Arial"/>
                <a:cs typeface="Arial"/>
              </a:rPr>
              <a:t>while </a:t>
            </a:r>
            <a:r>
              <a:rPr dirty="0" sz="850" spc="200">
                <a:solidFill>
                  <a:srgbClr val="C2E78C"/>
                </a:solidFill>
                <a:latin typeface="Arial"/>
                <a:cs typeface="Arial"/>
              </a:rPr>
              <a:t>'cat' </a:t>
            </a:r>
            <a:r>
              <a:rPr dirty="0" sz="850" spc="160">
                <a:solidFill>
                  <a:srgbClr val="C791E9"/>
                </a:solidFill>
                <a:latin typeface="Arial"/>
                <a:cs typeface="Arial"/>
              </a:rPr>
              <a:t>in </a:t>
            </a:r>
            <a:r>
              <a:rPr dirty="0" sz="850" spc="120">
                <a:solidFill>
                  <a:srgbClr val="81B0FF"/>
                </a:solidFill>
                <a:latin typeface="Arial"/>
                <a:cs typeface="Arial"/>
              </a:rPr>
              <a:t>pets</a:t>
            </a:r>
            <a:r>
              <a:rPr dirty="0" sz="850" spc="120">
                <a:solidFill>
                  <a:srgbClr val="E8ECEC"/>
                </a:solidFill>
                <a:latin typeface="Arial"/>
                <a:cs typeface="Arial"/>
              </a:rPr>
              <a:t>:  </a:t>
            </a:r>
            <a:r>
              <a:rPr dirty="0" sz="850" spc="114">
                <a:solidFill>
                  <a:srgbClr val="81B0FF"/>
                </a:solidFill>
                <a:latin typeface="Arial"/>
                <a:cs typeface="Arial"/>
              </a:rPr>
              <a:t>pets</a:t>
            </a:r>
            <a:r>
              <a:rPr dirty="0" sz="850" spc="114">
                <a:solidFill>
                  <a:srgbClr val="E8ECEC"/>
                </a:solidFill>
                <a:latin typeface="Arial"/>
                <a:cs typeface="Arial"/>
              </a:rPr>
              <a:t>.</a:t>
            </a:r>
            <a:r>
              <a:rPr dirty="0" sz="850" spc="114">
                <a:solidFill>
                  <a:srgbClr val="80CBAE"/>
                </a:solidFill>
                <a:latin typeface="Arial"/>
                <a:cs typeface="Arial"/>
              </a:rPr>
              <a:t>remove</a:t>
            </a:r>
            <a:r>
              <a:rPr dirty="0" sz="850" spc="114">
                <a:solidFill>
                  <a:srgbClr val="E8ECEC"/>
                </a:solidFill>
                <a:latin typeface="Arial"/>
                <a:cs typeface="Arial"/>
              </a:rPr>
              <a:t>(</a:t>
            </a:r>
            <a:r>
              <a:rPr dirty="0" sz="850" spc="114">
                <a:solidFill>
                  <a:srgbClr val="C2E78C"/>
                </a:solidFill>
                <a:latin typeface="Arial"/>
                <a:cs typeface="Arial"/>
              </a:rPr>
              <a:t>'cat'</a:t>
            </a:r>
            <a:r>
              <a:rPr dirty="0" sz="850" spc="114">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140">
                <a:solidFill>
                  <a:srgbClr val="DECB6A"/>
                </a:solidFill>
                <a:latin typeface="Arial"/>
                <a:cs typeface="Arial"/>
              </a:rPr>
              <a:t>print</a:t>
            </a:r>
            <a:r>
              <a:rPr dirty="0" sz="850" spc="140">
                <a:solidFill>
                  <a:srgbClr val="E8ECEC"/>
                </a:solidFill>
                <a:latin typeface="Arial"/>
                <a:cs typeface="Arial"/>
              </a:rPr>
              <a:t>(</a:t>
            </a:r>
            <a:r>
              <a:rPr dirty="0" sz="850" spc="140">
                <a:solidFill>
                  <a:srgbClr val="81B0FF"/>
                </a:solidFill>
                <a:latin typeface="Arial"/>
                <a:cs typeface="Arial"/>
              </a:rPr>
              <a:t>pets</a:t>
            </a:r>
            <a:r>
              <a:rPr dirty="0" sz="850" spc="140">
                <a:solidFill>
                  <a:srgbClr val="E8ECEC"/>
                </a:solidFill>
                <a:latin typeface="Arial"/>
                <a:cs typeface="Arial"/>
              </a:rPr>
              <a:t>)</a:t>
            </a:r>
            <a:endParaRPr sz="850">
              <a:latin typeface="Arial"/>
              <a:cs typeface="Arial"/>
            </a:endParaRPr>
          </a:p>
        </p:txBody>
      </p:sp>
      <p:sp>
        <p:nvSpPr>
          <p:cNvPr id="12" name="object 12"/>
          <p:cNvSpPr txBox="1"/>
          <p:nvPr/>
        </p:nvSpPr>
        <p:spPr>
          <a:xfrm>
            <a:off x="978183" y="7324779"/>
            <a:ext cx="5613400" cy="9150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C791E9"/>
                </a:solidFill>
                <a:latin typeface="Arial"/>
                <a:cs typeface="Arial"/>
              </a:rPr>
              <a:t>def</a:t>
            </a:r>
            <a:r>
              <a:rPr dirty="0" sz="850" spc="204">
                <a:solidFill>
                  <a:srgbClr val="C791E9"/>
                </a:solidFill>
                <a:latin typeface="Arial"/>
                <a:cs typeface="Arial"/>
              </a:rPr>
              <a:t> </a:t>
            </a:r>
            <a:r>
              <a:rPr dirty="0" sz="850" spc="114">
                <a:solidFill>
                  <a:srgbClr val="E8ECEC"/>
                </a:solidFill>
                <a:latin typeface="Arial"/>
                <a:cs typeface="Arial"/>
              </a:rPr>
              <a:t>greet_user():</a:t>
            </a:r>
            <a:endParaRPr sz="850">
              <a:latin typeface="Arial"/>
              <a:cs typeface="Arial"/>
            </a:endParaRPr>
          </a:p>
          <a:p>
            <a:pPr marL="399415" marR="3201670">
              <a:lnSpc>
                <a:spcPct val="117700"/>
              </a:lnSpc>
            </a:pPr>
            <a:r>
              <a:rPr dirty="0" sz="850" spc="120">
                <a:solidFill>
                  <a:srgbClr val="C2E78C"/>
                </a:solidFill>
                <a:latin typeface="Arial"/>
                <a:cs typeface="Arial"/>
              </a:rPr>
              <a:t>"""Display </a:t>
            </a:r>
            <a:r>
              <a:rPr dirty="0" sz="850" spc="20">
                <a:solidFill>
                  <a:srgbClr val="C2E78C"/>
                </a:solidFill>
                <a:latin typeface="Arial"/>
                <a:cs typeface="Arial"/>
              </a:rPr>
              <a:t>a </a:t>
            </a:r>
            <a:r>
              <a:rPr dirty="0" sz="850" spc="80">
                <a:solidFill>
                  <a:srgbClr val="C2E78C"/>
                </a:solidFill>
                <a:latin typeface="Arial"/>
                <a:cs typeface="Arial"/>
              </a:rPr>
              <a:t>simple </a:t>
            </a:r>
            <a:r>
              <a:rPr dirty="0" sz="850" spc="140">
                <a:solidFill>
                  <a:srgbClr val="C2E78C"/>
                </a:solidFill>
                <a:latin typeface="Arial"/>
                <a:cs typeface="Arial"/>
              </a:rPr>
              <a:t>greeting."""  </a:t>
            </a:r>
            <a:r>
              <a:rPr dirty="0" sz="850" spc="155">
                <a:solidFill>
                  <a:srgbClr val="DECB6A"/>
                </a:solidFill>
                <a:latin typeface="Arial"/>
                <a:cs typeface="Arial"/>
              </a:rPr>
              <a:t>print</a:t>
            </a:r>
            <a:r>
              <a:rPr dirty="0" sz="850" spc="155">
                <a:solidFill>
                  <a:srgbClr val="E8ECEC"/>
                </a:solidFill>
                <a:latin typeface="Arial"/>
                <a:cs typeface="Arial"/>
              </a:rPr>
              <a:t>(</a:t>
            </a:r>
            <a:r>
              <a:rPr dirty="0" sz="850" spc="155">
                <a:solidFill>
                  <a:srgbClr val="C2E78C"/>
                </a:solidFill>
                <a:latin typeface="Arial"/>
                <a:cs typeface="Arial"/>
              </a:rPr>
              <a:t>"Hello!"</a:t>
            </a:r>
            <a:r>
              <a:rPr dirty="0" sz="850" spc="155">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105">
                <a:solidFill>
                  <a:srgbClr val="81B0FF"/>
                </a:solidFill>
                <a:latin typeface="Arial"/>
                <a:cs typeface="Arial"/>
              </a:rPr>
              <a:t>greet_user</a:t>
            </a:r>
            <a:r>
              <a:rPr dirty="0" sz="850" spc="105">
                <a:solidFill>
                  <a:srgbClr val="E8ECEC"/>
                </a:solidFill>
                <a:latin typeface="Arial"/>
                <a:cs typeface="Arial"/>
              </a:rPr>
              <a:t>()</a:t>
            </a:r>
            <a:endParaRPr sz="85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2093149"/>
            <a:ext cx="0" cy="686435"/>
          </a:xfrm>
          <a:custGeom>
            <a:avLst/>
            <a:gdLst/>
            <a:ahLst/>
            <a:cxnLst/>
            <a:rect l="l" t="t" r="r" b="b"/>
            <a:pathLst>
              <a:path w="0" h="686435">
                <a:moveTo>
                  <a:pt x="0" y="0"/>
                </a:moveTo>
                <a:lnTo>
                  <a:pt x="0" y="686118"/>
                </a:lnTo>
              </a:path>
            </a:pathLst>
          </a:custGeom>
          <a:ln w="47647">
            <a:solidFill>
              <a:srgbClr val="DDDDDD"/>
            </a:solidFill>
          </a:ln>
        </p:spPr>
        <p:txBody>
          <a:bodyPr wrap="square" lIns="0" tIns="0" rIns="0" bIns="0" rtlCol="0"/>
          <a:lstStyle/>
          <a:p/>
        </p:txBody>
      </p:sp>
      <p:sp>
        <p:nvSpPr>
          <p:cNvPr id="3" name="object 3"/>
          <p:cNvSpPr/>
          <p:nvPr/>
        </p:nvSpPr>
        <p:spPr>
          <a:xfrm>
            <a:off x="1002006" y="6619627"/>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4" name="object 4"/>
          <p:cNvSpPr txBox="1"/>
          <p:nvPr/>
        </p:nvSpPr>
        <p:spPr>
          <a:xfrm>
            <a:off x="965483" y="1756508"/>
            <a:ext cx="5624195" cy="1402080"/>
          </a:xfrm>
          <a:prstGeom prst="rect">
            <a:avLst/>
          </a:prstGeom>
        </p:spPr>
        <p:txBody>
          <a:bodyPr wrap="square" lIns="0" tIns="0" rIns="0" bIns="0" rtlCol="0" vert="horz">
            <a:spAutoFit/>
          </a:bodyPr>
          <a:lstStyle/>
          <a:p>
            <a:pPr marL="12700">
              <a:lnSpc>
                <a:spcPct val="100000"/>
              </a:lnSpc>
            </a:pPr>
            <a:r>
              <a:rPr dirty="0" sz="1150" spc="20">
                <a:latin typeface="宋体"/>
                <a:cs typeface="宋体"/>
              </a:rPr>
              <a:t>位置和</a:t>
            </a:r>
            <a:r>
              <a:rPr dirty="0" sz="1150" spc="20">
                <a:latin typeface="Microsoft JhengHei"/>
                <a:cs typeface="Microsoft JhengHei"/>
              </a:rPr>
              <a:t>关键字</a:t>
            </a:r>
            <a:r>
              <a:rPr dirty="0" sz="1150" spc="20">
                <a:latin typeface="宋体"/>
                <a:cs typeface="宋体"/>
              </a:rPr>
              <a:t>实参</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两种主要实参：</a:t>
            </a:r>
            <a:r>
              <a:rPr dirty="0" sz="950" spc="20">
                <a:solidFill>
                  <a:srgbClr val="545454"/>
                </a:solidFill>
                <a:latin typeface="宋体"/>
                <a:cs typeface="宋体"/>
              </a:rPr>
              <a:t> </a:t>
            </a:r>
            <a:r>
              <a:rPr dirty="0" sz="950" spc="25">
                <a:solidFill>
                  <a:srgbClr val="545454"/>
                </a:solidFill>
                <a:latin typeface="宋体"/>
                <a:cs typeface="宋体"/>
              </a:rPr>
              <a:t>位置和关键字实参。当你使用位置实参时</a:t>
            </a:r>
            <a:r>
              <a:rPr dirty="0" sz="950" spc="40">
                <a:solidFill>
                  <a:srgbClr val="545454"/>
                </a:solidFill>
                <a:latin typeface="宋体"/>
                <a:cs typeface="宋体"/>
              </a:rPr>
              <a:t>，Python</a:t>
            </a:r>
            <a:r>
              <a:rPr dirty="0" sz="950" spc="20">
                <a:solidFill>
                  <a:srgbClr val="545454"/>
                </a:solidFill>
                <a:latin typeface="宋体"/>
                <a:cs typeface="宋体"/>
              </a:rPr>
              <a:t> </a:t>
            </a:r>
            <a:r>
              <a:rPr dirty="0" sz="950" spc="25">
                <a:solidFill>
                  <a:srgbClr val="545454"/>
                </a:solidFill>
                <a:latin typeface="宋体"/>
                <a:cs typeface="宋体"/>
              </a:rPr>
              <a:t>将调用函数中的第一个实参与函 </a:t>
            </a:r>
            <a:r>
              <a:rPr dirty="0" sz="950" spc="25">
                <a:solidFill>
                  <a:srgbClr val="545454"/>
                </a:solidFill>
                <a:latin typeface="宋体"/>
                <a:cs typeface="宋体"/>
              </a:rPr>
              <a:t>数定义中的第一个形参相匹配，以此类推。</a:t>
            </a:r>
            <a:endParaRPr sz="950">
              <a:latin typeface="宋体"/>
              <a:cs typeface="宋体"/>
            </a:endParaRPr>
          </a:p>
          <a:p>
            <a:pPr marL="121920" marR="43180">
              <a:lnSpc>
                <a:spcPct val="118500"/>
              </a:lnSpc>
            </a:pPr>
            <a:r>
              <a:rPr dirty="0" sz="950" spc="25">
                <a:solidFill>
                  <a:srgbClr val="545454"/>
                </a:solidFill>
                <a:latin typeface="宋体"/>
                <a:cs typeface="宋体"/>
              </a:rPr>
              <a:t>使用关键字实参，可以在函数调用时，将指定的实参匹配给指定的形参。当你使用关键字实参时，实 参的顺序无关紧要。</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spcBef>
                <a:spcPts val="5"/>
              </a:spcBef>
            </a:pPr>
            <a:r>
              <a:rPr dirty="0" sz="950" spc="25">
                <a:solidFill>
                  <a:srgbClr val="545454"/>
                </a:solidFill>
                <a:latin typeface="宋体"/>
                <a:cs typeface="宋体"/>
              </a:rPr>
              <a:t>使</a:t>
            </a:r>
            <a:r>
              <a:rPr dirty="0" sz="950" spc="25">
                <a:solidFill>
                  <a:srgbClr val="545454"/>
                </a:solidFill>
                <a:latin typeface="Microsoft JhengHei"/>
                <a:cs typeface="Microsoft JhengHei"/>
              </a:rPr>
              <a:t>⽤</a:t>
            </a:r>
            <a:r>
              <a:rPr dirty="0" sz="950" spc="25">
                <a:solidFill>
                  <a:srgbClr val="545454"/>
                </a:solidFill>
                <a:latin typeface="宋体"/>
                <a:cs typeface="宋体"/>
              </a:rPr>
              <a:t>位置实参</a:t>
            </a:r>
            <a:endParaRPr sz="950">
              <a:latin typeface="宋体"/>
              <a:cs typeface="宋体"/>
            </a:endParaRPr>
          </a:p>
        </p:txBody>
      </p:sp>
      <p:sp>
        <p:nvSpPr>
          <p:cNvPr id="5" name="object 5"/>
          <p:cNvSpPr txBox="1"/>
          <p:nvPr/>
        </p:nvSpPr>
        <p:spPr>
          <a:xfrm>
            <a:off x="965483" y="4593089"/>
            <a:ext cx="89281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使</a:t>
            </a:r>
            <a:r>
              <a:rPr dirty="0" sz="950" spc="25">
                <a:solidFill>
                  <a:srgbClr val="545454"/>
                </a:solidFill>
                <a:latin typeface="Microsoft JhengHei"/>
                <a:cs typeface="Microsoft JhengHei"/>
              </a:rPr>
              <a:t>⽤关键字</a:t>
            </a:r>
            <a:r>
              <a:rPr dirty="0" sz="950" spc="25">
                <a:solidFill>
                  <a:srgbClr val="545454"/>
                </a:solidFill>
                <a:latin typeface="宋体"/>
                <a:cs typeface="宋体"/>
              </a:rPr>
              <a:t>实参</a:t>
            </a:r>
            <a:endParaRPr sz="950">
              <a:latin typeface="宋体"/>
              <a:cs typeface="宋体"/>
            </a:endParaRPr>
          </a:p>
        </p:txBody>
      </p:sp>
      <p:sp>
        <p:nvSpPr>
          <p:cNvPr id="6" name="object 6"/>
          <p:cNvSpPr txBox="1"/>
          <p:nvPr/>
        </p:nvSpPr>
        <p:spPr>
          <a:xfrm>
            <a:off x="965483" y="6282986"/>
            <a:ext cx="5586095" cy="1059180"/>
          </a:xfrm>
          <a:prstGeom prst="rect">
            <a:avLst/>
          </a:prstGeom>
        </p:spPr>
        <p:txBody>
          <a:bodyPr wrap="square" lIns="0" tIns="0" rIns="0" bIns="0" rtlCol="0" vert="horz">
            <a:spAutoFit/>
          </a:bodyPr>
          <a:lstStyle/>
          <a:p>
            <a:pPr marL="12700">
              <a:lnSpc>
                <a:spcPct val="100000"/>
              </a:lnSpc>
            </a:pPr>
            <a:r>
              <a:rPr dirty="0" sz="1150" spc="20">
                <a:latin typeface="宋体"/>
                <a:cs typeface="宋体"/>
              </a:rPr>
              <a:t>默认参数值</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你可以为形参提供默认值。当函数调用忽略此实参时，将使用此默认值。具有默认值的形参位置必须 在函数中没有默认值的形参之后，这样位置参数仍然可以正常工作。</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使</a:t>
            </a:r>
            <a:r>
              <a:rPr dirty="0" sz="950" spc="25">
                <a:solidFill>
                  <a:srgbClr val="545454"/>
                </a:solidFill>
                <a:latin typeface="Microsoft JhengHei"/>
                <a:cs typeface="Microsoft JhengHei"/>
              </a:rPr>
              <a:t>⽤</a:t>
            </a:r>
            <a:r>
              <a:rPr dirty="0" sz="950" spc="25">
                <a:solidFill>
                  <a:srgbClr val="545454"/>
                </a:solidFill>
                <a:latin typeface="宋体"/>
                <a:cs typeface="宋体"/>
              </a:rPr>
              <a:t>默认参数值</a:t>
            </a:r>
            <a:endParaRPr sz="950">
              <a:latin typeface="宋体"/>
              <a:cs typeface="宋体"/>
            </a:endParaRPr>
          </a:p>
        </p:txBody>
      </p:sp>
      <p:sp>
        <p:nvSpPr>
          <p:cNvPr id="7" name="object 7"/>
          <p:cNvSpPr txBox="1"/>
          <p:nvPr/>
        </p:nvSpPr>
        <p:spPr>
          <a:xfrm>
            <a:off x="965483" y="8757457"/>
            <a:ext cx="1628775"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使</a:t>
            </a:r>
            <a:r>
              <a:rPr dirty="0" sz="950" spc="240">
                <a:solidFill>
                  <a:srgbClr val="545454"/>
                </a:solidFill>
                <a:latin typeface="Microsoft JhengHei"/>
                <a:cs typeface="Microsoft JhengHei"/>
              </a:rPr>
              <a:t>⽤</a:t>
            </a:r>
            <a:r>
              <a:rPr dirty="0" sz="1100" spc="-90">
                <a:solidFill>
                  <a:srgbClr val="545454"/>
                </a:solidFill>
                <a:latin typeface="Lucida Sans"/>
                <a:cs typeface="Lucida Sans"/>
              </a:rPr>
              <a:t>None</a:t>
            </a:r>
            <a:r>
              <a:rPr dirty="0" sz="1100" spc="-220">
                <a:solidFill>
                  <a:srgbClr val="545454"/>
                </a:solidFill>
                <a:latin typeface="Lucida Sans"/>
                <a:cs typeface="Lucida Sans"/>
              </a:rPr>
              <a:t> </a:t>
            </a:r>
            <a:r>
              <a:rPr dirty="0" sz="950" spc="25">
                <a:solidFill>
                  <a:srgbClr val="545454"/>
                </a:solidFill>
                <a:latin typeface="宋体"/>
                <a:cs typeface="宋体"/>
              </a:rPr>
              <a:t>值</a:t>
            </a:r>
            <a:r>
              <a:rPr dirty="0" sz="950" spc="25">
                <a:solidFill>
                  <a:srgbClr val="545454"/>
                </a:solidFill>
                <a:latin typeface="Microsoft JhengHei"/>
                <a:cs typeface="Microsoft JhengHei"/>
              </a:rPr>
              <a:t>时</a:t>
            </a:r>
            <a:r>
              <a:rPr dirty="0" sz="950" spc="25">
                <a:solidFill>
                  <a:srgbClr val="545454"/>
                </a:solidFill>
                <a:latin typeface="宋体"/>
                <a:cs typeface="宋体"/>
              </a:rPr>
              <a:t>实参可有可</a:t>
            </a:r>
            <a:r>
              <a:rPr dirty="0" sz="950" spc="25">
                <a:solidFill>
                  <a:srgbClr val="545454"/>
                </a:solidFill>
                <a:latin typeface="Microsoft JhengHei"/>
                <a:cs typeface="Microsoft JhengHei"/>
              </a:rPr>
              <a:t>⽆</a:t>
            </a:r>
            <a:endParaRPr sz="950">
              <a:latin typeface="Microsoft JhengHei"/>
              <a:cs typeface="Microsoft JhengHei"/>
            </a:endParaRPr>
          </a:p>
        </p:txBody>
      </p:sp>
      <p:sp>
        <p:nvSpPr>
          <p:cNvPr id="8" name="object 8"/>
          <p:cNvSpPr txBox="1"/>
          <p:nvPr/>
        </p:nvSpPr>
        <p:spPr>
          <a:xfrm>
            <a:off x="978183" y="368323"/>
            <a:ext cx="5613400" cy="12198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C791E9"/>
                </a:solidFill>
                <a:latin typeface="Arial"/>
                <a:cs typeface="Arial"/>
              </a:rPr>
              <a:t>def</a:t>
            </a:r>
            <a:r>
              <a:rPr dirty="0" sz="850" spc="175">
                <a:solidFill>
                  <a:srgbClr val="C791E9"/>
                </a:solidFill>
                <a:latin typeface="Arial"/>
                <a:cs typeface="Arial"/>
              </a:rPr>
              <a:t> </a:t>
            </a:r>
            <a:r>
              <a:rPr dirty="0" sz="850" spc="80">
                <a:solidFill>
                  <a:srgbClr val="E8ECEC"/>
                </a:solidFill>
                <a:latin typeface="Arial"/>
                <a:cs typeface="Arial"/>
              </a:rPr>
              <a:t>greet_user(</a:t>
            </a:r>
            <a:r>
              <a:rPr dirty="0" sz="850" spc="80">
                <a:solidFill>
                  <a:srgbClr val="81B0FF"/>
                </a:solidFill>
                <a:latin typeface="Arial"/>
                <a:cs typeface="Arial"/>
              </a:rPr>
              <a:t>username</a:t>
            </a:r>
            <a:r>
              <a:rPr dirty="0" sz="850" spc="80">
                <a:solidFill>
                  <a:srgbClr val="E8ECEC"/>
                </a:solidFill>
                <a:latin typeface="Arial"/>
                <a:cs typeface="Arial"/>
              </a:rPr>
              <a:t>):</a:t>
            </a:r>
            <a:endParaRPr sz="850">
              <a:latin typeface="Arial"/>
              <a:cs typeface="Arial"/>
            </a:endParaRPr>
          </a:p>
          <a:p>
            <a:pPr marL="399415" marR="3140075">
              <a:lnSpc>
                <a:spcPct val="117700"/>
              </a:lnSpc>
            </a:pPr>
            <a:r>
              <a:rPr dirty="0" sz="850" spc="120">
                <a:solidFill>
                  <a:srgbClr val="C2E78C"/>
                </a:solidFill>
                <a:latin typeface="Arial"/>
                <a:cs typeface="Arial"/>
              </a:rPr>
              <a:t>"""Display </a:t>
            </a:r>
            <a:r>
              <a:rPr dirty="0" sz="850" spc="20">
                <a:solidFill>
                  <a:srgbClr val="C2E78C"/>
                </a:solidFill>
                <a:latin typeface="Arial"/>
                <a:cs typeface="Arial"/>
              </a:rPr>
              <a:t>a </a:t>
            </a:r>
            <a:r>
              <a:rPr dirty="0" sz="850" spc="80">
                <a:solidFill>
                  <a:srgbClr val="C2E78C"/>
                </a:solidFill>
                <a:latin typeface="Arial"/>
                <a:cs typeface="Arial"/>
              </a:rPr>
              <a:t>simple </a:t>
            </a:r>
            <a:r>
              <a:rPr dirty="0" sz="850" spc="140">
                <a:solidFill>
                  <a:srgbClr val="C2E78C"/>
                </a:solidFill>
                <a:latin typeface="Arial"/>
                <a:cs typeface="Arial"/>
              </a:rPr>
              <a:t>greeting."""  </a:t>
            </a:r>
            <a:r>
              <a:rPr dirty="0" sz="850" spc="150">
                <a:solidFill>
                  <a:srgbClr val="DECB6A"/>
                </a:solidFill>
                <a:latin typeface="Arial"/>
                <a:cs typeface="Arial"/>
              </a:rPr>
              <a:t>print</a:t>
            </a:r>
            <a:r>
              <a:rPr dirty="0" sz="850" spc="150">
                <a:solidFill>
                  <a:srgbClr val="E8ECEC"/>
                </a:solidFill>
                <a:latin typeface="Arial"/>
                <a:cs typeface="Arial"/>
              </a:rPr>
              <a:t>(</a:t>
            </a:r>
            <a:r>
              <a:rPr dirty="0" sz="850" spc="150">
                <a:solidFill>
                  <a:srgbClr val="C2E78C"/>
                </a:solidFill>
                <a:latin typeface="Arial"/>
                <a:cs typeface="Arial"/>
              </a:rPr>
              <a:t>"Hello, </a:t>
            </a:r>
            <a:r>
              <a:rPr dirty="0" sz="850" spc="190">
                <a:solidFill>
                  <a:srgbClr val="C2E78C"/>
                </a:solidFill>
                <a:latin typeface="Arial"/>
                <a:cs typeface="Arial"/>
              </a:rPr>
              <a:t>" </a:t>
            </a:r>
            <a:r>
              <a:rPr dirty="0" sz="850" spc="-5">
                <a:solidFill>
                  <a:srgbClr val="E8ECEC"/>
                </a:solidFill>
                <a:latin typeface="Arial"/>
                <a:cs typeface="Arial"/>
              </a:rPr>
              <a:t>+  </a:t>
            </a:r>
            <a:r>
              <a:rPr dirty="0" sz="850" spc="20">
                <a:solidFill>
                  <a:srgbClr val="81B0FF"/>
                </a:solidFill>
                <a:latin typeface="Arial"/>
                <a:cs typeface="Arial"/>
              </a:rPr>
              <a:t>username  </a:t>
            </a:r>
            <a:r>
              <a:rPr dirty="0" sz="850" spc="-5">
                <a:solidFill>
                  <a:srgbClr val="E8ECEC"/>
                </a:solidFill>
                <a:latin typeface="Arial"/>
                <a:cs typeface="Arial"/>
              </a:rPr>
              <a:t>+ </a:t>
            </a:r>
            <a:r>
              <a:rPr dirty="0" sz="850" spc="13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4140835">
              <a:lnSpc>
                <a:spcPct val="117700"/>
              </a:lnSpc>
            </a:pPr>
            <a:r>
              <a:rPr dirty="0" sz="850" spc="125">
                <a:solidFill>
                  <a:srgbClr val="81B0FF"/>
                </a:solidFill>
                <a:latin typeface="Arial"/>
                <a:cs typeface="Arial"/>
              </a:rPr>
              <a:t>greet_user</a:t>
            </a:r>
            <a:r>
              <a:rPr dirty="0" sz="850" spc="125">
                <a:solidFill>
                  <a:srgbClr val="E8ECEC"/>
                </a:solidFill>
                <a:latin typeface="Arial"/>
                <a:cs typeface="Arial"/>
              </a:rPr>
              <a:t>(</a:t>
            </a:r>
            <a:r>
              <a:rPr dirty="0" sz="850" spc="125">
                <a:solidFill>
                  <a:srgbClr val="C2E78C"/>
                </a:solidFill>
                <a:latin typeface="Arial"/>
                <a:cs typeface="Arial"/>
              </a:rPr>
              <a:t>'jesse'</a:t>
            </a:r>
            <a:r>
              <a:rPr dirty="0" sz="850" spc="125">
                <a:solidFill>
                  <a:srgbClr val="E8ECEC"/>
                </a:solidFill>
                <a:latin typeface="Arial"/>
                <a:cs typeface="Arial"/>
              </a:rPr>
              <a:t>)  </a:t>
            </a:r>
            <a:r>
              <a:rPr dirty="0" sz="850" spc="120">
                <a:solidFill>
                  <a:srgbClr val="81B0FF"/>
                </a:solidFill>
                <a:latin typeface="Arial"/>
                <a:cs typeface="Arial"/>
              </a:rPr>
              <a:t>greet_user</a:t>
            </a:r>
            <a:r>
              <a:rPr dirty="0" sz="850" spc="120">
                <a:solidFill>
                  <a:srgbClr val="E8ECEC"/>
                </a:solidFill>
                <a:latin typeface="Arial"/>
                <a:cs typeface="Arial"/>
              </a:rPr>
              <a:t>(</a:t>
            </a:r>
            <a:r>
              <a:rPr dirty="0" sz="850" spc="120">
                <a:solidFill>
                  <a:srgbClr val="C2E78C"/>
                </a:solidFill>
                <a:latin typeface="Arial"/>
                <a:cs typeface="Arial"/>
              </a:rPr>
              <a:t>'diana'</a:t>
            </a:r>
            <a:r>
              <a:rPr dirty="0" sz="850" spc="120">
                <a:solidFill>
                  <a:srgbClr val="E8ECEC"/>
                </a:solidFill>
                <a:latin typeface="Arial"/>
                <a:cs typeface="Arial"/>
              </a:rPr>
              <a:t>)  </a:t>
            </a:r>
            <a:r>
              <a:rPr dirty="0" sz="850" spc="85">
                <a:solidFill>
                  <a:srgbClr val="81B0FF"/>
                </a:solidFill>
                <a:latin typeface="Arial"/>
                <a:cs typeface="Arial"/>
              </a:rPr>
              <a:t>greet_use</a:t>
            </a:r>
            <a:r>
              <a:rPr dirty="0" sz="850" spc="55">
                <a:solidFill>
                  <a:srgbClr val="81B0FF"/>
                </a:solidFill>
                <a:latin typeface="Arial"/>
                <a:cs typeface="Arial"/>
              </a:rPr>
              <a:t>r</a:t>
            </a:r>
            <a:r>
              <a:rPr dirty="0" sz="850" spc="204">
                <a:solidFill>
                  <a:srgbClr val="E8ECEC"/>
                </a:solidFill>
                <a:latin typeface="Arial"/>
                <a:cs typeface="Arial"/>
              </a:rPr>
              <a:t>(</a:t>
            </a:r>
            <a:r>
              <a:rPr dirty="0" sz="850" spc="114">
                <a:solidFill>
                  <a:srgbClr val="C2E78C"/>
                </a:solidFill>
                <a:latin typeface="Arial"/>
                <a:cs typeface="Arial"/>
              </a:rPr>
              <a:t>'brandon</a:t>
            </a:r>
            <a:r>
              <a:rPr dirty="0" sz="850" spc="4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p:txBody>
      </p:sp>
      <p:sp>
        <p:nvSpPr>
          <p:cNvPr id="9" name="object 9"/>
          <p:cNvSpPr txBox="1"/>
          <p:nvPr/>
        </p:nvSpPr>
        <p:spPr>
          <a:xfrm>
            <a:off x="978183" y="3217622"/>
            <a:ext cx="5613400" cy="12198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C791E9"/>
                </a:solidFill>
                <a:latin typeface="Arial"/>
                <a:cs typeface="Arial"/>
              </a:rPr>
              <a:t>def </a:t>
            </a:r>
            <a:r>
              <a:rPr dirty="0" sz="850" spc="95">
                <a:solidFill>
                  <a:srgbClr val="E8ECEC"/>
                </a:solidFill>
                <a:latin typeface="Arial"/>
                <a:cs typeface="Arial"/>
              </a:rPr>
              <a:t>describe_pet(</a:t>
            </a:r>
            <a:r>
              <a:rPr dirty="0" sz="850" spc="95">
                <a:solidFill>
                  <a:srgbClr val="81B0FF"/>
                </a:solidFill>
                <a:latin typeface="Arial"/>
                <a:cs typeface="Arial"/>
              </a:rPr>
              <a:t>animal</a:t>
            </a:r>
            <a:r>
              <a:rPr dirty="0" sz="850" spc="95">
                <a:solidFill>
                  <a:srgbClr val="E8ECEC"/>
                </a:solidFill>
                <a:latin typeface="Arial"/>
                <a:cs typeface="Arial"/>
              </a:rPr>
              <a:t>,</a:t>
            </a:r>
            <a:r>
              <a:rPr dirty="0" sz="850" spc="380">
                <a:solidFill>
                  <a:srgbClr val="E8ECEC"/>
                </a:solidFill>
                <a:latin typeface="Arial"/>
                <a:cs typeface="Arial"/>
              </a:rPr>
              <a:t> </a:t>
            </a:r>
            <a:r>
              <a:rPr dirty="0" sz="850" spc="50">
                <a:solidFill>
                  <a:srgbClr val="81B0FF"/>
                </a:solidFill>
                <a:latin typeface="Arial"/>
                <a:cs typeface="Arial"/>
              </a:rPr>
              <a:t>name</a:t>
            </a:r>
            <a:r>
              <a:rPr dirty="0" sz="850" spc="50">
                <a:solidFill>
                  <a:srgbClr val="E8ECEC"/>
                </a:solidFill>
                <a:latin typeface="Arial"/>
                <a:cs typeface="Arial"/>
              </a:rPr>
              <a:t>):</a:t>
            </a:r>
            <a:endParaRPr sz="850">
              <a:latin typeface="Arial"/>
              <a:cs typeface="Arial"/>
            </a:endParaRPr>
          </a:p>
          <a:p>
            <a:pPr marL="399415" marR="2825750">
              <a:lnSpc>
                <a:spcPct val="117700"/>
              </a:lnSpc>
            </a:pPr>
            <a:r>
              <a:rPr dirty="0" sz="850" spc="120">
                <a:solidFill>
                  <a:srgbClr val="C2E78C"/>
                </a:solidFill>
                <a:latin typeface="Arial"/>
                <a:cs typeface="Arial"/>
              </a:rPr>
              <a:t>"""Display </a:t>
            </a:r>
            <a:r>
              <a:rPr dirty="0" sz="850" spc="110">
                <a:solidFill>
                  <a:srgbClr val="C2E78C"/>
                </a:solidFill>
                <a:latin typeface="Arial"/>
                <a:cs typeface="Arial"/>
              </a:rPr>
              <a:t>information </a:t>
            </a:r>
            <a:r>
              <a:rPr dirty="0" sz="850" spc="65">
                <a:solidFill>
                  <a:srgbClr val="C2E78C"/>
                </a:solidFill>
                <a:latin typeface="Arial"/>
                <a:cs typeface="Arial"/>
              </a:rPr>
              <a:t>about </a:t>
            </a:r>
            <a:r>
              <a:rPr dirty="0" sz="850" spc="20">
                <a:solidFill>
                  <a:srgbClr val="C2E78C"/>
                </a:solidFill>
                <a:latin typeface="Arial"/>
                <a:cs typeface="Arial"/>
              </a:rPr>
              <a:t>a </a:t>
            </a:r>
            <a:r>
              <a:rPr dirty="0" sz="850" spc="160">
                <a:solidFill>
                  <a:srgbClr val="C2E78C"/>
                </a:solidFill>
                <a:latin typeface="Arial"/>
                <a:cs typeface="Arial"/>
              </a:rPr>
              <a:t>pet."""  </a:t>
            </a:r>
            <a:r>
              <a:rPr dirty="0" sz="850" spc="170">
                <a:solidFill>
                  <a:srgbClr val="DECB6A"/>
                </a:solidFill>
                <a:latin typeface="Arial"/>
                <a:cs typeface="Arial"/>
              </a:rPr>
              <a:t>print</a:t>
            </a:r>
            <a:r>
              <a:rPr dirty="0" sz="850" spc="170">
                <a:solidFill>
                  <a:srgbClr val="E8ECEC"/>
                </a:solidFill>
                <a:latin typeface="Arial"/>
                <a:cs typeface="Arial"/>
              </a:rPr>
              <a:t>(</a:t>
            </a:r>
            <a:r>
              <a:rPr dirty="0" sz="850" spc="170">
                <a:solidFill>
                  <a:srgbClr val="C2E78C"/>
                </a:solidFill>
                <a:latin typeface="Arial"/>
                <a:cs typeface="Arial"/>
              </a:rPr>
              <a:t>"\nI </a:t>
            </a:r>
            <a:r>
              <a:rPr dirty="0" sz="850" spc="30">
                <a:solidFill>
                  <a:srgbClr val="C2E78C"/>
                </a:solidFill>
                <a:latin typeface="Arial"/>
                <a:cs typeface="Arial"/>
              </a:rPr>
              <a:t>have </a:t>
            </a:r>
            <a:r>
              <a:rPr dirty="0" sz="850" spc="20">
                <a:solidFill>
                  <a:srgbClr val="C2E78C"/>
                </a:solidFill>
                <a:latin typeface="Arial"/>
                <a:cs typeface="Arial"/>
              </a:rPr>
              <a:t>a </a:t>
            </a:r>
            <a:r>
              <a:rPr dirty="0" sz="850" spc="190">
                <a:solidFill>
                  <a:srgbClr val="C2E78C"/>
                </a:solidFill>
                <a:latin typeface="Arial"/>
                <a:cs typeface="Arial"/>
              </a:rPr>
              <a:t>" </a:t>
            </a:r>
            <a:r>
              <a:rPr dirty="0" sz="850" spc="-5">
                <a:solidFill>
                  <a:srgbClr val="E8ECEC"/>
                </a:solidFill>
                <a:latin typeface="Arial"/>
                <a:cs typeface="Arial"/>
              </a:rPr>
              <a:t>+ </a:t>
            </a:r>
            <a:r>
              <a:rPr dirty="0" sz="850" spc="75">
                <a:solidFill>
                  <a:srgbClr val="81B0FF"/>
                </a:solidFill>
                <a:latin typeface="Arial"/>
                <a:cs typeface="Arial"/>
              </a:rPr>
              <a:t>animal </a:t>
            </a:r>
            <a:r>
              <a:rPr dirty="0" sz="850" spc="-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  </a:t>
            </a:r>
            <a:r>
              <a:rPr dirty="0" sz="850" spc="175">
                <a:solidFill>
                  <a:srgbClr val="DECB6A"/>
                </a:solidFill>
                <a:latin typeface="Arial"/>
                <a:cs typeface="Arial"/>
              </a:rPr>
              <a:t>print</a:t>
            </a:r>
            <a:r>
              <a:rPr dirty="0" sz="850" spc="175">
                <a:solidFill>
                  <a:srgbClr val="E8ECEC"/>
                </a:solidFill>
                <a:latin typeface="Arial"/>
                <a:cs typeface="Arial"/>
              </a:rPr>
              <a:t>(</a:t>
            </a:r>
            <a:r>
              <a:rPr dirty="0" sz="850" spc="175">
                <a:solidFill>
                  <a:srgbClr val="C2E78C"/>
                </a:solidFill>
                <a:latin typeface="Arial"/>
                <a:cs typeface="Arial"/>
              </a:rPr>
              <a:t>"Its </a:t>
            </a:r>
            <a:r>
              <a:rPr dirty="0" sz="850" spc="-40">
                <a:solidFill>
                  <a:srgbClr val="C2E78C"/>
                </a:solidFill>
                <a:latin typeface="Arial"/>
                <a:cs typeface="Arial"/>
              </a:rPr>
              <a:t>name  </a:t>
            </a:r>
            <a:r>
              <a:rPr dirty="0" sz="850" spc="185">
                <a:solidFill>
                  <a:srgbClr val="C2E78C"/>
                </a:solidFill>
                <a:latin typeface="Arial"/>
                <a:cs typeface="Arial"/>
              </a:rPr>
              <a:t>is </a:t>
            </a:r>
            <a:r>
              <a:rPr dirty="0" sz="850" spc="190">
                <a:solidFill>
                  <a:srgbClr val="C2E78C"/>
                </a:solidFill>
                <a:latin typeface="Arial"/>
                <a:cs typeface="Arial"/>
              </a:rPr>
              <a:t>" </a:t>
            </a:r>
            <a:r>
              <a:rPr dirty="0" sz="850" spc="-5">
                <a:solidFill>
                  <a:srgbClr val="E8ECEC"/>
                </a:solidFill>
                <a:latin typeface="Arial"/>
                <a:cs typeface="Arial"/>
              </a:rPr>
              <a:t>+  </a:t>
            </a:r>
            <a:r>
              <a:rPr dirty="0" sz="850" spc="-40">
                <a:solidFill>
                  <a:srgbClr val="81B0FF"/>
                </a:solidFill>
                <a:latin typeface="Arial"/>
                <a:cs typeface="Arial"/>
              </a:rPr>
              <a:t>name  </a:t>
            </a:r>
            <a:r>
              <a:rPr dirty="0" sz="850" spc="-5">
                <a:solidFill>
                  <a:srgbClr val="E8ECEC"/>
                </a:solidFill>
                <a:latin typeface="Arial"/>
                <a:cs typeface="Arial"/>
              </a:rPr>
              <a:t>+  </a:t>
            </a:r>
            <a:r>
              <a:rPr dirty="0" sz="850" spc="17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3452495">
              <a:lnSpc>
                <a:spcPct val="117700"/>
              </a:lnSpc>
            </a:pPr>
            <a:r>
              <a:rPr dirty="0" sz="850" spc="110">
                <a:solidFill>
                  <a:srgbClr val="81B0FF"/>
                </a:solidFill>
                <a:latin typeface="Arial"/>
                <a:cs typeface="Arial"/>
              </a:rPr>
              <a:t>describe_pet</a:t>
            </a:r>
            <a:r>
              <a:rPr dirty="0" sz="850" spc="110">
                <a:solidFill>
                  <a:srgbClr val="E8ECEC"/>
                </a:solidFill>
                <a:latin typeface="Arial"/>
                <a:cs typeface="Arial"/>
              </a:rPr>
              <a:t>(</a:t>
            </a:r>
            <a:r>
              <a:rPr dirty="0" sz="850" spc="110">
                <a:solidFill>
                  <a:srgbClr val="C2E78C"/>
                </a:solidFill>
                <a:latin typeface="Arial"/>
                <a:cs typeface="Arial"/>
              </a:rPr>
              <a:t>'hamster'</a:t>
            </a:r>
            <a:r>
              <a:rPr dirty="0" sz="850" spc="110">
                <a:solidFill>
                  <a:srgbClr val="E8ECEC"/>
                </a:solidFill>
                <a:latin typeface="Arial"/>
                <a:cs typeface="Arial"/>
              </a:rPr>
              <a:t>, </a:t>
            </a:r>
            <a:r>
              <a:rPr dirty="0" sz="850" spc="170">
                <a:solidFill>
                  <a:srgbClr val="C2E78C"/>
                </a:solidFill>
                <a:latin typeface="Arial"/>
                <a:cs typeface="Arial"/>
              </a:rPr>
              <a:t>'harry'</a:t>
            </a:r>
            <a:r>
              <a:rPr dirty="0" sz="850" spc="170">
                <a:solidFill>
                  <a:srgbClr val="E8ECEC"/>
                </a:solidFill>
                <a:latin typeface="Arial"/>
                <a:cs typeface="Arial"/>
              </a:rPr>
              <a:t>)  </a:t>
            </a:r>
            <a:r>
              <a:rPr dirty="0" sz="850" spc="114">
                <a:solidFill>
                  <a:srgbClr val="81B0FF"/>
                </a:solidFill>
                <a:latin typeface="Arial"/>
                <a:cs typeface="Arial"/>
              </a:rPr>
              <a:t>describe_pet</a:t>
            </a:r>
            <a:r>
              <a:rPr dirty="0" sz="850" spc="114">
                <a:solidFill>
                  <a:srgbClr val="E8ECEC"/>
                </a:solidFill>
                <a:latin typeface="Arial"/>
                <a:cs typeface="Arial"/>
              </a:rPr>
              <a:t>(</a:t>
            </a:r>
            <a:r>
              <a:rPr dirty="0" sz="850" spc="114">
                <a:solidFill>
                  <a:srgbClr val="C2E78C"/>
                </a:solidFill>
                <a:latin typeface="Arial"/>
                <a:cs typeface="Arial"/>
              </a:rPr>
              <a:t>'dog'</a:t>
            </a:r>
            <a:r>
              <a:rPr dirty="0" sz="850" spc="114">
                <a:solidFill>
                  <a:srgbClr val="E8ECEC"/>
                </a:solidFill>
                <a:latin typeface="Arial"/>
                <a:cs typeface="Arial"/>
              </a:rPr>
              <a:t>,</a:t>
            </a:r>
            <a:r>
              <a:rPr dirty="0" sz="850" spc="190">
                <a:solidFill>
                  <a:srgbClr val="E8ECEC"/>
                </a:solidFill>
                <a:latin typeface="Arial"/>
                <a:cs typeface="Arial"/>
              </a:rPr>
              <a:t> </a:t>
            </a:r>
            <a:r>
              <a:rPr dirty="0" sz="850" spc="220">
                <a:solidFill>
                  <a:srgbClr val="C2E78C"/>
                </a:solidFill>
                <a:latin typeface="Arial"/>
                <a:cs typeface="Arial"/>
              </a:rPr>
              <a:t>'willie'</a:t>
            </a:r>
            <a:r>
              <a:rPr dirty="0" sz="850" spc="220">
                <a:solidFill>
                  <a:srgbClr val="E8ECEC"/>
                </a:solidFill>
                <a:latin typeface="Arial"/>
                <a:cs typeface="Arial"/>
              </a:rPr>
              <a:t>)</a:t>
            </a:r>
            <a:endParaRPr sz="850">
              <a:latin typeface="Arial"/>
              <a:cs typeface="Arial"/>
            </a:endParaRPr>
          </a:p>
        </p:txBody>
      </p:sp>
      <p:sp>
        <p:nvSpPr>
          <p:cNvPr id="10" name="object 10"/>
          <p:cNvSpPr txBox="1"/>
          <p:nvPr/>
        </p:nvSpPr>
        <p:spPr>
          <a:xfrm>
            <a:off x="978183" y="4894801"/>
            <a:ext cx="5613400" cy="12198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C791E9"/>
                </a:solidFill>
                <a:latin typeface="Arial"/>
                <a:cs typeface="Arial"/>
              </a:rPr>
              <a:t>def </a:t>
            </a:r>
            <a:r>
              <a:rPr dirty="0" sz="850" spc="95">
                <a:solidFill>
                  <a:srgbClr val="E8ECEC"/>
                </a:solidFill>
                <a:latin typeface="Arial"/>
                <a:cs typeface="Arial"/>
              </a:rPr>
              <a:t>describe_pet(</a:t>
            </a:r>
            <a:r>
              <a:rPr dirty="0" sz="850" spc="95">
                <a:solidFill>
                  <a:srgbClr val="81B0FF"/>
                </a:solidFill>
                <a:latin typeface="Arial"/>
                <a:cs typeface="Arial"/>
              </a:rPr>
              <a:t>animal</a:t>
            </a:r>
            <a:r>
              <a:rPr dirty="0" sz="850" spc="95">
                <a:solidFill>
                  <a:srgbClr val="E8ECEC"/>
                </a:solidFill>
                <a:latin typeface="Arial"/>
                <a:cs typeface="Arial"/>
              </a:rPr>
              <a:t>,</a:t>
            </a:r>
            <a:r>
              <a:rPr dirty="0" sz="850" spc="380">
                <a:solidFill>
                  <a:srgbClr val="E8ECEC"/>
                </a:solidFill>
                <a:latin typeface="Arial"/>
                <a:cs typeface="Arial"/>
              </a:rPr>
              <a:t> </a:t>
            </a:r>
            <a:r>
              <a:rPr dirty="0" sz="850" spc="50">
                <a:solidFill>
                  <a:srgbClr val="81B0FF"/>
                </a:solidFill>
                <a:latin typeface="Arial"/>
                <a:cs typeface="Arial"/>
              </a:rPr>
              <a:t>name</a:t>
            </a:r>
            <a:r>
              <a:rPr dirty="0" sz="850" spc="50">
                <a:solidFill>
                  <a:srgbClr val="E8ECEC"/>
                </a:solidFill>
                <a:latin typeface="Arial"/>
                <a:cs typeface="Arial"/>
              </a:rPr>
              <a:t>):</a:t>
            </a:r>
            <a:endParaRPr sz="850">
              <a:latin typeface="Arial"/>
              <a:cs typeface="Arial"/>
            </a:endParaRPr>
          </a:p>
          <a:p>
            <a:pPr marL="399415" marR="2825750">
              <a:lnSpc>
                <a:spcPct val="117700"/>
              </a:lnSpc>
            </a:pPr>
            <a:r>
              <a:rPr dirty="0" sz="850" spc="120">
                <a:solidFill>
                  <a:srgbClr val="C2E78C"/>
                </a:solidFill>
                <a:latin typeface="Arial"/>
                <a:cs typeface="Arial"/>
              </a:rPr>
              <a:t>"""Display </a:t>
            </a:r>
            <a:r>
              <a:rPr dirty="0" sz="850" spc="110">
                <a:solidFill>
                  <a:srgbClr val="C2E78C"/>
                </a:solidFill>
                <a:latin typeface="Arial"/>
                <a:cs typeface="Arial"/>
              </a:rPr>
              <a:t>information </a:t>
            </a:r>
            <a:r>
              <a:rPr dirty="0" sz="850" spc="65">
                <a:solidFill>
                  <a:srgbClr val="C2E78C"/>
                </a:solidFill>
                <a:latin typeface="Arial"/>
                <a:cs typeface="Arial"/>
              </a:rPr>
              <a:t>about </a:t>
            </a:r>
            <a:r>
              <a:rPr dirty="0" sz="850" spc="20">
                <a:solidFill>
                  <a:srgbClr val="C2E78C"/>
                </a:solidFill>
                <a:latin typeface="Arial"/>
                <a:cs typeface="Arial"/>
              </a:rPr>
              <a:t>a </a:t>
            </a:r>
            <a:r>
              <a:rPr dirty="0" sz="850" spc="160">
                <a:solidFill>
                  <a:srgbClr val="C2E78C"/>
                </a:solidFill>
                <a:latin typeface="Arial"/>
                <a:cs typeface="Arial"/>
              </a:rPr>
              <a:t>pet."""  </a:t>
            </a:r>
            <a:r>
              <a:rPr dirty="0" sz="850" spc="170">
                <a:solidFill>
                  <a:srgbClr val="DECB6A"/>
                </a:solidFill>
                <a:latin typeface="Arial"/>
                <a:cs typeface="Arial"/>
              </a:rPr>
              <a:t>print</a:t>
            </a:r>
            <a:r>
              <a:rPr dirty="0" sz="850" spc="170">
                <a:solidFill>
                  <a:srgbClr val="E8ECEC"/>
                </a:solidFill>
                <a:latin typeface="Arial"/>
                <a:cs typeface="Arial"/>
              </a:rPr>
              <a:t>(</a:t>
            </a:r>
            <a:r>
              <a:rPr dirty="0" sz="850" spc="170">
                <a:solidFill>
                  <a:srgbClr val="C2E78C"/>
                </a:solidFill>
                <a:latin typeface="Arial"/>
                <a:cs typeface="Arial"/>
              </a:rPr>
              <a:t>"\nI </a:t>
            </a:r>
            <a:r>
              <a:rPr dirty="0" sz="850" spc="30">
                <a:solidFill>
                  <a:srgbClr val="C2E78C"/>
                </a:solidFill>
                <a:latin typeface="Arial"/>
                <a:cs typeface="Arial"/>
              </a:rPr>
              <a:t>have </a:t>
            </a:r>
            <a:r>
              <a:rPr dirty="0" sz="850" spc="20">
                <a:solidFill>
                  <a:srgbClr val="C2E78C"/>
                </a:solidFill>
                <a:latin typeface="Arial"/>
                <a:cs typeface="Arial"/>
              </a:rPr>
              <a:t>a </a:t>
            </a:r>
            <a:r>
              <a:rPr dirty="0" sz="850" spc="190">
                <a:solidFill>
                  <a:srgbClr val="C2E78C"/>
                </a:solidFill>
                <a:latin typeface="Arial"/>
                <a:cs typeface="Arial"/>
              </a:rPr>
              <a:t>" </a:t>
            </a:r>
            <a:r>
              <a:rPr dirty="0" sz="850" spc="-5">
                <a:solidFill>
                  <a:srgbClr val="E8ECEC"/>
                </a:solidFill>
                <a:latin typeface="Arial"/>
                <a:cs typeface="Arial"/>
              </a:rPr>
              <a:t>+ </a:t>
            </a:r>
            <a:r>
              <a:rPr dirty="0" sz="850" spc="75">
                <a:solidFill>
                  <a:srgbClr val="81B0FF"/>
                </a:solidFill>
                <a:latin typeface="Arial"/>
                <a:cs typeface="Arial"/>
              </a:rPr>
              <a:t>animal </a:t>
            </a:r>
            <a:r>
              <a:rPr dirty="0" sz="850" spc="-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  </a:t>
            </a:r>
            <a:r>
              <a:rPr dirty="0" sz="850" spc="175">
                <a:solidFill>
                  <a:srgbClr val="DECB6A"/>
                </a:solidFill>
                <a:latin typeface="Arial"/>
                <a:cs typeface="Arial"/>
              </a:rPr>
              <a:t>print</a:t>
            </a:r>
            <a:r>
              <a:rPr dirty="0" sz="850" spc="175">
                <a:solidFill>
                  <a:srgbClr val="E8ECEC"/>
                </a:solidFill>
                <a:latin typeface="Arial"/>
                <a:cs typeface="Arial"/>
              </a:rPr>
              <a:t>(</a:t>
            </a:r>
            <a:r>
              <a:rPr dirty="0" sz="850" spc="175">
                <a:solidFill>
                  <a:srgbClr val="C2E78C"/>
                </a:solidFill>
                <a:latin typeface="Arial"/>
                <a:cs typeface="Arial"/>
              </a:rPr>
              <a:t>"Its </a:t>
            </a:r>
            <a:r>
              <a:rPr dirty="0" sz="850" spc="-40">
                <a:solidFill>
                  <a:srgbClr val="C2E78C"/>
                </a:solidFill>
                <a:latin typeface="Arial"/>
                <a:cs typeface="Arial"/>
              </a:rPr>
              <a:t>name  </a:t>
            </a:r>
            <a:r>
              <a:rPr dirty="0" sz="850" spc="185">
                <a:solidFill>
                  <a:srgbClr val="C2E78C"/>
                </a:solidFill>
                <a:latin typeface="Arial"/>
                <a:cs typeface="Arial"/>
              </a:rPr>
              <a:t>is </a:t>
            </a:r>
            <a:r>
              <a:rPr dirty="0" sz="850" spc="190">
                <a:solidFill>
                  <a:srgbClr val="C2E78C"/>
                </a:solidFill>
                <a:latin typeface="Arial"/>
                <a:cs typeface="Arial"/>
              </a:rPr>
              <a:t>" </a:t>
            </a:r>
            <a:r>
              <a:rPr dirty="0" sz="850" spc="-5">
                <a:solidFill>
                  <a:srgbClr val="E8ECEC"/>
                </a:solidFill>
                <a:latin typeface="Arial"/>
                <a:cs typeface="Arial"/>
              </a:rPr>
              <a:t>+  </a:t>
            </a:r>
            <a:r>
              <a:rPr dirty="0" sz="850" spc="-40">
                <a:solidFill>
                  <a:srgbClr val="81B0FF"/>
                </a:solidFill>
                <a:latin typeface="Arial"/>
                <a:cs typeface="Arial"/>
              </a:rPr>
              <a:t>name  </a:t>
            </a:r>
            <a:r>
              <a:rPr dirty="0" sz="850" spc="-5">
                <a:solidFill>
                  <a:srgbClr val="E8ECEC"/>
                </a:solidFill>
                <a:latin typeface="Arial"/>
                <a:cs typeface="Arial"/>
              </a:rPr>
              <a:t>+  </a:t>
            </a:r>
            <a:r>
              <a:rPr dirty="0" sz="850" spc="17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2701290">
              <a:lnSpc>
                <a:spcPct val="117700"/>
              </a:lnSpc>
            </a:pPr>
            <a:r>
              <a:rPr dirty="0" sz="850" spc="95">
                <a:solidFill>
                  <a:srgbClr val="81B0FF"/>
                </a:solidFill>
                <a:latin typeface="Arial"/>
                <a:cs typeface="Arial"/>
              </a:rPr>
              <a:t>describe_pet</a:t>
            </a:r>
            <a:r>
              <a:rPr dirty="0" sz="850" spc="95">
                <a:solidFill>
                  <a:srgbClr val="E8ECEC"/>
                </a:solidFill>
                <a:latin typeface="Arial"/>
                <a:cs typeface="Arial"/>
              </a:rPr>
              <a:t>(</a:t>
            </a:r>
            <a:r>
              <a:rPr dirty="0" sz="850" spc="95">
                <a:solidFill>
                  <a:srgbClr val="81B0FF"/>
                </a:solidFill>
                <a:latin typeface="Arial"/>
                <a:cs typeface="Arial"/>
              </a:rPr>
              <a:t>animal</a:t>
            </a:r>
            <a:r>
              <a:rPr dirty="0" sz="850" spc="95">
                <a:solidFill>
                  <a:srgbClr val="E8ECEC"/>
                </a:solidFill>
                <a:latin typeface="Arial"/>
                <a:cs typeface="Arial"/>
              </a:rPr>
              <a:t>=</a:t>
            </a:r>
            <a:r>
              <a:rPr dirty="0" sz="850" spc="95">
                <a:solidFill>
                  <a:srgbClr val="C2E78C"/>
                </a:solidFill>
                <a:latin typeface="Arial"/>
                <a:cs typeface="Arial"/>
              </a:rPr>
              <a:t>'hamster'</a:t>
            </a:r>
            <a:r>
              <a:rPr dirty="0" sz="850" spc="95">
                <a:solidFill>
                  <a:srgbClr val="E8ECEC"/>
                </a:solidFill>
                <a:latin typeface="Arial"/>
                <a:cs typeface="Arial"/>
              </a:rPr>
              <a:t>, </a:t>
            </a:r>
            <a:r>
              <a:rPr dirty="0" sz="850" spc="90">
                <a:solidFill>
                  <a:srgbClr val="81B0FF"/>
                </a:solidFill>
                <a:latin typeface="Arial"/>
                <a:cs typeface="Arial"/>
              </a:rPr>
              <a:t>name</a:t>
            </a:r>
            <a:r>
              <a:rPr dirty="0" sz="850" spc="90">
                <a:solidFill>
                  <a:srgbClr val="E8ECEC"/>
                </a:solidFill>
                <a:latin typeface="Arial"/>
                <a:cs typeface="Arial"/>
              </a:rPr>
              <a:t>=</a:t>
            </a:r>
            <a:r>
              <a:rPr dirty="0" sz="850" spc="90">
                <a:solidFill>
                  <a:srgbClr val="C2E78C"/>
                </a:solidFill>
                <a:latin typeface="Arial"/>
                <a:cs typeface="Arial"/>
              </a:rPr>
              <a:t>'harry'</a:t>
            </a:r>
            <a:r>
              <a:rPr dirty="0" sz="850" spc="90">
                <a:solidFill>
                  <a:srgbClr val="E8ECEC"/>
                </a:solidFill>
                <a:latin typeface="Arial"/>
                <a:cs typeface="Arial"/>
              </a:rPr>
              <a:t>)  </a:t>
            </a:r>
            <a:r>
              <a:rPr dirty="0" sz="850" spc="114">
                <a:solidFill>
                  <a:srgbClr val="81B0FF"/>
                </a:solidFill>
                <a:latin typeface="Arial"/>
                <a:cs typeface="Arial"/>
              </a:rPr>
              <a:t>describe_pet</a:t>
            </a:r>
            <a:r>
              <a:rPr dirty="0" sz="850" spc="114">
                <a:solidFill>
                  <a:srgbClr val="E8ECEC"/>
                </a:solidFill>
                <a:latin typeface="Arial"/>
                <a:cs typeface="Arial"/>
              </a:rPr>
              <a:t>(</a:t>
            </a:r>
            <a:r>
              <a:rPr dirty="0" sz="850" spc="114">
                <a:solidFill>
                  <a:srgbClr val="81B0FF"/>
                </a:solidFill>
                <a:latin typeface="Arial"/>
                <a:cs typeface="Arial"/>
              </a:rPr>
              <a:t>name</a:t>
            </a:r>
            <a:r>
              <a:rPr dirty="0" sz="850" spc="114">
                <a:solidFill>
                  <a:srgbClr val="E8ECEC"/>
                </a:solidFill>
                <a:latin typeface="Arial"/>
                <a:cs typeface="Arial"/>
              </a:rPr>
              <a:t>=</a:t>
            </a:r>
            <a:r>
              <a:rPr dirty="0" sz="850" spc="114">
                <a:solidFill>
                  <a:srgbClr val="C2E78C"/>
                </a:solidFill>
                <a:latin typeface="Arial"/>
                <a:cs typeface="Arial"/>
              </a:rPr>
              <a:t>'willie'</a:t>
            </a:r>
            <a:r>
              <a:rPr dirty="0" sz="850" spc="114">
                <a:solidFill>
                  <a:srgbClr val="E8ECEC"/>
                </a:solidFill>
                <a:latin typeface="Arial"/>
                <a:cs typeface="Arial"/>
              </a:rPr>
              <a:t>,</a:t>
            </a:r>
            <a:r>
              <a:rPr dirty="0" sz="850" spc="155">
                <a:solidFill>
                  <a:srgbClr val="E8ECEC"/>
                </a:solidFill>
                <a:latin typeface="Arial"/>
                <a:cs typeface="Arial"/>
              </a:rPr>
              <a:t> </a:t>
            </a:r>
            <a:r>
              <a:rPr dirty="0" sz="850" spc="105">
                <a:solidFill>
                  <a:srgbClr val="81B0FF"/>
                </a:solidFill>
                <a:latin typeface="Arial"/>
                <a:cs typeface="Arial"/>
              </a:rPr>
              <a:t>animal</a:t>
            </a:r>
            <a:r>
              <a:rPr dirty="0" sz="850" spc="105">
                <a:solidFill>
                  <a:srgbClr val="E8ECEC"/>
                </a:solidFill>
                <a:latin typeface="Arial"/>
                <a:cs typeface="Arial"/>
              </a:rPr>
              <a:t>=</a:t>
            </a:r>
            <a:r>
              <a:rPr dirty="0" sz="850" spc="105">
                <a:solidFill>
                  <a:srgbClr val="C2E78C"/>
                </a:solidFill>
                <a:latin typeface="Arial"/>
                <a:cs typeface="Arial"/>
              </a:rPr>
              <a:t>'dog'</a:t>
            </a:r>
            <a:r>
              <a:rPr dirty="0" sz="850" spc="105">
                <a:solidFill>
                  <a:srgbClr val="E8ECEC"/>
                </a:solidFill>
                <a:latin typeface="Arial"/>
                <a:cs typeface="Arial"/>
              </a:rPr>
              <a:t>)</a:t>
            </a:r>
            <a:endParaRPr sz="850">
              <a:latin typeface="Arial"/>
              <a:cs typeface="Arial"/>
            </a:endParaRPr>
          </a:p>
        </p:txBody>
      </p:sp>
      <p:sp>
        <p:nvSpPr>
          <p:cNvPr id="11" name="object 11"/>
          <p:cNvSpPr txBox="1"/>
          <p:nvPr/>
        </p:nvSpPr>
        <p:spPr>
          <a:xfrm>
            <a:off x="978183" y="7401041"/>
            <a:ext cx="5613400" cy="1219835"/>
          </a:xfrm>
          <a:prstGeom prst="rect">
            <a:avLst/>
          </a:prstGeom>
          <a:solidFill>
            <a:srgbClr val="253237"/>
          </a:solidFill>
        </p:spPr>
        <p:txBody>
          <a:bodyPr wrap="square" lIns="0" tIns="50165" rIns="0" bIns="0" rtlCol="0" vert="horz">
            <a:spAutoFit/>
          </a:bodyPr>
          <a:lstStyle/>
          <a:p>
            <a:pPr marL="399415" marR="2825750" indent="-250825">
              <a:lnSpc>
                <a:spcPct val="117700"/>
              </a:lnSpc>
              <a:spcBef>
                <a:spcPts val="395"/>
              </a:spcBef>
            </a:pPr>
            <a:r>
              <a:rPr dirty="0" sz="850" spc="95">
                <a:solidFill>
                  <a:srgbClr val="C791E9"/>
                </a:solidFill>
                <a:latin typeface="Arial"/>
                <a:cs typeface="Arial"/>
              </a:rPr>
              <a:t>def </a:t>
            </a:r>
            <a:r>
              <a:rPr dirty="0" sz="850" spc="70">
                <a:solidFill>
                  <a:srgbClr val="E8ECEC"/>
                </a:solidFill>
                <a:latin typeface="Arial"/>
                <a:cs typeface="Arial"/>
              </a:rPr>
              <a:t>describe_pet(</a:t>
            </a:r>
            <a:r>
              <a:rPr dirty="0" sz="850" spc="70">
                <a:solidFill>
                  <a:srgbClr val="81B0FF"/>
                </a:solidFill>
                <a:latin typeface="Arial"/>
                <a:cs typeface="Arial"/>
              </a:rPr>
              <a:t>name</a:t>
            </a:r>
            <a:r>
              <a:rPr dirty="0" sz="850" spc="70">
                <a:solidFill>
                  <a:srgbClr val="E8ECEC"/>
                </a:solidFill>
                <a:latin typeface="Arial"/>
                <a:cs typeface="Arial"/>
              </a:rPr>
              <a:t>, </a:t>
            </a:r>
            <a:r>
              <a:rPr dirty="0" sz="850" spc="114">
                <a:solidFill>
                  <a:srgbClr val="81B0FF"/>
                </a:solidFill>
                <a:latin typeface="Arial"/>
                <a:cs typeface="Arial"/>
              </a:rPr>
              <a:t>animal</a:t>
            </a:r>
            <a:r>
              <a:rPr dirty="0" sz="850" spc="114">
                <a:solidFill>
                  <a:srgbClr val="E8ECEC"/>
                </a:solidFill>
                <a:latin typeface="Arial"/>
                <a:cs typeface="Arial"/>
              </a:rPr>
              <a:t>=</a:t>
            </a:r>
            <a:r>
              <a:rPr dirty="0" sz="850" spc="114">
                <a:solidFill>
                  <a:srgbClr val="C2E78C"/>
                </a:solidFill>
                <a:latin typeface="Arial"/>
                <a:cs typeface="Arial"/>
              </a:rPr>
              <a:t>'dog'</a:t>
            </a:r>
            <a:r>
              <a:rPr dirty="0" sz="850" spc="114">
                <a:solidFill>
                  <a:srgbClr val="E8ECEC"/>
                </a:solidFill>
                <a:latin typeface="Arial"/>
                <a:cs typeface="Arial"/>
              </a:rPr>
              <a:t>):  </a:t>
            </a:r>
            <a:r>
              <a:rPr dirty="0" sz="850" spc="120">
                <a:solidFill>
                  <a:srgbClr val="C2E78C"/>
                </a:solidFill>
                <a:latin typeface="Arial"/>
                <a:cs typeface="Arial"/>
              </a:rPr>
              <a:t>"""Display </a:t>
            </a:r>
            <a:r>
              <a:rPr dirty="0" sz="850" spc="110">
                <a:solidFill>
                  <a:srgbClr val="C2E78C"/>
                </a:solidFill>
                <a:latin typeface="Arial"/>
                <a:cs typeface="Arial"/>
              </a:rPr>
              <a:t>information </a:t>
            </a:r>
            <a:r>
              <a:rPr dirty="0" sz="850" spc="65">
                <a:solidFill>
                  <a:srgbClr val="C2E78C"/>
                </a:solidFill>
                <a:latin typeface="Arial"/>
                <a:cs typeface="Arial"/>
              </a:rPr>
              <a:t>about </a:t>
            </a:r>
            <a:r>
              <a:rPr dirty="0" sz="850" spc="20">
                <a:solidFill>
                  <a:srgbClr val="C2E78C"/>
                </a:solidFill>
                <a:latin typeface="Arial"/>
                <a:cs typeface="Arial"/>
              </a:rPr>
              <a:t>a </a:t>
            </a:r>
            <a:r>
              <a:rPr dirty="0" sz="850" spc="160">
                <a:solidFill>
                  <a:srgbClr val="C2E78C"/>
                </a:solidFill>
                <a:latin typeface="Arial"/>
                <a:cs typeface="Arial"/>
              </a:rPr>
              <a:t>pet."""  </a:t>
            </a:r>
            <a:r>
              <a:rPr dirty="0" sz="850" spc="170">
                <a:solidFill>
                  <a:srgbClr val="DECB6A"/>
                </a:solidFill>
                <a:latin typeface="Arial"/>
                <a:cs typeface="Arial"/>
              </a:rPr>
              <a:t>print</a:t>
            </a:r>
            <a:r>
              <a:rPr dirty="0" sz="850" spc="170">
                <a:solidFill>
                  <a:srgbClr val="E8ECEC"/>
                </a:solidFill>
                <a:latin typeface="Arial"/>
                <a:cs typeface="Arial"/>
              </a:rPr>
              <a:t>(</a:t>
            </a:r>
            <a:r>
              <a:rPr dirty="0" sz="850" spc="170">
                <a:solidFill>
                  <a:srgbClr val="C2E78C"/>
                </a:solidFill>
                <a:latin typeface="Arial"/>
                <a:cs typeface="Arial"/>
              </a:rPr>
              <a:t>"\nI </a:t>
            </a:r>
            <a:r>
              <a:rPr dirty="0" sz="850" spc="30">
                <a:solidFill>
                  <a:srgbClr val="C2E78C"/>
                </a:solidFill>
                <a:latin typeface="Arial"/>
                <a:cs typeface="Arial"/>
              </a:rPr>
              <a:t>have </a:t>
            </a:r>
            <a:r>
              <a:rPr dirty="0" sz="850" spc="20">
                <a:solidFill>
                  <a:srgbClr val="C2E78C"/>
                </a:solidFill>
                <a:latin typeface="Arial"/>
                <a:cs typeface="Arial"/>
              </a:rPr>
              <a:t>a </a:t>
            </a:r>
            <a:r>
              <a:rPr dirty="0" sz="850" spc="190">
                <a:solidFill>
                  <a:srgbClr val="C2E78C"/>
                </a:solidFill>
                <a:latin typeface="Arial"/>
                <a:cs typeface="Arial"/>
              </a:rPr>
              <a:t>" </a:t>
            </a:r>
            <a:r>
              <a:rPr dirty="0" sz="850" spc="-5">
                <a:solidFill>
                  <a:srgbClr val="E8ECEC"/>
                </a:solidFill>
                <a:latin typeface="Arial"/>
                <a:cs typeface="Arial"/>
              </a:rPr>
              <a:t>+ </a:t>
            </a:r>
            <a:r>
              <a:rPr dirty="0" sz="850" spc="75">
                <a:solidFill>
                  <a:srgbClr val="81B0FF"/>
                </a:solidFill>
                <a:latin typeface="Arial"/>
                <a:cs typeface="Arial"/>
              </a:rPr>
              <a:t>animal </a:t>
            </a:r>
            <a:r>
              <a:rPr dirty="0" sz="850" spc="-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  </a:t>
            </a:r>
            <a:r>
              <a:rPr dirty="0" sz="850" spc="175">
                <a:solidFill>
                  <a:srgbClr val="DECB6A"/>
                </a:solidFill>
                <a:latin typeface="Arial"/>
                <a:cs typeface="Arial"/>
              </a:rPr>
              <a:t>print</a:t>
            </a:r>
            <a:r>
              <a:rPr dirty="0" sz="850" spc="175">
                <a:solidFill>
                  <a:srgbClr val="E8ECEC"/>
                </a:solidFill>
                <a:latin typeface="Arial"/>
                <a:cs typeface="Arial"/>
              </a:rPr>
              <a:t>(</a:t>
            </a:r>
            <a:r>
              <a:rPr dirty="0" sz="850" spc="175">
                <a:solidFill>
                  <a:srgbClr val="C2E78C"/>
                </a:solidFill>
                <a:latin typeface="Arial"/>
                <a:cs typeface="Arial"/>
              </a:rPr>
              <a:t>"Its </a:t>
            </a:r>
            <a:r>
              <a:rPr dirty="0" sz="850" spc="-40">
                <a:solidFill>
                  <a:srgbClr val="C2E78C"/>
                </a:solidFill>
                <a:latin typeface="Arial"/>
                <a:cs typeface="Arial"/>
              </a:rPr>
              <a:t>name  </a:t>
            </a:r>
            <a:r>
              <a:rPr dirty="0" sz="850" spc="185">
                <a:solidFill>
                  <a:srgbClr val="C2E78C"/>
                </a:solidFill>
                <a:latin typeface="Arial"/>
                <a:cs typeface="Arial"/>
              </a:rPr>
              <a:t>is </a:t>
            </a:r>
            <a:r>
              <a:rPr dirty="0" sz="850" spc="190">
                <a:solidFill>
                  <a:srgbClr val="C2E78C"/>
                </a:solidFill>
                <a:latin typeface="Arial"/>
                <a:cs typeface="Arial"/>
              </a:rPr>
              <a:t>" </a:t>
            </a:r>
            <a:r>
              <a:rPr dirty="0" sz="850" spc="-5">
                <a:solidFill>
                  <a:srgbClr val="E8ECEC"/>
                </a:solidFill>
                <a:latin typeface="Arial"/>
                <a:cs typeface="Arial"/>
              </a:rPr>
              <a:t>+  </a:t>
            </a:r>
            <a:r>
              <a:rPr dirty="0" sz="850" spc="-40">
                <a:solidFill>
                  <a:srgbClr val="81B0FF"/>
                </a:solidFill>
                <a:latin typeface="Arial"/>
                <a:cs typeface="Arial"/>
              </a:rPr>
              <a:t>name  </a:t>
            </a:r>
            <a:r>
              <a:rPr dirty="0" sz="850" spc="-5">
                <a:solidFill>
                  <a:srgbClr val="E8ECEC"/>
                </a:solidFill>
                <a:latin typeface="Arial"/>
                <a:cs typeface="Arial"/>
              </a:rPr>
              <a:t>+  </a:t>
            </a:r>
            <a:r>
              <a:rPr dirty="0" sz="850" spc="17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3452495">
              <a:lnSpc>
                <a:spcPct val="117700"/>
              </a:lnSpc>
            </a:pPr>
            <a:r>
              <a:rPr dirty="0" sz="850" spc="125">
                <a:solidFill>
                  <a:srgbClr val="81B0FF"/>
                </a:solidFill>
                <a:latin typeface="Arial"/>
                <a:cs typeface="Arial"/>
              </a:rPr>
              <a:t>describe_pet</a:t>
            </a:r>
            <a:r>
              <a:rPr dirty="0" sz="850" spc="125">
                <a:solidFill>
                  <a:srgbClr val="E8ECEC"/>
                </a:solidFill>
                <a:latin typeface="Arial"/>
                <a:cs typeface="Arial"/>
              </a:rPr>
              <a:t>(</a:t>
            </a:r>
            <a:r>
              <a:rPr dirty="0" sz="850" spc="125">
                <a:solidFill>
                  <a:srgbClr val="C2E78C"/>
                </a:solidFill>
                <a:latin typeface="Arial"/>
                <a:cs typeface="Arial"/>
              </a:rPr>
              <a:t>'harry'</a:t>
            </a:r>
            <a:r>
              <a:rPr dirty="0" sz="850" spc="125">
                <a:solidFill>
                  <a:srgbClr val="E8ECEC"/>
                </a:solidFill>
                <a:latin typeface="Arial"/>
                <a:cs typeface="Arial"/>
              </a:rPr>
              <a:t>, </a:t>
            </a:r>
            <a:r>
              <a:rPr dirty="0" sz="850" spc="120">
                <a:solidFill>
                  <a:srgbClr val="C2E78C"/>
                </a:solidFill>
                <a:latin typeface="Arial"/>
                <a:cs typeface="Arial"/>
              </a:rPr>
              <a:t>'hamster'</a:t>
            </a:r>
            <a:r>
              <a:rPr dirty="0" sz="850" spc="120">
                <a:solidFill>
                  <a:srgbClr val="E8ECEC"/>
                </a:solidFill>
                <a:latin typeface="Arial"/>
                <a:cs typeface="Arial"/>
              </a:rPr>
              <a:t>)  </a:t>
            </a:r>
            <a:r>
              <a:rPr dirty="0" sz="850" spc="145">
                <a:solidFill>
                  <a:srgbClr val="81B0FF"/>
                </a:solidFill>
                <a:latin typeface="Arial"/>
                <a:cs typeface="Arial"/>
              </a:rPr>
              <a:t>describe_pet</a:t>
            </a:r>
            <a:r>
              <a:rPr dirty="0" sz="850" spc="145">
                <a:solidFill>
                  <a:srgbClr val="E8ECEC"/>
                </a:solidFill>
                <a:latin typeface="Arial"/>
                <a:cs typeface="Arial"/>
              </a:rPr>
              <a:t>(</a:t>
            </a:r>
            <a:r>
              <a:rPr dirty="0" sz="850" spc="145">
                <a:solidFill>
                  <a:srgbClr val="C2E78C"/>
                </a:solidFill>
                <a:latin typeface="Arial"/>
                <a:cs typeface="Arial"/>
              </a:rPr>
              <a:t>'willie'</a:t>
            </a:r>
            <a:r>
              <a:rPr dirty="0" sz="850" spc="145">
                <a:solidFill>
                  <a:srgbClr val="E8ECEC"/>
                </a:solidFill>
                <a:latin typeface="Arial"/>
                <a:cs typeface="Arial"/>
              </a:rPr>
              <a:t>)</a:t>
            </a:r>
            <a:endParaRPr sz="850">
              <a:latin typeface="Arial"/>
              <a:cs typeface="Arial"/>
            </a:endParaRPr>
          </a:p>
        </p:txBody>
      </p:sp>
      <p:sp>
        <p:nvSpPr>
          <p:cNvPr id="12" name="object 12"/>
          <p:cNvSpPr txBox="1"/>
          <p:nvPr/>
        </p:nvSpPr>
        <p:spPr>
          <a:xfrm>
            <a:off x="978183" y="9078220"/>
            <a:ext cx="5613400" cy="1219835"/>
          </a:xfrm>
          <a:prstGeom prst="rect">
            <a:avLst/>
          </a:prstGeom>
          <a:solidFill>
            <a:srgbClr val="253237"/>
          </a:solidFill>
        </p:spPr>
        <p:txBody>
          <a:bodyPr wrap="square" lIns="0" tIns="50165" rIns="0" bIns="0" rtlCol="0" vert="horz">
            <a:spAutoFit/>
          </a:bodyPr>
          <a:lstStyle/>
          <a:p>
            <a:pPr marL="399415" marR="2825750" indent="-250825">
              <a:lnSpc>
                <a:spcPct val="117700"/>
              </a:lnSpc>
              <a:spcBef>
                <a:spcPts val="395"/>
              </a:spcBef>
            </a:pPr>
            <a:r>
              <a:rPr dirty="0" sz="850" spc="95">
                <a:solidFill>
                  <a:srgbClr val="C791E9"/>
                </a:solidFill>
                <a:latin typeface="Arial"/>
                <a:cs typeface="Arial"/>
              </a:rPr>
              <a:t>def </a:t>
            </a:r>
            <a:r>
              <a:rPr dirty="0" sz="850" spc="95">
                <a:solidFill>
                  <a:srgbClr val="E8ECEC"/>
                </a:solidFill>
                <a:latin typeface="Arial"/>
                <a:cs typeface="Arial"/>
              </a:rPr>
              <a:t>describe_pet(</a:t>
            </a:r>
            <a:r>
              <a:rPr dirty="0" sz="850" spc="95">
                <a:solidFill>
                  <a:srgbClr val="81B0FF"/>
                </a:solidFill>
                <a:latin typeface="Arial"/>
                <a:cs typeface="Arial"/>
              </a:rPr>
              <a:t>animal</a:t>
            </a:r>
            <a:r>
              <a:rPr dirty="0" sz="850" spc="95">
                <a:solidFill>
                  <a:srgbClr val="E8ECEC"/>
                </a:solidFill>
                <a:latin typeface="Arial"/>
                <a:cs typeface="Arial"/>
              </a:rPr>
              <a:t>, </a:t>
            </a:r>
            <a:r>
              <a:rPr dirty="0" sz="850" spc="20">
                <a:solidFill>
                  <a:srgbClr val="81B0FF"/>
                </a:solidFill>
                <a:latin typeface="Arial"/>
                <a:cs typeface="Arial"/>
              </a:rPr>
              <a:t>name</a:t>
            </a:r>
            <a:r>
              <a:rPr dirty="0" sz="850" spc="20">
                <a:solidFill>
                  <a:srgbClr val="E8ECEC"/>
                </a:solidFill>
                <a:latin typeface="Arial"/>
                <a:cs typeface="Arial"/>
              </a:rPr>
              <a:t>=</a:t>
            </a:r>
            <a:r>
              <a:rPr dirty="0" sz="850" spc="20">
                <a:solidFill>
                  <a:srgbClr val="C791E9"/>
                </a:solidFill>
                <a:latin typeface="Arial"/>
                <a:cs typeface="Arial"/>
              </a:rPr>
              <a:t>None</a:t>
            </a:r>
            <a:r>
              <a:rPr dirty="0" sz="850" spc="20">
                <a:solidFill>
                  <a:srgbClr val="E8ECEC"/>
                </a:solidFill>
                <a:latin typeface="Arial"/>
                <a:cs typeface="Arial"/>
              </a:rPr>
              <a:t>):  </a:t>
            </a:r>
            <a:r>
              <a:rPr dirty="0" sz="850" spc="120">
                <a:solidFill>
                  <a:srgbClr val="C2E78C"/>
                </a:solidFill>
                <a:latin typeface="Arial"/>
                <a:cs typeface="Arial"/>
              </a:rPr>
              <a:t>"""Display </a:t>
            </a:r>
            <a:r>
              <a:rPr dirty="0" sz="850" spc="110">
                <a:solidFill>
                  <a:srgbClr val="C2E78C"/>
                </a:solidFill>
                <a:latin typeface="Arial"/>
                <a:cs typeface="Arial"/>
              </a:rPr>
              <a:t>information </a:t>
            </a:r>
            <a:r>
              <a:rPr dirty="0" sz="850" spc="65">
                <a:solidFill>
                  <a:srgbClr val="C2E78C"/>
                </a:solidFill>
                <a:latin typeface="Arial"/>
                <a:cs typeface="Arial"/>
              </a:rPr>
              <a:t>about </a:t>
            </a:r>
            <a:r>
              <a:rPr dirty="0" sz="850" spc="20">
                <a:solidFill>
                  <a:srgbClr val="C2E78C"/>
                </a:solidFill>
                <a:latin typeface="Arial"/>
                <a:cs typeface="Arial"/>
              </a:rPr>
              <a:t>a </a:t>
            </a:r>
            <a:r>
              <a:rPr dirty="0" sz="850" spc="160">
                <a:solidFill>
                  <a:srgbClr val="C2E78C"/>
                </a:solidFill>
                <a:latin typeface="Arial"/>
                <a:cs typeface="Arial"/>
              </a:rPr>
              <a:t>pet."""  </a:t>
            </a:r>
            <a:r>
              <a:rPr dirty="0" sz="850" spc="170">
                <a:solidFill>
                  <a:srgbClr val="DECB6A"/>
                </a:solidFill>
                <a:latin typeface="Arial"/>
                <a:cs typeface="Arial"/>
              </a:rPr>
              <a:t>print</a:t>
            </a:r>
            <a:r>
              <a:rPr dirty="0" sz="850" spc="170">
                <a:solidFill>
                  <a:srgbClr val="E8ECEC"/>
                </a:solidFill>
                <a:latin typeface="Arial"/>
                <a:cs typeface="Arial"/>
              </a:rPr>
              <a:t>(</a:t>
            </a:r>
            <a:r>
              <a:rPr dirty="0" sz="850" spc="170">
                <a:solidFill>
                  <a:srgbClr val="C2E78C"/>
                </a:solidFill>
                <a:latin typeface="Arial"/>
                <a:cs typeface="Arial"/>
              </a:rPr>
              <a:t>"\nI </a:t>
            </a:r>
            <a:r>
              <a:rPr dirty="0" sz="850" spc="30">
                <a:solidFill>
                  <a:srgbClr val="C2E78C"/>
                </a:solidFill>
                <a:latin typeface="Arial"/>
                <a:cs typeface="Arial"/>
              </a:rPr>
              <a:t>have  </a:t>
            </a:r>
            <a:r>
              <a:rPr dirty="0" sz="850" spc="20">
                <a:solidFill>
                  <a:srgbClr val="C2E78C"/>
                </a:solidFill>
                <a:latin typeface="Arial"/>
                <a:cs typeface="Arial"/>
              </a:rPr>
              <a:t>a  </a:t>
            </a:r>
            <a:r>
              <a:rPr dirty="0" sz="850" spc="190">
                <a:solidFill>
                  <a:srgbClr val="C2E78C"/>
                </a:solidFill>
                <a:latin typeface="Arial"/>
                <a:cs typeface="Arial"/>
              </a:rPr>
              <a:t>" </a:t>
            </a:r>
            <a:r>
              <a:rPr dirty="0" sz="850" spc="-5">
                <a:solidFill>
                  <a:srgbClr val="E8ECEC"/>
                </a:solidFill>
                <a:latin typeface="Arial"/>
                <a:cs typeface="Arial"/>
              </a:rPr>
              <a:t>+  </a:t>
            </a:r>
            <a:r>
              <a:rPr dirty="0" sz="850" spc="75">
                <a:solidFill>
                  <a:srgbClr val="81B0FF"/>
                </a:solidFill>
                <a:latin typeface="Arial"/>
                <a:cs typeface="Arial"/>
              </a:rPr>
              <a:t>animal  </a:t>
            </a:r>
            <a:r>
              <a:rPr dirty="0" sz="850" spc="-5">
                <a:solidFill>
                  <a:srgbClr val="E8ECEC"/>
                </a:solidFill>
                <a:latin typeface="Arial"/>
                <a:cs typeface="Arial"/>
              </a:rPr>
              <a:t>+</a:t>
            </a:r>
            <a:r>
              <a:rPr dirty="0" sz="850" spc="190">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a:p>
            <a:pPr marL="399415">
              <a:lnSpc>
                <a:spcPct val="100000"/>
              </a:lnSpc>
              <a:spcBef>
                <a:spcPts val="180"/>
              </a:spcBef>
            </a:pPr>
            <a:r>
              <a:rPr dirty="0" sz="850" spc="280">
                <a:solidFill>
                  <a:srgbClr val="C791E9"/>
                </a:solidFill>
                <a:latin typeface="Arial"/>
                <a:cs typeface="Arial"/>
              </a:rPr>
              <a:t>if</a:t>
            </a:r>
            <a:r>
              <a:rPr dirty="0" sz="850" spc="170">
                <a:solidFill>
                  <a:srgbClr val="C791E9"/>
                </a:solidFill>
                <a:latin typeface="Arial"/>
                <a:cs typeface="Arial"/>
              </a:rPr>
              <a:t> </a:t>
            </a:r>
            <a:r>
              <a:rPr dirty="0" sz="850" spc="15">
                <a:solidFill>
                  <a:srgbClr val="81B0FF"/>
                </a:solidFill>
                <a:latin typeface="Arial"/>
                <a:cs typeface="Arial"/>
              </a:rPr>
              <a:t>name</a:t>
            </a:r>
            <a:r>
              <a:rPr dirty="0" sz="850" spc="15">
                <a:solidFill>
                  <a:srgbClr val="E8ECEC"/>
                </a:solidFill>
                <a:latin typeface="Arial"/>
                <a:cs typeface="Arial"/>
              </a:rPr>
              <a:t>:</a:t>
            </a:r>
            <a:endParaRPr sz="850">
              <a:latin typeface="Arial"/>
              <a:cs typeface="Arial"/>
            </a:endParaRPr>
          </a:p>
          <a:p>
            <a:pPr marL="149225" marR="2827020" indent="500380">
              <a:lnSpc>
                <a:spcPct val="117700"/>
              </a:lnSpc>
            </a:pPr>
            <a:r>
              <a:rPr dirty="0" sz="850" spc="175">
                <a:solidFill>
                  <a:srgbClr val="DECB6A"/>
                </a:solidFill>
                <a:latin typeface="Arial"/>
                <a:cs typeface="Arial"/>
              </a:rPr>
              <a:t>print</a:t>
            </a:r>
            <a:r>
              <a:rPr dirty="0" sz="850" spc="175">
                <a:solidFill>
                  <a:srgbClr val="E8ECEC"/>
                </a:solidFill>
                <a:latin typeface="Arial"/>
                <a:cs typeface="Arial"/>
              </a:rPr>
              <a:t>(</a:t>
            </a:r>
            <a:r>
              <a:rPr dirty="0" sz="850" spc="175">
                <a:solidFill>
                  <a:srgbClr val="C2E78C"/>
                </a:solidFill>
                <a:latin typeface="Arial"/>
                <a:cs typeface="Arial"/>
              </a:rPr>
              <a:t>"Its </a:t>
            </a:r>
            <a:r>
              <a:rPr dirty="0" sz="850" spc="-40">
                <a:solidFill>
                  <a:srgbClr val="C2E78C"/>
                </a:solidFill>
                <a:latin typeface="Arial"/>
                <a:cs typeface="Arial"/>
              </a:rPr>
              <a:t>name </a:t>
            </a:r>
            <a:r>
              <a:rPr dirty="0" sz="850" spc="185">
                <a:solidFill>
                  <a:srgbClr val="C2E78C"/>
                </a:solidFill>
                <a:latin typeface="Arial"/>
                <a:cs typeface="Arial"/>
              </a:rPr>
              <a:t>is </a:t>
            </a:r>
            <a:r>
              <a:rPr dirty="0" sz="850" spc="190">
                <a:solidFill>
                  <a:srgbClr val="C2E78C"/>
                </a:solidFill>
                <a:latin typeface="Arial"/>
                <a:cs typeface="Arial"/>
              </a:rPr>
              <a:t>" </a:t>
            </a:r>
            <a:r>
              <a:rPr dirty="0" sz="850" spc="-5">
                <a:solidFill>
                  <a:srgbClr val="E8ECEC"/>
                </a:solidFill>
                <a:latin typeface="Arial"/>
                <a:cs typeface="Arial"/>
              </a:rPr>
              <a:t>+ </a:t>
            </a:r>
            <a:r>
              <a:rPr dirty="0" sz="850" spc="-40">
                <a:solidFill>
                  <a:srgbClr val="81B0FF"/>
                </a:solidFill>
                <a:latin typeface="Arial"/>
                <a:cs typeface="Arial"/>
              </a:rPr>
              <a:t>name </a:t>
            </a:r>
            <a:r>
              <a:rPr dirty="0" sz="850" spc="-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  </a:t>
            </a:r>
            <a:r>
              <a:rPr dirty="0" sz="850" spc="110">
                <a:solidFill>
                  <a:srgbClr val="81B0FF"/>
                </a:solidFill>
                <a:latin typeface="Arial"/>
                <a:cs typeface="Arial"/>
              </a:rPr>
              <a:t>describe_pet</a:t>
            </a:r>
            <a:r>
              <a:rPr dirty="0" sz="850" spc="110">
                <a:solidFill>
                  <a:srgbClr val="E8ECEC"/>
                </a:solidFill>
                <a:latin typeface="Arial"/>
                <a:cs typeface="Arial"/>
              </a:rPr>
              <a:t>(</a:t>
            </a:r>
            <a:r>
              <a:rPr dirty="0" sz="850" spc="110">
                <a:solidFill>
                  <a:srgbClr val="C2E78C"/>
                </a:solidFill>
                <a:latin typeface="Arial"/>
                <a:cs typeface="Arial"/>
              </a:rPr>
              <a:t>'hamster'</a:t>
            </a:r>
            <a:r>
              <a:rPr dirty="0" sz="850" spc="110">
                <a:solidFill>
                  <a:srgbClr val="E8ECEC"/>
                </a:solidFill>
                <a:latin typeface="Arial"/>
                <a:cs typeface="Arial"/>
              </a:rPr>
              <a:t>, </a:t>
            </a:r>
            <a:r>
              <a:rPr dirty="0" sz="850" spc="170">
                <a:solidFill>
                  <a:srgbClr val="C2E78C"/>
                </a:solidFill>
                <a:latin typeface="Arial"/>
                <a:cs typeface="Arial"/>
              </a:rPr>
              <a:t>'harry'</a:t>
            </a:r>
            <a:r>
              <a:rPr dirty="0" sz="850" spc="170">
                <a:solidFill>
                  <a:srgbClr val="E8ECEC"/>
                </a:solidFill>
                <a:latin typeface="Arial"/>
                <a:cs typeface="Arial"/>
              </a:rPr>
              <a:t>)  </a:t>
            </a:r>
            <a:r>
              <a:rPr dirty="0" sz="850" spc="110">
                <a:solidFill>
                  <a:srgbClr val="81B0FF"/>
                </a:solidFill>
                <a:latin typeface="Arial"/>
                <a:cs typeface="Arial"/>
              </a:rPr>
              <a:t>describe_pet</a:t>
            </a:r>
            <a:r>
              <a:rPr dirty="0" sz="850" spc="110">
                <a:solidFill>
                  <a:srgbClr val="E8ECEC"/>
                </a:solidFill>
                <a:latin typeface="Arial"/>
                <a:cs typeface="Arial"/>
              </a:rPr>
              <a:t>(</a:t>
            </a:r>
            <a:r>
              <a:rPr dirty="0" sz="850" spc="110">
                <a:solidFill>
                  <a:srgbClr val="C2E78C"/>
                </a:solidFill>
                <a:latin typeface="Arial"/>
                <a:cs typeface="Arial"/>
              </a:rPr>
              <a:t>'snake'</a:t>
            </a:r>
            <a:r>
              <a:rPr dirty="0" sz="850" spc="110">
                <a:solidFill>
                  <a:srgbClr val="E8ECEC"/>
                </a:solidFill>
                <a:latin typeface="Arial"/>
                <a:cs typeface="Arial"/>
              </a:rPr>
              <a:t>)</a:t>
            </a:r>
            <a:endParaRPr sz="85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720898"/>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3" name="object 3"/>
          <p:cNvSpPr/>
          <p:nvPr/>
        </p:nvSpPr>
        <p:spPr>
          <a:xfrm>
            <a:off x="1002006" y="8249146"/>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4" name="object 4"/>
          <p:cNvSpPr txBox="1"/>
          <p:nvPr/>
        </p:nvSpPr>
        <p:spPr>
          <a:xfrm>
            <a:off x="965483" y="384257"/>
            <a:ext cx="5405120" cy="1354455"/>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函</a:t>
            </a:r>
            <a:r>
              <a:rPr dirty="0" sz="1150" spc="20">
                <a:latin typeface="宋体"/>
                <a:cs typeface="宋体"/>
              </a:rPr>
              <a:t>数返回值</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一个函数可以返回一个值或一组值。</a:t>
            </a:r>
            <a:r>
              <a:rPr dirty="0" sz="950" spc="-35">
                <a:solidFill>
                  <a:srgbClr val="545454"/>
                </a:solidFill>
                <a:latin typeface="宋体"/>
                <a:cs typeface="宋体"/>
              </a:rPr>
              <a:t> </a:t>
            </a:r>
            <a:r>
              <a:rPr dirty="0" sz="950" spc="25">
                <a:solidFill>
                  <a:srgbClr val="545454"/>
                </a:solidFill>
                <a:latin typeface="宋体"/>
                <a:cs typeface="宋体"/>
              </a:rPr>
              <a:t>当函数返回一个值时，调用行必须提供一个变量来存储返回 值。</a:t>
            </a:r>
            <a:r>
              <a:rPr dirty="0" sz="950" spc="20">
                <a:solidFill>
                  <a:srgbClr val="545454"/>
                </a:solidFill>
                <a:latin typeface="宋体"/>
                <a:cs typeface="宋体"/>
              </a:rPr>
              <a:t> </a:t>
            </a:r>
            <a:r>
              <a:rPr dirty="0" sz="950" spc="25">
                <a:solidFill>
                  <a:srgbClr val="545454"/>
                </a:solidFill>
                <a:latin typeface="宋体"/>
                <a:cs typeface="宋体"/>
              </a:rPr>
              <a:t>函数在到达</a:t>
            </a:r>
            <a:r>
              <a:rPr dirty="0" sz="950" spc="20">
                <a:solidFill>
                  <a:srgbClr val="545454"/>
                </a:solidFill>
                <a:latin typeface="宋体"/>
                <a:cs typeface="宋体"/>
              </a:rPr>
              <a:t> </a:t>
            </a:r>
            <a:r>
              <a:rPr dirty="0" sz="950" spc="45">
                <a:solidFill>
                  <a:srgbClr val="545454"/>
                </a:solidFill>
                <a:latin typeface="宋体"/>
                <a:cs typeface="宋体"/>
              </a:rPr>
              <a:t>return</a:t>
            </a:r>
            <a:r>
              <a:rPr dirty="0" sz="950" spc="20">
                <a:solidFill>
                  <a:srgbClr val="545454"/>
                </a:solidFill>
                <a:latin typeface="宋体"/>
                <a:cs typeface="宋体"/>
              </a:rPr>
              <a:t> </a:t>
            </a:r>
            <a:r>
              <a:rPr dirty="0" sz="950" spc="25">
                <a:solidFill>
                  <a:srgbClr val="545454"/>
                </a:solidFill>
                <a:latin typeface="宋体"/>
                <a:cs typeface="宋体"/>
              </a:rPr>
              <a:t>语句时停止运行。</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返回</a:t>
            </a:r>
            <a:r>
              <a:rPr dirty="0" sz="950" spc="25">
                <a:solidFill>
                  <a:srgbClr val="545454"/>
                </a:solidFill>
                <a:latin typeface="Microsoft JhengHei"/>
                <a:cs typeface="Microsoft JhengHei"/>
              </a:rPr>
              <a:t>⼀个</a:t>
            </a:r>
            <a:r>
              <a:rPr dirty="0" sz="950" spc="25">
                <a:solidFill>
                  <a:srgbClr val="545454"/>
                </a:solidFill>
                <a:latin typeface="宋体"/>
                <a:cs typeface="宋体"/>
              </a:rPr>
              <a:t>值</a:t>
            </a:r>
            <a:endParaRPr sz="950">
              <a:latin typeface="宋体"/>
              <a:cs typeface="宋体"/>
            </a:endParaRPr>
          </a:p>
          <a:p>
            <a:pPr>
              <a:lnSpc>
                <a:spcPct val="100000"/>
              </a:lnSpc>
              <a:spcBef>
                <a:spcPts val="55"/>
              </a:spcBef>
            </a:pPr>
            <a:endParaRPr sz="850">
              <a:latin typeface="Times New Roman"/>
              <a:cs typeface="Times New Roman"/>
            </a:endParaRPr>
          </a:p>
          <a:p>
            <a:pPr marL="12700">
              <a:lnSpc>
                <a:spcPct val="100000"/>
              </a:lnSpc>
            </a:pPr>
            <a:r>
              <a:rPr dirty="0" sz="950" spc="25">
                <a:solidFill>
                  <a:srgbClr val="545454"/>
                </a:solidFill>
                <a:latin typeface="Microsoft JhengHei"/>
                <a:cs typeface="Microsoft JhengHei"/>
              </a:rPr>
              <a:t>其</a:t>
            </a:r>
            <a:r>
              <a:rPr dirty="0" sz="950" spc="240">
                <a:solidFill>
                  <a:srgbClr val="545454"/>
                </a:solidFill>
                <a:latin typeface="Microsoft JhengHei"/>
                <a:cs typeface="Microsoft JhengHei"/>
              </a:rPr>
              <a:t>中</a:t>
            </a:r>
            <a:r>
              <a:rPr dirty="0" sz="1100" spc="-45">
                <a:solidFill>
                  <a:srgbClr val="545454"/>
                </a:solidFill>
                <a:latin typeface="Lucida Sans"/>
                <a:cs typeface="Lucida Sans"/>
              </a:rPr>
              <a:t>title()</a:t>
            </a:r>
            <a:r>
              <a:rPr dirty="0" sz="1100" spc="-204">
                <a:solidFill>
                  <a:srgbClr val="545454"/>
                </a:solidFill>
                <a:latin typeface="Lucida Sans"/>
                <a:cs typeface="Lucida Sans"/>
              </a:rPr>
              <a:t> </a:t>
            </a:r>
            <a:r>
              <a:rPr dirty="0" sz="950" spc="25">
                <a:solidFill>
                  <a:srgbClr val="545454"/>
                </a:solidFill>
                <a:latin typeface="Microsoft JhengHei"/>
                <a:cs typeface="Microsoft JhengHei"/>
              </a:rPr>
              <a:t>⽅</a:t>
            </a:r>
            <a:r>
              <a:rPr dirty="0" sz="950" spc="25">
                <a:solidFill>
                  <a:srgbClr val="545454"/>
                </a:solidFill>
                <a:latin typeface="宋体"/>
                <a:cs typeface="宋体"/>
              </a:rPr>
              <a:t>法返回</a:t>
            </a:r>
            <a:r>
              <a:rPr dirty="0" sz="1100" spc="50">
                <a:solidFill>
                  <a:srgbClr val="545454"/>
                </a:solidFill>
                <a:latin typeface="Lucida Sans"/>
                <a:cs typeface="Lucida Sans"/>
              </a:rPr>
              <a:t>"</a:t>
            </a:r>
            <a:r>
              <a:rPr dirty="0" sz="950" spc="25">
                <a:solidFill>
                  <a:srgbClr val="545454"/>
                </a:solidFill>
                <a:latin typeface="宋体"/>
                <a:cs typeface="宋体"/>
              </a:rPr>
              <a:t>标题化</a:t>
            </a:r>
            <a:r>
              <a:rPr dirty="0" sz="1100" spc="50">
                <a:solidFill>
                  <a:srgbClr val="545454"/>
                </a:solidFill>
                <a:latin typeface="Lucida Sans"/>
                <a:cs typeface="Lucida Sans"/>
              </a:rPr>
              <a:t>"</a:t>
            </a:r>
            <a:r>
              <a:rPr dirty="0" sz="950" spc="25">
                <a:solidFill>
                  <a:srgbClr val="545454"/>
                </a:solidFill>
                <a:latin typeface="Microsoft JhengHei"/>
                <a:cs typeface="Microsoft JhengHei"/>
              </a:rPr>
              <a:t>的字</a:t>
            </a:r>
            <a:r>
              <a:rPr dirty="0" sz="950" spc="25">
                <a:solidFill>
                  <a:srgbClr val="545454"/>
                </a:solidFill>
                <a:latin typeface="宋体"/>
                <a:cs typeface="宋体"/>
              </a:rPr>
              <a:t>符</a:t>
            </a:r>
            <a:r>
              <a:rPr dirty="0" sz="950" spc="25">
                <a:solidFill>
                  <a:srgbClr val="545454"/>
                </a:solidFill>
                <a:latin typeface="Microsoft JhengHei"/>
                <a:cs typeface="Microsoft JhengHei"/>
              </a:rPr>
              <a:t>串</a:t>
            </a:r>
            <a:r>
              <a:rPr dirty="0" sz="1100" spc="-80">
                <a:solidFill>
                  <a:srgbClr val="545454"/>
                </a:solidFill>
                <a:latin typeface="Lucida Sans"/>
                <a:cs typeface="Lucida Sans"/>
              </a:rPr>
              <a:t>,</a:t>
            </a:r>
            <a:r>
              <a:rPr dirty="0" sz="950" spc="25">
                <a:solidFill>
                  <a:srgbClr val="545454"/>
                </a:solidFill>
                <a:latin typeface="Microsoft JhengHei"/>
                <a:cs typeface="Microsoft JhengHei"/>
              </a:rPr>
              <a:t>就</a:t>
            </a:r>
            <a:r>
              <a:rPr dirty="0" sz="950" spc="25">
                <a:solidFill>
                  <a:srgbClr val="545454"/>
                </a:solidFill>
                <a:latin typeface="宋体"/>
                <a:cs typeface="宋体"/>
              </a:rPr>
              <a:t>是说</a:t>
            </a:r>
            <a:r>
              <a:rPr dirty="0" sz="950" spc="25">
                <a:solidFill>
                  <a:srgbClr val="545454"/>
                </a:solidFill>
                <a:latin typeface="Microsoft JhengHei"/>
                <a:cs typeface="Microsoft JhengHei"/>
              </a:rPr>
              <a:t>所</a:t>
            </a:r>
            <a:r>
              <a:rPr dirty="0" sz="950" spc="25">
                <a:solidFill>
                  <a:srgbClr val="545454"/>
                </a:solidFill>
                <a:latin typeface="宋体"/>
                <a:cs typeface="宋体"/>
              </a:rPr>
              <a:t>有单词都是</a:t>
            </a:r>
            <a:r>
              <a:rPr dirty="0" sz="950" spc="25">
                <a:solidFill>
                  <a:srgbClr val="545454"/>
                </a:solidFill>
                <a:latin typeface="Microsoft JhengHei"/>
                <a:cs typeface="Microsoft JhengHei"/>
              </a:rPr>
              <a:t>以⼤写</a:t>
            </a:r>
            <a:r>
              <a:rPr dirty="0" sz="950" spc="25">
                <a:solidFill>
                  <a:srgbClr val="545454"/>
                </a:solidFill>
                <a:latin typeface="宋体"/>
                <a:cs typeface="宋体"/>
              </a:rPr>
              <a:t>开始</a:t>
            </a:r>
            <a:endParaRPr sz="950">
              <a:latin typeface="宋体"/>
              <a:cs typeface="宋体"/>
            </a:endParaRPr>
          </a:p>
        </p:txBody>
      </p:sp>
      <p:sp>
        <p:nvSpPr>
          <p:cNvPr id="5" name="object 5"/>
          <p:cNvSpPr txBox="1"/>
          <p:nvPr/>
        </p:nvSpPr>
        <p:spPr>
          <a:xfrm>
            <a:off x="965483" y="3173190"/>
            <a:ext cx="7689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返回</a:t>
            </a:r>
            <a:r>
              <a:rPr dirty="0" sz="950" spc="25">
                <a:solidFill>
                  <a:srgbClr val="545454"/>
                </a:solidFill>
                <a:latin typeface="Microsoft JhengHei"/>
                <a:cs typeface="Microsoft JhengHei"/>
              </a:rPr>
              <a:t>⼀个字典</a:t>
            </a:r>
            <a:endParaRPr sz="950">
              <a:latin typeface="Microsoft JhengHei"/>
              <a:cs typeface="Microsoft JhengHei"/>
            </a:endParaRPr>
          </a:p>
        </p:txBody>
      </p:sp>
      <p:sp>
        <p:nvSpPr>
          <p:cNvPr id="6" name="object 6"/>
          <p:cNvSpPr txBox="1"/>
          <p:nvPr/>
        </p:nvSpPr>
        <p:spPr>
          <a:xfrm>
            <a:off x="965483" y="5155311"/>
            <a:ext cx="176022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返回</a:t>
            </a:r>
            <a:r>
              <a:rPr dirty="0" sz="950" spc="25">
                <a:solidFill>
                  <a:srgbClr val="545454"/>
                </a:solidFill>
                <a:latin typeface="Microsoft JhengHei"/>
                <a:cs typeface="Microsoft JhengHei"/>
              </a:rPr>
              <a:t>⼀个字典</a:t>
            </a:r>
            <a:r>
              <a:rPr dirty="0" sz="950" spc="25">
                <a:solidFill>
                  <a:srgbClr val="545454"/>
                </a:solidFill>
                <a:latin typeface="宋体"/>
                <a:cs typeface="宋体"/>
              </a:rPr>
              <a:t>，</a:t>
            </a:r>
            <a:r>
              <a:rPr dirty="0" sz="950" spc="25">
                <a:solidFill>
                  <a:srgbClr val="545454"/>
                </a:solidFill>
                <a:latin typeface="Microsoft JhengHei"/>
                <a:cs typeface="Microsoft JhengHei"/>
              </a:rPr>
              <a:t>其中</a:t>
            </a:r>
            <a:r>
              <a:rPr dirty="0" sz="950" spc="25">
                <a:solidFill>
                  <a:srgbClr val="545454"/>
                </a:solidFill>
                <a:latin typeface="宋体"/>
                <a:cs typeface="宋体"/>
              </a:rPr>
              <a:t>有</a:t>
            </a:r>
            <a:r>
              <a:rPr dirty="0" sz="950" spc="25">
                <a:solidFill>
                  <a:srgbClr val="545454"/>
                </a:solidFill>
                <a:latin typeface="Microsoft JhengHei"/>
                <a:cs typeface="Microsoft JhengHei"/>
              </a:rPr>
              <a:t>些</a:t>
            </a:r>
            <a:r>
              <a:rPr dirty="0" sz="950" spc="25">
                <a:solidFill>
                  <a:srgbClr val="545454"/>
                </a:solidFill>
                <a:latin typeface="宋体"/>
                <a:cs typeface="宋体"/>
              </a:rPr>
              <a:t>值</a:t>
            </a:r>
            <a:r>
              <a:rPr dirty="0" sz="950" spc="25">
                <a:solidFill>
                  <a:srgbClr val="545454"/>
                </a:solidFill>
                <a:latin typeface="Microsoft JhengHei"/>
                <a:cs typeface="Microsoft JhengHei"/>
              </a:rPr>
              <a:t>为</a:t>
            </a:r>
            <a:r>
              <a:rPr dirty="0" sz="950" spc="25">
                <a:solidFill>
                  <a:srgbClr val="545454"/>
                </a:solidFill>
                <a:latin typeface="宋体"/>
                <a:cs typeface="宋体"/>
              </a:rPr>
              <a:t>空</a:t>
            </a:r>
            <a:endParaRPr sz="950">
              <a:latin typeface="宋体"/>
              <a:cs typeface="宋体"/>
            </a:endParaRPr>
          </a:p>
        </p:txBody>
      </p:sp>
      <p:sp>
        <p:nvSpPr>
          <p:cNvPr id="7" name="object 7"/>
          <p:cNvSpPr txBox="1"/>
          <p:nvPr/>
        </p:nvSpPr>
        <p:spPr>
          <a:xfrm>
            <a:off x="965483" y="7912504"/>
            <a:ext cx="5586095" cy="1059180"/>
          </a:xfrm>
          <a:prstGeom prst="rect">
            <a:avLst/>
          </a:prstGeom>
        </p:spPr>
        <p:txBody>
          <a:bodyPr wrap="square" lIns="0" tIns="0" rIns="0" bIns="0" rtlCol="0" vert="horz">
            <a:spAutoFit/>
          </a:bodyPr>
          <a:lstStyle/>
          <a:p>
            <a:pPr marL="12700">
              <a:lnSpc>
                <a:spcPct val="100000"/>
              </a:lnSpc>
            </a:pPr>
            <a:r>
              <a:rPr dirty="0" sz="1150" spc="20">
                <a:latin typeface="宋体"/>
                <a:cs typeface="宋体"/>
              </a:rPr>
              <a:t>传递</a:t>
            </a:r>
            <a:r>
              <a:rPr dirty="0" sz="1150" spc="20">
                <a:latin typeface="Microsoft JhengHei"/>
                <a:cs typeface="Microsoft JhengHei"/>
              </a:rPr>
              <a:t>列</a:t>
            </a:r>
            <a:r>
              <a:rPr dirty="0" sz="1150" spc="20">
                <a:latin typeface="宋体"/>
                <a:cs typeface="宋体"/>
              </a:rPr>
              <a:t>表给</a:t>
            </a:r>
            <a:r>
              <a:rPr dirty="0" sz="1150" spc="20">
                <a:latin typeface="Microsoft JhengHei"/>
                <a:cs typeface="Microsoft JhengHei"/>
              </a:rPr>
              <a:t>函</a:t>
            </a:r>
            <a:r>
              <a:rPr dirty="0" sz="1150" spc="20">
                <a:latin typeface="宋体"/>
                <a:cs typeface="宋体"/>
              </a:rPr>
              <a:t>数</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将列表作为参数传递给函数，并且函数可以使用列表中的值。函数对列表所做的任何更改都会影响原 始列表。你可以通过传递列表副本作为参数来防止函数修改列表。</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将列</a:t>
            </a:r>
            <a:r>
              <a:rPr dirty="0" sz="950" spc="25">
                <a:solidFill>
                  <a:srgbClr val="545454"/>
                </a:solidFill>
                <a:latin typeface="宋体"/>
                <a:cs typeface="宋体"/>
              </a:rPr>
              <a:t>表作</a:t>
            </a:r>
            <a:r>
              <a:rPr dirty="0" sz="950" spc="25">
                <a:solidFill>
                  <a:srgbClr val="545454"/>
                </a:solidFill>
                <a:latin typeface="Microsoft JhengHei"/>
                <a:cs typeface="Microsoft JhengHei"/>
              </a:rPr>
              <a:t>为</a:t>
            </a:r>
            <a:r>
              <a:rPr dirty="0" sz="950" spc="25">
                <a:solidFill>
                  <a:srgbClr val="545454"/>
                </a:solidFill>
                <a:latin typeface="宋体"/>
                <a:cs typeface="宋体"/>
              </a:rPr>
              <a:t>参数传递</a:t>
            </a:r>
            <a:endParaRPr sz="950">
              <a:latin typeface="宋体"/>
              <a:cs typeface="宋体"/>
            </a:endParaRPr>
          </a:p>
        </p:txBody>
      </p:sp>
      <p:sp>
        <p:nvSpPr>
          <p:cNvPr id="8" name="object 8"/>
          <p:cNvSpPr txBox="1"/>
          <p:nvPr/>
        </p:nvSpPr>
        <p:spPr>
          <a:xfrm>
            <a:off x="978183" y="1797723"/>
            <a:ext cx="5613400" cy="12198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C791E9"/>
                </a:solidFill>
                <a:latin typeface="Arial"/>
                <a:cs typeface="Arial"/>
              </a:rPr>
              <a:t>def </a:t>
            </a:r>
            <a:r>
              <a:rPr dirty="0" sz="850" spc="130">
                <a:solidFill>
                  <a:srgbClr val="E8ECEC"/>
                </a:solidFill>
                <a:latin typeface="Arial"/>
                <a:cs typeface="Arial"/>
              </a:rPr>
              <a:t>get_full_name(</a:t>
            </a:r>
            <a:r>
              <a:rPr dirty="0" sz="850" spc="130">
                <a:solidFill>
                  <a:srgbClr val="81B0FF"/>
                </a:solidFill>
                <a:latin typeface="Arial"/>
                <a:cs typeface="Arial"/>
              </a:rPr>
              <a:t>first</a:t>
            </a:r>
            <a:r>
              <a:rPr dirty="0" sz="850" spc="130">
                <a:solidFill>
                  <a:srgbClr val="E8ECEC"/>
                </a:solidFill>
                <a:latin typeface="Arial"/>
                <a:cs typeface="Arial"/>
              </a:rPr>
              <a:t>,</a:t>
            </a:r>
            <a:r>
              <a:rPr dirty="0" sz="850" spc="335">
                <a:solidFill>
                  <a:srgbClr val="E8ECEC"/>
                </a:solidFill>
                <a:latin typeface="Arial"/>
                <a:cs typeface="Arial"/>
              </a:rPr>
              <a:t> </a:t>
            </a:r>
            <a:r>
              <a:rPr dirty="0" sz="850" spc="185">
                <a:solidFill>
                  <a:srgbClr val="81B0FF"/>
                </a:solidFill>
                <a:latin typeface="Arial"/>
                <a:cs typeface="Arial"/>
              </a:rPr>
              <a:t>last</a:t>
            </a:r>
            <a:r>
              <a:rPr dirty="0" sz="850" spc="185">
                <a:solidFill>
                  <a:srgbClr val="E8ECEC"/>
                </a:solidFill>
                <a:latin typeface="Arial"/>
                <a:cs typeface="Arial"/>
              </a:rPr>
              <a:t>):</a:t>
            </a:r>
            <a:endParaRPr sz="850">
              <a:latin typeface="Arial"/>
              <a:cs typeface="Arial"/>
            </a:endParaRPr>
          </a:p>
          <a:p>
            <a:pPr marL="399415" marR="2575560">
              <a:lnSpc>
                <a:spcPct val="117700"/>
              </a:lnSpc>
            </a:pPr>
            <a:r>
              <a:rPr dirty="0" sz="850" spc="105">
                <a:solidFill>
                  <a:srgbClr val="C2E78C"/>
                </a:solidFill>
                <a:latin typeface="Arial"/>
                <a:cs typeface="Arial"/>
              </a:rPr>
              <a:t>"""Return </a:t>
            </a:r>
            <a:r>
              <a:rPr dirty="0" sz="850" spc="20">
                <a:solidFill>
                  <a:srgbClr val="C2E78C"/>
                </a:solidFill>
                <a:latin typeface="Arial"/>
                <a:cs typeface="Arial"/>
              </a:rPr>
              <a:t>a </a:t>
            </a:r>
            <a:r>
              <a:rPr dirty="0" sz="850" spc="114">
                <a:solidFill>
                  <a:srgbClr val="C2E78C"/>
                </a:solidFill>
                <a:latin typeface="Arial"/>
                <a:cs typeface="Arial"/>
              </a:rPr>
              <a:t>neatly </a:t>
            </a:r>
            <a:r>
              <a:rPr dirty="0" sz="850" spc="90">
                <a:solidFill>
                  <a:srgbClr val="C2E78C"/>
                </a:solidFill>
                <a:latin typeface="Arial"/>
                <a:cs typeface="Arial"/>
              </a:rPr>
              <a:t>formatted </a:t>
            </a:r>
            <a:r>
              <a:rPr dirty="0" sz="850" spc="220">
                <a:solidFill>
                  <a:srgbClr val="C2E78C"/>
                </a:solidFill>
                <a:latin typeface="Arial"/>
                <a:cs typeface="Arial"/>
              </a:rPr>
              <a:t>full </a:t>
            </a:r>
            <a:r>
              <a:rPr dirty="0" sz="850" spc="80">
                <a:solidFill>
                  <a:srgbClr val="C2E78C"/>
                </a:solidFill>
                <a:latin typeface="Arial"/>
                <a:cs typeface="Arial"/>
              </a:rPr>
              <a:t>name."""  </a:t>
            </a:r>
            <a:r>
              <a:rPr dirty="0" sz="850" spc="80">
                <a:solidFill>
                  <a:srgbClr val="81B0FF"/>
                </a:solidFill>
                <a:latin typeface="Arial"/>
                <a:cs typeface="Arial"/>
              </a:rPr>
              <a:t>full_name  </a:t>
            </a:r>
            <a:r>
              <a:rPr dirty="0" sz="850" spc="-5">
                <a:solidFill>
                  <a:srgbClr val="E8ECEC"/>
                </a:solidFill>
                <a:latin typeface="Arial"/>
                <a:cs typeface="Arial"/>
              </a:rPr>
              <a:t>=  </a:t>
            </a:r>
            <a:r>
              <a:rPr dirty="0" sz="850" spc="215">
                <a:solidFill>
                  <a:srgbClr val="81B0FF"/>
                </a:solidFill>
                <a:latin typeface="Arial"/>
                <a:cs typeface="Arial"/>
              </a:rPr>
              <a:t>first </a:t>
            </a:r>
            <a:r>
              <a:rPr dirty="0" sz="850" spc="-5">
                <a:solidFill>
                  <a:srgbClr val="E8ECEC"/>
                </a:solidFill>
                <a:latin typeface="Arial"/>
                <a:cs typeface="Arial"/>
              </a:rPr>
              <a:t>+  </a:t>
            </a:r>
            <a:r>
              <a:rPr dirty="0" sz="850" spc="330">
                <a:solidFill>
                  <a:srgbClr val="C2E78C"/>
                </a:solidFill>
                <a:latin typeface="Arial"/>
                <a:cs typeface="Arial"/>
              </a:rPr>
              <a:t>' ' </a:t>
            </a:r>
            <a:r>
              <a:rPr dirty="0" sz="850" spc="-5">
                <a:solidFill>
                  <a:srgbClr val="E8ECEC"/>
                </a:solidFill>
                <a:latin typeface="Arial"/>
                <a:cs typeface="Arial"/>
              </a:rPr>
              <a:t>+</a:t>
            </a:r>
            <a:r>
              <a:rPr dirty="0" sz="850" spc="15">
                <a:solidFill>
                  <a:srgbClr val="E8ECEC"/>
                </a:solidFill>
                <a:latin typeface="Arial"/>
                <a:cs typeface="Arial"/>
              </a:rPr>
              <a:t> </a:t>
            </a:r>
            <a:r>
              <a:rPr dirty="0" sz="850" spc="160">
                <a:solidFill>
                  <a:srgbClr val="81B0FF"/>
                </a:solidFill>
                <a:latin typeface="Arial"/>
                <a:cs typeface="Arial"/>
              </a:rPr>
              <a:t>last</a:t>
            </a:r>
            <a:endParaRPr sz="850">
              <a:latin typeface="Arial"/>
              <a:cs typeface="Arial"/>
            </a:endParaRPr>
          </a:p>
          <a:p>
            <a:pPr marL="399415">
              <a:lnSpc>
                <a:spcPct val="100000"/>
              </a:lnSpc>
              <a:spcBef>
                <a:spcPts val="180"/>
              </a:spcBef>
            </a:pPr>
            <a:r>
              <a:rPr dirty="0" sz="850" spc="120">
                <a:solidFill>
                  <a:srgbClr val="C791E9"/>
                </a:solidFill>
                <a:latin typeface="Arial"/>
                <a:cs typeface="Arial"/>
              </a:rPr>
              <a:t>return</a:t>
            </a:r>
            <a:r>
              <a:rPr dirty="0" sz="850" spc="170">
                <a:solidFill>
                  <a:srgbClr val="C791E9"/>
                </a:solidFill>
                <a:latin typeface="Arial"/>
                <a:cs typeface="Arial"/>
              </a:rPr>
              <a:t> </a:t>
            </a:r>
            <a:r>
              <a:rPr dirty="0" sz="850" spc="150">
                <a:solidFill>
                  <a:srgbClr val="81B0FF"/>
                </a:solidFill>
                <a:latin typeface="Arial"/>
                <a:cs typeface="Arial"/>
              </a:rPr>
              <a:t>full_name</a:t>
            </a:r>
            <a:r>
              <a:rPr dirty="0" sz="850" spc="150">
                <a:solidFill>
                  <a:srgbClr val="E8ECEC"/>
                </a:solidFill>
                <a:latin typeface="Arial"/>
                <a:cs typeface="Arial"/>
              </a:rPr>
              <a:t>.</a:t>
            </a:r>
            <a:r>
              <a:rPr dirty="0" sz="850" spc="150">
                <a:solidFill>
                  <a:srgbClr val="80CBAE"/>
                </a:solidFill>
                <a:latin typeface="Arial"/>
                <a:cs typeface="Arial"/>
              </a:rPr>
              <a:t>title</a:t>
            </a:r>
            <a:r>
              <a:rPr dirty="0" sz="850" spc="150">
                <a:solidFill>
                  <a:srgbClr val="E8ECEC"/>
                </a:solidFill>
                <a:latin typeface="Arial"/>
                <a:cs typeface="Arial"/>
              </a:rPr>
              <a:t>()</a:t>
            </a:r>
            <a:endParaRPr sz="850">
              <a:latin typeface="Arial"/>
              <a:cs typeface="Arial"/>
            </a:endParaRPr>
          </a:p>
          <a:p>
            <a:pPr>
              <a:lnSpc>
                <a:spcPct val="100000"/>
              </a:lnSpc>
              <a:spcBef>
                <a:spcPts val="45"/>
              </a:spcBef>
            </a:pPr>
            <a:endParaRPr sz="1000">
              <a:latin typeface="Times New Roman"/>
              <a:cs typeface="Times New Roman"/>
            </a:endParaRPr>
          </a:p>
          <a:p>
            <a:pPr marL="149225" marR="2764155">
              <a:lnSpc>
                <a:spcPct val="117700"/>
              </a:lnSpc>
              <a:spcBef>
                <a:spcPts val="5"/>
              </a:spcBef>
            </a:pPr>
            <a:r>
              <a:rPr dirty="0" sz="850" spc="70">
                <a:solidFill>
                  <a:srgbClr val="81B0FF"/>
                </a:solidFill>
                <a:latin typeface="Arial"/>
                <a:cs typeface="Arial"/>
              </a:rPr>
              <a:t>musician </a:t>
            </a:r>
            <a:r>
              <a:rPr dirty="0" sz="850" spc="-5">
                <a:solidFill>
                  <a:srgbClr val="E8ECEC"/>
                </a:solidFill>
                <a:latin typeface="Arial"/>
                <a:cs typeface="Arial"/>
              </a:rPr>
              <a:t>= </a:t>
            </a:r>
            <a:r>
              <a:rPr dirty="0" sz="850" spc="135">
                <a:solidFill>
                  <a:srgbClr val="81B0FF"/>
                </a:solidFill>
                <a:latin typeface="Arial"/>
                <a:cs typeface="Arial"/>
              </a:rPr>
              <a:t>get_full_name</a:t>
            </a:r>
            <a:r>
              <a:rPr dirty="0" sz="850" spc="135">
                <a:solidFill>
                  <a:srgbClr val="E8ECEC"/>
                </a:solidFill>
                <a:latin typeface="Arial"/>
                <a:cs typeface="Arial"/>
              </a:rPr>
              <a:t>(</a:t>
            </a:r>
            <a:r>
              <a:rPr dirty="0" sz="850" spc="135">
                <a:solidFill>
                  <a:srgbClr val="C2E78C"/>
                </a:solidFill>
                <a:latin typeface="Arial"/>
                <a:cs typeface="Arial"/>
              </a:rPr>
              <a:t>'jimi'</a:t>
            </a:r>
            <a:r>
              <a:rPr dirty="0" sz="850" spc="135">
                <a:solidFill>
                  <a:srgbClr val="E8ECEC"/>
                </a:solidFill>
                <a:latin typeface="Arial"/>
                <a:cs typeface="Arial"/>
              </a:rPr>
              <a:t>, </a:t>
            </a:r>
            <a:r>
              <a:rPr dirty="0" sz="850" spc="150">
                <a:solidFill>
                  <a:srgbClr val="C2E78C"/>
                </a:solidFill>
                <a:latin typeface="Arial"/>
                <a:cs typeface="Arial"/>
              </a:rPr>
              <a:t>'hendrix'</a:t>
            </a:r>
            <a:r>
              <a:rPr dirty="0" sz="850" spc="150">
                <a:solidFill>
                  <a:srgbClr val="E8ECEC"/>
                </a:solidFill>
                <a:latin typeface="Arial"/>
                <a:cs typeface="Arial"/>
              </a:rPr>
              <a:t>)  </a:t>
            </a: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81B0FF"/>
                </a:solidFill>
                <a:latin typeface="Arial"/>
                <a:cs typeface="Arial"/>
              </a:rPr>
              <a:t>musician</a:t>
            </a:r>
            <a:r>
              <a:rPr dirty="0" sz="850" spc="120">
                <a:solidFill>
                  <a:srgbClr val="E8ECEC"/>
                </a:solidFill>
                <a:latin typeface="Arial"/>
                <a:cs typeface="Arial"/>
              </a:rPr>
              <a:t>)</a:t>
            </a:r>
            <a:endParaRPr sz="850">
              <a:latin typeface="Arial"/>
              <a:cs typeface="Arial"/>
            </a:endParaRPr>
          </a:p>
        </p:txBody>
      </p:sp>
      <p:sp>
        <p:nvSpPr>
          <p:cNvPr id="9" name="object 9"/>
          <p:cNvSpPr txBox="1"/>
          <p:nvPr/>
        </p:nvSpPr>
        <p:spPr>
          <a:xfrm>
            <a:off x="978183" y="3474903"/>
            <a:ext cx="5613400" cy="152527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C791E9"/>
                </a:solidFill>
                <a:latin typeface="Arial"/>
                <a:cs typeface="Arial"/>
              </a:rPr>
              <a:t>def </a:t>
            </a:r>
            <a:r>
              <a:rPr dirty="0" sz="850" spc="135">
                <a:solidFill>
                  <a:srgbClr val="E8ECEC"/>
                </a:solidFill>
                <a:latin typeface="Arial"/>
                <a:cs typeface="Arial"/>
              </a:rPr>
              <a:t>build_person(</a:t>
            </a:r>
            <a:r>
              <a:rPr dirty="0" sz="850" spc="135">
                <a:solidFill>
                  <a:srgbClr val="81B0FF"/>
                </a:solidFill>
                <a:latin typeface="Arial"/>
                <a:cs typeface="Arial"/>
              </a:rPr>
              <a:t>first</a:t>
            </a:r>
            <a:r>
              <a:rPr dirty="0" sz="850" spc="135">
                <a:solidFill>
                  <a:srgbClr val="E8ECEC"/>
                </a:solidFill>
                <a:latin typeface="Arial"/>
                <a:cs typeface="Arial"/>
              </a:rPr>
              <a:t>,</a:t>
            </a:r>
            <a:r>
              <a:rPr dirty="0" sz="850" spc="350">
                <a:solidFill>
                  <a:srgbClr val="E8ECEC"/>
                </a:solidFill>
                <a:latin typeface="Arial"/>
                <a:cs typeface="Arial"/>
              </a:rPr>
              <a:t> </a:t>
            </a:r>
            <a:r>
              <a:rPr dirty="0" sz="850" spc="185">
                <a:solidFill>
                  <a:srgbClr val="81B0FF"/>
                </a:solidFill>
                <a:latin typeface="Arial"/>
                <a:cs typeface="Arial"/>
              </a:rPr>
              <a:t>last</a:t>
            </a:r>
            <a:r>
              <a:rPr dirty="0" sz="850" spc="185">
                <a:solidFill>
                  <a:srgbClr val="E8ECEC"/>
                </a:solidFill>
                <a:latin typeface="Arial"/>
                <a:cs typeface="Arial"/>
              </a:rPr>
              <a:t>):</a:t>
            </a:r>
            <a:endParaRPr sz="850">
              <a:latin typeface="Arial"/>
              <a:cs typeface="Arial"/>
            </a:endParaRPr>
          </a:p>
          <a:p>
            <a:pPr marL="399415" marR="2888615" indent="-635">
              <a:lnSpc>
                <a:spcPct val="117700"/>
              </a:lnSpc>
            </a:pPr>
            <a:r>
              <a:rPr dirty="0" sz="850" spc="105">
                <a:solidFill>
                  <a:srgbClr val="C2E78C"/>
                </a:solidFill>
                <a:latin typeface="Arial"/>
                <a:cs typeface="Arial"/>
              </a:rPr>
              <a:t>"""Return </a:t>
            </a:r>
            <a:r>
              <a:rPr dirty="0" sz="850" spc="20">
                <a:solidFill>
                  <a:srgbClr val="C2E78C"/>
                </a:solidFill>
                <a:latin typeface="Arial"/>
                <a:cs typeface="Arial"/>
              </a:rPr>
              <a:t>a </a:t>
            </a:r>
            <a:r>
              <a:rPr dirty="0" sz="850" spc="125">
                <a:solidFill>
                  <a:srgbClr val="C2E78C"/>
                </a:solidFill>
                <a:latin typeface="Arial"/>
                <a:cs typeface="Arial"/>
              </a:rPr>
              <a:t>dictionary </a:t>
            </a:r>
            <a:r>
              <a:rPr dirty="0" sz="850" spc="135">
                <a:solidFill>
                  <a:srgbClr val="C2E78C"/>
                </a:solidFill>
                <a:latin typeface="Arial"/>
                <a:cs typeface="Arial"/>
              </a:rPr>
              <a:t>of </a:t>
            </a:r>
            <a:r>
              <a:rPr dirty="0" sz="850" spc="110">
                <a:solidFill>
                  <a:srgbClr val="C2E78C"/>
                </a:solidFill>
                <a:latin typeface="Arial"/>
                <a:cs typeface="Arial"/>
              </a:rPr>
              <a:t>information  </a:t>
            </a:r>
            <a:r>
              <a:rPr dirty="0" sz="850" spc="65">
                <a:solidFill>
                  <a:srgbClr val="C2E78C"/>
                </a:solidFill>
                <a:latin typeface="Arial"/>
                <a:cs typeface="Arial"/>
              </a:rPr>
              <a:t>about  </a:t>
            </a:r>
            <a:r>
              <a:rPr dirty="0" sz="850" spc="20">
                <a:solidFill>
                  <a:srgbClr val="C2E78C"/>
                </a:solidFill>
                <a:latin typeface="Arial"/>
                <a:cs typeface="Arial"/>
              </a:rPr>
              <a:t>a</a:t>
            </a:r>
            <a:r>
              <a:rPr dirty="0" sz="850" spc="75">
                <a:solidFill>
                  <a:srgbClr val="C2E78C"/>
                </a:solidFill>
                <a:latin typeface="Arial"/>
                <a:cs typeface="Arial"/>
              </a:rPr>
              <a:t> </a:t>
            </a:r>
            <a:r>
              <a:rPr dirty="0" sz="850" spc="85">
                <a:solidFill>
                  <a:srgbClr val="C2E78C"/>
                </a:solidFill>
                <a:latin typeface="Arial"/>
                <a:cs typeface="Arial"/>
              </a:rPr>
              <a:t>person.</a:t>
            </a:r>
            <a:endParaRPr sz="850">
              <a:latin typeface="Arial"/>
              <a:cs typeface="Arial"/>
            </a:endParaRPr>
          </a:p>
          <a:p>
            <a:pPr marL="399415">
              <a:lnSpc>
                <a:spcPct val="100000"/>
              </a:lnSpc>
              <a:spcBef>
                <a:spcPts val="180"/>
              </a:spcBef>
            </a:pPr>
            <a:r>
              <a:rPr dirty="0" sz="850" spc="190">
                <a:solidFill>
                  <a:srgbClr val="C2E78C"/>
                </a:solidFill>
                <a:latin typeface="Arial"/>
                <a:cs typeface="Arial"/>
              </a:rPr>
              <a:t>"""</a:t>
            </a:r>
            <a:endParaRPr sz="850">
              <a:latin typeface="Arial"/>
              <a:cs typeface="Arial"/>
            </a:endParaRPr>
          </a:p>
          <a:p>
            <a:pPr marL="399415" marR="2765425">
              <a:lnSpc>
                <a:spcPct val="117700"/>
              </a:lnSpc>
            </a:pPr>
            <a:r>
              <a:rPr dirty="0" sz="850" spc="55">
                <a:solidFill>
                  <a:srgbClr val="81B0FF"/>
                </a:solidFill>
                <a:latin typeface="Arial"/>
                <a:cs typeface="Arial"/>
              </a:rPr>
              <a:t>person </a:t>
            </a:r>
            <a:r>
              <a:rPr dirty="0" sz="850" spc="-5">
                <a:solidFill>
                  <a:srgbClr val="E8ECEC"/>
                </a:solidFill>
                <a:latin typeface="Arial"/>
                <a:cs typeface="Arial"/>
              </a:rPr>
              <a:t>= </a:t>
            </a:r>
            <a:r>
              <a:rPr dirty="0" sz="850" spc="245">
                <a:solidFill>
                  <a:srgbClr val="E8ECEC"/>
                </a:solidFill>
                <a:latin typeface="Arial"/>
                <a:cs typeface="Arial"/>
              </a:rPr>
              <a:t>{</a:t>
            </a:r>
            <a:r>
              <a:rPr dirty="0" sz="850" spc="245">
                <a:solidFill>
                  <a:srgbClr val="C2E78C"/>
                </a:solidFill>
                <a:latin typeface="Arial"/>
                <a:cs typeface="Arial"/>
              </a:rPr>
              <a:t>'first'</a:t>
            </a:r>
            <a:r>
              <a:rPr dirty="0" sz="850" spc="245">
                <a:solidFill>
                  <a:srgbClr val="E8ECEC"/>
                </a:solidFill>
                <a:latin typeface="Arial"/>
                <a:cs typeface="Arial"/>
              </a:rPr>
              <a:t>: </a:t>
            </a:r>
            <a:r>
              <a:rPr dirty="0" sz="850" spc="220">
                <a:solidFill>
                  <a:srgbClr val="81B0FF"/>
                </a:solidFill>
                <a:latin typeface="Arial"/>
                <a:cs typeface="Arial"/>
              </a:rPr>
              <a:t>first</a:t>
            </a:r>
            <a:r>
              <a:rPr dirty="0" sz="850" spc="220">
                <a:solidFill>
                  <a:srgbClr val="E8ECEC"/>
                </a:solidFill>
                <a:latin typeface="Arial"/>
                <a:cs typeface="Arial"/>
              </a:rPr>
              <a:t>, </a:t>
            </a:r>
            <a:r>
              <a:rPr dirty="0" sz="850" spc="220">
                <a:solidFill>
                  <a:srgbClr val="C2E78C"/>
                </a:solidFill>
                <a:latin typeface="Arial"/>
                <a:cs typeface="Arial"/>
              </a:rPr>
              <a:t>'last'</a:t>
            </a:r>
            <a:r>
              <a:rPr dirty="0" sz="850" spc="220">
                <a:solidFill>
                  <a:srgbClr val="E8ECEC"/>
                </a:solidFill>
                <a:latin typeface="Arial"/>
                <a:cs typeface="Arial"/>
              </a:rPr>
              <a:t>: </a:t>
            </a:r>
            <a:r>
              <a:rPr dirty="0" sz="850" spc="170">
                <a:solidFill>
                  <a:srgbClr val="81B0FF"/>
                </a:solidFill>
                <a:latin typeface="Arial"/>
                <a:cs typeface="Arial"/>
              </a:rPr>
              <a:t>last</a:t>
            </a:r>
            <a:r>
              <a:rPr dirty="0" sz="850" spc="170">
                <a:solidFill>
                  <a:srgbClr val="E8ECEC"/>
                </a:solidFill>
                <a:latin typeface="Arial"/>
                <a:cs typeface="Arial"/>
              </a:rPr>
              <a:t>}  </a:t>
            </a:r>
            <a:r>
              <a:rPr dirty="0" sz="850" spc="120">
                <a:solidFill>
                  <a:srgbClr val="C791E9"/>
                </a:solidFill>
                <a:latin typeface="Arial"/>
                <a:cs typeface="Arial"/>
              </a:rPr>
              <a:t>return</a:t>
            </a:r>
            <a:r>
              <a:rPr dirty="0" sz="850" spc="195">
                <a:solidFill>
                  <a:srgbClr val="C791E9"/>
                </a:solidFill>
                <a:latin typeface="Arial"/>
                <a:cs typeface="Arial"/>
              </a:rPr>
              <a:t> </a:t>
            </a:r>
            <a:r>
              <a:rPr dirty="0" sz="850" spc="55">
                <a:solidFill>
                  <a:srgbClr val="81B0FF"/>
                </a:solidFill>
                <a:latin typeface="Arial"/>
                <a:cs typeface="Arial"/>
              </a:rPr>
              <a:t>person</a:t>
            </a:r>
            <a:endParaRPr sz="850">
              <a:latin typeface="Arial"/>
              <a:cs typeface="Arial"/>
            </a:endParaRPr>
          </a:p>
          <a:p>
            <a:pPr>
              <a:lnSpc>
                <a:spcPct val="100000"/>
              </a:lnSpc>
              <a:spcBef>
                <a:spcPts val="50"/>
              </a:spcBef>
            </a:pPr>
            <a:endParaRPr sz="1000">
              <a:latin typeface="Times New Roman"/>
              <a:cs typeface="Times New Roman"/>
            </a:endParaRPr>
          </a:p>
          <a:p>
            <a:pPr marL="149225" marR="2826385">
              <a:lnSpc>
                <a:spcPct val="117700"/>
              </a:lnSpc>
            </a:pPr>
            <a:r>
              <a:rPr dirty="0" sz="850" spc="70">
                <a:solidFill>
                  <a:srgbClr val="81B0FF"/>
                </a:solidFill>
                <a:latin typeface="Arial"/>
                <a:cs typeface="Arial"/>
              </a:rPr>
              <a:t>musician </a:t>
            </a:r>
            <a:r>
              <a:rPr dirty="0" sz="850" spc="-5">
                <a:solidFill>
                  <a:srgbClr val="E8ECEC"/>
                </a:solidFill>
                <a:latin typeface="Arial"/>
                <a:cs typeface="Arial"/>
              </a:rPr>
              <a:t>= </a:t>
            </a:r>
            <a:r>
              <a:rPr dirty="0" sz="850" spc="140">
                <a:solidFill>
                  <a:srgbClr val="81B0FF"/>
                </a:solidFill>
                <a:latin typeface="Arial"/>
                <a:cs typeface="Arial"/>
              </a:rPr>
              <a:t>build_person</a:t>
            </a:r>
            <a:r>
              <a:rPr dirty="0" sz="850" spc="140">
                <a:solidFill>
                  <a:srgbClr val="E8ECEC"/>
                </a:solidFill>
                <a:latin typeface="Arial"/>
                <a:cs typeface="Arial"/>
              </a:rPr>
              <a:t>(</a:t>
            </a:r>
            <a:r>
              <a:rPr dirty="0" sz="850" spc="140">
                <a:solidFill>
                  <a:srgbClr val="C2E78C"/>
                </a:solidFill>
                <a:latin typeface="Arial"/>
                <a:cs typeface="Arial"/>
              </a:rPr>
              <a:t>'jimi'</a:t>
            </a:r>
            <a:r>
              <a:rPr dirty="0" sz="850" spc="140">
                <a:solidFill>
                  <a:srgbClr val="E8ECEC"/>
                </a:solidFill>
                <a:latin typeface="Arial"/>
                <a:cs typeface="Arial"/>
              </a:rPr>
              <a:t>, </a:t>
            </a:r>
            <a:r>
              <a:rPr dirty="0" sz="850" spc="150">
                <a:solidFill>
                  <a:srgbClr val="C2E78C"/>
                </a:solidFill>
                <a:latin typeface="Arial"/>
                <a:cs typeface="Arial"/>
              </a:rPr>
              <a:t>'hendrix'</a:t>
            </a:r>
            <a:r>
              <a:rPr dirty="0" sz="850" spc="150">
                <a:solidFill>
                  <a:srgbClr val="E8ECEC"/>
                </a:solidFill>
                <a:latin typeface="Arial"/>
                <a:cs typeface="Arial"/>
              </a:rPr>
              <a:t>)  </a:t>
            </a: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81B0FF"/>
                </a:solidFill>
                <a:latin typeface="Arial"/>
                <a:cs typeface="Arial"/>
              </a:rPr>
              <a:t>musician</a:t>
            </a:r>
            <a:r>
              <a:rPr dirty="0" sz="850" spc="120">
                <a:solidFill>
                  <a:srgbClr val="E8ECEC"/>
                </a:solidFill>
                <a:latin typeface="Arial"/>
                <a:cs typeface="Arial"/>
              </a:rPr>
              <a:t>)</a:t>
            </a:r>
            <a:endParaRPr sz="850">
              <a:latin typeface="Arial"/>
              <a:cs typeface="Arial"/>
            </a:endParaRPr>
          </a:p>
        </p:txBody>
      </p:sp>
      <p:sp>
        <p:nvSpPr>
          <p:cNvPr id="10" name="object 10"/>
          <p:cNvSpPr txBox="1"/>
          <p:nvPr/>
        </p:nvSpPr>
        <p:spPr>
          <a:xfrm>
            <a:off x="978183" y="5457024"/>
            <a:ext cx="5613400" cy="2296795"/>
          </a:xfrm>
          <a:prstGeom prst="rect">
            <a:avLst/>
          </a:prstGeom>
          <a:solidFill>
            <a:srgbClr val="253237"/>
          </a:solidFill>
        </p:spPr>
        <p:txBody>
          <a:bodyPr wrap="square" lIns="0" tIns="59690" rIns="0" bIns="0" rtlCol="0" vert="horz">
            <a:spAutoFit/>
          </a:bodyPr>
          <a:lstStyle/>
          <a:p>
            <a:pPr marL="399415" marR="2888615" indent="-250825">
              <a:lnSpc>
                <a:spcPct val="117700"/>
              </a:lnSpc>
              <a:spcBef>
                <a:spcPts val="470"/>
              </a:spcBef>
            </a:pPr>
            <a:r>
              <a:rPr dirty="0" sz="850" spc="95">
                <a:solidFill>
                  <a:srgbClr val="C791E9"/>
                </a:solidFill>
                <a:latin typeface="Arial"/>
                <a:cs typeface="Arial"/>
              </a:rPr>
              <a:t>def </a:t>
            </a:r>
            <a:r>
              <a:rPr dirty="0" sz="850" spc="135">
                <a:solidFill>
                  <a:srgbClr val="E8ECEC"/>
                </a:solidFill>
                <a:latin typeface="Arial"/>
                <a:cs typeface="Arial"/>
              </a:rPr>
              <a:t>build_person(</a:t>
            </a:r>
            <a:r>
              <a:rPr dirty="0" sz="850" spc="135">
                <a:solidFill>
                  <a:srgbClr val="81B0FF"/>
                </a:solidFill>
                <a:latin typeface="Arial"/>
                <a:cs typeface="Arial"/>
              </a:rPr>
              <a:t>first</a:t>
            </a:r>
            <a:r>
              <a:rPr dirty="0" sz="850" spc="135">
                <a:solidFill>
                  <a:srgbClr val="E8ECEC"/>
                </a:solidFill>
                <a:latin typeface="Arial"/>
                <a:cs typeface="Arial"/>
              </a:rPr>
              <a:t>, </a:t>
            </a:r>
            <a:r>
              <a:rPr dirty="0" sz="850" spc="180">
                <a:solidFill>
                  <a:srgbClr val="81B0FF"/>
                </a:solidFill>
                <a:latin typeface="Arial"/>
                <a:cs typeface="Arial"/>
              </a:rPr>
              <a:t>last</a:t>
            </a:r>
            <a:r>
              <a:rPr dirty="0" sz="850" spc="180">
                <a:solidFill>
                  <a:srgbClr val="E8ECEC"/>
                </a:solidFill>
                <a:latin typeface="Arial"/>
                <a:cs typeface="Arial"/>
              </a:rPr>
              <a:t>, </a:t>
            </a:r>
            <a:r>
              <a:rPr dirty="0" sz="850" spc="40">
                <a:solidFill>
                  <a:srgbClr val="81B0FF"/>
                </a:solidFill>
                <a:latin typeface="Arial"/>
                <a:cs typeface="Arial"/>
              </a:rPr>
              <a:t>age</a:t>
            </a:r>
            <a:r>
              <a:rPr dirty="0" sz="850" spc="40">
                <a:solidFill>
                  <a:srgbClr val="E8ECEC"/>
                </a:solidFill>
                <a:latin typeface="Arial"/>
                <a:cs typeface="Arial"/>
              </a:rPr>
              <a:t>=</a:t>
            </a:r>
            <a:r>
              <a:rPr dirty="0" sz="850" spc="40">
                <a:solidFill>
                  <a:srgbClr val="C791E9"/>
                </a:solidFill>
                <a:latin typeface="Arial"/>
                <a:cs typeface="Arial"/>
              </a:rPr>
              <a:t>None</a:t>
            </a:r>
            <a:r>
              <a:rPr dirty="0" sz="850" spc="40">
                <a:solidFill>
                  <a:srgbClr val="E8ECEC"/>
                </a:solidFill>
                <a:latin typeface="Arial"/>
                <a:cs typeface="Arial"/>
              </a:rPr>
              <a:t>):  </a:t>
            </a:r>
            <a:r>
              <a:rPr dirty="0" sz="850" spc="105">
                <a:solidFill>
                  <a:srgbClr val="C2E78C"/>
                </a:solidFill>
                <a:latin typeface="Arial"/>
                <a:cs typeface="Arial"/>
              </a:rPr>
              <a:t>"""Return </a:t>
            </a:r>
            <a:r>
              <a:rPr dirty="0" sz="850" spc="20">
                <a:solidFill>
                  <a:srgbClr val="C2E78C"/>
                </a:solidFill>
                <a:latin typeface="Arial"/>
                <a:cs typeface="Arial"/>
              </a:rPr>
              <a:t>a </a:t>
            </a:r>
            <a:r>
              <a:rPr dirty="0" sz="850" spc="125">
                <a:solidFill>
                  <a:srgbClr val="C2E78C"/>
                </a:solidFill>
                <a:latin typeface="Arial"/>
                <a:cs typeface="Arial"/>
              </a:rPr>
              <a:t>dictionary </a:t>
            </a:r>
            <a:r>
              <a:rPr dirty="0" sz="850" spc="135">
                <a:solidFill>
                  <a:srgbClr val="C2E78C"/>
                </a:solidFill>
                <a:latin typeface="Arial"/>
                <a:cs typeface="Arial"/>
              </a:rPr>
              <a:t>of </a:t>
            </a:r>
            <a:r>
              <a:rPr dirty="0" sz="850" spc="110">
                <a:solidFill>
                  <a:srgbClr val="C2E78C"/>
                </a:solidFill>
                <a:latin typeface="Arial"/>
                <a:cs typeface="Arial"/>
              </a:rPr>
              <a:t>information  </a:t>
            </a:r>
            <a:r>
              <a:rPr dirty="0" sz="850" spc="65">
                <a:solidFill>
                  <a:srgbClr val="C2E78C"/>
                </a:solidFill>
                <a:latin typeface="Arial"/>
                <a:cs typeface="Arial"/>
              </a:rPr>
              <a:t>about  </a:t>
            </a:r>
            <a:r>
              <a:rPr dirty="0" sz="850" spc="20">
                <a:solidFill>
                  <a:srgbClr val="C2E78C"/>
                </a:solidFill>
                <a:latin typeface="Arial"/>
                <a:cs typeface="Arial"/>
              </a:rPr>
              <a:t>a</a:t>
            </a:r>
            <a:r>
              <a:rPr dirty="0" sz="850" spc="75">
                <a:solidFill>
                  <a:srgbClr val="C2E78C"/>
                </a:solidFill>
                <a:latin typeface="Arial"/>
                <a:cs typeface="Arial"/>
              </a:rPr>
              <a:t> </a:t>
            </a:r>
            <a:r>
              <a:rPr dirty="0" sz="850" spc="85">
                <a:solidFill>
                  <a:srgbClr val="C2E78C"/>
                </a:solidFill>
                <a:latin typeface="Arial"/>
                <a:cs typeface="Arial"/>
              </a:rPr>
              <a:t>person.</a:t>
            </a:r>
            <a:endParaRPr sz="850">
              <a:latin typeface="Arial"/>
              <a:cs typeface="Arial"/>
            </a:endParaRPr>
          </a:p>
          <a:p>
            <a:pPr marL="399415">
              <a:lnSpc>
                <a:spcPct val="100000"/>
              </a:lnSpc>
              <a:spcBef>
                <a:spcPts val="180"/>
              </a:spcBef>
            </a:pPr>
            <a:r>
              <a:rPr dirty="0" sz="850" spc="190">
                <a:solidFill>
                  <a:srgbClr val="C2E78C"/>
                </a:solidFill>
                <a:latin typeface="Arial"/>
                <a:cs typeface="Arial"/>
              </a:rPr>
              <a:t>"""</a:t>
            </a:r>
            <a:endParaRPr sz="850">
              <a:latin typeface="Arial"/>
              <a:cs typeface="Arial"/>
            </a:endParaRPr>
          </a:p>
          <a:p>
            <a:pPr marL="399415" marR="2765425">
              <a:lnSpc>
                <a:spcPct val="117700"/>
              </a:lnSpc>
            </a:pPr>
            <a:r>
              <a:rPr dirty="0" sz="850" spc="55">
                <a:solidFill>
                  <a:srgbClr val="81B0FF"/>
                </a:solidFill>
                <a:latin typeface="Arial"/>
                <a:cs typeface="Arial"/>
              </a:rPr>
              <a:t>person </a:t>
            </a:r>
            <a:r>
              <a:rPr dirty="0" sz="850" spc="-5">
                <a:solidFill>
                  <a:srgbClr val="E8ECEC"/>
                </a:solidFill>
                <a:latin typeface="Arial"/>
                <a:cs typeface="Arial"/>
              </a:rPr>
              <a:t>= </a:t>
            </a:r>
            <a:r>
              <a:rPr dirty="0" sz="850" spc="245">
                <a:solidFill>
                  <a:srgbClr val="E8ECEC"/>
                </a:solidFill>
                <a:latin typeface="Arial"/>
                <a:cs typeface="Arial"/>
              </a:rPr>
              <a:t>{</a:t>
            </a:r>
            <a:r>
              <a:rPr dirty="0" sz="850" spc="245">
                <a:solidFill>
                  <a:srgbClr val="C2E78C"/>
                </a:solidFill>
                <a:latin typeface="Arial"/>
                <a:cs typeface="Arial"/>
              </a:rPr>
              <a:t>'first'</a:t>
            </a:r>
            <a:r>
              <a:rPr dirty="0" sz="850" spc="245">
                <a:solidFill>
                  <a:srgbClr val="E8ECEC"/>
                </a:solidFill>
                <a:latin typeface="Arial"/>
                <a:cs typeface="Arial"/>
              </a:rPr>
              <a:t>: </a:t>
            </a:r>
            <a:r>
              <a:rPr dirty="0" sz="850" spc="220">
                <a:solidFill>
                  <a:srgbClr val="81B0FF"/>
                </a:solidFill>
                <a:latin typeface="Arial"/>
                <a:cs typeface="Arial"/>
              </a:rPr>
              <a:t>first</a:t>
            </a:r>
            <a:r>
              <a:rPr dirty="0" sz="850" spc="220">
                <a:solidFill>
                  <a:srgbClr val="E8ECEC"/>
                </a:solidFill>
                <a:latin typeface="Arial"/>
                <a:cs typeface="Arial"/>
              </a:rPr>
              <a:t>, </a:t>
            </a:r>
            <a:r>
              <a:rPr dirty="0" sz="850" spc="220">
                <a:solidFill>
                  <a:srgbClr val="C2E78C"/>
                </a:solidFill>
                <a:latin typeface="Arial"/>
                <a:cs typeface="Arial"/>
              </a:rPr>
              <a:t>'last'</a:t>
            </a:r>
            <a:r>
              <a:rPr dirty="0" sz="850" spc="220">
                <a:solidFill>
                  <a:srgbClr val="E8ECEC"/>
                </a:solidFill>
                <a:latin typeface="Arial"/>
                <a:cs typeface="Arial"/>
              </a:rPr>
              <a:t>: </a:t>
            </a:r>
            <a:r>
              <a:rPr dirty="0" sz="850" spc="170">
                <a:solidFill>
                  <a:srgbClr val="81B0FF"/>
                </a:solidFill>
                <a:latin typeface="Arial"/>
                <a:cs typeface="Arial"/>
              </a:rPr>
              <a:t>last</a:t>
            </a:r>
            <a:r>
              <a:rPr dirty="0" sz="850" spc="170">
                <a:solidFill>
                  <a:srgbClr val="E8ECEC"/>
                </a:solidFill>
                <a:latin typeface="Arial"/>
                <a:cs typeface="Arial"/>
              </a:rPr>
              <a:t>}  </a:t>
            </a:r>
            <a:r>
              <a:rPr dirty="0" sz="850" spc="280">
                <a:solidFill>
                  <a:srgbClr val="C791E9"/>
                </a:solidFill>
                <a:latin typeface="Arial"/>
                <a:cs typeface="Arial"/>
              </a:rPr>
              <a:t>if</a:t>
            </a:r>
            <a:r>
              <a:rPr dirty="0" sz="850" spc="160">
                <a:solidFill>
                  <a:srgbClr val="C791E9"/>
                </a:solidFill>
                <a:latin typeface="Arial"/>
                <a:cs typeface="Arial"/>
              </a:rPr>
              <a:t> </a:t>
            </a:r>
            <a:r>
              <a:rPr dirty="0" sz="850" spc="75">
                <a:solidFill>
                  <a:srgbClr val="81B0FF"/>
                </a:solidFill>
                <a:latin typeface="Arial"/>
                <a:cs typeface="Arial"/>
              </a:rPr>
              <a:t>age</a:t>
            </a:r>
            <a:r>
              <a:rPr dirty="0" sz="850" spc="75">
                <a:solidFill>
                  <a:srgbClr val="E8ECEC"/>
                </a:solidFill>
                <a:latin typeface="Arial"/>
                <a:cs typeface="Arial"/>
              </a:rPr>
              <a:t>:</a:t>
            </a:r>
            <a:endParaRPr sz="850">
              <a:latin typeface="Arial"/>
              <a:cs typeface="Arial"/>
            </a:endParaRPr>
          </a:p>
          <a:p>
            <a:pPr marL="399415" marR="3765550" indent="250190">
              <a:lnSpc>
                <a:spcPct val="117700"/>
              </a:lnSpc>
            </a:pPr>
            <a:r>
              <a:rPr dirty="0" sz="850" spc="120">
                <a:solidFill>
                  <a:srgbClr val="81B0FF"/>
                </a:solidFill>
                <a:latin typeface="Arial"/>
                <a:cs typeface="Arial"/>
              </a:rPr>
              <a:t>person</a:t>
            </a:r>
            <a:r>
              <a:rPr dirty="0" sz="850" spc="120">
                <a:solidFill>
                  <a:srgbClr val="E8ECEC"/>
                </a:solidFill>
                <a:latin typeface="Arial"/>
                <a:cs typeface="Arial"/>
              </a:rPr>
              <a:t>[</a:t>
            </a:r>
            <a:r>
              <a:rPr dirty="0" sz="850" spc="120">
                <a:solidFill>
                  <a:srgbClr val="C2E78C"/>
                </a:solidFill>
                <a:latin typeface="Arial"/>
                <a:cs typeface="Arial"/>
              </a:rPr>
              <a:t>'age'</a:t>
            </a:r>
            <a:r>
              <a:rPr dirty="0" sz="850" spc="120">
                <a:solidFill>
                  <a:srgbClr val="E8ECEC"/>
                </a:solidFill>
                <a:latin typeface="Arial"/>
                <a:cs typeface="Arial"/>
              </a:rPr>
              <a:t>] </a:t>
            </a:r>
            <a:r>
              <a:rPr dirty="0" sz="850" spc="-5">
                <a:solidFill>
                  <a:srgbClr val="E8ECEC"/>
                </a:solidFill>
                <a:latin typeface="Arial"/>
                <a:cs typeface="Arial"/>
              </a:rPr>
              <a:t>= </a:t>
            </a:r>
            <a:r>
              <a:rPr dirty="0" sz="850" spc="20">
                <a:solidFill>
                  <a:srgbClr val="81B0FF"/>
                </a:solidFill>
                <a:latin typeface="Arial"/>
                <a:cs typeface="Arial"/>
              </a:rPr>
              <a:t>age  </a:t>
            </a:r>
            <a:r>
              <a:rPr dirty="0" sz="850" spc="120">
                <a:solidFill>
                  <a:srgbClr val="C791E9"/>
                </a:solidFill>
                <a:latin typeface="Arial"/>
                <a:cs typeface="Arial"/>
              </a:rPr>
              <a:t>return</a:t>
            </a:r>
            <a:r>
              <a:rPr dirty="0" sz="850" spc="195">
                <a:solidFill>
                  <a:srgbClr val="C791E9"/>
                </a:solidFill>
                <a:latin typeface="Arial"/>
                <a:cs typeface="Arial"/>
              </a:rPr>
              <a:t> </a:t>
            </a:r>
            <a:r>
              <a:rPr dirty="0" sz="850" spc="55">
                <a:solidFill>
                  <a:srgbClr val="81B0FF"/>
                </a:solidFill>
                <a:latin typeface="Arial"/>
                <a:cs typeface="Arial"/>
              </a:rPr>
              <a:t>person</a:t>
            </a:r>
            <a:endParaRPr sz="850">
              <a:latin typeface="Arial"/>
              <a:cs typeface="Arial"/>
            </a:endParaRPr>
          </a:p>
          <a:p>
            <a:pPr>
              <a:lnSpc>
                <a:spcPct val="100000"/>
              </a:lnSpc>
              <a:spcBef>
                <a:spcPts val="50"/>
              </a:spcBef>
            </a:pPr>
            <a:endParaRPr sz="1000">
              <a:latin typeface="Times New Roman"/>
              <a:cs typeface="Times New Roman"/>
            </a:endParaRPr>
          </a:p>
          <a:p>
            <a:pPr marL="149225" marR="2576195">
              <a:lnSpc>
                <a:spcPct val="117700"/>
              </a:lnSpc>
            </a:pPr>
            <a:r>
              <a:rPr dirty="0" sz="850" spc="70">
                <a:solidFill>
                  <a:srgbClr val="81B0FF"/>
                </a:solidFill>
                <a:latin typeface="Arial"/>
                <a:cs typeface="Arial"/>
              </a:rPr>
              <a:t>musician </a:t>
            </a:r>
            <a:r>
              <a:rPr dirty="0" sz="850" spc="-5">
                <a:solidFill>
                  <a:srgbClr val="E8ECEC"/>
                </a:solidFill>
                <a:latin typeface="Arial"/>
                <a:cs typeface="Arial"/>
              </a:rPr>
              <a:t>= </a:t>
            </a:r>
            <a:r>
              <a:rPr dirty="0" sz="850" spc="140">
                <a:solidFill>
                  <a:srgbClr val="81B0FF"/>
                </a:solidFill>
                <a:latin typeface="Arial"/>
                <a:cs typeface="Arial"/>
              </a:rPr>
              <a:t>build_person</a:t>
            </a:r>
            <a:r>
              <a:rPr dirty="0" sz="850" spc="140">
                <a:solidFill>
                  <a:srgbClr val="E8ECEC"/>
                </a:solidFill>
                <a:latin typeface="Arial"/>
                <a:cs typeface="Arial"/>
              </a:rPr>
              <a:t>(</a:t>
            </a:r>
            <a:r>
              <a:rPr dirty="0" sz="850" spc="140">
                <a:solidFill>
                  <a:srgbClr val="C2E78C"/>
                </a:solidFill>
                <a:latin typeface="Arial"/>
                <a:cs typeface="Arial"/>
              </a:rPr>
              <a:t>'jimi'</a:t>
            </a:r>
            <a:r>
              <a:rPr dirty="0" sz="850" spc="140">
                <a:solidFill>
                  <a:srgbClr val="E8ECEC"/>
                </a:solidFill>
                <a:latin typeface="Arial"/>
                <a:cs typeface="Arial"/>
              </a:rPr>
              <a:t>, </a:t>
            </a:r>
            <a:r>
              <a:rPr dirty="0" sz="850" spc="155">
                <a:solidFill>
                  <a:srgbClr val="C2E78C"/>
                </a:solidFill>
                <a:latin typeface="Arial"/>
                <a:cs typeface="Arial"/>
              </a:rPr>
              <a:t>'hendrix'</a:t>
            </a:r>
            <a:r>
              <a:rPr dirty="0" sz="850" spc="155">
                <a:solidFill>
                  <a:srgbClr val="E8ECEC"/>
                </a:solidFill>
                <a:latin typeface="Arial"/>
                <a:cs typeface="Arial"/>
              </a:rPr>
              <a:t>, </a:t>
            </a:r>
            <a:r>
              <a:rPr dirty="0" sz="850" spc="80">
                <a:solidFill>
                  <a:srgbClr val="F67569"/>
                </a:solidFill>
                <a:latin typeface="Arial"/>
                <a:cs typeface="Arial"/>
              </a:rPr>
              <a:t>27</a:t>
            </a:r>
            <a:r>
              <a:rPr dirty="0" sz="850" spc="80">
                <a:solidFill>
                  <a:srgbClr val="E8ECEC"/>
                </a:solidFill>
                <a:latin typeface="Arial"/>
                <a:cs typeface="Arial"/>
              </a:rPr>
              <a:t>)  </a:t>
            </a: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81B0FF"/>
                </a:solidFill>
                <a:latin typeface="Arial"/>
                <a:cs typeface="Arial"/>
              </a:rPr>
              <a:t>musician</a:t>
            </a:r>
            <a:r>
              <a:rPr dirty="0" sz="850" spc="12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2826385">
              <a:lnSpc>
                <a:spcPct val="117700"/>
              </a:lnSpc>
            </a:pPr>
            <a:r>
              <a:rPr dirty="0" sz="850" spc="70">
                <a:solidFill>
                  <a:srgbClr val="81B0FF"/>
                </a:solidFill>
                <a:latin typeface="Arial"/>
                <a:cs typeface="Arial"/>
              </a:rPr>
              <a:t>musician </a:t>
            </a:r>
            <a:r>
              <a:rPr dirty="0" sz="850" spc="-5">
                <a:solidFill>
                  <a:srgbClr val="E8ECEC"/>
                </a:solidFill>
                <a:latin typeface="Arial"/>
                <a:cs typeface="Arial"/>
              </a:rPr>
              <a:t>= </a:t>
            </a:r>
            <a:r>
              <a:rPr dirty="0" sz="850" spc="135">
                <a:solidFill>
                  <a:srgbClr val="81B0FF"/>
                </a:solidFill>
                <a:latin typeface="Arial"/>
                <a:cs typeface="Arial"/>
              </a:rPr>
              <a:t>build_person</a:t>
            </a:r>
            <a:r>
              <a:rPr dirty="0" sz="850" spc="135">
                <a:solidFill>
                  <a:srgbClr val="E8ECEC"/>
                </a:solidFill>
                <a:latin typeface="Arial"/>
                <a:cs typeface="Arial"/>
              </a:rPr>
              <a:t>(</a:t>
            </a:r>
            <a:r>
              <a:rPr dirty="0" sz="850" spc="135">
                <a:solidFill>
                  <a:srgbClr val="C2E78C"/>
                </a:solidFill>
                <a:latin typeface="Arial"/>
                <a:cs typeface="Arial"/>
              </a:rPr>
              <a:t>'janis'</a:t>
            </a:r>
            <a:r>
              <a:rPr dirty="0" sz="850" spc="135">
                <a:solidFill>
                  <a:srgbClr val="E8ECEC"/>
                </a:solidFill>
                <a:latin typeface="Arial"/>
                <a:cs typeface="Arial"/>
              </a:rPr>
              <a:t>, </a:t>
            </a:r>
            <a:r>
              <a:rPr dirty="0" sz="850" spc="200">
                <a:solidFill>
                  <a:srgbClr val="C2E78C"/>
                </a:solidFill>
                <a:latin typeface="Arial"/>
                <a:cs typeface="Arial"/>
              </a:rPr>
              <a:t>'joplin'</a:t>
            </a:r>
            <a:r>
              <a:rPr dirty="0" sz="850" spc="200">
                <a:solidFill>
                  <a:srgbClr val="E8ECEC"/>
                </a:solidFill>
                <a:latin typeface="Arial"/>
                <a:cs typeface="Arial"/>
              </a:rPr>
              <a:t>)  </a:t>
            </a: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81B0FF"/>
                </a:solidFill>
                <a:latin typeface="Arial"/>
                <a:cs typeface="Arial"/>
              </a:rPr>
              <a:t>musician</a:t>
            </a:r>
            <a:r>
              <a:rPr dirty="0" sz="850" spc="120">
                <a:solidFill>
                  <a:srgbClr val="E8ECEC"/>
                </a:solidFill>
                <a:latin typeface="Arial"/>
                <a:cs typeface="Arial"/>
              </a:rPr>
              <a:t>)</a:t>
            </a:r>
            <a:endParaRPr sz="85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8373043"/>
            <a:ext cx="0" cy="514984"/>
          </a:xfrm>
          <a:custGeom>
            <a:avLst/>
            <a:gdLst/>
            <a:ahLst/>
            <a:cxnLst/>
            <a:rect l="l" t="t" r="r" b="b"/>
            <a:pathLst>
              <a:path w="0" h="514984">
                <a:moveTo>
                  <a:pt x="0" y="0"/>
                </a:moveTo>
                <a:lnTo>
                  <a:pt x="0" y="514589"/>
                </a:lnTo>
              </a:path>
            </a:pathLst>
          </a:custGeom>
          <a:ln w="47647">
            <a:solidFill>
              <a:srgbClr val="DDDDDD"/>
            </a:solidFill>
          </a:ln>
        </p:spPr>
        <p:txBody>
          <a:bodyPr wrap="square" lIns="0" tIns="0" rIns="0" bIns="0" rtlCol="0"/>
          <a:lstStyle/>
          <a:p/>
        </p:txBody>
      </p:sp>
      <p:sp>
        <p:nvSpPr>
          <p:cNvPr id="3" name="object 3"/>
          <p:cNvSpPr txBox="1"/>
          <p:nvPr/>
        </p:nvSpPr>
        <p:spPr>
          <a:xfrm>
            <a:off x="965483" y="1896261"/>
            <a:ext cx="5442585" cy="70993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允许</a:t>
            </a:r>
            <a:r>
              <a:rPr dirty="0" sz="950" spc="25">
                <a:solidFill>
                  <a:srgbClr val="545454"/>
                </a:solidFill>
                <a:latin typeface="Microsoft JhengHei"/>
                <a:cs typeface="Microsoft JhengHei"/>
              </a:rPr>
              <a:t>函</a:t>
            </a:r>
            <a:r>
              <a:rPr dirty="0" sz="950" spc="25">
                <a:solidFill>
                  <a:srgbClr val="545454"/>
                </a:solidFill>
                <a:latin typeface="宋体"/>
                <a:cs typeface="宋体"/>
              </a:rPr>
              <a:t>数修改</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endParaRPr sz="950">
              <a:latin typeface="宋体"/>
              <a:cs typeface="宋体"/>
            </a:endParaRPr>
          </a:p>
          <a:p>
            <a:pPr marL="12700" marR="5080">
              <a:lnSpc>
                <a:spcPct val="113700"/>
              </a:lnSpc>
              <a:spcBef>
                <a:spcPts val="855"/>
              </a:spcBef>
            </a:pPr>
            <a:r>
              <a:rPr dirty="0" sz="950" spc="25">
                <a:solidFill>
                  <a:srgbClr val="545454"/>
                </a:solidFill>
                <a:latin typeface="Microsoft JhengHei"/>
                <a:cs typeface="Microsoft JhengHei"/>
              </a:rPr>
              <a:t>以下⽰</a:t>
            </a:r>
            <a:r>
              <a:rPr dirty="0" sz="950" spc="25">
                <a:solidFill>
                  <a:srgbClr val="545454"/>
                </a:solidFill>
                <a:latin typeface="宋体"/>
                <a:cs typeface="宋体"/>
              </a:rPr>
              <a:t>例</a:t>
            </a:r>
            <a:r>
              <a:rPr dirty="0" sz="950" spc="240">
                <a:solidFill>
                  <a:srgbClr val="545454"/>
                </a:solidFill>
                <a:latin typeface="Microsoft JhengHei"/>
                <a:cs typeface="Microsoft JhengHei"/>
              </a:rPr>
              <a:t>将</a:t>
            </a:r>
            <a:r>
              <a:rPr dirty="0" sz="1100" spc="-80">
                <a:solidFill>
                  <a:srgbClr val="545454"/>
                </a:solidFill>
                <a:latin typeface="Lucida Sans"/>
                <a:cs typeface="Lucida Sans"/>
              </a:rPr>
              <a:t>unprinted</a:t>
            </a:r>
            <a:r>
              <a:rPr dirty="0" sz="1100" spc="-135">
                <a:solidFill>
                  <a:srgbClr val="545454"/>
                </a:solidFill>
                <a:latin typeface="Lucida Sans"/>
                <a:cs typeface="Lucida Sans"/>
              </a:rPr>
              <a:t> </a:t>
            </a:r>
            <a:r>
              <a:rPr dirty="0" sz="950" spc="240">
                <a:solidFill>
                  <a:srgbClr val="545454"/>
                </a:solidFill>
                <a:latin typeface="宋体"/>
                <a:cs typeface="宋体"/>
              </a:rPr>
              <a:t>和</a:t>
            </a:r>
            <a:r>
              <a:rPr dirty="0" sz="1100" spc="-75">
                <a:solidFill>
                  <a:srgbClr val="545454"/>
                </a:solidFill>
                <a:latin typeface="Lucida Sans"/>
                <a:cs typeface="Lucida Sans"/>
              </a:rPr>
              <a:t>printed</a:t>
            </a:r>
            <a:r>
              <a:rPr dirty="0" sz="1100" spc="-135">
                <a:solidFill>
                  <a:srgbClr val="545454"/>
                </a:solidFill>
                <a:latin typeface="Lucida Sans"/>
                <a:cs typeface="Lucida Sans"/>
              </a:rPr>
              <a:t> </a:t>
            </a:r>
            <a:r>
              <a:rPr dirty="0" sz="950" spc="25">
                <a:solidFill>
                  <a:srgbClr val="545454"/>
                </a:solidFill>
                <a:latin typeface="Microsoft JhengHei"/>
                <a:cs typeface="Microsoft JhengHei"/>
              </a:rPr>
              <a:t>列</a:t>
            </a:r>
            <a:r>
              <a:rPr dirty="0" sz="950" spc="25">
                <a:solidFill>
                  <a:srgbClr val="545454"/>
                </a:solidFill>
                <a:latin typeface="宋体"/>
                <a:cs typeface="宋体"/>
              </a:rPr>
              <a:t>表发送给</a:t>
            </a:r>
            <a:r>
              <a:rPr dirty="0" sz="950" spc="25">
                <a:solidFill>
                  <a:srgbClr val="545454"/>
                </a:solidFill>
                <a:latin typeface="Microsoft JhengHei"/>
                <a:cs typeface="Microsoft JhengHei"/>
              </a:rPr>
              <a:t>函</a:t>
            </a:r>
            <a:r>
              <a:rPr dirty="0" sz="950" spc="25">
                <a:solidFill>
                  <a:srgbClr val="545454"/>
                </a:solidFill>
                <a:latin typeface="宋体"/>
                <a:cs typeface="宋体"/>
              </a:rPr>
              <a:t>数</a:t>
            </a:r>
            <a:r>
              <a:rPr dirty="0" sz="950" spc="25">
                <a:solidFill>
                  <a:srgbClr val="545454"/>
                </a:solidFill>
                <a:latin typeface="Microsoft JhengHei"/>
                <a:cs typeface="Microsoft JhengHei"/>
              </a:rPr>
              <a:t>打</a:t>
            </a:r>
            <a:r>
              <a:rPr dirty="0" sz="950" spc="25">
                <a:solidFill>
                  <a:srgbClr val="545454"/>
                </a:solidFill>
                <a:latin typeface="宋体"/>
                <a:cs typeface="宋体"/>
              </a:rPr>
              <a:t>印</a:t>
            </a:r>
            <a:r>
              <a:rPr dirty="0" sz="950" spc="25">
                <a:solidFill>
                  <a:srgbClr val="545454"/>
                </a:solidFill>
                <a:latin typeface="Tahoma"/>
                <a:cs typeface="Tahoma"/>
              </a:rPr>
              <a:t>。</a:t>
            </a:r>
            <a:r>
              <a:rPr dirty="0" sz="1100" spc="-80">
                <a:solidFill>
                  <a:srgbClr val="545454"/>
                </a:solidFill>
                <a:latin typeface="Lucida Sans"/>
                <a:cs typeface="Lucida Sans"/>
              </a:rPr>
              <a:t>unprinted</a:t>
            </a:r>
            <a:r>
              <a:rPr dirty="0" sz="1100" spc="-135">
                <a:solidFill>
                  <a:srgbClr val="545454"/>
                </a:solidFill>
                <a:latin typeface="Lucida Sans"/>
                <a:cs typeface="Lucida Sans"/>
              </a:rPr>
              <a:t> </a:t>
            </a:r>
            <a:r>
              <a:rPr dirty="0" sz="950" spc="25">
                <a:solidFill>
                  <a:srgbClr val="545454"/>
                </a:solidFill>
                <a:latin typeface="Microsoft JhengHei"/>
                <a:cs typeface="Microsoft JhengHei"/>
              </a:rPr>
              <a:t>列</a:t>
            </a:r>
            <a:r>
              <a:rPr dirty="0" sz="950" spc="25">
                <a:solidFill>
                  <a:srgbClr val="545454"/>
                </a:solidFill>
                <a:latin typeface="宋体"/>
                <a:cs typeface="宋体"/>
              </a:rPr>
              <a:t>表被清空，</a:t>
            </a:r>
            <a:r>
              <a:rPr dirty="0" sz="950" spc="-265">
                <a:solidFill>
                  <a:srgbClr val="545454"/>
                </a:solidFill>
                <a:latin typeface="宋体"/>
                <a:cs typeface="宋体"/>
              </a:rPr>
              <a:t> </a:t>
            </a:r>
            <a:r>
              <a:rPr dirty="0" sz="1100" spc="-75">
                <a:solidFill>
                  <a:srgbClr val="545454"/>
                </a:solidFill>
                <a:latin typeface="Lucida Sans"/>
                <a:cs typeface="Lucida Sans"/>
              </a:rPr>
              <a:t>printed</a:t>
            </a:r>
            <a:r>
              <a:rPr dirty="0" sz="1100" spc="-135">
                <a:solidFill>
                  <a:srgbClr val="545454"/>
                </a:solidFill>
                <a:latin typeface="Lucida Sans"/>
                <a:cs typeface="Lucida Sans"/>
              </a:rPr>
              <a:t> </a:t>
            </a:r>
            <a:r>
              <a:rPr dirty="0" sz="950" spc="25">
                <a:solidFill>
                  <a:srgbClr val="545454"/>
                </a:solidFill>
                <a:latin typeface="Microsoft JhengHei"/>
                <a:cs typeface="Microsoft JhengHei"/>
              </a:rPr>
              <a:t>列</a:t>
            </a:r>
            <a:r>
              <a:rPr dirty="0" sz="950" spc="25">
                <a:solidFill>
                  <a:srgbClr val="545454"/>
                </a:solidFill>
                <a:latin typeface="宋体"/>
                <a:cs typeface="宋体"/>
              </a:rPr>
              <a:t>表被填 </a:t>
            </a:r>
            <a:r>
              <a:rPr dirty="0" sz="950" spc="25">
                <a:solidFill>
                  <a:srgbClr val="545454"/>
                </a:solidFill>
                <a:latin typeface="宋体"/>
                <a:cs typeface="宋体"/>
              </a:rPr>
              <a:t>充</a:t>
            </a:r>
            <a:r>
              <a:rPr dirty="0" sz="950" spc="25">
                <a:solidFill>
                  <a:srgbClr val="545454"/>
                </a:solidFill>
                <a:latin typeface="Tahoma"/>
                <a:cs typeface="Tahoma"/>
              </a:rPr>
              <a:t>。</a:t>
            </a:r>
            <a:endParaRPr sz="950">
              <a:latin typeface="Tahoma"/>
              <a:cs typeface="Tahoma"/>
            </a:endParaRPr>
          </a:p>
        </p:txBody>
      </p:sp>
      <p:sp>
        <p:nvSpPr>
          <p:cNvPr id="4" name="object 4"/>
          <p:cNvSpPr txBox="1"/>
          <p:nvPr/>
        </p:nvSpPr>
        <p:spPr>
          <a:xfrm>
            <a:off x="965483" y="5269678"/>
            <a:ext cx="4740910" cy="4140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防</a:t>
            </a:r>
            <a:r>
              <a:rPr dirty="0" sz="950" spc="25">
                <a:solidFill>
                  <a:srgbClr val="545454"/>
                </a:solidFill>
                <a:latin typeface="Microsoft JhengHei"/>
                <a:cs typeface="Microsoft JhengHei"/>
              </a:rPr>
              <a:t>⽌函</a:t>
            </a:r>
            <a:r>
              <a:rPr dirty="0" sz="950" spc="25">
                <a:solidFill>
                  <a:srgbClr val="545454"/>
                </a:solidFill>
                <a:latin typeface="宋体"/>
                <a:cs typeface="宋体"/>
              </a:rPr>
              <a:t>数修改</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endParaRPr sz="950">
              <a:latin typeface="宋体"/>
              <a:cs typeface="宋体"/>
            </a:endParaRPr>
          </a:p>
          <a:p>
            <a:pPr marL="12700">
              <a:lnSpc>
                <a:spcPct val="100000"/>
              </a:lnSpc>
              <a:spcBef>
                <a:spcPts val="60"/>
              </a:spcBef>
            </a:pPr>
            <a:r>
              <a:rPr dirty="0" sz="950" spc="25">
                <a:solidFill>
                  <a:srgbClr val="545454"/>
                </a:solidFill>
                <a:latin typeface="Microsoft JhengHei"/>
                <a:cs typeface="Microsoft JhengHei"/>
              </a:rPr>
              <a:t>以下⽰</a:t>
            </a:r>
            <a:r>
              <a:rPr dirty="0" sz="950" spc="25">
                <a:solidFill>
                  <a:srgbClr val="545454"/>
                </a:solidFill>
                <a:latin typeface="宋体"/>
                <a:cs typeface="宋体"/>
              </a:rPr>
              <a:t>例</a:t>
            </a:r>
            <a:r>
              <a:rPr dirty="0" sz="950" spc="25">
                <a:solidFill>
                  <a:srgbClr val="545454"/>
                </a:solidFill>
                <a:latin typeface="Microsoft JhengHei"/>
                <a:cs typeface="Microsoft JhengHei"/>
              </a:rPr>
              <a:t>与前⼀个⽰</a:t>
            </a:r>
            <a:r>
              <a:rPr dirty="0" sz="950" spc="25">
                <a:solidFill>
                  <a:srgbClr val="545454"/>
                </a:solidFill>
                <a:latin typeface="宋体"/>
                <a:cs typeface="宋体"/>
              </a:rPr>
              <a:t>例</a:t>
            </a:r>
            <a:r>
              <a:rPr dirty="0" sz="950" spc="25">
                <a:solidFill>
                  <a:srgbClr val="545454"/>
                </a:solidFill>
                <a:latin typeface="Microsoft JhengHei"/>
                <a:cs typeface="Microsoft JhengHei"/>
              </a:rPr>
              <a:t>相</a:t>
            </a:r>
            <a:r>
              <a:rPr dirty="0" sz="950" spc="25">
                <a:solidFill>
                  <a:srgbClr val="545454"/>
                </a:solidFill>
                <a:latin typeface="宋体"/>
                <a:cs typeface="宋体"/>
              </a:rPr>
              <a:t>同，只是在调</a:t>
            </a:r>
            <a:r>
              <a:rPr dirty="0" sz="950" spc="240">
                <a:solidFill>
                  <a:srgbClr val="545454"/>
                </a:solidFill>
                <a:latin typeface="Microsoft JhengHei"/>
                <a:cs typeface="Microsoft JhengHei"/>
              </a:rPr>
              <a:t>⽤</a:t>
            </a:r>
            <a:r>
              <a:rPr dirty="0" sz="1100" spc="-70">
                <a:solidFill>
                  <a:srgbClr val="545454"/>
                </a:solidFill>
                <a:latin typeface="Lucida Sans"/>
                <a:cs typeface="Lucida Sans"/>
              </a:rPr>
              <a:t>print_models()</a:t>
            </a:r>
            <a:r>
              <a:rPr dirty="0" sz="950" spc="25">
                <a:solidFill>
                  <a:srgbClr val="545454"/>
                </a:solidFill>
                <a:latin typeface="宋体"/>
                <a:cs typeface="宋体"/>
              </a:rPr>
              <a:t>后</a:t>
            </a:r>
            <a:r>
              <a:rPr dirty="0" sz="950" spc="-70">
                <a:solidFill>
                  <a:srgbClr val="545454"/>
                </a:solidFill>
                <a:latin typeface="宋体"/>
                <a:cs typeface="宋体"/>
              </a:rPr>
              <a:t>，</a:t>
            </a:r>
            <a:r>
              <a:rPr dirty="0" sz="1100" spc="-70">
                <a:solidFill>
                  <a:srgbClr val="545454"/>
                </a:solidFill>
                <a:latin typeface="Lucida Sans"/>
                <a:cs typeface="Lucida Sans"/>
              </a:rPr>
              <a:t>unprinted</a:t>
            </a:r>
            <a:r>
              <a:rPr dirty="0" sz="1100" spc="-120">
                <a:solidFill>
                  <a:srgbClr val="545454"/>
                </a:solidFill>
                <a:latin typeface="Lucida Sans"/>
                <a:cs typeface="Lucida Sans"/>
              </a:rPr>
              <a:t> </a:t>
            </a:r>
            <a:r>
              <a:rPr dirty="0" sz="950" spc="25">
                <a:solidFill>
                  <a:srgbClr val="545454"/>
                </a:solidFill>
                <a:latin typeface="Microsoft JhengHei"/>
                <a:cs typeface="Microsoft JhengHei"/>
              </a:rPr>
              <a:t>列</a:t>
            </a:r>
            <a:r>
              <a:rPr dirty="0" sz="950" spc="25">
                <a:solidFill>
                  <a:srgbClr val="545454"/>
                </a:solidFill>
                <a:latin typeface="宋体"/>
                <a:cs typeface="宋体"/>
              </a:rPr>
              <a:t>表未更改</a:t>
            </a:r>
            <a:r>
              <a:rPr dirty="0" sz="950" spc="25">
                <a:solidFill>
                  <a:srgbClr val="545454"/>
                </a:solidFill>
                <a:latin typeface="Tahoma"/>
                <a:cs typeface="Tahoma"/>
              </a:rPr>
              <a:t>。</a:t>
            </a:r>
            <a:endParaRPr sz="950">
              <a:latin typeface="Tahoma"/>
              <a:cs typeface="Tahoma"/>
            </a:endParaRPr>
          </a:p>
        </p:txBody>
      </p:sp>
      <p:sp>
        <p:nvSpPr>
          <p:cNvPr id="5" name="object 5"/>
          <p:cNvSpPr txBox="1"/>
          <p:nvPr/>
        </p:nvSpPr>
        <p:spPr>
          <a:xfrm>
            <a:off x="965483" y="8045930"/>
            <a:ext cx="1363345" cy="289560"/>
          </a:xfrm>
          <a:prstGeom prst="rect">
            <a:avLst/>
          </a:prstGeom>
        </p:spPr>
        <p:txBody>
          <a:bodyPr wrap="square" lIns="0" tIns="0" rIns="0" bIns="0" rtlCol="0" vert="horz">
            <a:spAutoFit/>
          </a:bodyPr>
          <a:lstStyle/>
          <a:p>
            <a:pPr marL="12700">
              <a:lnSpc>
                <a:spcPct val="100000"/>
              </a:lnSpc>
            </a:pPr>
            <a:r>
              <a:rPr dirty="0" sz="1150" spc="20">
                <a:latin typeface="宋体"/>
                <a:cs typeface="宋体"/>
              </a:rPr>
              <a:t>传递任意数</a:t>
            </a:r>
            <a:r>
              <a:rPr dirty="0" sz="1150" spc="20">
                <a:latin typeface="Microsoft JhengHei"/>
                <a:cs typeface="Microsoft JhengHei"/>
              </a:rPr>
              <a:t>量的</a:t>
            </a:r>
            <a:r>
              <a:rPr dirty="0" sz="1150" spc="20">
                <a:latin typeface="宋体"/>
                <a:cs typeface="宋体"/>
              </a:rPr>
              <a:t>实参</a:t>
            </a:r>
            <a:endParaRPr sz="1150">
              <a:latin typeface="宋体"/>
              <a:cs typeface="宋体"/>
            </a:endParaRPr>
          </a:p>
        </p:txBody>
      </p:sp>
      <p:sp>
        <p:nvSpPr>
          <p:cNvPr id="6" name="object 6"/>
          <p:cNvSpPr txBox="1"/>
          <p:nvPr/>
        </p:nvSpPr>
        <p:spPr>
          <a:xfrm>
            <a:off x="1075071" y="8376271"/>
            <a:ext cx="5476240" cy="235585"/>
          </a:xfrm>
          <a:prstGeom prst="rect">
            <a:avLst/>
          </a:prstGeom>
        </p:spPr>
        <p:txBody>
          <a:bodyPr wrap="square" lIns="0" tIns="0" rIns="0" bIns="0" rtlCol="0" vert="horz">
            <a:spAutoFit/>
          </a:bodyPr>
          <a:lstStyle/>
          <a:p>
            <a:pPr marL="12700">
              <a:lnSpc>
                <a:spcPts val="595"/>
              </a:lnSpc>
            </a:pPr>
            <a:r>
              <a:rPr dirty="0" sz="950" spc="25">
                <a:solidFill>
                  <a:srgbClr val="545454"/>
                </a:solidFill>
                <a:latin typeface="宋体"/>
                <a:cs typeface="宋体"/>
              </a:rPr>
              <a:t>如果不知道函数要接受多少实参，那么在形参命名时，可以在形参名前加上</a:t>
            </a:r>
            <a:endParaRPr sz="950">
              <a:latin typeface="宋体"/>
              <a:cs typeface="宋体"/>
            </a:endParaRPr>
          </a:p>
          <a:p>
            <a:pPr algn="r" marR="5080">
              <a:lnSpc>
                <a:spcPts val="535"/>
              </a:lnSpc>
            </a:pPr>
            <a:r>
              <a:rPr dirty="0" sz="900" spc="75">
                <a:solidFill>
                  <a:srgbClr val="545454"/>
                </a:solidFill>
                <a:latin typeface="宋体"/>
                <a:cs typeface="宋体"/>
              </a:rPr>
              <a:t>符</a:t>
            </a:r>
            <a:r>
              <a:rPr dirty="0" sz="850" spc="125">
                <a:solidFill>
                  <a:srgbClr val="545454"/>
                </a:solidFill>
                <a:latin typeface="宋体"/>
                <a:cs typeface="宋体"/>
              </a:rPr>
              <a:t>号</a:t>
            </a:r>
            <a:r>
              <a:rPr dirty="0" sz="250" spc="725">
                <a:solidFill>
                  <a:srgbClr val="545454"/>
                </a:solidFill>
                <a:latin typeface="宋体"/>
                <a:cs typeface="宋体"/>
              </a:rPr>
              <a:t>，</a:t>
            </a:r>
            <a:r>
              <a:rPr dirty="0" sz="850" spc="125">
                <a:solidFill>
                  <a:srgbClr val="545454"/>
                </a:solidFill>
                <a:latin typeface="宋体"/>
                <a:cs typeface="宋体"/>
              </a:rPr>
              <a:t>表示该形参可以</a:t>
            </a:r>
            <a:r>
              <a:rPr dirty="0" sz="900" spc="75">
                <a:solidFill>
                  <a:srgbClr val="545454"/>
                </a:solidFill>
                <a:latin typeface="宋体"/>
                <a:cs typeface="宋体"/>
              </a:rPr>
              <a:t>接</a:t>
            </a:r>
            <a:endParaRPr sz="900">
              <a:latin typeface="宋体"/>
              <a:cs typeface="宋体"/>
            </a:endParaRPr>
          </a:p>
        </p:txBody>
      </p:sp>
      <p:sp>
        <p:nvSpPr>
          <p:cNvPr id="7" name="object 7"/>
          <p:cNvSpPr txBox="1"/>
          <p:nvPr/>
        </p:nvSpPr>
        <p:spPr>
          <a:xfrm>
            <a:off x="1075071" y="8547802"/>
            <a:ext cx="3122930" cy="322580"/>
          </a:xfrm>
          <a:prstGeom prst="rect">
            <a:avLst/>
          </a:prstGeom>
        </p:spPr>
        <p:txBody>
          <a:bodyPr wrap="square" lIns="0" tIns="0" rIns="0" bIns="0" rtlCol="0" vert="horz">
            <a:spAutoFit/>
          </a:bodyPr>
          <a:lstStyle/>
          <a:p>
            <a:pPr marL="1003300">
              <a:lnSpc>
                <a:spcPts val="595"/>
              </a:lnSpc>
            </a:pPr>
            <a:r>
              <a:rPr dirty="0" sz="950" spc="25">
                <a:solidFill>
                  <a:srgbClr val="545454"/>
                </a:solidFill>
                <a:latin typeface="宋体"/>
                <a:cs typeface="宋体"/>
              </a:rPr>
              <a:t>符号的形参必须放在其他形参的后面。</a:t>
            </a:r>
            <a:endParaRPr sz="950">
              <a:latin typeface="宋体"/>
              <a:cs typeface="宋体"/>
            </a:endParaRPr>
          </a:p>
          <a:p>
            <a:pPr marL="12700">
              <a:lnSpc>
                <a:spcPts val="535"/>
              </a:lnSpc>
            </a:pPr>
            <a:r>
              <a:rPr dirty="0" sz="850" spc="125">
                <a:solidFill>
                  <a:srgbClr val="545454"/>
                </a:solidFill>
                <a:latin typeface="宋体"/>
                <a:cs typeface="宋体"/>
              </a:rPr>
              <a:t>受多</a:t>
            </a:r>
            <a:r>
              <a:rPr dirty="0" sz="900" spc="75">
                <a:solidFill>
                  <a:srgbClr val="545454"/>
                </a:solidFill>
                <a:latin typeface="宋体"/>
                <a:cs typeface="宋体"/>
              </a:rPr>
              <a:t>个</a:t>
            </a:r>
            <a:r>
              <a:rPr dirty="0" sz="900" spc="75">
                <a:solidFill>
                  <a:srgbClr val="545454"/>
                </a:solidFill>
                <a:latin typeface="宋体"/>
                <a:cs typeface="宋体"/>
              </a:rPr>
              <a:t>实</a:t>
            </a:r>
            <a:r>
              <a:rPr dirty="0" sz="850" spc="125">
                <a:solidFill>
                  <a:srgbClr val="545454"/>
                </a:solidFill>
                <a:latin typeface="宋体"/>
                <a:cs typeface="宋体"/>
              </a:rPr>
              <a:t>参</a:t>
            </a:r>
            <a:r>
              <a:rPr dirty="0" sz="250" spc="725">
                <a:solidFill>
                  <a:srgbClr val="545454"/>
                </a:solidFill>
                <a:latin typeface="宋体"/>
                <a:cs typeface="宋体"/>
              </a:rPr>
              <a:t>，</a:t>
            </a:r>
            <a:r>
              <a:rPr dirty="0" sz="900" spc="75">
                <a:solidFill>
                  <a:srgbClr val="545454"/>
                </a:solidFill>
                <a:latin typeface="宋体"/>
                <a:cs typeface="宋体"/>
              </a:rPr>
              <a:t>带有</a:t>
            </a:r>
            <a:endParaRPr sz="900">
              <a:latin typeface="宋体"/>
              <a:cs typeface="宋体"/>
            </a:endParaRPr>
          </a:p>
          <a:p>
            <a:pPr marL="12700">
              <a:lnSpc>
                <a:spcPct val="100000"/>
              </a:lnSpc>
              <a:spcBef>
                <a:spcPts val="220"/>
              </a:spcBef>
            </a:pPr>
            <a:r>
              <a:rPr dirty="0" sz="950" spc="45">
                <a:solidFill>
                  <a:srgbClr val="545454"/>
                </a:solidFill>
                <a:latin typeface="宋体"/>
                <a:cs typeface="宋体"/>
              </a:rPr>
              <a:t>**</a:t>
            </a:r>
            <a:r>
              <a:rPr dirty="0" sz="950" spc="-40">
                <a:solidFill>
                  <a:srgbClr val="545454"/>
                </a:solidFill>
                <a:latin typeface="宋体"/>
                <a:cs typeface="宋体"/>
              </a:rPr>
              <a:t> </a:t>
            </a:r>
            <a:r>
              <a:rPr dirty="0" sz="950" spc="25">
                <a:solidFill>
                  <a:srgbClr val="545454"/>
                </a:solidFill>
                <a:latin typeface="宋体"/>
                <a:cs typeface="宋体"/>
              </a:rPr>
              <a:t>操作符允许形参接受多个关键字实参</a:t>
            </a:r>
            <a:endParaRPr sz="950">
              <a:latin typeface="宋体"/>
              <a:cs typeface="宋体"/>
            </a:endParaRPr>
          </a:p>
        </p:txBody>
      </p:sp>
      <p:sp>
        <p:nvSpPr>
          <p:cNvPr id="8" name="object 8"/>
          <p:cNvSpPr txBox="1"/>
          <p:nvPr/>
        </p:nvSpPr>
        <p:spPr>
          <a:xfrm>
            <a:off x="965483" y="9024273"/>
            <a:ext cx="114046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传递任意数</a:t>
            </a:r>
            <a:r>
              <a:rPr dirty="0" sz="950" spc="25">
                <a:solidFill>
                  <a:srgbClr val="545454"/>
                </a:solidFill>
                <a:latin typeface="Microsoft JhengHei"/>
                <a:cs typeface="Microsoft JhengHei"/>
              </a:rPr>
              <a:t>量的</a:t>
            </a:r>
            <a:r>
              <a:rPr dirty="0" sz="950" spc="25">
                <a:solidFill>
                  <a:srgbClr val="545454"/>
                </a:solidFill>
                <a:latin typeface="宋体"/>
                <a:cs typeface="宋体"/>
              </a:rPr>
              <a:t>实参</a:t>
            </a:r>
            <a:endParaRPr sz="950">
              <a:latin typeface="宋体"/>
              <a:cs typeface="宋体"/>
            </a:endParaRPr>
          </a:p>
        </p:txBody>
      </p:sp>
      <p:sp>
        <p:nvSpPr>
          <p:cNvPr id="9" name="object 9"/>
          <p:cNvSpPr txBox="1"/>
          <p:nvPr/>
        </p:nvSpPr>
        <p:spPr>
          <a:xfrm>
            <a:off x="978183" y="368323"/>
            <a:ext cx="5613400" cy="13722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C791E9"/>
                </a:solidFill>
                <a:latin typeface="Arial"/>
                <a:cs typeface="Arial"/>
              </a:rPr>
              <a:t>def</a:t>
            </a:r>
            <a:r>
              <a:rPr dirty="0" sz="850" spc="245">
                <a:solidFill>
                  <a:srgbClr val="C791E9"/>
                </a:solidFill>
                <a:latin typeface="Arial"/>
                <a:cs typeface="Arial"/>
              </a:rPr>
              <a:t> </a:t>
            </a:r>
            <a:r>
              <a:rPr dirty="0" sz="850" spc="75">
                <a:solidFill>
                  <a:srgbClr val="E8ECEC"/>
                </a:solidFill>
                <a:latin typeface="Arial"/>
                <a:cs typeface="Arial"/>
              </a:rPr>
              <a:t>greet_users(</a:t>
            </a:r>
            <a:r>
              <a:rPr dirty="0" sz="850" spc="75">
                <a:solidFill>
                  <a:srgbClr val="81B0FF"/>
                </a:solidFill>
                <a:latin typeface="Arial"/>
                <a:cs typeface="Arial"/>
              </a:rPr>
              <a:t>names</a:t>
            </a:r>
            <a:r>
              <a:rPr dirty="0" sz="850" spc="75">
                <a:solidFill>
                  <a:srgbClr val="E8ECEC"/>
                </a:solidFill>
                <a:latin typeface="Arial"/>
                <a:cs typeface="Arial"/>
              </a:rPr>
              <a:t>):</a:t>
            </a:r>
            <a:endParaRPr sz="850">
              <a:latin typeface="Arial"/>
              <a:cs typeface="Arial"/>
            </a:endParaRPr>
          </a:p>
          <a:p>
            <a:pPr marL="399415" marR="2575560">
              <a:lnSpc>
                <a:spcPct val="117700"/>
              </a:lnSpc>
            </a:pPr>
            <a:r>
              <a:rPr dirty="0" sz="850" spc="160">
                <a:solidFill>
                  <a:srgbClr val="C2E78C"/>
                </a:solidFill>
                <a:latin typeface="Arial"/>
                <a:cs typeface="Arial"/>
              </a:rPr>
              <a:t>"""Print </a:t>
            </a:r>
            <a:r>
              <a:rPr dirty="0" sz="850" spc="20">
                <a:solidFill>
                  <a:srgbClr val="C2E78C"/>
                </a:solidFill>
                <a:latin typeface="Arial"/>
                <a:cs typeface="Arial"/>
              </a:rPr>
              <a:t>a </a:t>
            </a:r>
            <a:r>
              <a:rPr dirty="0" sz="850" spc="80">
                <a:solidFill>
                  <a:srgbClr val="C2E78C"/>
                </a:solidFill>
                <a:latin typeface="Arial"/>
                <a:cs typeface="Arial"/>
              </a:rPr>
              <a:t>simple </a:t>
            </a:r>
            <a:r>
              <a:rPr dirty="0" sz="850" spc="105">
                <a:solidFill>
                  <a:srgbClr val="C2E78C"/>
                </a:solidFill>
                <a:latin typeface="Arial"/>
                <a:cs typeface="Arial"/>
              </a:rPr>
              <a:t>greeting </a:t>
            </a:r>
            <a:r>
              <a:rPr dirty="0" sz="850" spc="135">
                <a:solidFill>
                  <a:srgbClr val="C2E78C"/>
                </a:solidFill>
                <a:latin typeface="Arial"/>
                <a:cs typeface="Arial"/>
              </a:rPr>
              <a:t>to </a:t>
            </a:r>
            <a:r>
              <a:rPr dirty="0" sz="850" spc="105">
                <a:solidFill>
                  <a:srgbClr val="C2E78C"/>
                </a:solidFill>
                <a:latin typeface="Arial"/>
                <a:cs typeface="Arial"/>
              </a:rPr>
              <a:t>everyone."""  </a:t>
            </a:r>
            <a:r>
              <a:rPr dirty="0" sz="850" spc="160">
                <a:solidFill>
                  <a:srgbClr val="C791E9"/>
                </a:solidFill>
                <a:latin typeface="Arial"/>
                <a:cs typeface="Arial"/>
              </a:rPr>
              <a:t>for </a:t>
            </a:r>
            <a:r>
              <a:rPr dirty="0" sz="850" spc="-40">
                <a:solidFill>
                  <a:srgbClr val="81B0FF"/>
                </a:solidFill>
                <a:latin typeface="Arial"/>
                <a:cs typeface="Arial"/>
              </a:rPr>
              <a:t>name  </a:t>
            </a:r>
            <a:r>
              <a:rPr dirty="0" sz="850" spc="160">
                <a:solidFill>
                  <a:srgbClr val="C791E9"/>
                </a:solidFill>
                <a:latin typeface="Arial"/>
                <a:cs typeface="Arial"/>
              </a:rPr>
              <a:t>in</a:t>
            </a:r>
            <a:r>
              <a:rPr dirty="0" sz="850" spc="365">
                <a:solidFill>
                  <a:srgbClr val="C791E9"/>
                </a:solidFill>
                <a:latin typeface="Arial"/>
                <a:cs typeface="Arial"/>
              </a:rPr>
              <a:t> </a:t>
            </a:r>
            <a:r>
              <a:rPr dirty="0" sz="850" spc="25">
                <a:solidFill>
                  <a:srgbClr val="81B0FF"/>
                </a:solidFill>
                <a:latin typeface="Arial"/>
                <a:cs typeface="Arial"/>
              </a:rPr>
              <a:t>names</a:t>
            </a:r>
            <a:r>
              <a:rPr dirty="0" sz="850" spc="25">
                <a:solidFill>
                  <a:srgbClr val="E8ECEC"/>
                </a:solidFill>
                <a:latin typeface="Arial"/>
                <a:cs typeface="Arial"/>
              </a:rPr>
              <a:t>:</a:t>
            </a:r>
            <a:endParaRPr sz="850">
              <a:latin typeface="Arial"/>
              <a:cs typeface="Arial"/>
            </a:endParaRPr>
          </a:p>
          <a:p>
            <a:pPr marL="649605" marR="3202305">
              <a:lnSpc>
                <a:spcPct val="117700"/>
              </a:lnSpc>
            </a:pPr>
            <a:r>
              <a:rPr dirty="0" sz="850" spc="-45">
                <a:solidFill>
                  <a:srgbClr val="81B0FF"/>
                </a:solidFill>
                <a:latin typeface="Arial"/>
                <a:cs typeface="Arial"/>
              </a:rPr>
              <a:t>msg </a:t>
            </a:r>
            <a:r>
              <a:rPr dirty="0" sz="850" spc="-5">
                <a:solidFill>
                  <a:srgbClr val="E8ECEC"/>
                </a:solidFill>
                <a:latin typeface="Arial"/>
                <a:cs typeface="Arial"/>
              </a:rPr>
              <a:t>= </a:t>
            </a:r>
            <a:r>
              <a:rPr dirty="0" sz="850" spc="135">
                <a:solidFill>
                  <a:srgbClr val="C2E78C"/>
                </a:solidFill>
                <a:latin typeface="Arial"/>
                <a:cs typeface="Arial"/>
              </a:rPr>
              <a:t>"Hello, </a:t>
            </a:r>
            <a:r>
              <a:rPr dirty="0" sz="850" spc="190">
                <a:solidFill>
                  <a:srgbClr val="C2E78C"/>
                </a:solidFill>
                <a:latin typeface="Arial"/>
                <a:cs typeface="Arial"/>
              </a:rPr>
              <a:t>" </a:t>
            </a:r>
            <a:r>
              <a:rPr dirty="0" sz="850" spc="-5">
                <a:solidFill>
                  <a:srgbClr val="E8ECEC"/>
                </a:solidFill>
                <a:latin typeface="Arial"/>
                <a:cs typeface="Arial"/>
              </a:rPr>
              <a:t>+ </a:t>
            </a:r>
            <a:r>
              <a:rPr dirty="0" sz="850" spc="-40">
                <a:solidFill>
                  <a:srgbClr val="81B0FF"/>
                </a:solidFill>
                <a:latin typeface="Arial"/>
                <a:cs typeface="Arial"/>
              </a:rPr>
              <a:t>name </a:t>
            </a:r>
            <a:r>
              <a:rPr dirty="0" sz="850" spc="-5">
                <a:solidFill>
                  <a:srgbClr val="E8ECEC"/>
                </a:solidFill>
                <a:latin typeface="Arial"/>
                <a:cs typeface="Arial"/>
              </a:rPr>
              <a:t>+ </a:t>
            </a:r>
            <a:r>
              <a:rPr dirty="0" sz="850" spc="210">
                <a:solidFill>
                  <a:srgbClr val="C2E78C"/>
                </a:solidFill>
                <a:latin typeface="Arial"/>
                <a:cs typeface="Arial"/>
              </a:rPr>
              <a:t>"!"  </a:t>
            </a:r>
            <a:r>
              <a:rPr dirty="0" sz="850" spc="105">
                <a:solidFill>
                  <a:srgbClr val="DECB6A"/>
                </a:solidFill>
                <a:latin typeface="Arial"/>
                <a:cs typeface="Arial"/>
              </a:rPr>
              <a:t>print</a:t>
            </a:r>
            <a:r>
              <a:rPr dirty="0" sz="850" spc="105">
                <a:solidFill>
                  <a:srgbClr val="E8ECEC"/>
                </a:solidFill>
                <a:latin typeface="Arial"/>
                <a:cs typeface="Arial"/>
              </a:rPr>
              <a:t>(</a:t>
            </a:r>
            <a:r>
              <a:rPr dirty="0" sz="850" spc="105">
                <a:solidFill>
                  <a:srgbClr val="81B0FF"/>
                </a:solidFill>
                <a:latin typeface="Arial"/>
                <a:cs typeface="Arial"/>
              </a:rPr>
              <a:t>msg</a:t>
            </a:r>
            <a:r>
              <a:rPr dirty="0" sz="850" spc="105">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3077210">
              <a:lnSpc>
                <a:spcPct val="117700"/>
              </a:lnSpc>
            </a:pPr>
            <a:r>
              <a:rPr dirty="0" sz="850" spc="25">
                <a:solidFill>
                  <a:srgbClr val="81B0FF"/>
                </a:solidFill>
                <a:latin typeface="Arial"/>
                <a:cs typeface="Arial"/>
              </a:rPr>
              <a:t>usernames </a:t>
            </a:r>
            <a:r>
              <a:rPr dirty="0" sz="850" spc="-5">
                <a:solidFill>
                  <a:srgbClr val="E8ECEC"/>
                </a:solidFill>
                <a:latin typeface="Arial"/>
                <a:cs typeface="Arial"/>
              </a:rPr>
              <a:t>= </a:t>
            </a:r>
            <a:r>
              <a:rPr dirty="0" sz="850" spc="125">
                <a:solidFill>
                  <a:srgbClr val="E8ECEC"/>
                </a:solidFill>
                <a:latin typeface="Arial"/>
                <a:cs typeface="Arial"/>
              </a:rPr>
              <a:t>[</a:t>
            </a:r>
            <a:r>
              <a:rPr dirty="0" sz="850" spc="125">
                <a:solidFill>
                  <a:srgbClr val="C2E78C"/>
                </a:solidFill>
                <a:latin typeface="Arial"/>
                <a:cs typeface="Arial"/>
              </a:rPr>
              <a:t>'hannah'</a:t>
            </a:r>
            <a:r>
              <a:rPr dirty="0" sz="850" spc="125">
                <a:solidFill>
                  <a:srgbClr val="E8ECEC"/>
                </a:solidFill>
                <a:latin typeface="Arial"/>
                <a:cs typeface="Arial"/>
              </a:rPr>
              <a:t>, </a:t>
            </a:r>
            <a:r>
              <a:rPr dirty="0" sz="850" spc="245">
                <a:solidFill>
                  <a:srgbClr val="C2E78C"/>
                </a:solidFill>
                <a:latin typeface="Arial"/>
                <a:cs typeface="Arial"/>
              </a:rPr>
              <a:t>'ty'</a:t>
            </a:r>
            <a:r>
              <a:rPr dirty="0" sz="850" spc="245">
                <a:solidFill>
                  <a:srgbClr val="E8ECEC"/>
                </a:solidFill>
                <a:latin typeface="Arial"/>
                <a:cs typeface="Arial"/>
              </a:rPr>
              <a:t>, </a:t>
            </a:r>
            <a:r>
              <a:rPr dirty="0" sz="850" spc="135">
                <a:solidFill>
                  <a:srgbClr val="C2E78C"/>
                </a:solidFill>
                <a:latin typeface="Arial"/>
                <a:cs typeface="Arial"/>
              </a:rPr>
              <a:t>'margot'</a:t>
            </a:r>
            <a:r>
              <a:rPr dirty="0" sz="850" spc="135">
                <a:solidFill>
                  <a:srgbClr val="E8ECEC"/>
                </a:solidFill>
                <a:latin typeface="Arial"/>
                <a:cs typeface="Arial"/>
              </a:rPr>
              <a:t>]  </a:t>
            </a:r>
            <a:r>
              <a:rPr dirty="0" sz="850" spc="70">
                <a:solidFill>
                  <a:srgbClr val="81B0FF"/>
                </a:solidFill>
                <a:latin typeface="Arial"/>
                <a:cs typeface="Arial"/>
              </a:rPr>
              <a:t>greet_users</a:t>
            </a:r>
            <a:r>
              <a:rPr dirty="0" sz="850" spc="70">
                <a:solidFill>
                  <a:srgbClr val="E8ECEC"/>
                </a:solidFill>
                <a:latin typeface="Arial"/>
                <a:cs typeface="Arial"/>
              </a:rPr>
              <a:t>(</a:t>
            </a:r>
            <a:r>
              <a:rPr dirty="0" sz="850" spc="70">
                <a:solidFill>
                  <a:srgbClr val="81B0FF"/>
                </a:solidFill>
                <a:latin typeface="Arial"/>
                <a:cs typeface="Arial"/>
              </a:rPr>
              <a:t>usernames</a:t>
            </a:r>
            <a:r>
              <a:rPr dirty="0" sz="850" spc="70">
                <a:solidFill>
                  <a:srgbClr val="E8ECEC"/>
                </a:solidFill>
                <a:latin typeface="Arial"/>
                <a:cs typeface="Arial"/>
              </a:rPr>
              <a:t>)</a:t>
            </a:r>
            <a:endParaRPr sz="850">
              <a:latin typeface="Arial"/>
              <a:cs typeface="Arial"/>
            </a:endParaRPr>
          </a:p>
        </p:txBody>
      </p:sp>
      <p:sp>
        <p:nvSpPr>
          <p:cNvPr id="10" name="object 10"/>
          <p:cNvSpPr txBox="1"/>
          <p:nvPr/>
        </p:nvSpPr>
        <p:spPr>
          <a:xfrm>
            <a:off x="978183" y="2664915"/>
            <a:ext cx="5613400" cy="2449195"/>
          </a:xfrm>
          <a:prstGeom prst="rect">
            <a:avLst/>
          </a:prstGeom>
          <a:solidFill>
            <a:srgbClr val="253237"/>
          </a:solidFill>
        </p:spPr>
        <p:txBody>
          <a:bodyPr wrap="square" lIns="0" tIns="59690" rIns="0" bIns="0" rtlCol="0" vert="horz">
            <a:spAutoFit/>
          </a:bodyPr>
          <a:lstStyle/>
          <a:p>
            <a:pPr marL="399415" marR="3139440" indent="-250825">
              <a:lnSpc>
                <a:spcPct val="117700"/>
              </a:lnSpc>
              <a:spcBef>
                <a:spcPts val="470"/>
              </a:spcBef>
            </a:pPr>
            <a:r>
              <a:rPr dirty="0" sz="850" spc="95">
                <a:solidFill>
                  <a:srgbClr val="C791E9"/>
                </a:solidFill>
                <a:latin typeface="Arial"/>
                <a:cs typeface="Arial"/>
              </a:rPr>
              <a:t>def </a:t>
            </a:r>
            <a:r>
              <a:rPr dirty="0" sz="850" spc="100">
                <a:solidFill>
                  <a:srgbClr val="E8ECEC"/>
                </a:solidFill>
                <a:latin typeface="Arial"/>
                <a:cs typeface="Arial"/>
              </a:rPr>
              <a:t>print_models(</a:t>
            </a:r>
            <a:r>
              <a:rPr dirty="0" sz="850" spc="100">
                <a:solidFill>
                  <a:srgbClr val="81B0FF"/>
                </a:solidFill>
                <a:latin typeface="Arial"/>
                <a:cs typeface="Arial"/>
              </a:rPr>
              <a:t>unprinted</a:t>
            </a:r>
            <a:r>
              <a:rPr dirty="0" sz="850" spc="100">
                <a:solidFill>
                  <a:srgbClr val="E8ECEC"/>
                </a:solidFill>
                <a:latin typeface="Arial"/>
                <a:cs typeface="Arial"/>
              </a:rPr>
              <a:t>, </a:t>
            </a:r>
            <a:r>
              <a:rPr dirty="0" sz="850" spc="145">
                <a:solidFill>
                  <a:srgbClr val="81B0FF"/>
                </a:solidFill>
                <a:latin typeface="Arial"/>
                <a:cs typeface="Arial"/>
              </a:rPr>
              <a:t>printed</a:t>
            </a:r>
            <a:r>
              <a:rPr dirty="0" sz="850" spc="145">
                <a:solidFill>
                  <a:srgbClr val="E8ECEC"/>
                </a:solidFill>
                <a:latin typeface="Arial"/>
                <a:cs typeface="Arial"/>
              </a:rPr>
              <a:t>):  </a:t>
            </a:r>
            <a:r>
              <a:rPr dirty="0" sz="850" spc="120">
                <a:solidFill>
                  <a:srgbClr val="C2E78C"/>
                </a:solidFill>
                <a:latin typeface="Arial"/>
                <a:cs typeface="Arial"/>
              </a:rPr>
              <a:t>"""3d </a:t>
            </a:r>
            <a:r>
              <a:rPr dirty="0" sz="850" spc="160">
                <a:solidFill>
                  <a:srgbClr val="C2E78C"/>
                </a:solidFill>
                <a:latin typeface="Arial"/>
                <a:cs typeface="Arial"/>
              </a:rPr>
              <a:t>print </a:t>
            </a:r>
            <a:r>
              <a:rPr dirty="0" sz="850" spc="20">
                <a:solidFill>
                  <a:srgbClr val="C2E78C"/>
                </a:solidFill>
                <a:latin typeface="Arial"/>
                <a:cs typeface="Arial"/>
              </a:rPr>
              <a:t>a </a:t>
            </a:r>
            <a:r>
              <a:rPr dirty="0" sz="850" spc="114">
                <a:solidFill>
                  <a:srgbClr val="C2E78C"/>
                </a:solidFill>
                <a:latin typeface="Arial"/>
                <a:cs typeface="Arial"/>
              </a:rPr>
              <a:t>set </a:t>
            </a:r>
            <a:r>
              <a:rPr dirty="0" sz="850" spc="135">
                <a:solidFill>
                  <a:srgbClr val="C2E78C"/>
                </a:solidFill>
                <a:latin typeface="Arial"/>
                <a:cs typeface="Arial"/>
              </a:rPr>
              <a:t>of </a:t>
            </a:r>
            <a:r>
              <a:rPr dirty="0" sz="850" spc="100">
                <a:solidFill>
                  <a:srgbClr val="C2E78C"/>
                </a:solidFill>
                <a:latin typeface="Arial"/>
                <a:cs typeface="Arial"/>
              </a:rPr>
              <a:t>models."""  </a:t>
            </a:r>
            <a:r>
              <a:rPr dirty="0" sz="850" spc="105">
                <a:solidFill>
                  <a:srgbClr val="C791E9"/>
                </a:solidFill>
                <a:latin typeface="Arial"/>
                <a:cs typeface="Arial"/>
              </a:rPr>
              <a:t>while</a:t>
            </a:r>
            <a:r>
              <a:rPr dirty="0" sz="850" spc="195">
                <a:solidFill>
                  <a:srgbClr val="C791E9"/>
                </a:solidFill>
                <a:latin typeface="Arial"/>
                <a:cs typeface="Arial"/>
              </a:rPr>
              <a:t> </a:t>
            </a:r>
            <a:r>
              <a:rPr dirty="0" sz="850" spc="110">
                <a:solidFill>
                  <a:srgbClr val="81B0FF"/>
                </a:solidFill>
                <a:latin typeface="Arial"/>
                <a:cs typeface="Arial"/>
              </a:rPr>
              <a:t>unprinted</a:t>
            </a:r>
            <a:r>
              <a:rPr dirty="0" sz="850" spc="110">
                <a:solidFill>
                  <a:srgbClr val="E8ECEC"/>
                </a:solidFill>
                <a:latin typeface="Arial"/>
                <a:cs typeface="Arial"/>
              </a:rPr>
              <a:t>:</a:t>
            </a:r>
            <a:endParaRPr sz="850">
              <a:latin typeface="Arial"/>
              <a:cs typeface="Arial"/>
            </a:endParaRPr>
          </a:p>
          <a:p>
            <a:pPr marL="649605" marR="2826385">
              <a:lnSpc>
                <a:spcPct val="117700"/>
              </a:lnSpc>
            </a:pPr>
            <a:r>
              <a:rPr dirty="0" sz="850" spc="75">
                <a:solidFill>
                  <a:srgbClr val="81B0FF"/>
                </a:solidFill>
                <a:latin typeface="Arial"/>
                <a:cs typeface="Arial"/>
              </a:rPr>
              <a:t>current_model </a:t>
            </a:r>
            <a:r>
              <a:rPr dirty="0" sz="850" spc="-5">
                <a:solidFill>
                  <a:srgbClr val="E8ECEC"/>
                </a:solidFill>
                <a:latin typeface="Arial"/>
                <a:cs typeface="Arial"/>
              </a:rPr>
              <a:t>= </a:t>
            </a:r>
            <a:r>
              <a:rPr dirty="0" sz="850" spc="105">
                <a:solidFill>
                  <a:srgbClr val="81B0FF"/>
                </a:solidFill>
                <a:latin typeface="Arial"/>
                <a:cs typeface="Arial"/>
              </a:rPr>
              <a:t>unprinted</a:t>
            </a:r>
            <a:r>
              <a:rPr dirty="0" sz="850" spc="105">
                <a:solidFill>
                  <a:srgbClr val="E8ECEC"/>
                </a:solidFill>
                <a:latin typeface="Arial"/>
                <a:cs typeface="Arial"/>
              </a:rPr>
              <a:t>.</a:t>
            </a:r>
            <a:r>
              <a:rPr dirty="0" sz="850" spc="105">
                <a:solidFill>
                  <a:srgbClr val="80CBAE"/>
                </a:solidFill>
                <a:latin typeface="Arial"/>
                <a:cs typeface="Arial"/>
              </a:rPr>
              <a:t>pop</a:t>
            </a:r>
            <a:r>
              <a:rPr dirty="0" sz="850" spc="105">
                <a:solidFill>
                  <a:srgbClr val="E8ECEC"/>
                </a:solidFill>
                <a:latin typeface="Arial"/>
                <a:cs typeface="Arial"/>
              </a:rPr>
              <a:t>()  </a:t>
            </a:r>
            <a:r>
              <a:rPr dirty="0" sz="850" spc="150">
                <a:solidFill>
                  <a:srgbClr val="DECB6A"/>
                </a:solidFill>
                <a:latin typeface="Arial"/>
                <a:cs typeface="Arial"/>
              </a:rPr>
              <a:t>print</a:t>
            </a:r>
            <a:r>
              <a:rPr dirty="0" sz="850" spc="150">
                <a:solidFill>
                  <a:srgbClr val="E8ECEC"/>
                </a:solidFill>
                <a:latin typeface="Arial"/>
                <a:cs typeface="Arial"/>
              </a:rPr>
              <a:t>(</a:t>
            </a:r>
            <a:r>
              <a:rPr dirty="0" sz="850" spc="150">
                <a:solidFill>
                  <a:srgbClr val="C2E78C"/>
                </a:solidFill>
                <a:latin typeface="Arial"/>
                <a:cs typeface="Arial"/>
              </a:rPr>
              <a:t>"Printing </a:t>
            </a:r>
            <a:r>
              <a:rPr dirty="0" sz="850" spc="190">
                <a:solidFill>
                  <a:srgbClr val="C2E78C"/>
                </a:solidFill>
                <a:latin typeface="Arial"/>
                <a:cs typeface="Arial"/>
              </a:rPr>
              <a:t>" </a:t>
            </a:r>
            <a:r>
              <a:rPr dirty="0" sz="850" spc="-5">
                <a:solidFill>
                  <a:srgbClr val="E8ECEC"/>
                </a:solidFill>
                <a:latin typeface="Arial"/>
                <a:cs typeface="Arial"/>
              </a:rPr>
              <a:t>+ </a:t>
            </a:r>
            <a:r>
              <a:rPr dirty="0" sz="850" spc="80">
                <a:solidFill>
                  <a:srgbClr val="81B0FF"/>
                </a:solidFill>
                <a:latin typeface="Arial"/>
                <a:cs typeface="Arial"/>
              </a:rPr>
              <a:t>current_model</a:t>
            </a:r>
            <a:r>
              <a:rPr dirty="0" sz="850" spc="80">
                <a:solidFill>
                  <a:srgbClr val="E8ECEC"/>
                </a:solidFill>
                <a:latin typeface="Arial"/>
                <a:cs typeface="Arial"/>
              </a:rPr>
              <a:t>)  </a:t>
            </a:r>
            <a:r>
              <a:rPr dirty="0" sz="850" spc="85">
                <a:solidFill>
                  <a:srgbClr val="81B0FF"/>
                </a:solidFill>
                <a:latin typeface="Arial"/>
                <a:cs typeface="Arial"/>
              </a:rPr>
              <a:t>printed</a:t>
            </a:r>
            <a:r>
              <a:rPr dirty="0" sz="850" spc="85">
                <a:solidFill>
                  <a:srgbClr val="E8ECEC"/>
                </a:solidFill>
                <a:latin typeface="Arial"/>
                <a:cs typeface="Arial"/>
              </a:rPr>
              <a:t>.</a:t>
            </a:r>
            <a:r>
              <a:rPr dirty="0" sz="850" spc="85">
                <a:solidFill>
                  <a:srgbClr val="80CBAE"/>
                </a:solidFill>
                <a:latin typeface="Arial"/>
                <a:cs typeface="Arial"/>
              </a:rPr>
              <a:t>append</a:t>
            </a:r>
            <a:r>
              <a:rPr dirty="0" sz="850" spc="85">
                <a:solidFill>
                  <a:srgbClr val="E8ECEC"/>
                </a:solidFill>
                <a:latin typeface="Arial"/>
                <a:cs typeface="Arial"/>
              </a:rPr>
              <a:t>(</a:t>
            </a:r>
            <a:r>
              <a:rPr dirty="0" sz="850" spc="85">
                <a:solidFill>
                  <a:srgbClr val="81B0FF"/>
                </a:solidFill>
                <a:latin typeface="Arial"/>
                <a:cs typeface="Arial"/>
              </a:rPr>
              <a:t>current_model</a:t>
            </a:r>
            <a:r>
              <a:rPr dirty="0" sz="850" spc="85">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20">
                <a:solidFill>
                  <a:srgbClr val="536E79"/>
                </a:solidFill>
                <a:latin typeface="Arial"/>
                <a:cs typeface="Arial"/>
              </a:rPr>
              <a:t>#  </a:t>
            </a:r>
            <a:r>
              <a:rPr dirty="0" sz="850" spc="85">
                <a:solidFill>
                  <a:srgbClr val="536E79"/>
                </a:solidFill>
                <a:latin typeface="Arial"/>
                <a:cs typeface="Arial"/>
              </a:rPr>
              <a:t>Store  </a:t>
            </a:r>
            <a:r>
              <a:rPr dirty="0" sz="850" spc="-30">
                <a:solidFill>
                  <a:srgbClr val="536E79"/>
                </a:solidFill>
                <a:latin typeface="Arial"/>
                <a:cs typeface="Arial"/>
              </a:rPr>
              <a:t>some  </a:t>
            </a:r>
            <a:r>
              <a:rPr dirty="0" sz="850" spc="95">
                <a:solidFill>
                  <a:srgbClr val="536E79"/>
                </a:solidFill>
                <a:latin typeface="Arial"/>
                <a:cs typeface="Arial"/>
              </a:rPr>
              <a:t>unprinted</a:t>
            </a:r>
            <a:r>
              <a:rPr dirty="0" sz="850" spc="140">
                <a:solidFill>
                  <a:srgbClr val="536E79"/>
                </a:solidFill>
                <a:latin typeface="Arial"/>
                <a:cs typeface="Arial"/>
              </a:rPr>
              <a:t> </a:t>
            </a:r>
            <a:r>
              <a:rPr dirty="0" sz="850" spc="95">
                <a:solidFill>
                  <a:srgbClr val="536E79"/>
                </a:solidFill>
                <a:latin typeface="Arial"/>
                <a:cs typeface="Arial"/>
              </a:rPr>
              <a:t>designs,</a:t>
            </a:r>
            <a:endParaRPr sz="850">
              <a:latin typeface="Arial"/>
              <a:cs typeface="Arial"/>
            </a:endParaRPr>
          </a:p>
          <a:p>
            <a:pPr marL="149225">
              <a:lnSpc>
                <a:spcPct val="100000"/>
              </a:lnSpc>
              <a:spcBef>
                <a:spcPts val="180"/>
              </a:spcBef>
            </a:pPr>
            <a:r>
              <a:rPr dirty="0" sz="850" spc="20">
                <a:solidFill>
                  <a:srgbClr val="536E79"/>
                </a:solidFill>
                <a:latin typeface="Arial"/>
                <a:cs typeface="Arial"/>
              </a:rPr>
              <a:t>#  and  </a:t>
            </a:r>
            <a:r>
              <a:rPr dirty="0" sz="850" spc="160">
                <a:solidFill>
                  <a:srgbClr val="536E79"/>
                </a:solidFill>
                <a:latin typeface="Arial"/>
                <a:cs typeface="Arial"/>
              </a:rPr>
              <a:t>print </a:t>
            </a:r>
            <a:r>
              <a:rPr dirty="0" sz="850" spc="30">
                <a:solidFill>
                  <a:srgbClr val="536E79"/>
                </a:solidFill>
                <a:latin typeface="Arial"/>
                <a:cs typeface="Arial"/>
              </a:rPr>
              <a:t>each  </a:t>
            </a:r>
            <a:r>
              <a:rPr dirty="0" sz="850" spc="135">
                <a:solidFill>
                  <a:srgbClr val="536E79"/>
                </a:solidFill>
                <a:latin typeface="Arial"/>
                <a:cs typeface="Arial"/>
              </a:rPr>
              <a:t>of</a:t>
            </a:r>
            <a:r>
              <a:rPr dirty="0" sz="850" spc="210">
                <a:solidFill>
                  <a:srgbClr val="536E79"/>
                </a:solidFill>
                <a:latin typeface="Arial"/>
                <a:cs typeface="Arial"/>
              </a:rPr>
              <a:t> </a:t>
            </a:r>
            <a:r>
              <a:rPr dirty="0" sz="850" spc="65">
                <a:solidFill>
                  <a:srgbClr val="536E79"/>
                </a:solidFill>
                <a:latin typeface="Arial"/>
                <a:cs typeface="Arial"/>
              </a:rPr>
              <a:t>them.</a:t>
            </a:r>
            <a:endParaRPr sz="850">
              <a:latin typeface="Arial"/>
              <a:cs typeface="Arial"/>
            </a:endParaRPr>
          </a:p>
          <a:p>
            <a:pPr marL="149225" marR="2639060">
              <a:lnSpc>
                <a:spcPct val="117700"/>
              </a:lnSpc>
            </a:pPr>
            <a:r>
              <a:rPr dirty="0" sz="850" spc="95">
                <a:solidFill>
                  <a:srgbClr val="81B0FF"/>
                </a:solidFill>
                <a:latin typeface="Arial"/>
                <a:cs typeface="Arial"/>
              </a:rPr>
              <a:t>unprinted </a:t>
            </a:r>
            <a:r>
              <a:rPr dirty="0" sz="850" spc="-5">
                <a:solidFill>
                  <a:srgbClr val="E8ECEC"/>
                </a:solidFill>
                <a:latin typeface="Arial"/>
                <a:cs typeface="Arial"/>
              </a:rPr>
              <a:t>= </a:t>
            </a:r>
            <a:r>
              <a:rPr dirty="0" sz="850" spc="95">
                <a:solidFill>
                  <a:srgbClr val="E8ECEC"/>
                </a:solidFill>
                <a:latin typeface="Arial"/>
                <a:cs typeface="Arial"/>
              </a:rPr>
              <a:t>[</a:t>
            </a:r>
            <a:r>
              <a:rPr dirty="0" sz="850" spc="95">
                <a:solidFill>
                  <a:srgbClr val="C2E78C"/>
                </a:solidFill>
                <a:latin typeface="Arial"/>
                <a:cs typeface="Arial"/>
              </a:rPr>
              <a:t>'phone </a:t>
            </a:r>
            <a:r>
              <a:rPr dirty="0" sz="850" spc="125">
                <a:solidFill>
                  <a:srgbClr val="C2E78C"/>
                </a:solidFill>
                <a:latin typeface="Arial"/>
                <a:cs typeface="Arial"/>
              </a:rPr>
              <a:t>case'</a:t>
            </a:r>
            <a:r>
              <a:rPr dirty="0" sz="850" spc="125">
                <a:solidFill>
                  <a:srgbClr val="E8ECEC"/>
                </a:solidFill>
                <a:latin typeface="Arial"/>
                <a:cs typeface="Arial"/>
              </a:rPr>
              <a:t>, </a:t>
            </a:r>
            <a:r>
              <a:rPr dirty="0" sz="850" spc="125">
                <a:solidFill>
                  <a:srgbClr val="C2E78C"/>
                </a:solidFill>
                <a:latin typeface="Arial"/>
                <a:cs typeface="Arial"/>
              </a:rPr>
              <a:t>'pendant'</a:t>
            </a:r>
            <a:r>
              <a:rPr dirty="0" sz="850" spc="125">
                <a:solidFill>
                  <a:srgbClr val="E8ECEC"/>
                </a:solidFill>
                <a:latin typeface="Arial"/>
                <a:cs typeface="Arial"/>
              </a:rPr>
              <a:t>, </a:t>
            </a:r>
            <a:r>
              <a:rPr dirty="0" sz="850" spc="204">
                <a:solidFill>
                  <a:srgbClr val="C2E78C"/>
                </a:solidFill>
                <a:latin typeface="Arial"/>
                <a:cs typeface="Arial"/>
              </a:rPr>
              <a:t>'ring'</a:t>
            </a:r>
            <a:r>
              <a:rPr dirty="0" sz="850" spc="204">
                <a:solidFill>
                  <a:srgbClr val="E8ECEC"/>
                </a:solidFill>
                <a:latin typeface="Arial"/>
                <a:cs typeface="Arial"/>
              </a:rPr>
              <a:t>]  </a:t>
            </a:r>
            <a:r>
              <a:rPr dirty="0" sz="850" spc="120">
                <a:solidFill>
                  <a:srgbClr val="81B0FF"/>
                </a:solidFill>
                <a:latin typeface="Arial"/>
                <a:cs typeface="Arial"/>
              </a:rPr>
              <a:t>printed </a:t>
            </a:r>
            <a:r>
              <a:rPr dirty="0" sz="850" spc="-5">
                <a:solidFill>
                  <a:srgbClr val="E8ECEC"/>
                </a:solidFill>
                <a:latin typeface="Arial"/>
                <a:cs typeface="Arial"/>
              </a:rPr>
              <a:t>= </a:t>
            </a:r>
            <a:r>
              <a:rPr dirty="0" sz="850" spc="75">
                <a:solidFill>
                  <a:srgbClr val="E8ECEC"/>
                </a:solidFill>
                <a:latin typeface="Arial"/>
                <a:cs typeface="Arial"/>
              </a:rPr>
              <a:t> </a:t>
            </a:r>
            <a:r>
              <a:rPr dirty="0" sz="850" spc="254">
                <a:solidFill>
                  <a:srgbClr val="E8ECEC"/>
                </a:solidFill>
                <a:latin typeface="Arial"/>
                <a:cs typeface="Arial"/>
              </a:rPr>
              <a:t>[]</a:t>
            </a:r>
            <a:endParaRPr sz="850">
              <a:latin typeface="Arial"/>
              <a:cs typeface="Arial"/>
            </a:endParaRPr>
          </a:p>
          <a:p>
            <a:pPr marL="149225">
              <a:lnSpc>
                <a:spcPct val="100000"/>
              </a:lnSpc>
              <a:spcBef>
                <a:spcPts val="180"/>
              </a:spcBef>
            </a:pPr>
            <a:r>
              <a:rPr dirty="0" sz="850" spc="100">
                <a:solidFill>
                  <a:srgbClr val="81B0FF"/>
                </a:solidFill>
                <a:latin typeface="Arial"/>
                <a:cs typeface="Arial"/>
              </a:rPr>
              <a:t>print_models</a:t>
            </a:r>
            <a:r>
              <a:rPr dirty="0" sz="850" spc="100">
                <a:solidFill>
                  <a:srgbClr val="E8ECEC"/>
                </a:solidFill>
                <a:latin typeface="Arial"/>
                <a:cs typeface="Arial"/>
              </a:rPr>
              <a:t>(</a:t>
            </a:r>
            <a:r>
              <a:rPr dirty="0" sz="850" spc="100">
                <a:solidFill>
                  <a:srgbClr val="81B0FF"/>
                </a:solidFill>
                <a:latin typeface="Arial"/>
                <a:cs typeface="Arial"/>
              </a:rPr>
              <a:t>unprinted</a:t>
            </a:r>
            <a:r>
              <a:rPr dirty="0" sz="850" spc="100">
                <a:solidFill>
                  <a:srgbClr val="E8ECEC"/>
                </a:solidFill>
                <a:latin typeface="Arial"/>
                <a:cs typeface="Arial"/>
              </a:rPr>
              <a:t>,</a:t>
            </a:r>
            <a:r>
              <a:rPr dirty="0" sz="850" spc="260">
                <a:solidFill>
                  <a:srgbClr val="E8ECEC"/>
                </a:solidFill>
                <a:latin typeface="Arial"/>
                <a:cs typeface="Arial"/>
              </a:rPr>
              <a:t> </a:t>
            </a:r>
            <a:r>
              <a:rPr dirty="0" sz="850" spc="130">
                <a:solidFill>
                  <a:srgbClr val="81B0FF"/>
                </a:solidFill>
                <a:latin typeface="Arial"/>
                <a:cs typeface="Arial"/>
              </a:rPr>
              <a:t>printed</a:t>
            </a:r>
            <a:r>
              <a:rPr dirty="0" sz="850" spc="13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3452495">
              <a:lnSpc>
                <a:spcPct val="117700"/>
              </a:lnSpc>
            </a:pPr>
            <a:r>
              <a:rPr dirty="0" sz="850" spc="135">
                <a:solidFill>
                  <a:srgbClr val="DECB6A"/>
                </a:solidFill>
                <a:latin typeface="Arial"/>
                <a:cs typeface="Arial"/>
              </a:rPr>
              <a:t>print</a:t>
            </a:r>
            <a:r>
              <a:rPr dirty="0" sz="850" spc="135">
                <a:solidFill>
                  <a:srgbClr val="E8ECEC"/>
                </a:solidFill>
                <a:latin typeface="Arial"/>
                <a:cs typeface="Arial"/>
              </a:rPr>
              <a:t>(</a:t>
            </a:r>
            <a:r>
              <a:rPr dirty="0" sz="850" spc="135">
                <a:solidFill>
                  <a:srgbClr val="C2E78C"/>
                </a:solidFill>
                <a:latin typeface="Arial"/>
                <a:cs typeface="Arial"/>
              </a:rPr>
              <a:t>"\nUnprinted:"</a:t>
            </a:r>
            <a:r>
              <a:rPr dirty="0" sz="850" spc="135">
                <a:solidFill>
                  <a:srgbClr val="E8ECEC"/>
                </a:solidFill>
                <a:latin typeface="Arial"/>
                <a:cs typeface="Arial"/>
              </a:rPr>
              <a:t>, </a:t>
            </a:r>
            <a:r>
              <a:rPr dirty="0" sz="850" spc="105">
                <a:solidFill>
                  <a:srgbClr val="81B0FF"/>
                </a:solidFill>
                <a:latin typeface="Arial"/>
                <a:cs typeface="Arial"/>
              </a:rPr>
              <a:t>unprinted</a:t>
            </a:r>
            <a:r>
              <a:rPr dirty="0" sz="850" spc="105">
                <a:solidFill>
                  <a:srgbClr val="E8ECEC"/>
                </a:solidFill>
                <a:latin typeface="Arial"/>
                <a:cs typeface="Arial"/>
              </a:rPr>
              <a:t>)  </a:t>
            </a:r>
            <a:r>
              <a:rPr dirty="0" sz="850" spc="155">
                <a:solidFill>
                  <a:srgbClr val="DECB6A"/>
                </a:solidFill>
                <a:latin typeface="Arial"/>
                <a:cs typeface="Arial"/>
              </a:rPr>
              <a:t>print</a:t>
            </a:r>
            <a:r>
              <a:rPr dirty="0" sz="850" spc="155">
                <a:solidFill>
                  <a:srgbClr val="E8ECEC"/>
                </a:solidFill>
                <a:latin typeface="Arial"/>
                <a:cs typeface="Arial"/>
              </a:rPr>
              <a:t>(</a:t>
            </a:r>
            <a:r>
              <a:rPr dirty="0" sz="850" spc="155">
                <a:solidFill>
                  <a:srgbClr val="C2E78C"/>
                </a:solidFill>
                <a:latin typeface="Arial"/>
                <a:cs typeface="Arial"/>
              </a:rPr>
              <a:t>"Printed:"</a:t>
            </a:r>
            <a:r>
              <a:rPr dirty="0" sz="850" spc="155">
                <a:solidFill>
                  <a:srgbClr val="E8ECEC"/>
                </a:solidFill>
                <a:latin typeface="Arial"/>
                <a:cs typeface="Arial"/>
              </a:rPr>
              <a:t>,</a:t>
            </a:r>
            <a:r>
              <a:rPr dirty="0" sz="850" spc="190">
                <a:solidFill>
                  <a:srgbClr val="E8ECEC"/>
                </a:solidFill>
                <a:latin typeface="Arial"/>
                <a:cs typeface="Arial"/>
              </a:rPr>
              <a:t> </a:t>
            </a:r>
            <a:r>
              <a:rPr dirty="0" sz="850" spc="130">
                <a:solidFill>
                  <a:srgbClr val="81B0FF"/>
                </a:solidFill>
                <a:latin typeface="Arial"/>
                <a:cs typeface="Arial"/>
              </a:rPr>
              <a:t>printed</a:t>
            </a:r>
            <a:r>
              <a:rPr dirty="0" sz="850" spc="130">
                <a:solidFill>
                  <a:srgbClr val="E8ECEC"/>
                </a:solidFill>
                <a:latin typeface="Arial"/>
                <a:cs typeface="Arial"/>
              </a:rPr>
              <a:t>)</a:t>
            </a:r>
            <a:endParaRPr sz="850">
              <a:latin typeface="Arial"/>
              <a:cs typeface="Arial"/>
            </a:endParaRPr>
          </a:p>
        </p:txBody>
      </p:sp>
      <p:sp>
        <p:nvSpPr>
          <p:cNvPr id="11" name="object 11"/>
          <p:cNvSpPr txBox="1"/>
          <p:nvPr/>
        </p:nvSpPr>
        <p:spPr>
          <a:xfrm>
            <a:off x="978183" y="5742921"/>
            <a:ext cx="5613400" cy="2134870"/>
          </a:xfrm>
          <a:prstGeom prst="rect">
            <a:avLst/>
          </a:prstGeom>
          <a:solidFill>
            <a:srgbClr val="253237"/>
          </a:solidFill>
        </p:spPr>
        <p:txBody>
          <a:bodyPr wrap="square" lIns="0" tIns="50165" rIns="0" bIns="0" rtlCol="0" vert="horz">
            <a:spAutoFit/>
          </a:bodyPr>
          <a:lstStyle/>
          <a:p>
            <a:pPr marL="399415" marR="3139440" indent="-250825">
              <a:lnSpc>
                <a:spcPct val="117700"/>
              </a:lnSpc>
              <a:spcBef>
                <a:spcPts val="395"/>
              </a:spcBef>
            </a:pPr>
            <a:r>
              <a:rPr dirty="0" sz="850" spc="95">
                <a:solidFill>
                  <a:srgbClr val="C791E9"/>
                </a:solidFill>
                <a:latin typeface="Arial"/>
                <a:cs typeface="Arial"/>
              </a:rPr>
              <a:t>def </a:t>
            </a:r>
            <a:r>
              <a:rPr dirty="0" sz="850" spc="100">
                <a:solidFill>
                  <a:srgbClr val="E8ECEC"/>
                </a:solidFill>
                <a:latin typeface="Arial"/>
                <a:cs typeface="Arial"/>
              </a:rPr>
              <a:t>print_models(</a:t>
            </a:r>
            <a:r>
              <a:rPr dirty="0" sz="850" spc="100">
                <a:solidFill>
                  <a:srgbClr val="81B0FF"/>
                </a:solidFill>
                <a:latin typeface="Arial"/>
                <a:cs typeface="Arial"/>
              </a:rPr>
              <a:t>unprinted</a:t>
            </a:r>
            <a:r>
              <a:rPr dirty="0" sz="850" spc="100">
                <a:solidFill>
                  <a:srgbClr val="E8ECEC"/>
                </a:solidFill>
                <a:latin typeface="Arial"/>
                <a:cs typeface="Arial"/>
              </a:rPr>
              <a:t>, </a:t>
            </a:r>
            <a:r>
              <a:rPr dirty="0" sz="850" spc="145">
                <a:solidFill>
                  <a:srgbClr val="81B0FF"/>
                </a:solidFill>
                <a:latin typeface="Arial"/>
                <a:cs typeface="Arial"/>
              </a:rPr>
              <a:t>printed</a:t>
            </a:r>
            <a:r>
              <a:rPr dirty="0" sz="850" spc="145">
                <a:solidFill>
                  <a:srgbClr val="E8ECEC"/>
                </a:solidFill>
                <a:latin typeface="Arial"/>
                <a:cs typeface="Arial"/>
              </a:rPr>
              <a:t>):  </a:t>
            </a:r>
            <a:r>
              <a:rPr dirty="0" sz="850" spc="120">
                <a:solidFill>
                  <a:srgbClr val="C2E78C"/>
                </a:solidFill>
                <a:latin typeface="Arial"/>
                <a:cs typeface="Arial"/>
              </a:rPr>
              <a:t>"""3d </a:t>
            </a:r>
            <a:r>
              <a:rPr dirty="0" sz="850" spc="160">
                <a:solidFill>
                  <a:srgbClr val="C2E78C"/>
                </a:solidFill>
                <a:latin typeface="Arial"/>
                <a:cs typeface="Arial"/>
              </a:rPr>
              <a:t>print </a:t>
            </a:r>
            <a:r>
              <a:rPr dirty="0" sz="850" spc="20">
                <a:solidFill>
                  <a:srgbClr val="C2E78C"/>
                </a:solidFill>
                <a:latin typeface="Arial"/>
                <a:cs typeface="Arial"/>
              </a:rPr>
              <a:t>a </a:t>
            </a:r>
            <a:r>
              <a:rPr dirty="0" sz="850" spc="114">
                <a:solidFill>
                  <a:srgbClr val="C2E78C"/>
                </a:solidFill>
                <a:latin typeface="Arial"/>
                <a:cs typeface="Arial"/>
              </a:rPr>
              <a:t>set </a:t>
            </a:r>
            <a:r>
              <a:rPr dirty="0" sz="850" spc="135">
                <a:solidFill>
                  <a:srgbClr val="C2E78C"/>
                </a:solidFill>
                <a:latin typeface="Arial"/>
                <a:cs typeface="Arial"/>
              </a:rPr>
              <a:t>of </a:t>
            </a:r>
            <a:r>
              <a:rPr dirty="0" sz="850" spc="100">
                <a:solidFill>
                  <a:srgbClr val="C2E78C"/>
                </a:solidFill>
                <a:latin typeface="Arial"/>
                <a:cs typeface="Arial"/>
              </a:rPr>
              <a:t>models."""  </a:t>
            </a:r>
            <a:r>
              <a:rPr dirty="0" sz="850" spc="105">
                <a:solidFill>
                  <a:srgbClr val="C791E9"/>
                </a:solidFill>
                <a:latin typeface="Arial"/>
                <a:cs typeface="Arial"/>
              </a:rPr>
              <a:t>while</a:t>
            </a:r>
            <a:r>
              <a:rPr dirty="0" sz="850" spc="195">
                <a:solidFill>
                  <a:srgbClr val="C791E9"/>
                </a:solidFill>
                <a:latin typeface="Arial"/>
                <a:cs typeface="Arial"/>
              </a:rPr>
              <a:t> </a:t>
            </a:r>
            <a:r>
              <a:rPr dirty="0" sz="850" spc="110">
                <a:solidFill>
                  <a:srgbClr val="81B0FF"/>
                </a:solidFill>
                <a:latin typeface="Arial"/>
                <a:cs typeface="Arial"/>
              </a:rPr>
              <a:t>unprinted</a:t>
            </a:r>
            <a:r>
              <a:rPr dirty="0" sz="850" spc="110">
                <a:solidFill>
                  <a:srgbClr val="E8ECEC"/>
                </a:solidFill>
                <a:latin typeface="Arial"/>
                <a:cs typeface="Arial"/>
              </a:rPr>
              <a:t>:</a:t>
            </a:r>
            <a:endParaRPr sz="850">
              <a:latin typeface="Arial"/>
              <a:cs typeface="Arial"/>
            </a:endParaRPr>
          </a:p>
          <a:p>
            <a:pPr marL="649605" marR="2826385">
              <a:lnSpc>
                <a:spcPct val="117700"/>
              </a:lnSpc>
            </a:pPr>
            <a:r>
              <a:rPr dirty="0" sz="850" spc="75">
                <a:solidFill>
                  <a:srgbClr val="81B0FF"/>
                </a:solidFill>
                <a:latin typeface="Arial"/>
                <a:cs typeface="Arial"/>
              </a:rPr>
              <a:t>current_model </a:t>
            </a:r>
            <a:r>
              <a:rPr dirty="0" sz="850" spc="-5">
                <a:solidFill>
                  <a:srgbClr val="E8ECEC"/>
                </a:solidFill>
                <a:latin typeface="Arial"/>
                <a:cs typeface="Arial"/>
              </a:rPr>
              <a:t>= </a:t>
            </a:r>
            <a:r>
              <a:rPr dirty="0" sz="850" spc="105">
                <a:solidFill>
                  <a:srgbClr val="81B0FF"/>
                </a:solidFill>
                <a:latin typeface="Arial"/>
                <a:cs typeface="Arial"/>
              </a:rPr>
              <a:t>unprinted</a:t>
            </a:r>
            <a:r>
              <a:rPr dirty="0" sz="850" spc="105">
                <a:solidFill>
                  <a:srgbClr val="E8ECEC"/>
                </a:solidFill>
                <a:latin typeface="Arial"/>
                <a:cs typeface="Arial"/>
              </a:rPr>
              <a:t>.</a:t>
            </a:r>
            <a:r>
              <a:rPr dirty="0" sz="850" spc="105">
                <a:solidFill>
                  <a:srgbClr val="80CBAE"/>
                </a:solidFill>
                <a:latin typeface="Arial"/>
                <a:cs typeface="Arial"/>
              </a:rPr>
              <a:t>pop</a:t>
            </a:r>
            <a:r>
              <a:rPr dirty="0" sz="850" spc="105">
                <a:solidFill>
                  <a:srgbClr val="E8ECEC"/>
                </a:solidFill>
                <a:latin typeface="Arial"/>
                <a:cs typeface="Arial"/>
              </a:rPr>
              <a:t>()  </a:t>
            </a:r>
            <a:r>
              <a:rPr dirty="0" sz="850" spc="150">
                <a:solidFill>
                  <a:srgbClr val="DECB6A"/>
                </a:solidFill>
                <a:latin typeface="Arial"/>
                <a:cs typeface="Arial"/>
              </a:rPr>
              <a:t>print</a:t>
            </a:r>
            <a:r>
              <a:rPr dirty="0" sz="850" spc="150">
                <a:solidFill>
                  <a:srgbClr val="E8ECEC"/>
                </a:solidFill>
                <a:latin typeface="Arial"/>
                <a:cs typeface="Arial"/>
              </a:rPr>
              <a:t>(</a:t>
            </a:r>
            <a:r>
              <a:rPr dirty="0" sz="850" spc="150">
                <a:solidFill>
                  <a:srgbClr val="C2E78C"/>
                </a:solidFill>
                <a:latin typeface="Arial"/>
                <a:cs typeface="Arial"/>
              </a:rPr>
              <a:t>"Printing </a:t>
            </a:r>
            <a:r>
              <a:rPr dirty="0" sz="850" spc="190">
                <a:solidFill>
                  <a:srgbClr val="C2E78C"/>
                </a:solidFill>
                <a:latin typeface="Arial"/>
                <a:cs typeface="Arial"/>
              </a:rPr>
              <a:t>" </a:t>
            </a:r>
            <a:r>
              <a:rPr dirty="0" sz="850" spc="-5">
                <a:solidFill>
                  <a:srgbClr val="E8ECEC"/>
                </a:solidFill>
                <a:latin typeface="Arial"/>
                <a:cs typeface="Arial"/>
              </a:rPr>
              <a:t>+ </a:t>
            </a:r>
            <a:r>
              <a:rPr dirty="0" sz="850" spc="80">
                <a:solidFill>
                  <a:srgbClr val="81B0FF"/>
                </a:solidFill>
                <a:latin typeface="Arial"/>
                <a:cs typeface="Arial"/>
              </a:rPr>
              <a:t>current_model</a:t>
            </a:r>
            <a:r>
              <a:rPr dirty="0" sz="850" spc="80">
                <a:solidFill>
                  <a:srgbClr val="E8ECEC"/>
                </a:solidFill>
                <a:latin typeface="Arial"/>
                <a:cs typeface="Arial"/>
              </a:rPr>
              <a:t>)  </a:t>
            </a:r>
            <a:r>
              <a:rPr dirty="0" sz="850" spc="85">
                <a:solidFill>
                  <a:srgbClr val="81B0FF"/>
                </a:solidFill>
                <a:latin typeface="Arial"/>
                <a:cs typeface="Arial"/>
              </a:rPr>
              <a:t>printed</a:t>
            </a:r>
            <a:r>
              <a:rPr dirty="0" sz="850" spc="85">
                <a:solidFill>
                  <a:srgbClr val="E8ECEC"/>
                </a:solidFill>
                <a:latin typeface="Arial"/>
                <a:cs typeface="Arial"/>
              </a:rPr>
              <a:t>.</a:t>
            </a:r>
            <a:r>
              <a:rPr dirty="0" sz="850" spc="85">
                <a:solidFill>
                  <a:srgbClr val="80CBAE"/>
                </a:solidFill>
                <a:latin typeface="Arial"/>
                <a:cs typeface="Arial"/>
              </a:rPr>
              <a:t>append</a:t>
            </a:r>
            <a:r>
              <a:rPr dirty="0" sz="850" spc="85">
                <a:solidFill>
                  <a:srgbClr val="E8ECEC"/>
                </a:solidFill>
                <a:latin typeface="Arial"/>
                <a:cs typeface="Arial"/>
              </a:rPr>
              <a:t>(</a:t>
            </a:r>
            <a:r>
              <a:rPr dirty="0" sz="850" spc="85">
                <a:solidFill>
                  <a:srgbClr val="81B0FF"/>
                </a:solidFill>
                <a:latin typeface="Arial"/>
                <a:cs typeface="Arial"/>
              </a:rPr>
              <a:t>current_model</a:t>
            </a:r>
            <a:r>
              <a:rPr dirty="0" sz="850" spc="85">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1887855">
              <a:lnSpc>
                <a:spcPct val="117700"/>
              </a:lnSpc>
            </a:pPr>
            <a:r>
              <a:rPr dirty="0" sz="850" spc="20">
                <a:solidFill>
                  <a:srgbClr val="536E79"/>
                </a:solidFill>
                <a:latin typeface="Arial"/>
                <a:cs typeface="Arial"/>
              </a:rPr>
              <a:t># </a:t>
            </a:r>
            <a:r>
              <a:rPr dirty="0" sz="850" spc="85">
                <a:solidFill>
                  <a:srgbClr val="536E79"/>
                </a:solidFill>
                <a:latin typeface="Arial"/>
                <a:cs typeface="Arial"/>
              </a:rPr>
              <a:t>Store </a:t>
            </a:r>
            <a:r>
              <a:rPr dirty="0" sz="850" spc="-30">
                <a:solidFill>
                  <a:srgbClr val="536E79"/>
                </a:solidFill>
                <a:latin typeface="Arial"/>
                <a:cs typeface="Arial"/>
              </a:rPr>
              <a:t>some </a:t>
            </a:r>
            <a:r>
              <a:rPr dirty="0" sz="850" spc="95">
                <a:solidFill>
                  <a:srgbClr val="536E79"/>
                </a:solidFill>
                <a:latin typeface="Arial"/>
                <a:cs typeface="Arial"/>
              </a:rPr>
              <a:t>unprinted designs, </a:t>
            </a:r>
            <a:r>
              <a:rPr dirty="0" sz="850" spc="20">
                <a:solidFill>
                  <a:srgbClr val="536E79"/>
                </a:solidFill>
                <a:latin typeface="Arial"/>
                <a:cs typeface="Arial"/>
              </a:rPr>
              <a:t>and </a:t>
            </a:r>
            <a:r>
              <a:rPr dirty="0" sz="850" spc="160">
                <a:solidFill>
                  <a:srgbClr val="536E79"/>
                </a:solidFill>
                <a:latin typeface="Arial"/>
                <a:cs typeface="Arial"/>
              </a:rPr>
              <a:t>print </a:t>
            </a:r>
            <a:r>
              <a:rPr dirty="0" sz="850" spc="30">
                <a:solidFill>
                  <a:srgbClr val="536E79"/>
                </a:solidFill>
                <a:latin typeface="Arial"/>
                <a:cs typeface="Arial"/>
              </a:rPr>
              <a:t>each </a:t>
            </a:r>
            <a:r>
              <a:rPr dirty="0" sz="850" spc="135">
                <a:solidFill>
                  <a:srgbClr val="536E79"/>
                </a:solidFill>
                <a:latin typeface="Arial"/>
                <a:cs typeface="Arial"/>
              </a:rPr>
              <a:t>of </a:t>
            </a:r>
            <a:r>
              <a:rPr dirty="0" sz="850" spc="65">
                <a:solidFill>
                  <a:srgbClr val="536E79"/>
                </a:solidFill>
                <a:latin typeface="Arial"/>
                <a:cs typeface="Arial"/>
              </a:rPr>
              <a:t>them.  </a:t>
            </a:r>
            <a:r>
              <a:rPr dirty="0" sz="850" spc="150">
                <a:solidFill>
                  <a:srgbClr val="81B0FF"/>
                </a:solidFill>
                <a:latin typeface="Arial"/>
                <a:cs typeface="Arial"/>
              </a:rPr>
              <a:t>original </a:t>
            </a:r>
            <a:r>
              <a:rPr dirty="0" sz="850" spc="-5">
                <a:solidFill>
                  <a:srgbClr val="E8ECEC"/>
                </a:solidFill>
                <a:latin typeface="Arial"/>
                <a:cs typeface="Arial"/>
              </a:rPr>
              <a:t>=  </a:t>
            </a:r>
            <a:r>
              <a:rPr dirty="0" sz="850" spc="95">
                <a:solidFill>
                  <a:srgbClr val="E8ECEC"/>
                </a:solidFill>
                <a:latin typeface="Arial"/>
                <a:cs typeface="Arial"/>
              </a:rPr>
              <a:t>[</a:t>
            </a:r>
            <a:r>
              <a:rPr dirty="0" sz="850" spc="95">
                <a:solidFill>
                  <a:srgbClr val="C2E78C"/>
                </a:solidFill>
                <a:latin typeface="Arial"/>
                <a:cs typeface="Arial"/>
              </a:rPr>
              <a:t>'phone </a:t>
            </a:r>
            <a:r>
              <a:rPr dirty="0" sz="850" spc="125">
                <a:solidFill>
                  <a:srgbClr val="C2E78C"/>
                </a:solidFill>
                <a:latin typeface="Arial"/>
                <a:cs typeface="Arial"/>
              </a:rPr>
              <a:t>case'</a:t>
            </a:r>
            <a:r>
              <a:rPr dirty="0" sz="850" spc="125">
                <a:solidFill>
                  <a:srgbClr val="E8ECEC"/>
                </a:solidFill>
                <a:latin typeface="Arial"/>
                <a:cs typeface="Arial"/>
              </a:rPr>
              <a:t>, </a:t>
            </a:r>
            <a:r>
              <a:rPr dirty="0" sz="850" spc="125">
                <a:solidFill>
                  <a:srgbClr val="C2E78C"/>
                </a:solidFill>
                <a:latin typeface="Arial"/>
                <a:cs typeface="Arial"/>
              </a:rPr>
              <a:t>'pendant'</a:t>
            </a:r>
            <a:r>
              <a:rPr dirty="0" sz="850" spc="125">
                <a:solidFill>
                  <a:srgbClr val="E8ECEC"/>
                </a:solidFill>
                <a:latin typeface="Arial"/>
                <a:cs typeface="Arial"/>
              </a:rPr>
              <a:t>, </a:t>
            </a:r>
            <a:r>
              <a:rPr dirty="0" sz="850" spc="204">
                <a:solidFill>
                  <a:srgbClr val="C2E78C"/>
                </a:solidFill>
                <a:latin typeface="Arial"/>
                <a:cs typeface="Arial"/>
              </a:rPr>
              <a:t>'ring'</a:t>
            </a:r>
            <a:r>
              <a:rPr dirty="0" sz="850" spc="204">
                <a:solidFill>
                  <a:srgbClr val="E8ECEC"/>
                </a:solidFill>
                <a:latin typeface="Arial"/>
                <a:cs typeface="Arial"/>
              </a:rPr>
              <a:t>] </a:t>
            </a:r>
            <a:r>
              <a:rPr dirty="0" sz="850" spc="120">
                <a:solidFill>
                  <a:srgbClr val="81B0FF"/>
                </a:solidFill>
                <a:latin typeface="Arial"/>
                <a:cs typeface="Arial"/>
              </a:rPr>
              <a:t>printed </a:t>
            </a:r>
            <a:r>
              <a:rPr dirty="0" sz="850" spc="-5">
                <a:solidFill>
                  <a:srgbClr val="E8ECEC"/>
                </a:solidFill>
                <a:latin typeface="Arial"/>
                <a:cs typeface="Arial"/>
              </a:rPr>
              <a:t>=    </a:t>
            </a:r>
            <a:r>
              <a:rPr dirty="0" sz="850" spc="80">
                <a:solidFill>
                  <a:srgbClr val="E8ECEC"/>
                </a:solidFill>
                <a:latin typeface="Arial"/>
                <a:cs typeface="Arial"/>
              </a:rPr>
              <a:t> </a:t>
            </a:r>
            <a:r>
              <a:rPr dirty="0" sz="850" spc="254">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3327400">
              <a:lnSpc>
                <a:spcPct val="117700"/>
              </a:lnSpc>
            </a:pPr>
            <a:r>
              <a:rPr dirty="0" sz="850" spc="135">
                <a:solidFill>
                  <a:srgbClr val="81B0FF"/>
                </a:solidFill>
                <a:latin typeface="Arial"/>
                <a:cs typeface="Arial"/>
              </a:rPr>
              <a:t>print_models</a:t>
            </a:r>
            <a:r>
              <a:rPr dirty="0" sz="850" spc="135">
                <a:solidFill>
                  <a:srgbClr val="E8ECEC"/>
                </a:solidFill>
                <a:latin typeface="Arial"/>
                <a:cs typeface="Arial"/>
              </a:rPr>
              <a:t>(</a:t>
            </a:r>
            <a:r>
              <a:rPr dirty="0" sz="850" spc="135">
                <a:solidFill>
                  <a:srgbClr val="81B0FF"/>
                </a:solidFill>
                <a:latin typeface="Arial"/>
                <a:cs typeface="Arial"/>
              </a:rPr>
              <a:t>original</a:t>
            </a:r>
            <a:r>
              <a:rPr dirty="0" sz="850" spc="135">
                <a:solidFill>
                  <a:srgbClr val="E8ECEC"/>
                </a:solidFill>
                <a:latin typeface="Arial"/>
                <a:cs typeface="Arial"/>
              </a:rPr>
              <a:t>[:], </a:t>
            </a:r>
            <a:r>
              <a:rPr dirty="0" sz="850" spc="130">
                <a:solidFill>
                  <a:srgbClr val="81B0FF"/>
                </a:solidFill>
                <a:latin typeface="Arial"/>
                <a:cs typeface="Arial"/>
              </a:rPr>
              <a:t>printed</a:t>
            </a:r>
            <a:r>
              <a:rPr dirty="0" sz="850" spc="130">
                <a:solidFill>
                  <a:srgbClr val="E8ECEC"/>
                </a:solidFill>
                <a:latin typeface="Arial"/>
                <a:cs typeface="Arial"/>
              </a:rPr>
              <a:t>)  </a:t>
            </a:r>
            <a:r>
              <a:rPr dirty="0" sz="850" spc="155">
                <a:solidFill>
                  <a:srgbClr val="DECB6A"/>
                </a:solidFill>
                <a:latin typeface="Arial"/>
                <a:cs typeface="Arial"/>
              </a:rPr>
              <a:t>print</a:t>
            </a:r>
            <a:r>
              <a:rPr dirty="0" sz="850" spc="155">
                <a:solidFill>
                  <a:srgbClr val="E8ECEC"/>
                </a:solidFill>
                <a:latin typeface="Arial"/>
                <a:cs typeface="Arial"/>
              </a:rPr>
              <a:t>(</a:t>
            </a:r>
            <a:r>
              <a:rPr dirty="0" sz="850" spc="155">
                <a:solidFill>
                  <a:srgbClr val="C2E78C"/>
                </a:solidFill>
                <a:latin typeface="Arial"/>
                <a:cs typeface="Arial"/>
              </a:rPr>
              <a:t>"\nOriginal:"</a:t>
            </a:r>
            <a:r>
              <a:rPr dirty="0" sz="850" spc="155">
                <a:solidFill>
                  <a:srgbClr val="E8ECEC"/>
                </a:solidFill>
                <a:latin typeface="Arial"/>
                <a:cs typeface="Arial"/>
              </a:rPr>
              <a:t>, </a:t>
            </a:r>
            <a:r>
              <a:rPr dirty="0" sz="850" spc="155">
                <a:solidFill>
                  <a:srgbClr val="81B0FF"/>
                </a:solidFill>
                <a:latin typeface="Arial"/>
                <a:cs typeface="Arial"/>
              </a:rPr>
              <a:t>original</a:t>
            </a:r>
            <a:r>
              <a:rPr dirty="0" sz="850" spc="155">
                <a:solidFill>
                  <a:srgbClr val="E8ECEC"/>
                </a:solidFill>
                <a:latin typeface="Arial"/>
                <a:cs typeface="Arial"/>
              </a:rPr>
              <a:t>)  </a:t>
            </a:r>
            <a:r>
              <a:rPr dirty="0" sz="850" spc="155">
                <a:solidFill>
                  <a:srgbClr val="DECB6A"/>
                </a:solidFill>
                <a:latin typeface="Arial"/>
                <a:cs typeface="Arial"/>
              </a:rPr>
              <a:t>print</a:t>
            </a:r>
            <a:r>
              <a:rPr dirty="0" sz="850" spc="155">
                <a:solidFill>
                  <a:srgbClr val="E8ECEC"/>
                </a:solidFill>
                <a:latin typeface="Arial"/>
                <a:cs typeface="Arial"/>
              </a:rPr>
              <a:t>(</a:t>
            </a:r>
            <a:r>
              <a:rPr dirty="0" sz="850" spc="155">
                <a:solidFill>
                  <a:srgbClr val="C2E78C"/>
                </a:solidFill>
                <a:latin typeface="Arial"/>
                <a:cs typeface="Arial"/>
              </a:rPr>
              <a:t>"Printed:"</a:t>
            </a:r>
            <a:r>
              <a:rPr dirty="0" sz="850" spc="155">
                <a:solidFill>
                  <a:srgbClr val="E8ECEC"/>
                </a:solidFill>
                <a:latin typeface="Arial"/>
                <a:cs typeface="Arial"/>
              </a:rPr>
              <a:t>,</a:t>
            </a:r>
            <a:r>
              <a:rPr dirty="0" sz="850" spc="190">
                <a:solidFill>
                  <a:srgbClr val="E8ECEC"/>
                </a:solidFill>
                <a:latin typeface="Arial"/>
                <a:cs typeface="Arial"/>
              </a:rPr>
              <a:t> </a:t>
            </a:r>
            <a:r>
              <a:rPr dirty="0" sz="850" spc="130">
                <a:solidFill>
                  <a:srgbClr val="81B0FF"/>
                </a:solidFill>
                <a:latin typeface="Arial"/>
                <a:cs typeface="Arial"/>
              </a:rPr>
              <a:t>printed</a:t>
            </a:r>
            <a:r>
              <a:rPr dirty="0" sz="850" spc="130">
                <a:solidFill>
                  <a:srgbClr val="E8ECEC"/>
                </a:solidFill>
                <a:latin typeface="Arial"/>
                <a:cs typeface="Arial"/>
              </a:rPr>
              <a:t>)</a:t>
            </a:r>
            <a:endParaRPr sz="85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6362320"/>
            <a:ext cx="0" cy="514984"/>
          </a:xfrm>
          <a:custGeom>
            <a:avLst/>
            <a:gdLst/>
            <a:ahLst/>
            <a:cxnLst/>
            <a:rect l="l" t="t" r="r" b="b"/>
            <a:pathLst>
              <a:path w="0" h="514984">
                <a:moveTo>
                  <a:pt x="0" y="0"/>
                </a:moveTo>
                <a:lnTo>
                  <a:pt x="0" y="514589"/>
                </a:lnTo>
              </a:path>
            </a:pathLst>
          </a:custGeom>
          <a:ln w="47647">
            <a:solidFill>
              <a:srgbClr val="DDDDDD"/>
            </a:solidFill>
          </a:ln>
        </p:spPr>
        <p:txBody>
          <a:bodyPr wrap="square" lIns="0" tIns="0" rIns="0" bIns="0" rtlCol="0"/>
          <a:lstStyle/>
          <a:p/>
        </p:txBody>
      </p:sp>
      <p:sp>
        <p:nvSpPr>
          <p:cNvPr id="3" name="object 3"/>
          <p:cNvSpPr/>
          <p:nvPr/>
        </p:nvSpPr>
        <p:spPr>
          <a:xfrm>
            <a:off x="1002006" y="7372439"/>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4" name="object 4"/>
          <p:cNvSpPr txBox="1"/>
          <p:nvPr/>
        </p:nvSpPr>
        <p:spPr>
          <a:xfrm>
            <a:off x="965483" y="2506131"/>
            <a:ext cx="151257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传递任意数</a:t>
            </a:r>
            <a:r>
              <a:rPr dirty="0" sz="950" spc="25">
                <a:solidFill>
                  <a:srgbClr val="545454"/>
                </a:solidFill>
                <a:latin typeface="Microsoft JhengHei"/>
                <a:cs typeface="Microsoft JhengHei"/>
              </a:rPr>
              <a:t>量的关键字</a:t>
            </a:r>
            <a:r>
              <a:rPr dirty="0" sz="950" spc="25">
                <a:solidFill>
                  <a:srgbClr val="545454"/>
                </a:solidFill>
                <a:latin typeface="宋体"/>
                <a:cs typeface="宋体"/>
              </a:rPr>
              <a:t>实参</a:t>
            </a:r>
            <a:endParaRPr sz="950">
              <a:latin typeface="宋体"/>
              <a:cs typeface="宋体"/>
            </a:endParaRPr>
          </a:p>
        </p:txBody>
      </p:sp>
      <p:sp>
        <p:nvSpPr>
          <p:cNvPr id="5" name="object 5"/>
          <p:cNvSpPr txBox="1"/>
          <p:nvPr/>
        </p:nvSpPr>
        <p:spPr>
          <a:xfrm>
            <a:off x="965483" y="6025678"/>
            <a:ext cx="5586095" cy="2068830"/>
          </a:xfrm>
          <a:prstGeom prst="rect">
            <a:avLst/>
          </a:prstGeom>
        </p:spPr>
        <p:txBody>
          <a:bodyPr wrap="square" lIns="0" tIns="0" rIns="0" bIns="0" rtlCol="0" vert="horz">
            <a:spAutoFit/>
          </a:bodyPr>
          <a:lstStyle/>
          <a:p>
            <a:pPr marL="12700">
              <a:lnSpc>
                <a:spcPct val="100000"/>
              </a:lnSpc>
            </a:pPr>
            <a:r>
              <a:rPr dirty="0" sz="1150" spc="20">
                <a:latin typeface="宋体"/>
                <a:cs typeface="宋体"/>
              </a:rPr>
              <a:t>哪种</a:t>
            </a:r>
            <a:r>
              <a:rPr dirty="0" sz="1150" spc="20">
                <a:latin typeface="Microsoft JhengHei"/>
                <a:cs typeface="Microsoft JhengHei"/>
              </a:rPr>
              <a:t>⽅</a:t>
            </a:r>
            <a:r>
              <a:rPr dirty="0" sz="1150" spc="20">
                <a:latin typeface="宋体"/>
                <a:cs typeface="宋体"/>
              </a:rPr>
              <a:t>法</a:t>
            </a:r>
            <a:r>
              <a:rPr dirty="0" sz="1150" spc="20">
                <a:latin typeface="Microsoft JhengHei"/>
                <a:cs typeface="Microsoft JhengHei"/>
              </a:rPr>
              <a:t>写函</a:t>
            </a:r>
            <a:r>
              <a:rPr dirty="0" sz="1150" spc="20">
                <a:latin typeface="宋体"/>
                <a:cs typeface="宋体"/>
              </a:rPr>
              <a:t>数最</a:t>
            </a:r>
            <a:r>
              <a:rPr dirty="0" sz="1150" spc="20">
                <a:latin typeface="Microsoft JhengHei"/>
                <a:cs typeface="Microsoft JhengHei"/>
              </a:rPr>
              <a:t>好</a:t>
            </a:r>
            <a:r>
              <a:rPr dirty="0" sz="1150" spc="20">
                <a:latin typeface="宋体"/>
                <a:cs typeface="宋体"/>
              </a:rPr>
              <a:t>？</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正如你所看到的，有很多方法来编写和调用一个函数。当你开始时，瞄准一些简单的工作。随着你获 </a:t>
            </a:r>
            <a:r>
              <a:rPr dirty="0" sz="950" spc="25">
                <a:solidFill>
                  <a:srgbClr val="545454"/>
                </a:solidFill>
                <a:latin typeface="宋体"/>
                <a:cs typeface="宋体"/>
              </a:rPr>
              <a:t>得经验，你将了解不同结构（如位置和关键字参数）以及导入函数的各种方法等更细微的优点。现 </a:t>
            </a:r>
            <a:r>
              <a:rPr dirty="0" sz="950" spc="25">
                <a:solidFill>
                  <a:srgbClr val="545454"/>
                </a:solidFill>
                <a:latin typeface="宋体"/>
                <a:cs typeface="宋体"/>
              </a:rPr>
              <a:t>在，如果你的函数满足你所需要的功能，说明你已经很不错了。</a:t>
            </a:r>
            <a:endParaRPr sz="950">
              <a:latin typeface="宋体"/>
              <a:cs typeface="宋体"/>
            </a:endParaRPr>
          </a:p>
          <a:p>
            <a:pPr>
              <a:lnSpc>
                <a:spcPct val="100000"/>
              </a:lnSpc>
              <a:spcBef>
                <a:spcPts val="15"/>
              </a:spcBef>
            </a:pPr>
            <a:endParaRPr sz="1300">
              <a:latin typeface="Times New Roman"/>
              <a:cs typeface="Times New Roman"/>
            </a:endParaRPr>
          </a:p>
          <a:p>
            <a:pPr marL="12700">
              <a:lnSpc>
                <a:spcPct val="100000"/>
              </a:lnSpc>
            </a:pPr>
            <a:r>
              <a:rPr dirty="0" sz="1150" spc="20">
                <a:latin typeface="宋体"/>
                <a:cs typeface="宋体"/>
              </a:rPr>
              <a:t>模块化</a:t>
            </a:r>
            <a:endParaRPr sz="1150">
              <a:latin typeface="宋体"/>
              <a:cs typeface="宋体"/>
            </a:endParaRPr>
          </a:p>
          <a:p>
            <a:pPr>
              <a:lnSpc>
                <a:spcPct val="100000"/>
              </a:lnSpc>
              <a:spcBef>
                <a:spcPts val="30"/>
              </a:spcBef>
            </a:pPr>
            <a:endParaRPr sz="850">
              <a:latin typeface="Times New Roman"/>
              <a:cs typeface="Times New Roman"/>
            </a:endParaRPr>
          </a:p>
          <a:p>
            <a:pPr marL="121920" marR="5080">
              <a:lnSpc>
                <a:spcPct val="118500"/>
              </a:lnSpc>
            </a:pPr>
            <a:r>
              <a:rPr dirty="0" sz="950" spc="25">
                <a:solidFill>
                  <a:srgbClr val="545454"/>
                </a:solidFill>
                <a:latin typeface="宋体"/>
                <a:cs typeface="宋体"/>
              </a:rPr>
              <a:t>你可以将函数存储在一个单独的文件中，该文件称为模块，若需要使用该函数，那就在主程序中导入 该文件。这样会使得程序看起来更干净（确保你的模块和你的主程序存放在同一个目录中）。</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pPr>
            <a:r>
              <a:rPr dirty="0" sz="950" spc="25">
                <a:solidFill>
                  <a:srgbClr val="545454"/>
                </a:solidFill>
                <a:latin typeface="宋体"/>
                <a:cs typeface="宋体"/>
              </a:rPr>
              <a:t>在模</a:t>
            </a:r>
            <a:r>
              <a:rPr dirty="0" sz="950" spc="240">
                <a:solidFill>
                  <a:srgbClr val="545454"/>
                </a:solidFill>
                <a:latin typeface="宋体"/>
                <a:cs typeface="宋体"/>
              </a:rPr>
              <a:t>块</a:t>
            </a:r>
            <a:r>
              <a:rPr dirty="0" sz="1100" spc="-85">
                <a:solidFill>
                  <a:srgbClr val="545454"/>
                </a:solidFill>
                <a:latin typeface="Lucida Sans"/>
                <a:cs typeface="Lucida Sans"/>
              </a:rPr>
              <a:t>File:pizza.py</a:t>
            </a:r>
            <a:r>
              <a:rPr dirty="0" sz="1100" spc="-210">
                <a:solidFill>
                  <a:srgbClr val="545454"/>
                </a:solidFill>
                <a:latin typeface="Lucida Sans"/>
                <a:cs typeface="Lucida Sans"/>
              </a:rPr>
              <a:t> </a:t>
            </a:r>
            <a:r>
              <a:rPr dirty="0" sz="950" spc="25">
                <a:solidFill>
                  <a:srgbClr val="545454"/>
                </a:solidFill>
                <a:latin typeface="Microsoft JhengHei"/>
                <a:cs typeface="Microsoft JhengHei"/>
              </a:rPr>
              <a:t>中存</a:t>
            </a:r>
            <a:r>
              <a:rPr dirty="0" sz="950" spc="25">
                <a:solidFill>
                  <a:srgbClr val="545454"/>
                </a:solidFill>
                <a:latin typeface="宋体"/>
                <a:cs typeface="宋体"/>
              </a:rPr>
              <a:t>储程序</a:t>
            </a:r>
            <a:endParaRPr sz="950">
              <a:latin typeface="宋体"/>
              <a:cs typeface="宋体"/>
            </a:endParaRPr>
          </a:p>
        </p:txBody>
      </p:sp>
      <p:sp>
        <p:nvSpPr>
          <p:cNvPr id="6" name="object 6"/>
          <p:cNvSpPr txBox="1"/>
          <p:nvPr/>
        </p:nvSpPr>
        <p:spPr>
          <a:xfrm>
            <a:off x="965483" y="9367327"/>
            <a:ext cx="2503170" cy="556895"/>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导</a:t>
            </a:r>
            <a:r>
              <a:rPr dirty="0" sz="950" spc="240">
                <a:solidFill>
                  <a:srgbClr val="545454"/>
                </a:solidFill>
                <a:latin typeface="Microsoft JhengHei"/>
                <a:cs typeface="Microsoft JhengHei"/>
              </a:rPr>
              <a:t>⼊</a:t>
            </a:r>
            <a:r>
              <a:rPr dirty="0" sz="1100" spc="-55">
                <a:solidFill>
                  <a:srgbClr val="545454"/>
                </a:solidFill>
                <a:latin typeface="Lucida Sans"/>
                <a:cs typeface="Lucida Sans"/>
              </a:rPr>
              <a:t>F</a:t>
            </a:r>
            <a:r>
              <a:rPr dirty="0" sz="1100" spc="-50">
                <a:solidFill>
                  <a:srgbClr val="545454"/>
                </a:solidFill>
                <a:latin typeface="Lucida Sans"/>
                <a:cs typeface="Lucida Sans"/>
              </a:rPr>
              <a:t>i</a:t>
            </a:r>
            <a:r>
              <a:rPr dirty="0" sz="1100" spc="-40">
                <a:solidFill>
                  <a:srgbClr val="545454"/>
                </a:solidFill>
                <a:latin typeface="Lucida Sans"/>
                <a:cs typeface="Lucida Sans"/>
              </a:rPr>
              <a:t>l</a:t>
            </a:r>
            <a:r>
              <a:rPr dirty="0" sz="1100" spc="-75">
                <a:solidFill>
                  <a:srgbClr val="545454"/>
                </a:solidFill>
                <a:latin typeface="Lucida Sans"/>
                <a:cs typeface="Lucida Sans"/>
              </a:rPr>
              <a:t>e</a:t>
            </a:r>
            <a:r>
              <a:rPr dirty="0" sz="1100" spc="-80">
                <a:solidFill>
                  <a:srgbClr val="545454"/>
                </a:solidFill>
                <a:latin typeface="Lucida Sans"/>
                <a:cs typeface="Lucida Sans"/>
              </a:rPr>
              <a:t>:</a:t>
            </a:r>
            <a:r>
              <a:rPr dirty="0" sz="1100" spc="-90">
                <a:solidFill>
                  <a:srgbClr val="545454"/>
                </a:solidFill>
                <a:latin typeface="Lucida Sans"/>
                <a:cs typeface="Lucida Sans"/>
              </a:rPr>
              <a:t>p</a:t>
            </a:r>
            <a:r>
              <a:rPr dirty="0" sz="1100" spc="-50">
                <a:solidFill>
                  <a:srgbClr val="545454"/>
                </a:solidFill>
                <a:latin typeface="Lucida Sans"/>
                <a:cs typeface="Lucida Sans"/>
              </a:rPr>
              <a:t>i</a:t>
            </a:r>
            <a:r>
              <a:rPr dirty="0" sz="1100" spc="-170">
                <a:solidFill>
                  <a:srgbClr val="545454"/>
                </a:solidFill>
                <a:latin typeface="Lucida Sans"/>
                <a:cs typeface="Lucida Sans"/>
              </a:rPr>
              <a:t>z</a:t>
            </a:r>
            <a:r>
              <a:rPr dirty="0" sz="1100" spc="-200">
                <a:solidFill>
                  <a:srgbClr val="545454"/>
                </a:solidFill>
                <a:latin typeface="Lucida Sans"/>
                <a:cs typeface="Lucida Sans"/>
              </a:rPr>
              <a:t>z</a:t>
            </a:r>
            <a:r>
              <a:rPr dirty="0" sz="1100" spc="-60">
                <a:solidFill>
                  <a:srgbClr val="545454"/>
                </a:solidFill>
                <a:latin typeface="Lucida Sans"/>
                <a:cs typeface="Lucida Sans"/>
              </a:rPr>
              <a:t>a</a:t>
            </a:r>
            <a:r>
              <a:rPr dirty="0" sz="1100" spc="-80">
                <a:solidFill>
                  <a:srgbClr val="545454"/>
                </a:solidFill>
                <a:latin typeface="Lucida Sans"/>
                <a:cs typeface="Lucida Sans"/>
              </a:rPr>
              <a:t>.</a:t>
            </a:r>
            <a:r>
              <a:rPr dirty="0" sz="1100" spc="-95">
                <a:solidFill>
                  <a:srgbClr val="545454"/>
                </a:solidFill>
                <a:latin typeface="Lucida Sans"/>
                <a:cs typeface="Lucida Sans"/>
              </a:rPr>
              <a:t>p</a:t>
            </a:r>
            <a:r>
              <a:rPr dirty="0" sz="1100" spc="-70">
                <a:solidFill>
                  <a:srgbClr val="545454"/>
                </a:solidFill>
                <a:latin typeface="Lucida Sans"/>
                <a:cs typeface="Lucida Sans"/>
              </a:rPr>
              <a:t>y</a:t>
            </a:r>
            <a:endParaRPr sz="1100">
              <a:latin typeface="Lucida Sans"/>
              <a:cs typeface="Lucida Sans"/>
            </a:endParaRPr>
          </a:p>
          <a:p>
            <a:pPr>
              <a:lnSpc>
                <a:spcPct val="100000"/>
              </a:lnSpc>
              <a:spcBef>
                <a:spcPts val="5"/>
              </a:spcBef>
            </a:pPr>
            <a:endParaRPr sz="1000">
              <a:latin typeface="Times New Roman"/>
              <a:cs typeface="Times New Roman"/>
            </a:endParaRPr>
          </a:p>
          <a:p>
            <a:pPr marL="12700">
              <a:lnSpc>
                <a:spcPct val="100000"/>
              </a:lnSpc>
            </a:pPr>
            <a:r>
              <a:rPr dirty="0" sz="950" spc="25">
                <a:solidFill>
                  <a:srgbClr val="545454"/>
                </a:solidFill>
                <a:latin typeface="宋体"/>
                <a:cs typeface="宋体"/>
              </a:rPr>
              <a:t>模块</a:t>
            </a:r>
            <a:r>
              <a:rPr dirty="0" sz="950" spc="25">
                <a:solidFill>
                  <a:srgbClr val="545454"/>
                </a:solidFill>
                <a:latin typeface="Microsoft JhengHei"/>
                <a:cs typeface="Microsoft JhengHei"/>
              </a:rPr>
              <a:t>中的每个函</a:t>
            </a:r>
            <a:r>
              <a:rPr dirty="0" sz="950" spc="25">
                <a:solidFill>
                  <a:srgbClr val="545454"/>
                </a:solidFill>
                <a:latin typeface="宋体"/>
                <a:cs typeface="宋体"/>
              </a:rPr>
              <a:t>数在整</a:t>
            </a:r>
            <a:r>
              <a:rPr dirty="0" sz="950" spc="25">
                <a:solidFill>
                  <a:srgbClr val="545454"/>
                </a:solidFill>
                <a:latin typeface="Microsoft JhengHei"/>
                <a:cs typeface="Microsoft JhengHei"/>
              </a:rPr>
              <a:t>个</a:t>
            </a:r>
            <a:r>
              <a:rPr dirty="0" sz="950" spc="25">
                <a:solidFill>
                  <a:srgbClr val="545454"/>
                </a:solidFill>
                <a:latin typeface="宋体"/>
                <a:cs typeface="宋体"/>
              </a:rPr>
              <a:t>程序</a:t>
            </a:r>
            <a:r>
              <a:rPr dirty="0" sz="950" spc="25">
                <a:solidFill>
                  <a:srgbClr val="545454"/>
                </a:solidFill>
                <a:latin typeface="Microsoft JhengHei"/>
                <a:cs typeface="Microsoft JhengHei"/>
              </a:rPr>
              <a:t>中</a:t>
            </a:r>
            <a:r>
              <a:rPr dirty="0" sz="950" spc="25">
                <a:solidFill>
                  <a:srgbClr val="545454"/>
                </a:solidFill>
                <a:latin typeface="宋体"/>
                <a:cs typeface="宋体"/>
              </a:rPr>
              <a:t>都可</a:t>
            </a:r>
            <a:r>
              <a:rPr dirty="0" sz="950" spc="25">
                <a:solidFill>
                  <a:srgbClr val="545454"/>
                </a:solidFill>
                <a:latin typeface="Microsoft JhengHei"/>
                <a:cs typeface="Microsoft JhengHei"/>
              </a:rPr>
              <a:t>以</a:t>
            </a:r>
            <a:r>
              <a:rPr dirty="0" sz="950" spc="25">
                <a:solidFill>
                  <a:srgbClr val="545454"/>
                </a:solidFill>
                <a:latin typeface="宋体"/>
                <a:cs typeface="宋体"/>
              </a:rPr>
              <a:t>起作</a:t>
            </a:r>
            <a:r>
              <a:rPr dirty="0" sz="950" spc="25">
                <a:solidFill>
                  <a:srgbClr val="545454"/>
                </a:solidFill>
                <a:latin typeface="Microsoft JhengHei"/>
                <a:cs typeface="Microsoft JhengHei"/>
              </a:rPr>
              <a:t>⽤</a:t>
            </a:r>
            <a:endParaRPr sz="950">
              <a:latin typeface="Microsoft JhengHei"/>
              <a:cs typeface="Microsoft JhengHei"/>
            </a:endParaRPr>
          </a:p>
        </p:txBody>
      </p:sp>
      <p:sp>
        <p:nvSpPr>
          <p:cNvPr id="7" name="object 7"/>
          <p:cNvSpPr txBox="1"/>
          <p:nvPr/>
        </p:nvSpPr>
        <p:spPr>
          <a:xfrm>
            <a:off x="978183" y="368310"/>
            <a:ext cx="5613400" cy="1982470"/>
          </a:xfrm>
          <a:prstGeom prst="rect">
            <a:avLst/>
          </a:prstGeom>
          <a:solidFill>
            <a:srgbClr val="253237"/>
          </a:solidFill>
        </p:spPr>
        <p:txBody>
          <a:bodyPr wrap="square" lIns="0" tIns="50165" rIns="0" bIns="0" rtlCol="0" vert="horz">
            <a:spAutoFit/>
          </a:bodyPr>
          <a:lstStyle/>
          <a:p>
            <a:pPr marL="399415" marR="3452495" indent="-250825">
              <a:lnSpc>
                <a:spcPct val="117700"/>
              </a:lnSpc>
              <a:spcBef>
                <a:spcPts val="395"/>
              </a:spcBef>
            </a:pPr>
            <a:r>
              <a:rPr dirty="0" sz="850" spc="95">
                <a:solidFill>
                  <a:srgbClr val="C791E9"/>
                </a:solidFill>
                <a:latin typeface="Arial"/>
                <a:cs typeface="Arial"/>
              </a:rPr>
              <a:t>def </a:t>
            </a:r>
            <a:r>
              <a:rPr dirty="0" sz="850" spc="80">
                <a:solidFill>
                  <a:srgbClr val="E8ECEC"/>
                </a:solidFill>
                <a:latin typeface="Arial"/>
                <a:cs typeface="Arial"/>
              </a:rPr>
              <a:t>make_pizza(</a:t>
            </a:r>
            <a:r>
              <a:rPr dirty="0" sz="850" spc="80">
                <a:solidFill>
                  <a:srgbClr val="81B0FF"/>
                </a:solidFill>
                <a:latin typeface="Arial"/>
                <a:cs typeface="Arial"/>
              </a:rPr>
              <a:t>size</a:t>
            </a:r>
            <a:r>
              <a:rPr dirty="0" sz="850" spc="80">
                <a:solidFill>
                  <a:srgbClr val="E8ECEC"/>
                </a:solidFill>
                <a:latin typeface="Arial"/>
                <a:cs typeface="Arial"/>
              </a:rPr>
              <a:t>, </a:t>
            </a:r>
            <a:r>
              <a:rPr dirty="0" sz="850" spc="120">
                <a:solidFill>
                  <a:srgbClr val="E8ECEC"/>
                </a:solidFill>
                <a:latin typeface="Arial"/>
                <a:cs typeface="Arial"/>
              </a:rPr>
              <a:t>*</a:t>
            </a:r>
            <a:r>
              <a:rPr dirty="0" sz="850" spc="120">
                <a:solidFill>
                  <a:srgbClr val="81B0FF"/>
                </a:solidFill>
                <a:latin typeface="Arial"/>
                <a:cs typeface="Arial"/>
              </a:rPr>
              <a:t>toppings</a:t>
            </a:r>
            <a:r>
              <a:rPr dirty="0" sz="850" spc="120">
                <a:solidFill>
                  <a:srgbClr val="E8ECEC"/>
                </a:solidFill>
                <a:latin typeface="Arial"/>
                <a:cs typeface="Arial"/>
              </a:rPr>
              <a:t>):  </a:t>
            </a:r>
            <a:r>
              <a:rPr dirty="0" sz="850" spc="65">
                <a:solidFill>
                  <a:srgbClr val="C2E78C"/>
                </a:solidFill>
                <a:latin typeface="Arial"/>
                <a:cs typeface="Arial"/>
              </a:rPr>
              <a:t>"""Make </a:t>
            </a:r>
            <a:r>
              <a:rPr dirty="0" sz="850" spc="20">
                <a:solidFill>
                  <a:srgbClr val="C2E78C"/>
                </a:solidFill>
                <a:latin typeface="Arial"/>
                <a:cs typeface="Arial"/>
              </a:rPr>
              <a:t>a </a:t>
            </a:r>
            <a:r>
              <a:rPr dirty="0" sz="850" spc="105">
                <a:solidFill>
                  <a:srgbClr val="C2E78C"/>
                </a:solidFill>
                <a:latin typeface="Arial"/>
                <a:cs typeface="Arial"/>
              </a:rPr>
              <a:t> </a:t>
            </a:r>
            <a:r>
              <a:rPr dirty="0" sz="850" spc="145">
                <a:solidFill>
                  <a:srgbClr val="C2E78C"/>
                </a:solidFill>
                <a:latin typeface="Arial"/>
                <a:cs typeface="Arial"/>
              </a:rPr>
              <a:t>pizza."""</a:t>
            </a:r>
            <a:endParaRPr sz="850">
              <a:latin typeface="Arial"/>
              <a:cs typeface="Arial"/>
            </a:endParaRPr>
          </a:p>
          <a:p>
            <a:pPr marL="399415" marR="2764155">
              <a:lnSpc>
                <a:spcPct val="117700"/>
              </a:lnSpc>
            </a:pPr>
            <a:r>
              <a:rPr dirty="0" sz="850" spc="110">
                <a:solidFill>
                  <a:srgbClr val="DECB6A"/>
                </a:solidFill>
                <a:latin typeface="Arial"/>
                <a:cs typeface="Arial"/>
              </a:rPr>
              <a:t>print</a:t>
            </a:r>
            <a:r>
              <a:rPr dirty="0" sz="850" spc="110">
                <a:solidFill>
                  <a:srgbClr val="E8ECEC"/>
                </a:solidFill>
                <a:latin typeface="Arial"/>
                <a:cs typeface="Arial"/>
              </a:rPr>
              <a:t>(</a:t>
            </a:r>
            <a:r>
              <a:rPr dirty="0" sz="850" spc="110">
                <a:solidFill>
                  <a:srgbClr val="C2E78C"/>
                </a:solidFill>
                <a:latin typeface="Arial"/>
                <a:cs typeface="Arial"/>
              </a:rPr>
              <a:t>"\nMaking </a:t>
            </a:r>
            <a:r>
              <a:rPr dirty="0" sz="850" spc="20">
                <a:solidFill>
                  <a:srgbClr val="C2E78C"/>
                </a:solidFill>
                <a:latin typeface="Arial"/>
                <a:cs typeface="Arial"/>
              </a:rPr>
              <a:t>a </a:t>
            </a:r>
            <a:r>
              <a:rPr dirty="0" sz="850" spc="190">
                <a:solidFill>
                  <a:srgbClr val="C2E78C"/>
                </a:solidFill>
                <a:latin typeface="Arial"/>
                <a:cs typeface="Arial"/>
              </a:rPr>
              <a:t>" </a:t>
            </a:r>
            <a:r>
              <a:rPr dirty="0" sz="850" spc="-5">
                <a:solidFill>
                  <a:srgbClr val="E8ECEC"/>
                </a:solidFill>
                <a:latin typeface="Arial"/>
                <a:cs typeface="Arial"/>
              </a:rPr>
              <a:t>+ </a:t>
            </a:r>
            <a:r>
              <a:rPr dirty="0" sz="850" spc="114">
                <a:solidFill>
                  <a:srgbClr val="81B0FF"/>
                </a:solidFill>
                <a:latin typeface="Arial"/>
                <a:cs typeface="Arial"/>
              </a:rPr>
              <a:t>size </a:t>
            </a:r>
            <a:r>
              <a:rPr dirty="0" sz="850" spc="-5">
                <a:solidFill>
                  <a:srgbClr val="E8ECEC"/>
                </a:solidFill>
                <a:latin typeface="Arial"/>
                <a:cs typeface="Arial"/>
              </a:rPr>
              <a:t>+ </a:t>
            </a:r>
            <a:r>
              <a:rPr dirty="0" sz="850" spc="190">
                <a:solidFill>
                  <a:srgbClr val="C2E78C"/>
                </a:solidFill>
                <a:latin typeface="Arial"/>
                <a:cs typeface="Arial"/>
              </a:rPr>
              <a:t>" </a:t>
            </a:r>
            <a:r>
              <a:rPr dirty="0" sz="850" spc="140">
                <a:solidFill>
                  <a:srgbClr val="C2E78C"/>
                </a:solidFill>
                <a:latin typeface="Arial"/>
                <a:cs typeface="Arial"/>
              </a:rPr>
              <a:t>pizza."</a:t>
            </a:r>
            <a:r>
              <a:rPr dirty="0" sz="850" spc="140">
                <a:solidFill>
                  <a:srgbClr val="E8ECEC"/>
                </a:solidFill>
                <a:latin typeface="Arial"/>
                <a:cs typeface="Arial"/>
              </a:rPr>
              <a:t>)  </a:t>
            </a:r>
            <a:r>
              <a:rPr dirty="0" sz="850" spc="125">
                <a:solidFill>
                  <a:srgbClr val="DECB6A"/>
                </a:solidFill>
                <a:latin typeface="Arial"/>
                <a:cs typeface="Arial"/>
              </a:rPr>
              <a:t>print</a:t>
            </a:r>
            <a:r>
              <a:rPr dirty="0" sz="850" spc="125">
                <a:solidFill>
                  <a:srgbClr val="E8ECEC"/>
                </a:solidFill>
                <a:latin typeface="Arial"/>
                <a:cs typeface="Arial"/>
              </a:rPr>
              <a:t>(</a:t>
            </a:r>
            <a:r>
              <a:rPr dirty="0" sz="850" spc="125">
                <a:solidFill>
                  <a:srgbClr val="C2E78C"/>
                </a:solidFill>
                <a:latin typeface="Arial"/>
                <a:cs typeface="Arial"/>
              </a:rPr>
              <a:t>"Toppings:"</a:t>
            </a:r>
            <a:r>
              <a:rPr dirty="0" sz="850" spc="125">
                <a:solidFill>
                  <a:srgbClr val="E8ECEC"/>
                </a:solidFill>
                <a:latin typeface="Arial"/>
                <a:cs typeface="Arial"/>
              </a:rPr>
              <a:t>)</a:t>
            </a:r>
            <a:endParaRPr sz="850">
              <a:latin typeface="Arial"/>
              <a:cs typeface="Arial"/>
            </a:endParaRPr>
          </a:p>
          <a:p>
            <a:pPr marL="649605" marR="3640454" indent="-250825">
              <a:lnSpc>
                <a:spcPct val="117700"/>
              </a:lnSpc>
            </a:pPr>
            <a:r>
              <a:rPr dirty="0" sz="850" spc="160">
                <a:solidFill>
                  <a:srgbClr val="C791E9"/>
                </a:solidFill>
                <a:latin typeface="Arial"/>
                <a:cs typeface="Arial"/>
              </a:rPr>
              <a:t>for </a:t>
            </a:r>
            <a:r>
              <a:rPr dirty="0" sz="850" spc="90">
                <a:solidFill>
                  <a:srgbClr val="81B0FF"/>
                </a:solidFill>
                <a:latin typeface="Arial"/>
                <a:cs typeface="Arial"/>
              </a:rPr>
              <a:t>topping </a:t>
            </a:r>
            <a:r>
              <a:rPr dirty="0" sz="850" spc="160">
                <a:solidFill>
                  <a:srgbClr val="C791E9"/>
                </a:solidFill>
                <a:latin typeface="Arial"/>
                <a:cs typeface="Arial"/>
              </a:rPr>
              <a:t>in </a:t>
            </a:r>
            <a:r>
              <a:rPr dirty="0" sz="850" spc="105">
                <a:solidFill>
                  <a:srgbClr val="81B0FF"/>
                </a:solidFill>
                <a:latin typeface="Arial"/>
                <a:cs typeface="Arial"/>
              </a:rPr>
              <a:t>toppings</a:t>
            </a:r>
            <a:r>
              <a:rPr dirty="0" sz="850" spc="105">
                <a:solidFill>
                  <a:srgbClr val="E8ECEC"/>
                </a:solidFill>
                <a:latin typeface="Arial"/>
                <a:cs typeface="Arial"/>
              </a:rPr>
              <a:t>:  </a:t>
            </a:r>
            <a:r>
              <a:rPr dirty="0" sz="850" spc="175">
                <a:solidFill>
                  <a:srgbClr val="DECB6A"/>
                </a:solidFill>
                <a:latin typeface="Arial"/>
                <a:cs typeface="Arial"/>
              </a:rPr>
              <a:t>print</a:t>
            </a:r>
            <a:r>
              <a:rPr dirty="0" sz="850" spc="175">
                <a:solidFill>
                  <a:srgbClr val="E8ECEC"/>
                </a:solidFill>
                <a:latin typeface="Arial"/>
                <a:cs typeface="Arial"/>
              </a:rPr>
              <a:t>(</a:t>
            </a:r>
            <a:r>
              <a:rPr dirty="0" sz="850" spc="175">
                <a:solidFill>
                  <a:srgbClr val="C2E78C"/>
                </a:solidFill>
                <a:latin typeface="Arial"/>
                <a:cs typeface="Arial"/>
              </a:rPr>
              <a:t>"- </a:t>
            </a:r>
            <a:r>
              <a:rPr dirty="0" sz="850" spc="190">
                <a:solidFill>
                  <a:srgbClr val="C2E78C"/>
                </a:solidFill>
                <a:latin typeface="Arial"/>
                <a:cs typeface="Arial"/>
              </a:rPr>
              <a:t>" </a:t>
            </a:r>
            <a:r>
              <a:rPr dirty="0" sz="850" spc="-5">
                <a:solidFill>
                  <a:srgbClr val="E8ECEC"/>
                </a:solidFill>
                <a:latin typeface="Arial"/>
                <a:cs typeface="Arial"/>
              </a:rPr>
              <a:t>+ </a:t>
            </a:r>
            <a:r>
              <a:rPr dirty="0" sz="850" spc="100">
                <a:solidFill>
                  <a:srgbClr val="E8ECEC"/>
                </a:solidFill>
                <a:latin typeface="Arial"/>
                <a:cs typeface="Arial"/>
              </a:rPr>
              <a:t> </a:t>
            </a:r>
            <a:r>
              <a:rPr dirty="0" sz="850" spc="105">
                <a:solidFill>
                  <a:srgbClr val="81B0FF"/>
                </a:solidFill>
                <a:latin typeface="Arial"/>
                <a:cs typeface="Arial"/>
              </a:rPr>
              <a:t>topping</a:t>
            </a:r>
            <a:r>
              <a:rPr dirty="0" sz="850" spc="105">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2576195">
              <a:lnSpc>
                <a:spcPct val="117700"/>
              </a:lnSpc>
            </a:pPr>
            <a:r>
              <a:rPr dirty="0" sz="850" spc="20">
                <a:solidFill>
                  <a:srgbClr val="536E79"/>
                </a:solidFill>
                <a:latin typeface="Arial"/>
                <a:cs typeface="Arial"/>
              </a:rPr>
              <a:t># </a:t>
            </a:r>
            <a:r>
              <a:rPr dirty="0" sz="850" spc="-30">
                <a:solidFill>
                  <a:srgbClr val="536E79"/>
                </a:solidFill>
                <a:latin typeface="Arial"/>
                <a:cs typeface="Arial"/>
              </a:rPr>
              <a:t>Make </a:t>
            </a:r>
            <a:r>
              <a:rPr dirty="0" sz="850" spc="105">
                <a:solidFill>
                  <a:srgbClr val="536E79"/>
                </a:solidFill>
                <a:latin typeface="Arial"/>
                <a:cs typeface="Arial"/>
              </a:rPr>
              <a:t>three </a:t>
            </a:r>
            <a:r>
              <a:rPr dirty="0" sz="850" spc="90">
                <a:solidFill>
                  <a:srgbClr val="536E79"/>
                </a:solidFill>
                <a:latin typeface="Arial"/>
                <a:cs typeface="Arial"/>
              </a:rPr>
              <a:t>pizzas </a:t>
            </a:r>
            <a:r>
              <a:rPr dirty="0" sz="850" spc="114">
                <a:solidFill>
                  <a:srgbClr val="536E79"/>
                </a:solidFill>
                <a:latin typeface="Arial"/>
                <a:cs typeface="Arial"/>
              </a:rPr>
              <a:t>with </a:t>
            </a:r>
            <a:r>
              <a:rPr dirty="0" sz="850" spc="150">
                <a:solidFill>
                  <a:srgbClr val="536E79"/>
                </a:solidFill>
                <a:latin typeface="Arial"/>
                <a:cs typeface="Arial"/>
              </a:rPr>
              <a:t>different </a:t>
            </a:r>
            <a:r>
              <a:rPr dirty="0" sz="850" spc="105">
                <a:solidFill>
                  <a:srgbClr val="536E79"/>
                </a:solidFill>
                <a:latin typeface="Arial"/>
                <a:cs typeface="Arial"/>
              </a:rPr>
              <a:t>toppings.  </a:t>
            </a:r>
            <a:r>
              <a:rPr dirty="0" sz="850" spc="100">
                <a:solidFill>
                  <a:srgbClr val="81B0FF"/>
                </a:solidFill>
                <a:latin typeface="Arial"/>
                <a:cs typeface="Arial"/>
              </a:rPr>
              <a:t>make_pizza</a:t>
            </a:r>
            <a:r>
              <a:rPr dirty="0" sz="850" spc="100">
                <a:solidFill>
                  <a:srgbClr val="E8ECEC"/>
                </a:solidFill>
                <a:latin typeface="Arial"/>
                <a:cs typeface="Arial"/>
              </a:rPr>
              <a:t>(</a:t>
            </a:r>
            <a:r>
              <a:rPr dirty="0" sz="850" spc="100">
                <a:solidFill>
                  <a:srgbClr val="C2E78C"/>
                </a:solidFill>
                <a:latin typeface="Arial"/>
                <a:cs typeface="Arial"/>
              </a:rPr>
              <a:t>'small'</a:t>
            </a:r>
            <a:r>
              <a:rPr dirty="0" sz="850" spc="100">
                <a:solidFill>
                  <a:srgbClr val="E8ECEC"/>
                </a:solidFill>
                <a:latin typeface="Arial"/>
                <a:cs typeface="Arial"/>
              </a:rPr>
              <a:t>, </a:t>
            </a:r>
            <a:r>
              <a:rPr dirty="0" sz="850" spc="125">
                <a:solidFill>
                  <a:srgbClr val="C2E78C"/>
                </a:solidFill>
                <a:latin typeface="Arial"/>
                <a:cs typeface="Arial"/>
              </a:rPr>
              <a:t>'pepperoni'</a:t>
            </a:r>
            <a:r>
              <a:rPr dirty="0" sz="850" spc="125">
                <a:solidFill>
                  <a:srgbClr val="E8ECEC"/>
                </a:solidFill>
                <a:latin typeface="Arial"/>
                <a:cs typeface="Arial"/>
              </a:rPr>
              <a:t>)  </a:t>
            </a:r>
            <a:r>
              <a:rPr dirty="0" sz="850" spc="105">
                <a:solidFill>
                  <a:srgbClr val="81B0FF"/>
                </a:solidFill>
                <a:latin typeface="Arial"/>
                <a:cs typeface="Arial"/>
              </a:rPr>
              <a:t>make_pizza</a:t>
            </a:r>
            <a:r>
              <a:rPr dirty="0" sz="850" spc="105">
                <a:solidFill>
                  <a:srgbClr val="E8ECEC"/>
                </a:solidFill>
                <a:latin typeface="Arial"/>
                <a:cs typeface="Arial"/>
              </a:rPr>
              <a:t>(</a:t>
            </a:r>
            <a:r>
              <a:rPr dirty="0" sz="850" spc="105">
                <a:solidFill>
                  <a:srgbClr val="C2E78C"/>
                </a:solidFill>
                <a:latin typeface="Arial"/>
                <a:cs typeface="Arial"/>
              </a:rPr>
              <a:t>'large'</a:t>
            </a:r>
            <a:r>
              <a:rPr dirty="0" sz="850" spc="105">
                <a:solidFill>
                  <a:srgbClr val="E8ECEC"/>
                </a:solidFill>
                <a:latin typeface="Arial"/>
                <a:cs typeface="Arial"/>
              </a:rPr>
              <a:t>, </a:t>
            </a:r>
            <a:r>
              <a:rPr dirty="0" sz="850" spc="80">
                <a:solidFill>
                  <a:srgbClr val="C2E78C"/>
                </a:solidFill>
                <a:latin typeface="Arial"/>
                <a:cs typeface="Arial"/>
              </a:rPr>
              <a:t>'bacon </a:t>
            </a:r>
            <a:r>
              <a:rPr dirty="0" sz="850" spc="204">
                <a:solidFill>
                  <a:srgbClr val="C2E78C"/>
                </a:solidFill>
                <a:latin typeface="Arial"/>
                <a:cs typeface="Arial"/>
              </a:rPr>
              <a:t>bits'</a:t>
            </a:r>
            <a:r>
              <a:rPr dirty="0" sz="850" spc="204">
                <a:solidFill>
                  <a:srgbClr val="E8ECEC"/>
                </a:solidFill>
                <a:latin typeface="Arial"/>
                <a:cs typeface="Arial"/>
              </a:rPr>
              <a:t>, </a:t>
            </a:r>
            <a:r>
              <a:rPr dirty="0" sz="850" spc="130">
                <a:solidFill>
                  <a:srgbClr val="C2E78C"/>
                </a:solidFill>
                <a:latin typeface="Arial"/>
                <a:cs typeface="Arial"/>
              </a:rPr>
              <a:t>'pineapple'</a:t>
            </a:r>
            <a:r>
              <a:rPr dirty="0" sz="850" spc="130">
                <a:solidFill>
                  <a:srgbClr val="E8ECEC"/>
                </a:solidFill>
                <a:latin typeface="Arial"/>
                <a:cs typeface="Arial"/>
              </a:rPr>
              <a:t>)  </a:t>
            </a:r>
            <a:r>
              <a:rPr dirty="0" sz="850" spc="70">
                <a:solidFill>
                  <a:srgbClr val="81B0FF"/>
                </a:solidFill>
                <a:latin typeface="Arial"/>
                <a:cs typeface="Arial"/>
              </a:rPr>
              <a:t>make_pizza</a:t>
            </a:r>
            <a:r>
              <a:rPr dirty="0" sz="850" spc="70">
                <a:solidFill>
                  <a:srgbClr val="E8ECEC"/>
                </a:solidFill>
                <a:latin typeface="Arial"/>
                <a:cs typeface="Arial"/>
              </a:rPr>
              <a:t>(</a:t>
            </a:r>
            <a:r>
              <a:rPr dirty="0" sz="850" spc="70">
                <a:solidFill>
                  <a:srgbClr val="C2E78C"/>
                </a:solidFill>
                <a:latin typeface="Arial"/>
                <a:cs typeface="Arial"/>
              </a:rPr>
              <a:t>'medium'</a:t>
            </a:r>
            <a:r>
              <a:rPr dirty="0" sz="850" spc="70">
                <a:solidFill>
                  <a:srgbClr val="E8ECEC"/>
                </a:solidFill>
                <a:latin typeface="Arial"/>
                <a:cs typeface="Arial"/>
              </a:rPr>
              <a:t>,  </a:t>
            </a:r>
            <a:r>
              <a:rPr dirty="0" sz="850" spc="75">
                <a:solidFill>
                  <a:srgbClr val="C2E78C"/>
                </a:solidFill>
                <a:latin typeface="Arial"/>
                <a:cs typeface="Arial"/>
              </a:rPr>
              <a:t>'mushrooms'</a:t>
            </a:r>
            <a:r>
              <a:rPr dirty="0" sz="850" spc="75">
                <a:solidFill>
                  <a:srgbClr val="E8ECEC"/>
                </a:solidFill>
                <a:latin typeface="Arial"/>
                <a:cs typeface="Arial"/>
              </a:rPr>
              <a:t>,</a:t>
            </a:r>
            <a:r>
              <a:rPr dirty="0" sz="850" spc="114">
                <a:solidFill>
                  <a:srgbClr val="E8ECEC"/>
                </a:solidFill>
                <a:latin typeface="Arial"/>
                <a:cs typeface="Arial"/>
              </a:rPr>
              <a:t> </a:t>
            </a:r>
            <a:r>
              <a:rPr dirty="0" sz="850" spc="125">
                <a:solidFill>
                  <a:srgbClr val="C2E78C"/>
                </a:solidFill>
                <a:latin typeface="Arial"/>
                <a:cs typeface="Arial"/>
              </a:rPr>
              <a:t>'peppers'</a:t>
            </a:r>
            <a:r>
              <a:rPr dirty="0" sz="850" spc="125">
                <a:solidFill>
                  <a:srgbClr val="E8ECEC"/>
                </a:solidFill>
                <a:latin typeface="Arial"/>
                <a:cs typeface="Arial"/>
              </a:rPr>
              <a:t>,</a:t>
            </a:r>
            <a:endParaRPr sz="850">
              <a:latin typeface="Arial"/>
              <a:cs typeface="Arial"/>
            </a:endParaRPr>
          </a:p>
          <a:p>
            <a:pPr marL="399415">
              <a:lnSpc>
                <a:spcPct val="100000"/>
              </a:lnSpc>
              <a:spcBef>
                <a:spcPts val="180"/>
              </a:spcBef>
            </a:pPr>
            <a:r>
              <a:rPr dirty="0" sz="850" spc="150">
                <a:solidFill>
                  <a:srgbClr val="C2E78C"/>
                </a:solidFill>
                <a:latin typeface="Arial"/>
                <a:cs typeface="Arial"/>
              </a:rPr>
              <a:t>'onions'</a:t>
            </a:r>
            <a:r>
              <a:rPr dirty="0" sz="850" spc="150">
                <a:solidFill>
                  <a:srgbClr val="E8ECEC"/>
                </a:solidFill>
                <a:latin typeface="Arial"/>
                <a:cs typeface="Arial"/>
              </a:rPr>
              <a:t>, </a:t>
            </a:r>
            <a:r>
              <a:rPr dirty="0" sz="850" spc="150">
                <a:solidFill>
                  <a:srgbClr val="C2E78C"/>
                </a:solidFill>
                <a:latin typeface="Arial"/>
                <a:cs typeface="Arial"/>
              </a:rPr>
              <a:t>'extra</a:t>
            </a:r>
            <a:r>
              <a:rPr dirty="0" sz="850" spc="310">
                <a:solidFill>
                  <a:srgbClr val="C2E78C"/>
                </a:solidFill>
                <a:latin typeface="Arial"/>
                <a:cs typeface="Arial"/>
              </a:rPr>
              <a:t> </a:t>
            </a:r>
            <a:r>
              <a:rPr dirty="0" sz="850" spc="90">
                <a:solidFill>
                  <a:srgbClr val="C2E78C"/>
                </a:solidFill>
                <a:latin typeface="Arial"/>
                <a:cs typeface="Arial"/>
              </a:rPr>
              <a:t>cheese'</a:t>
            </a:r>
            <a:r>
              <a:rPr dirty="0" sz="850" spc="90">
                <a:solidFill>
                  <a:srgbClr val="E8ECEC"/>
                </a:solidFill>
                <a:latin typeface="Arial"/>
                <a:cs typeface="Arial"/>
              </a:rPr>
              <a:t>)</a:t>
            </a:r>
            <a:endParaRPr sz="850">
              <a:latin typeface="Arial"/>
              <a:cs typeface="Arial"/>
            </a:endParaRPr>
          </a:p>
        </p:txBody>
      </p:sp>
      <p:sp>
        <p:nvSpPr>
          <p:cNvPr id="8" name="object 8"/>
          <p:cNvSpPr txBox="1"/>
          <p:nvPr/>
        </p:nvSpPr>
        <p:spPr>
          <a:xfrm>
            <a:off x="978183" y="2807843"/>
            <a:ext cx="5613400" cy="3059430"/>
          </a:xfrm>
          <a:prstGeom prst="rect">
            <a:avLst/>
          </a:prstGeom>
          <a:solidFill>
            <a:srgbClr val="253237"/>
          </a:solidFill>
        </p:spPr>
        <p:txBody>
          <a:bodyPr wrap="square" lIns="0" tIns="59690" rIns="0" bIns="0" rtlCol="0" vert="horz">
            <a:spAutoFit/>
          </a:bodyPr>
          <a:lstStyle/>
          <a:p>
            <a:pPr marL="399415" marR="2700655" indent="-250825">
              <a:lnSpc>
                <a:spcPct val="117700"/>
              </a:lnSpc>
              <a:spcBef>
                <a:spcPts val="470"/>
              </a:spcBef>
            </a:pPr>
            <a:r>
              <a:rPr dirty="0" sz="850" spc="95">
                <a:solidFill>
                  <a:srgbClr val="C791E9"/>
                </a:solidFill>
                <a:latin typeface="Arial"/>
                <a:cs typeface="Arial"/>
              </a:rPr>
              <a:t>def </a:t>
            </a:r>
            <a:r>
              <a:rPr dirty="0" sz="850" spc="165">
                <a:solidFill>
                  <a:srgbClr val="E8ECEC"/>
                </a:solidFill>
                <a:latin typeface="Arial"/>
                <a:cs typeface="Arial"/>
              </a:rPr>
              <a:t>build_profile(</a:t>
            </a:r>
            <a:r>
              <a:rPr dirty="0" sz="850" spc="165">
                <a:solidFill>
                  <a:srgbClr val="81B0FF"/>
                </a:solidFill>
                <a:latin typeface="Arial"/>
                <a:cs typeface="Arial"/>
              </a:rPr>
              <a:t>first</a:t>
            </a:r>
            <a:r>
              <a:rPr dirty="0" sz="850" spc="165">
                <a:solidFill>
                  <a:srgbClr val="E8ECEC"/>
                </a:solidFill>
                <a:latin typeface="Arial"/>
                <a:cs typeface="Arial"/>
              </a:rPr>
              <a:t>, </a:t>
            </a:r>
            <a:r>
              <a:rPr dirty="0" sz="850" spc="180">
                <a:solidFill>
                  <a:srgbClr val="81B0FF"/>
                </a:solidFill>
                <a:latin typeface="Arial"/>
                <a:cs typeface="Arial"/>
              </a:rPr>
              <a:t>last</a:t>
            </a:r>
            <a:r>
              <a:rPr dirty="0" sz="850" spc="180">
                <a:solidFill>
                  <a:srgbClr val="E8ECEC"/>
                </a:solidFill>
                <a:latin typeface="Arial"/>
                <a:cs typeface="Arial"/>
              </a:rPr>
              <a:t>, </a:t>
            </a:r>
            <a:r>
              <a:rPr dirty="0" sz="850" spc="130">
                <a:solidFill>
                  <a:srgbClr val="E8ECEC"/>
                </a:solidFill>
                <a:latin typeface="Arial"/>
                <a:cs typeface="Arial"/>
              </a:rPr>
              <a:t>**</a:t>
            </a:r>
            <a:r>
              <a:rPr dirty="0" sz="850" spc="130">
                <a:solidFill>
                  <a:srgbClr val="81B0FF"/>
                </a:solidFill>
                <a:latin typeface="Arial"/>
                <a:cs typeface="Arial"/>
              </a:rPr>
              <a:t>user_info</a:t>
            </a:r>
            <a:r>
              <a:rPr dirty="0" sz="850" spc="130">
                <a:solidFill>
                  <a:srgbClr val="E8ECEC"/>
                </a:solidFill>
                <a:latin typeface="Arial"/>
                <a:cs typeface="Arial"/>
              </a:rPr>
              <a:t>):  </a:t>
            </a:r>
            <a:r>
              <a:rPr dirty="0" sz="850" spc="140">
                <a:solidFill>
                  <a:srgbClr val="C2E78C"/>
                </a:solidFill>
                <a:latin typeface="Arial"/>
                <a:cs typeface="Arial"/>
              </a:rPr>
              <a:t>"""Build </a:t>
            </a:r>
            <a:r>
              <a:rPr dirty="0" sz="850" spc="20">
                <a:solidFill>
                  <a:srgbClr val="C2E78C"/>
                </a:solidFill>
                <a:latin typeface="Arial"/>
                <a:cs typeface="Arial"/>
              </a:rPr>
              <a:t>a  </a:t>
            </a:r>
            <a:r>
              <a:rPr dirty="0" sz="850" spc="114">
                <a:solidFill>
                  <a:srgbClr val="C2E78C"/>
                </a:solidFill>
                <a:latin typeface="Arial"/>
                <a:cs typeface="Arial"/>
              </a:rPr>
              <a:t>user's </a:t>
            </a:r>
            <a:r>
              <a:rPr dirty="0" sz="850" spc="160">
                <a:solidFill>
                  <a:srgbClr val="C2E78C"/>
                </a:solidFill>
                <a:latin typeface="Arial"/>
                <a:cs typeface="Arial"/>
              </a:rPr>
              <a:t>profile</a:t>
            </a:r>
            <a:r>
              <a:rPr dirty="0" sz="850" spc="484">
                <a:solidFill>
                  <a:srgbClr val="C2E78C"/>
                </a:solidFill>
                <a:latin typeface="Arial"/>
                <a:cs typeface="Arial"/>
              </a:rPr>
              <a:t> </a:t>
            </a:r>
            <a:r>
              <a:rPr dirty="0" sz="850" spc="150">
                <a:solidFill>
                  <a:srgbClr val="C2E78C"/>
                </a:solidFill>
                <a:latin typeface="Arial"/>
                <a:cs typeface="Arial"/>
              </a:rPr>
              <a:t>dictionary."""</a:t>
            </a:r>
            <a:endParaRPr sz="850">
              <a:latin typeface="Arial"/>
              <a:cs typeface="Arial"/>
            </a:endParaRPr>
          </a:p>
          <a:p>
            <a:pPr marL="399415" marR="2701925">
              <a:lnSpc>
                <a:spcPct val="117700"/>
              </a:lnSpc>
            </a:pPr>
            <a:r>
              <a:rPr dirty="0" sz="850" spc="20">
                <a:solidFill>
                  <a:srgbClr val="536E79"/>
                </a:solidFill>
                <a:latin typeface="Arial"/>
                <a:cs typeface="Arial"/>
              </a:rPr>
              <a:t># </a:t>
            </a:r>
            <a:r>
              <a:rPr dirty="0" sz="850" spc="114">
                <a:solidFill>
                  <a:srgbClr val="536E79"/>
                </a:solidFill>
                <a:latin typeface="Arial"/>
                <a:cs typeface="Arial"/>
              </a:rPr>
              <a:t>Build </a:t>
            </a:r>
            <a:r>
              <a:rPr dirty="0" sz="850" spc="20">
                <a:solidFill>
                  <a:srgbClr val="536E79"/>
                </a:solidFill>
                <a:latin typeface="Arial"/>
                <a:cs typeface="Arial"/>
              </a:rPr>
              <a:t>a </a:t>
            </a:r>
            <a:r>
              <a:rPr dirty="0" sz="850" spc="160">
                <a:solidFill>
                  <a:srgbClr val="536E79"/>
                </a:solidFill>
                <a:latin typeface="Arial"/>
                <a:cs typeface="Arial"/>
              </a:rPr>
              <a:t>dict </a:t>
            </a:r>
            <a:r>
              <a:rPr dirty="0" sz="850" spc="114">
                <a:solidFill>
                  <a:srgbClr val="536E79"/>
                </a:solidFill>
                <a:latin typeface="Arial"/>
                <a:cs typeface="Arial"/>
              </a:rPr>
              <a:t>with </a:t>
            </a:r>
            <a:r>
              <a:rPr dirty="0" sz="850" spc="95">
                <a:solidFill>
                  <a:srgbClr val="536E79"/>
                </a:solidFill>
                <a:latin typeface="Arial"/>
                <a:cs typeface="Arial"/>
              </a:rPr>
              <a:t>the </a:t>
            </a:r>
            <a:r>
              <a:rPr dirty="0" sz="850" spc="100">
                <a:solidFill>
                  <a:srgbClr val="536E79"/>
                </a:solidFill>
                <a:latin typeface="Arial"/>
                <a:cs typeface="Arial"/>
              </a:rPr>
              <a:t>required </a:t>
            </a:r>
            <a:r>
              <a:rPr dirty="0" sz="850" spc="95">
                <a:solidFill>
                  <a:srgbClr val="536E79"/>
                </a:solidFill>
                <a:latin typeface="Arial"/>
                <a:cs typeface="Arial"/>
              </a:rPr>
              <a:t>keys.  </a:t>
            </a:r>
            <a:r>
              <a:rPr dirty="0" sz="850" spc="160">
                <a:solidFill>
                  <a:srgbClr val="81B0FF"/>
                </a:solidFill>
                <a:latin typeface="Arial"/>
                <a:cs typeface="Arial"/>
              </a:rPr>
              <a:t>profile </a:t>
            </a:r>
            <a:r>
              <a:rPr dirty="0" sz="850" spc="-5">
                <a:solidFill>
                  <a:srgbClr val="E8ECEC"/>
                </a:solidFill>
                <a:latin typeface="Arial"/>
                <a:cs typeface="Arial"/>
              </a:rPr>
              <a:t>=  </a:t>
            </a:r>
            <a:r>
              <a:rPr dirty="0" sz="850" spc="245">
                <a:solidFill>
                  <a:srgbClr val="E8ECEC"/>
                </a:solidFill>
                <a:latin typeface="Arial"/>
                <a:cs typeface="Arial"/>
              </a:rPr>
              <a:t>{</a:t>
            </a:r>
            <a:r>
              <a:rPr dirty="0" sz="850" spc="245">
                <a:solidFill>
                  <a:srgbClr val="C2E78C"/>
                </a:solidFill>
                <a:latin typeface="Arial"/>
                <a:cs typeface="Arial"/>
              </a:rPr>
              <a:t>'first'</a:t>
            </a:r>
            <a:r>
              <a:rPr dirty="0" sz="850" spc="245">
                <a:solidFill>
                  <a:srgbClr val="E8ECEC"/>
                </a:solidFill>
                <a:latin typeface="Arial"/>
                <a:cs typeface="Arial"/>
              </a:rPr>
              <a:t>: </a:t>
            </a:r>
            <a:r>
              <a:rPr dirty="0" sz="850" spc="220">
                <a:solidFill>
                  <a:srgbClr val="81B0FF"/>
                </a:solidFill>
                <a:latin typeface="Arial"/>
                <a:cs typeface="Arial"/>
              </a:rPr>
              <a:t>first</a:t>
            </a:r>
            <a:r>
              <a:rPr dirty="0" sz="850" spc="220">
                <a:solidFill>
                  <a:srgbClr val="E8ECEC"/>
                </a:solidFill>
                <a:latin typeface="Arial"/>
                <a:cs typeface="Arial"/>
              </a:rPr>
              <a:t>, </a:t>
            </a:r>
            <a:r>
              <a:rPr dirty="0" sz="850" spc="220">
                <a:solidFill>
                  <a:srgbClr val="C2E78C"/>
                </a:solidFill>
                <a:latin typeface="Arial"/>
                <a:cs typeface="Arial"/>
              </a:rPr>
              <a:t>'last'</a:t>
            </a:r>
            <a:r>
              <a:rPr dirty="0" sz="850" spc="220">
                <a:solidFill>
                  <a:srgbClr val="E8ECEC"/>
                </a:solidFill>
                <a:latin typeface="Arial"/>
                <a:cs typeface="Arial"/>
              </a:rPr>
              <a:t>:</a:t>
            </a:r>
            <a:r>
              <a:rPr dirty="0" sz="850" spc="390">
                <a:solidFill>
                  <a:srgbClr val="E8ECEC"/>
                </a:solidFill>
                <a:latin typeface="Arial"/>
                <a:cs typeface="Arial"/>
              </a:rPr>
              <a:t> </a:t>
            </a:r>
            <a:r>
              <a:rPr dirty="0" sz="850" spc="170">
                <a:solidFill>
                  <a:srgbClr val="81B0FF"/>
                </a:solidFill>
                <a:latin typeface="Arial"/>
                <a:cs typeface="Arial"/>
              </a:rPr>
              <a:t>last</a:t>
            </a:r>
            <a:r>
              <a:rPr dirty="0" sz="850" spc="170">
                <a:solidFill>
                  <a:srgbClr val="E8ECEC"/>
                </a:solidFill>
                <a:latin typeface="Arial"/>
                <a:cs typeface="Arial"/>
              </a:rPr>
              <a:t>}</a:t>
            </a:r>
            <a:endParaRPr sz="850">
              <a:latin typeface="Arial"/>
              <a:cs typeface="Arial"/>
            </a:endParaRPr>
          </a:p>
          <a:p>
            <a:pPr marL="399415" marR="2952115">
              <a:lnSpc>
                <a:spcPct val="117700"/>
              </a:lnSpc>
            </a:pPr>
            <a:r>
              <a:rPr dirty="0" sz="850" spc="20">
                <a:solidFill>
                  <a:srgbClr val="536E79"/>
                </a:solidFill>
                <a:latin typeface="Arial"/>
                <a:cs typeface="Arial"/>
              </a:rPr>
              <a:t># </a:t>
            </a:r>
            <a:r>
              <a:rPr dirty="0" sz="850" spc="-15">
                <a:solidFill>
                  <a:srgbClr val="536E79"/>
                </a:solidFill>
                <a:latin typeface="Arial"/>
                <a:cs typeface="Arial"/>
              </a:rPr>
              <a:t>Add </a:t>
            </a:r>
            <a:r>
              <a:rPr dirty="0" sz="850" spc="35">
                <a:solidFill>
                  <a:srgbClr val="536E79"/>
                </a:solidFill>
                <a:latin typeface="Arial"/>
                <a:cs typeface="Arial"/>
              </a:rPr>
              <a:t>any </a:t>
            </a:r>
            <a:r>
              <a:rPr dirty="0" sz="850" spc="105">
                <a:solidFill>
                  <a:srgbClr val="536E79"/>
                </a:solidFill>
                <a:latin typeface="Arial"/>
                <a:cs typeface="Arial"/>
              </a:rPr>
              <a:t>other </a:t>
            </a:r>
            <a:r>
              <a:rPr dirty="0" sz="850" spc="55">
                <a:solidFill>
                  <a:srgbClr val="536E79"/>
                </a:solidFill>
                <a:latin typeface="Arial"/>
                <a:cs typeface="Arial"/>
              </a:rPr>
              <a:t>keys </a:t>
            </a:r>
            <a:r>
              <a:rPr dirty="0" sz="850" spc="20">
                <a:solidFill>
                  <a:srgbClr val="536E79"/>
                </a:solidFill>
                <a:latin typeface="Arial"/>
                <a:cs typeface="Arial"/>
              </a:rPr>
              <a:t>and </a:t>
            </a:r>
            <a:r>
              <a:rPr dirty="0" sz="850" spc="105">
                <a:solidFill>
                  <a:srgbClr val="536E79"/>
                </a:solidFill>
                <a:latin typeface="Arial"/>
                <a:cs typeface="Arial"/>
              </a:rPr>
              <a:t>values.  </a:t>
            </a:r>
            <a:r>
              <a:rPr dirty="0" sz="850" spc="160">
                <a:solidFill>
                  <a:srgbClr val="C791E9"/>
                </a:solidFill>
                <a:latin typeface="Arial"/>
                <a:cs typeface="Arial"/>
              </a:rPr>
              <a:t>for </a:t>
            </a:r>
            <a:r>
              <a:rPr dirty="0" sz="850" spc="100">
                <a:solidFill>
                  <a:srgbClr val="81B0FF"/>
                </a:solidFill>
                <a:latin typeface="Arial"/>
                <a:cs typeface="Arial"/>
              </a:rPr>
              <a:t>key</a:t>
            </a:r>
            <a:r>
              <a:rPr dirty="0" sz="850" spc="100">
                <a:solidFill>
                  <a:srgbClr val="E8ECEC"/>
                </a:solidFill>
                <a:latin typeface="Arial"/>
                <a:cs typeface="Arial"/>
              </a:rPr>
              <a:t>, </a:t>
            </a:r>
            <a:r>
              <a:rPr dirty="0" sz="850" spc="85">
                <a:solidFill>
                  <a:srgbClr val="81B0FF"/>
                </a:solidFill>
                <a:latin typeface="Arial"/>
                <a:cs typeface="Arial"/>
              </a:rPr>
              <a:t>value </a:t>
            </a:r>
            <a:r>
              <a:rPr dirty="0" sz="850" spc="160">
                <a:solidFill>
                  <a:srgbClr val="C791E9"/>
                </a:solidFill>
                <a:latin typeface="Arial"/>
                <a:cs typeface="Arial"/>
              </a:rPr>
              <a:t>in </a:t>
            </a:r>
            <a:r>
              <a:rPr dirty="0" sz="850" spc="229">
                <a:solidFill>
                  <a:srgbClr val="C791E9"/>
                </a:solidFill>
                <a:latin typeface="Arial"/>
                <a:cs typeface="Arial"/>
              </a:rPr>
              <a:t> </a:t>
            </a:r>
            <a:r>
              <a:rPr dirty="0" sz="850" spc="125">
                <a:solidFill>
                  <a:srgbClr val="81B0FF"/>
                </a:solidFill>
                <a:latin typeface="Arial"/>
                <a:cs typeface="Arial"/>
              </a:rPr>
              <a:t>user_info</a:t>
            </a:r>
            <a:r>
              <a:rPr dirty="0" sz="850" spc="125">
                <a:solidFill>
                  <a:srgbClr val="E8ECEC"/>
                </a:solidFill>
                <a:latin typeface="Arial"/>
                <a:cs typeface="Arial"/>
              </a:rPr>
              <a:t>.</a:t>
            </a:r>
            <a:r>
              <a:rPr dirty="0" sz="850" spc="125">
                <a:solidFill>
                  <a:srgbClr val="80CBAE"/>
                </a:solidFill>
                <a:latin typeface="Arial"/>
                <a:cs typeface="Arial"/>
              </a:rPr>
              <a:t>items</a:t>
            </a:r>
            <a:r>
              <a:rPr dirty="0" sz="850" spc="125">
                <a:solidFill>
                  <a:srgbClr val="E8ECEC"/>
                </a:solidFill>
                <a:latin typeface="Arial"/>
                <a:cs typeface="Arial"/>
              </a:rPr>
              <a:t>():</a:t>
            </a:r>
            <a:endParaRPr sz="850">
              <a:latin typeface="Arial"/>
              <a:cs typeface="Arial"/>
            </a:endParaRPr>
          </a:p>
          <a:p>
            <a:pPr marL="649605">
              <a:lnSpc>
                <a:spcPct val="100000"/>
              </a:lnSpc>
              <a:spcBef>
                <a:spcPts val="180"/>
              </a:spcBef>
            </a:pPr>
            <a:r>
              <a:rPr dirty="0" sz="850" spc="145">
                <a:solidFill>
                  <a:srgbClr val="81B0FF"/>
                </a:solidFill>
                <a:latin typeface="Arial"/>
                <a:cs typeface="Arial"/>
              </a:rPr>
              <a:t>profile</a:t>
            </a:r>
            <a:r>
              <a:rPr dirty="0" sz="850" spc="145">
                <a:solidFill>
                  <a:srgbClr val="E8ECEC"/>
                </a:solidFill>
                <a:latin typeface="Arial"/>
                <a:cs typeface="Arial"/>
              </a:rPr>
              <a:t>[</a:t>
            </a:r>
            <a:r>
              <a:rPr dirty="0" sz="850" spc="145">
                <a:solidFill>
                  <a:srgbClr val="81B0FF"/>
                </a:solidFill>
                <a:latin typeface="Arial"/>
                <a:cs typeface="Arial"/>
              </a:rPr>
              <a:t>key</a:t>
            </a:r>
            <a:r>
              <a:rPr dirty="0" sz="850" spc="145">
                <a:solidFill>
                  <a:srgbClr val="E8ECEC"/>
                </a:solidFill>
                <a:latin typeface="Arial"/>
                <a:cs typeface="Arial"/>
              </a:rPr>
              <a:t>] </a:t>
            </a:r>
            <a:r>
              <a:rPr dirty="0" sz="850" spc="-5">
                <a:solidFill>
                  <a:srgbClr val="E8ECEC"/>
                </a:solidFill>
                <a:latin typeface="Arial"/>
                <a:cs typeface="Arial"/>
              </a:rPr>
              <a:t>= </a:t>
            </a:r>
            <a:r>
              <a:rPr dirty="0" sz="850" spc="90">
                <a:solidFill>
                  <a:srgbClr val="E8ECEC"/>
                </a:solidFill>
                <a:latin typeface="Arial"/>
                <a:cs typeface="Arial"/>
              </a:rPr>
              <a:t> </a:t>
            </a:r>
            <a:r>
              <a:rPr dirty="0" sz="850" spc="85">
                <a:solidFill>
                  <a:srgbClr val="81B0FF"/>
                </a:solidFill>
                <a:latin typeface="Arial"/>
                <a:cs typeface="Arial"/>
              </a:rPr>
              <a:t>value</a:t>
            </a:r>
            <a:endParaRPr sz="850">
              <a:latin typeface="Arial"/>
              <a:cs typeface="Arial"/>
            </a:endParaRPr>
          </a:p>
          <a:p>
            <a:pPr>
              <a:lnSpc>
                <a:spcPct val="100000"/>
              </a:lnSpc>
            </a:pPr>
            <a:endParaRPr sz="1200">
              <a:latin typeface="Times New Roman"/>
              <a:cs typeface="Times New Roman"/>
            </a:endParaRPr>
          </a:p>
          <a:p>
            <a:pPr marL="399415">
              <a:lnSpc>
                <a:spcPct val="100000"/>
              </a:lnSpc>
            </a:pPr>
            <a:r>
              <a:rPr dirty="0" sz="850" spc="120">
                <a:solidFill>
                  <a:srgbClr val="C791E9"/>
                </a:solidFill>
                <a:latin typeface="Arial"/>
                <a:cs typeface="Arial"/>
              </a:rPr>
              <a:t>return</a:t>
            </a:r>
            <a:r>
              <a:rPr dirty="0" sz="850" spc="180">
                <a:solidFill>
                  <a:srgbClr val="C791E9"/>
                </a:solidFill>
                <a:latin typeface="Arial"/>
                <a:cs typeface="Arial"/>
              </a:rPr>
              <a:t> </a:t>
            </a:r>
            <a:r>
              <a:rPr dirty="0" sz="850" spc="160">
                <a:solidFill>
                  <a:srgbClr val="81B0FF"/>
                </a:solidFill>
                <a:latin typeface="Arial"/>
                <a:cs typeface="Arial"/>
              </a:rPr>
              <a:t>profile</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20">
                <a:solidFill>
                  <a:srgbClr val="536E79"/>
                </a:solidFill>
                <a:latin typeface="Arial"/>
                <a:cs typeface="Arial"/>
              </a:rPr>
              <a:t>#  </a:t>
            </a:r>
            <a:r>
              <a:rPr dirty="0" sz="850" spc="65">
                <a:solidFill>
                  <a:srgbClr val="536E79"/>
                </a:solidFill>
                <a:latin typeface="Arial"/>
                <a:cs typeface="Arial"/>
              </a:rPr>
              <a:t>Create  </a:t>
            </a:r>
            <a:r>
              <a:rPr dirty="0" sz="850" spc="50">
                <a:solidFill>
                  <a:srgbClr val="536E79"/>
                </a:solidFill>
                <a:latin typeface="Arial"/>
                <a:cs typeface="Arial"/>
              </a:rPr>
              <a:t>two  </a:t>
            </a:r>
            <a:r>
              <a:rPr dirty="0" sz="850" spc="75">
                <a:solidFill>
                  <a:srgbClr val="536E79"/>
                </a:solidFill>
                <a:latin typeface="Arial"/>
                <a:cs typeface="Arial"/>
              </a:rPr>
              <a:t>users  </a:t>
            </a:r>
            <a:r>
              <a:rPr dirty="0" sz="850" spc="114">
                <a:solidFill>
                  <a:srgbClr val="536E79"/>
                </a:solidFill>
                <a:latin typeface="Arial"/>
                <a:cs typeface="Arial"/>
              </a:rPr>
              <a:t>with </a:t>
            </a:r>
            <a:r>
              <a:rPr dirty="0" sz="850" spc="150">
                <a:solidFill>
                  <a:srgbClr val="536E79"/>
                </a:solidFill>
                <a:latin typeface="Arial"/>
                <a:cs typeface="Arial"/>
              </a:rPr>
              <a:t>different</a:t>
            </a:r>
            <a:r>
              <a:rPr dirty="0" sz="850" spc="10">
                <a:solidFill>
                  <a:srgbClr val="536E79"/>
                </a:solidFill>
                <a:latin typeface="Arial"/>
                <a:cs typeface="Arial"/>
              </a:rPr>
              <a:t> </a:t>
            </a:r>
            <a:r>
              <a:rPr dirty="0" sz="850" spc="95">
                <a:solidFill>
                  <a:srgbClr val="536E79"/>
                </a:solidFill>
                <a:latin typeface="Arial"/>
                <a:cs typeface="Arial"/>
              </a:rPr>
              <a:t>kinds</a:t>
            </a:r>
            <a:endParaRPr sz="850">
              <a:latin typeface="Arial"/>
              <a:cs typeface="Arial"/>
            </a:endParaRPr>
          </a:p>
          <a:p>
            <a:pPr marL="149225">
              <a:lnSpc>
                <a:spcPct val="100000"/>
              </a:lnSpc>
              <a:spcBef>
                <a:spcPts val="180"/>
              </a:spcBef>
            </a:pPr>
            <a:r>
              <a:rPr dirty="0" sz="850" spc="20">
                <a:solidFill>
                  <a:srgbClr val="536E79"/>
                </a:solidFill>
                <a:latin typeface="Arial"/>
                <a:cs typeface="Arial"/>
              </a:rPr>
              <a:t>#  </a:t>
            </a:r>
            <a:r>
              <a:rPr dirty="0" sz="850" spc="135">
                <a:solidFill>
                  <a:srgbClr val="536E79"/>
                </a:solidFill>
                <a:latin typeface="Arial"/>
                <a:cs typeface="Arial"/>
              </a:rPr>
              <a:t>of</a:t>
            </a:r>
            <a:r>
              <a:rPr dirty="0" sz="850" spc="175">
                <a:solidFill>
                  <a:srgbClr val="536E79"/>
                </a:solidFill>
                <a:latin typeface="Arial"/>
                <a:cs typeface="Arial"/>
              </a:rPr>
              <a:t> </a:t>
            </a:r>
            <a:r>
              <a:rPr dirty="0" sz="850" spc="120">
                <a:solidFill>
                  <a:srgbClr val="536E79"/>
                </a:solidFill>
                <a:latin typeface="Arial"/>
                <a:cs typeface="Arial"/>
              </a:rPr>
              <a:t>information.</a:t>
            </a:r>
            <a:endParaRPr sz="850">
              <a:latin typeface="Arial"/>
              <a:cs typeface="Arial"/>
            </a:endParaRPr>
          </a:p>
          <a:p>
            <a:pPr marL="399415" marR="2701290" indent="-250825">
              <a:lnSpc>
                <a:spcPct val="117700"/>
              </a:lnSpc>
            </a:pPr>
            <a:r>
              <a:rPr dirty="0" sz="850" spc="55">
                <a:solidFill>
                  <a:srgbClr val="81B0FF"/>
                </a:solidFill>
                <a:latin typeface="Arial"/>
                <a:cs typeface="Arial"/>
              </a:rPr>
              <a:t>user_0 </a:t>
            </a:r>
            <a:r>
              <a:rPr dirty="0" sz="850" spc="-5">
                <a:solidFill>
                  <a:srgbClr val="E8ECEC"/>
                </a:solidFill>
                <a:latin typeface="Arial"/>
                <a:cs typeface="Arial"/>
              </a:rPr>
              <a:t>= </a:t>
            </a:r>
            <a:r>
              <a:rPr dirty="0" sz="850" spc="160">
                <a:solidFill>
                  <a:srgbClr val="81B0FF"/>
                </a:solidFill>
                <a:latin typeface="Arial"/>
                <a:cs typeface="Arial"/>
              </a:rPr>
              <a:t>build_profile</a:t>
            </a:r>
            <a:r>
              <a:rPr dirty="0" sz="850" spc="160">
                <a:solidFill>
                  <a:srgbClr val="E8ECEC"/>
                </a:solidFill>
                <a:latin typeface="Arial"/>
                <a:cs typeface="Arial"/>
              </a:rPr>
              <a:t>(</a:t>
            </a:r>
            <a:r>
              <a:rPr dirty="0" sz="850" spc="160">
                <a:solidFill>
                  <a:srgbClr val="C2E78C"/>
                </a:solidFill>
                <a:latin typeface="Arial"/>
                <a:cs typeface="Arial"/>
              </a:rPr>
              <a:t>'albert'</a:t>
            </a:r>
            <a:r>
              <a:rPr dirty="0" sz="850" spc="160">
                <a:solidFill>
                  <a:srgbClr val="E8ECEC"/>
                </a:solidFill>
                <a:latin typeface="Arial"/>
                <a:cs typeface="Arial"/>
              </a:rPr>
              <a:t>, </a:t>
            </a:r>
            <a:r>
              <a:rPr dirty="0" sz="850" spc="175">
                <a:solidFill>
                  <a:srgbClr val="C2E78C"/>
                </a:solidFill>
                <a:latin typeface="Arial"/>
                <a:cs typeface="Arial"/>
              </a:rPr>
              <a:t>'einstein'</a:t>
            </a:r>
            <a:r>
              <a:rPr dirty="0" sz="850" spc="175">
                <a:solidFill>
                  <a:srgbClr val="E8ECEC"/>
                </a:solidFill>
                <a:latin typeface="Arial"/>
                <a:cs typeface="Arial"/>
              </a:rPr>
              <a:t>,  </a:t>
            </a:r>
            <a:r>
              <a:rPr dirty="0" sz="850" spc="130">
                <a:solidFill>
                  <a:srgbClr val="81B0FF"/>
                </a:solidFill>
                <a:latin typeface="Arial"/>
                <a:cs typeface="Arial"/>
              </a:rPr>
              <a:t>location</a:t>
            </a:r>
            <a:r>
              <a:rPr dirty="0" sz="850" spc="130">
                <a:solidFill>
                  <a:srgbClr val="E8ECEC"/>
                </a:solidFill>
                <a:latin typeface="Arial"/>
                <a:cs typeface="Arial"/>
              </a:rPr>
              <a:t>=</a:t>
            </a:r>
            <a:r>
              <a:rPr dirty="0" sz="850" spc="130">
                <a:solidFill>
                  <a:srgbClr val="C2E78C"/>
                </a:solidFill>
                <a:latin typeface="Arial"/>
                <a:cs typeface="Arial"/>
              </a:rPr>
              <a:t>'princeton'</a:t>
            </a:r>
            <a:r>
              <a:rPr dirty="0" sz="850" spc="130">
                <a:solidFill>
                  <a:srgbClr val="E8ECEC"/>
                </a:solidFill>
                <a:latin typeface="Arial"/>
                <a:cs typeface="Arial"/>
              </a:rPr>
              <a:t>)</a:t>
            </a:r>
            <a:endParaRPr sz="850">
              <a:latin typeface="Arial"/>
              <a:cs typeface="Arial"/>
            </a:endParaRPr>
          </a:p>
          <a:p>
            <a:pPr marL="399415" marR="2951480" indent="-250825">
              <a:lnSpc>
                <a:spcPct val="117700"/>
              </a:lnSpc>
            </a:pPr>
            <a:r>
              <a:rPr dirty="0" sz="850" spc="55">
                <a:solidFill>
                  <a:srgbClr val="81B0FF"/>
                </a:solidFill>
                <a:latin typeface="Arial"/>
                <a:cs typeface="Arial"/>
              </a:rPr>
              <a:t>user_1 </a:t>
            </a:r>
            <a:r>
              <a:rPr dirty="0" sz="850" spc="-5">
                <a:solidFill>
                  <a:srgbClr val="E8ECEC"/>
                </a:solidFill>
                <a:latin typeface="Arial"/>
                <a:cs typeface="Arial"/>
              </a:rPr>
              <a:t>= </a:t>
            </a:r>
            <a:r>
              <a:rPr dirty="0" sz="850" spc="145">
                <a:solidFill>
                  <a:srgbClr val="81B0FF"/>
                </a:solidFill>
                <a:latin typeface="Arial"/>
                <a:cs typeface="Arial"/>
              </a:rPr>
              <a:t>build_profile</a:t>
            </a:r>
            <a:r>
              <a:rPr dirty="0" sz="850" spc="145">
                <a:solidFill>
                  <a:srgbClr val="E8ECEC"/>
                </a:solidFill>
                <a:latin typeface="Arial"/>
                <a:cs typeface="Arial"/>
              </a:rPr>
              <a:t>(</a:t>
            </a:r>
            <a:r>
              <a:rPr dirty="0" sz="850" spc="145">
                <a:solidFill>
                  <a:srgbClr val="C2E78C"/>
                </a:solidFill>
                <a:latin typeface="Arial"/>
                <a:cs typeface="Arial"/>
              </a:rPr>
              <a:t>'marie'</a:t>
            </a:r>
            <a:r>
              <a:rPr dirty="0" sz="850" spc="145">
                <a:solidFill>
                  <a:srgbClr val="E8ECEC"/>
                </a:solidFill>
                <a:latin typeface="Arial"/>
                <a:cs typeface="Arial"/>
              </a:rPr>
              <a:t>, </a:t>
            </a:r>
            <a:r>
              <a:rPr dirty="0" sz="850" spc="190">
                <a:solidFill>
                  <a:srgbClr val="C2E78C"/>
                </a:solidFill>
                <a:latin typeface="Arial"/>
                <a:cs typeface="Arial"/>
              </a:rPr>
              <a:t>'curie'</a:t>
            </a:r>
            <a:r>
              <a:rPr dirty="0" sz="850" spc="190">
                <a:solidFill>
                  <a:srgbClr val="E8ECEC"/>
                </a:solidFill>
                <a:latin typeface="Arial"/>
                <a:cs typeface="Arial"/>
              </a:rPr>
              <a:t>,  </a:t>
            </a:r>
            <a:r>
              <a:rPr dirty="0" sz="850" spc="145">
                <a:solidFill>
                  <a:srgbClr val="81B0FF"/>
                </a:solidFill>
                <a:latin typeface="Arial"/>
                <a:cs typeface="Arial"/>
              </a:rPr>
              <a:t>location</a:t>
            </a:r>
            <a:r>
              <a:rPr dirty="0" sz="850" spc="145">
                <a:solidFill>
                  <a:srgbClr val="E8ECEC"/>
                </a:solidFill>
                <a:latin typeface="Arial"/>
                <a:cs typeface="Arial"/>
              </a:rPr>
              <a:t>=</a:t>
            </a:r>
            <a:r>
              <a:rPr dirty="0" sz="850" spc="145">
                <a:solidFill>
                  <a:srgbClr val="C2E78C"/>
                </a:solidFill>
                <a:latin typeface="Arial"/>
                <a:cs typeface="Arial"/>
              </a:rPr>
              <a:t>'paris'</a:t>
            </a:r>
            <a:r>
              <a:rPr dirty="0" sz="850" spc="145">
                <a:solidFill>
                  <a:srgbClr val="E8ECEC"/>
                </a:solidFill>
                <a:latin typeface="Arial"/>
                <a:cs typeface="Arial"/>
              </a:rPr>
              <a:t>,</a:t>
            </a:r>
            <a:r>
              <a:rPr dirty="0" sz="850" spc="260">
                <a:solidFill>
                  <a:srgbClr val="E8ECEC"/>
                </a:solidFill>
                <a:latin typeface="Arial"/>
                <a:cs typeface="Arial"/>
              </a:rPr>
              <a:t> </a:t>
            </a:r>
            <a:r>
              <a:rPr dirty="0" sz="850" spc="140">
                <a:solidFill>
                  <a:srgbClr val="81B0FF"/>
                </a:solidFill>
                <a:latin typeface="Arial"/>
                <a:cs typeface="Arial"/>
              </a:rPr>
              <a:t>field</a:t>
            </a:r>
            <a:r>
              <a:rPr dirty="0" sz="850" spc="140">
                <a:solidFill>
                  <a:srgbClr val="E8ECEC"/>
                </a:solidFill>
                <a:latin typeface="Arial"/>
                <a:cs typeface="Arial"/>
              </a:rPr>
              <a:t>=</a:t>
            </a:r>
            <a:r>
              <a:rPr dirty="0" sz="850" spc="140">
                <a:solidFill>
                  <a:srgbClr val="C2E78C"/>
                </a:solidFill>
                <a:latin typeface="Arial"/>
                <a:cs typeface="Arial"/>
              </a:rPr>
              <a:t>'chemistry'</a:t>
            </a:r>
            <a:r>
              <a:rPr dirty="0" sz="850" spc="14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4641850">
              <a:lnSpc>
                <a:spcPct val="117700"/>
              </a:lnSpc>
            </a:pPr>
            <a:r>
              <a:rPr dirty="0" sz="850" spc="170">
                <a:solidFill>
                  <a:srgbClr val="DECB6A"/>
                </a:solidFill>
                <a:latin typeface="Arial"/>
                <a:cs typeface="Arial"/>
              </a:rPr>
              <a:t>prin</a:t>
            </a:r>
            <a:r>
              <a:rPr dirty="0" sz="850" spc="110">
                <a:solidFill>
                  <a:srgbClr val="DECB6A"/>
                </a:solidFill>
                <a:latin typeface="Arial"/>
                <a:cs typeface="Arial"/>
              </a:rPr>
              <a:t>t</a:t>
            </a:r>
            <a:r>
              <a:rPr dirty="0" sz="850" spc="204">
                <a:solidFill>
                  <a:srgbClr val="E8ECEC"/>
                </a:solidFill>
                <a:latin typeface="Arial"/>
                <a:cs typeface="Arial"/>
              </a:rPr>
              <a:t>(</a:t>
            </a:r>
            <a:r>
              <a:rPr dirty="0" sz="850" spc="55">
                <a:solidFill>
                  <a:srgbClr val="81B0FF"/>
                </a:solidFill>
                <a:latin typeface="Arial"/>
                <a:cs typeface="Arial"/>
              </a:rPr>
              <a:t>user_</a:t>
            </a:r>
            <a:r>
              <a:rPr dirty="0" sz="850" spc="60">
                <a:solidFill>
                  <a:srgbClr val="81B0FF"/>
                </a:solidFill>
                <a:latin typeface="Arial"/>
                <a:cs typeface="Arial"/>
              </a:rPr>
              <a:t>0</a:t>
            </a:r>
            <a:r>
              <a:rPr dirty="0" sz="850" spc="185">
                <a:solidFill>
                  <a:srgbClr val="E8ECEC"/>
                </a:solidFill>
                <a:latin typeface="Arial"/>
                <a:cs typeface="Arial"/>
              </a:rPr>
              <a:t>)  </a:t>
            </a:r>
            <a:r>
              <a:rPr dirty="0" sz="850" spc="170">
                <a:solidFill>
                  <a:srgbClr val="DECB6A"/>
                </a:solidFill>
                <a:latin typeface="Arial"/>
                <a:cs typeface="Arial"/>
              </a:rPr>
              <a:t>prin</a:t>
            </a:r>
            <a:r>
              <a:rPr dirty="0" sz="850" spc="110">
                <a:solidFill>
                  <a:srgbClr val="DECB6A"/>
                </a:solidFill>
                <a:latin typeface="Arial"/>
                <a:cs typeface="Arial"/>
              </a:rPr>
              <a:t>t</a:t>
            </a:r>
            <a:r>
              <a:rPr dirty="0" sz="850" spc="204">
                <a:solidFill>
                  <a:srgbClr val="E8ECEC"/>
                </a:solidFill>
                <a:latin typeface="Arial"/>
                <a:cs typeface="Arial"/>
              </a:rPr>
              <a:t>(</a:t>
            </a:r>
            <a:r>
              <a:rPr dirty="0" sz="850" spc="55">
                <a:solidFill>
                  <a:srgbClr val="81B0FF"/>
                </a:solidFill>
                <a:latin typeface="Arial"/>
                <a:cs typeface="Arial"/>
              </a:rPr>
              <a:t>user_</a:t>
            </a:r>
            <a:r>
              <a:rPr dirty="0" sz="850" spc="60">
                <a:solidFill>
                  <a:srgbClr val="81B0FF"/>
                </a:solidFill>
                <a:latin typeface="Arial"/>
                <a:cs typeface="Arial"/>
              </a:rPr>
              <a:t>1</a:t>
            </a:r>
            <a:r>
              <a:rPr dirty="0" sz="850" spc="210">
                <a:solidFill>
                  <a:srgbClr val="E8ECEC"/>
                </a:solidFill>
                <a:latin typeface="Arial"/>
                <a:cs typeface="Arial"/>
              </a:rPr>
              <a:t>)</a:t>
            </a:r>
            <a:endParaRPr sz="850">
              <a:latin typeface="Arial"/>
              <a:cs typeface="Arial"/>
            </a:endParaRPr>
          </a:p>
        </p:txBody>
      </p:sp>
      <p:sp>
        <p:nvSpPr>
          <p:cNvPr id="9" name="object 9"/>
          <p:cNvSpPr txBox="1"/>
          <p:nvPr/>
        </p:nvSpPr>
        <p:spPr>
          <a:xfrm>
            <a:off x="978183" y="8153852"/>
            <a:ext cx="5613400" cy="1076960"/>
          </a:xfrm>
          <a:prstGeom prst="rect">
            <a:avLst/>
          </a:prstGeom>
          <a:solidFill>
            <a:srgbClr val="253237"/>
          </a:solidFill>
        </p:spPr>
        <p:txBody>
          <a:bodyPr wrap="square" lIns="0" tIns="50165" rIns="0" bIns="0" rtlCol="0" vert="horz">
            <a:spAutoFit/>
          </a:bodyPr>
          <a:lstStyle/>
          <a:p>
            <a:pPr marL="399415" marR="3452495" indent="-250825">
              <a:lnSpc>
                <a:spcPct val="117700"/>
              </a:lnSpc>
              <a:spcBef>
                <a:spcPts val="395"/>
              </a:spcBef>
            </a:pPr>
            <a:r>
              <a:rPr dirty="0" sz="850" spc="95">
                <a:solidFill>
                  <a:srgbClr val="C791E9"/>
                </a:solidFill>
                <a:latin typeface="Arial"/>
                <a:cs typeface="Arial"/>
              </a:rPr>
              <a:t>def </a:t>
            </a:r>
            <a:r>
              <a:rPr dirty="0" sz="850" spc="80">
                <a:solidFill>
                  <a:srgbClr val="E8ECEC"/>
                </a:solidFill>
                <a:latin typeface="Arial"/>
                <a:cs typeface="Arial"/>
              </a:rPr>
              <a:t>make_pizza(</a:t>
            </a:r>
            <a:r>
              <a:rPr dirty="0" sz="850" spc="80">
                <a:solidFill>
                  <a:srgbClr val="81B0FF"/>
                </a:solidFill>
                <a:latin typeface="Arial"/>
                <a:cs typeface="Arial"/>
              </a:rPr>
              <a:t>size</a:t>
            </a:r>
            <a:r>
              <a:rPr dirty="0" sz="850" spc="80">
                <a:solidFill>
                  <a:srgbClr val="E8ECEC"/>
                </a:solidFill>
                <a:latin typeface="Arial"/>
                <a:cs typeface="Arial"/>
              </a:rPr>
              <a:t>, </a:t>
            </a:r>
            <a:r>
              <a:rPr dirty="0" sz="850" spc="120">
                <a:solidFill>
                  <a:srgbClr val="E8ECEC"/>
                </a:solidFill>
                <a:latin typeface="Arial"/>
                <a:cs typeface="Arial"/>
              </a:rPr>
              <a:t>*</a:t>
            </a:r>
            <a:r>
              <a:rPr dirty="0" sz="850" spc="120">
                <a:solidFill>
                  <a:srgbClr val="81B0FF"/>
                </a:solidFill>
                <a:latin typeface="Arial"/>
                <a:cs typeface="Arial"/>
              </a:rPr>
              <a:t>toppings</a:t>
            </a:r>
            <a:r>
              <a:rPr dirty="0" sz="850" spc="120">
                <a:solidFill>
                  <a:srgbClr val="E8ECEC"/>
                </a:solidFill>
                <a:latin typeface="Arial"/>
                <a:cs typeface="Arial"/>
              </a:rPr>
              <a:t>):  </a:t>
            </a:r>
            <a:r>
              <a:rPr dirty="0" sz="850" spc="65">
                <a:solidFill>
                  <a:srgbClr val="C2E78C"/>
                </a:solidFill>
                <a:latin typeface="Arial"/>
                <a:cs typeface="Arial"/>
              </a:rPr>
              <a:t>"""Make </a:t>
            </a:r>
            <a:r>
              <a:rPr dirty="0" sz="850" spc="20">
                <a:solidFill>
                  <a:srgbClr val="C2E78C"/>
                </a:solidFill>
                <a:latin typeface="Arial"/>
                <a:cs typeface="Arial"/>
              </a:rPr>
              <a:t>a </a:t>
            </a:r>
            <a:r>
              <a:rPr dirty="0" sz="850" spc="105">
                <a:solidFill>
                  <a:srgbClr val="C2E78C"/>
                </a:solidFill>
                <a:latin typeface="Arial"/>
                <a:cs typeface="Arial"/>
              </a:rPr>
              <a:t> </a:t>
            </a:r>
            <a:r>
              <a:rPr dirty="0" sz="850" spc="145">
                <a:solidFill>
                  <a:srgbClr val="C2E78C"/>
                </a:solidFill>
                <a:latin typeface="Arial"/>
                <a:cs typeface="Arial"/>
              </a:rPr>
              <a:t>pizza."""</a:t>
            </a:r>
            <a:endParaRPr sz="850">
              <a:latin typeface="Arial"/>
              <a:cs typeface="Arial"/>
            </a:endParaRPr>
          </a:p>
          <a:p>
            <a:pPr marL="399415" marR="2764155">
              <a:lnSpc>
                <a:spcPct val="117700"/>
              </a:lnSpc>
            </a:pPr>
            <a:r>
              <a:rPr dirty="0" sz="850" spc="110">
                <a:solidFill>
                  <a:srgbClr val="DECB6A"/>
                </a:solidFill>
                <a:latin typeface="Arial"/>
                <a:cs typeface="Arial"/>
              </a:rPr>
              <a:t>print</a:t>
            </a:r>
            <a:r>
              <a:rPr dirty="0" sz="850" spc="110">
                <a:solidFill>
                  <a:srgbClr val="E8ECEC"/>
                </a:solidFill>
                <a:latin typeface="Arial"/>
                <a:cs typeface="Arial"/>
              </a:rPr>
              <a:t>(</a:t>
            </a:r>
            <a:r>
              <a:rPr dirty="0" sz="850" spc="110">
                <a:solidFill>
                  <a:srgbClr val="C2E78C"/>
                </a:solidFill>
                <a:latin typeface="Arial"/>
                <a:cs typeface="Arial"/>
              </a:rPr>
              <a:t>"\nMaking </a:t>
            </a:r>
            <a:r>
              <a:rPr dirty="0" sz="850" spc="20">
                <a:solidFill>
                  <a:srgbClr val="C2E78C"/>
                </a:solidFill>
                <a:latin typeface="Arial"/>
                <a:cs typeface="Arial"/>
              </a:rPr>
              <a:t>a </a:t>
            </a:r>
            <a:r>
              <a:rPr dirty="0" sz="850" spc="190">
                <a:solidFill>
                  <a:srgbClr val="C2E78C"/>
                </a:solidFill>
                <a:latin typeface="Arial"/>
                <a:cs typeface="Arial"/>
              </a:rPr>
              <a:t>" </a:t>
            </a:r>
            <a:r>
              <a:rPr dirty="0" sz="850" spc="-5">
                <a:solidFill>
                  <a:srgbClr val="E8ECEC"/>
                </a:solidFill>
                <a:latin typeface="Arial"/>
                <a:cs typeface="Arial"/>
              </a:rPr>
              <a:t>+ </a:t>
            </a:r>
            <a:r>
              <a:rPr dirty="0" sz="850" spc="114">
                <a:solidFill>
                  <a:srgbClr val="81B0FF"/>
                </a:solidFill>
                <a:latin typeface="Arial"/>
                <a:cs typeface="Arial"/>
              </a:rPr>
              <a:t>size </a:t>
            </a:r>
            <a:r>
              <a:rPr dirty="0" sz="850" spc="-5">
                <a:solidFill>
                  <a:srgbClr val="E8ECEC"/>
                </a:solidFill>
                <a:latin typeface="Arial"/>
                <a:cs typeface="Arial"/>
              </a:rPr>
              <a:t>+ </a:t>
            </a:r>
            <a:r>
              <a:rPr dirty="0" sz="850" spc="190">
                <a:solidFill>
                  <a:srgbClr val="C2E78C"/>
                </a:solidFill>
                <a:latin typeface="Arial"/>
                <a:cs typeface="Arial"/>
              </a:rPr>
              <a:t>" </a:t>
            </a:r>
            <a:r>
              <a:rPr dirty="0" sz="850" spc="140">
                <a:solidFill>
                  <a:srgbClr val="C2E78C"/>
                </a:solidFill>
                <a:latin typeface="Arial"/>
                <a:cs typeface="Arial"/>
              </a:rPr>
              <a:t>pizza."</a:t>
            </a:r>
            <a:r>
              <a:rPr dirty="0" sz="850" spc="140">
                <a:solidFill>
                  <a:srgbClr val="E8ECEC"/>
                </a:solidFill>
                <a:latin typeface="Arial"/>
                <a:cs typeface="Arial"/>
              </a:rPr>
              <a:t>)  </a:t>
            </a:r>
            <a:r>
              <a:rPr dirty="0" sz="850" spc="125">
                <a:solidFill>
                  <a:srgbClr val="DECB6A"/>
                </a:solidFill>
                <a:latin typeface="Arial"/>
                <a:cs typeface="Arial"/>
              </a:rPr>
              <a:t>print</a:t>
            </a:r>
            <a:r>
              <a:rPr dirty="0" sz="850" spc="125">
                <a:solidFill>
                  <a:srgbClr val="E8ECEC"/>
                </a:solidFill>
                <a:latin typeface="Arial"/>
                <a:cs typeface="Arial"/>
              </a:rPr>
              <a:t>(</a:t>
            </a:r>
            <a:r>
              <a:rPr dirty="0" sz="850" spc="125">
                <a:solidFill>
                  <a:srgbClr val="C2E78C"/>
                </a:solidFill>
                <a:latin typeface="Arial"/>
                <a:cs typeface="Arial"/>
              </a:rPr>
              <a:t>"Toppings:"</a:t>
            </a:r>
            <a:r>
              <a:rPr dirty="0" sz="850" spc="125">
                <a:solidFill>
                  <a:srgbClr val="E8ECEC"/>
                </a:solidFill>
                <a:latin typeface="Arial"/>
                <a:cs typeface="Arial"/>
              </a:rPr>
              <a:t>)</a:t>
            </a:r>
            <a:endParaRPr sz="850">
              <a:latin typeface="Arial"/>
              <a:cs typeface="Arial"/>
            </a:endParaRPr>
          </a:p>
          <a:p>
            <a:pPr marL="649605" marR="3640454" indent="-250825">
              <a:lnSpc>
                <a:spcPct val="117700"/>
              </a:lnSpc>
            </a:pPr>
            <a:r>
              <a:rPr dirty="0" sz="850" spc="160">
                <a:solidFill>
                  <a:srgbClr val="C791E9"/>
                </a:solidFill>
                <a:latin typeface="Arial"/>
                <a:cs typeface="Arial"/>
              </a:rPr>
              <a:t>for </a:t>
            </a:r>
            <a:r>
              <a:rPr dirty="0" sz="850" spc="90">
                <a:solidFill>
                  <a:srgbClr val="81B0FF"/>
                </a:solidFill>
                <a:latin typeface="Arial"/>
                <a:cs typeface="Arial"/>
              </a:rPr>
              <a:t>topping </a:t>
            </a:r>
            <a:r>
              <a:rPr dirty="0" sz="850" spc="160">
                <a:solidFill>
                  <a:srgbClr val="C791E9"/>
                </a:solidFill>
                <a:latin typeface="Arial"/>
                <a:cs typeface="Arial"/>
              </a:rPr>
              <a:t>in </a:t>
            </a:r>
            <a:r>
              <a:rPr dirty="0" sz="850" spc="105">
                <a:solidFill>
                  <a:srgbClr val="81B0FF"/>
                </a:solidFill>
                <a:latin typeface="Arial"/>
                <a:cs typeface="Arial"/>
              </a:rPr>
              <a:t>toppings</a:t>
            </a:r>
            <a:r>
              <a:rPr dirty="0" sz="850" spc="105">
                <a:solidFill>
                  <a:srgbClr val="E8ECEC"/>
                </a:solidFill>
                <a:latin typeface="Arial"/>
                <a:cs typeface="Arial"/>
              </a:rPr>
              <a:t>:  </a:t>
            </a:r>
            <a:r>
              <a:rPr dirty="0" sz="850" spc="175">
                <a:solidFill>
                  <a:srgbClr val="DECB6A"/>
                </a:solidFill>
                <a:latin typeface="Arial"/>
                <a:cs typeface="Arial"/>
              </a:rPr>
              <a:t>print</a:t>
            </a:r>
            <a:r>
              <a:rPr dirty="0" sz="850" spc="175">
                <a:solidFill>
                  <a:srgbClr val="E8ECEC"/>
                </a:solidFill>
                <a:latin typeface="Arial"/>
                <a:cs typeface="Arial"/>
              </a:rPr>
              <a:t>(</a:t>
            </a:r>
            <a:r>
              <a:rPr dirty="0" sz="850" spc="175">
                <a:solidFill>
                  <a:srgbClr val="C2E78C"/>
                </a:solidFill>
                <a:latin typeface="Arial"/>
                <a:cs typeface="Arial"/>
              </a:rPr>
              <a:t>"- </a:t>
            </a:r>
            <a:r>
              <a:rPr dirty="0" sz="850" spc="190">
                <a:solidFill>
                  <a:srgbClr val="C2E78C"/>
                </a:solidFill>
                <a:latin typeface="Arial"/>
                <a:cs typeface="Arial"/>
              </a:rPr>
              <a:t>" </a:t>
            </a:r>
            <a:r>
              <a:rPr dirty="0" sz="850" spc="-5">
                <a:solidFill>
                  <a:srgbClr val="E8ECEC"/>
                </a:solidFill>
                <a:latin typeface="Arial"/>
                <a:cs typeface="Arial"/>
              </a:rPr>
              <a:t>+ </a:t>
            </a:r>
            <a:r>
              <a:rPr dirty="0" sz="850" spc="100">
                <a:solidFill>
                  <a:srgbClr val="E8ECEC"/>
                </a:solidFill>
                <a:latin typeface="Arial"/>
                <a:cs typeface="Arial"/>
              </a:rPr>
              <a:t> </a:t>
            </a:r>
            <a:r>
              <a:rPr dirty="0" sz="850" spc="105">
                <a:solidFill>
                  <a:srgbClr val="81B0FF"/>
                </a:solidFill>
                <a:latin typeface="Arial"/>
                <a:cs typeface="Arial"/>
              </a:rPr>
              <a:t>topping</a:t>
            </a:r>
            <a:r>
              <a:rPr dirty="0" sz="850" spc="105">
                <a:solidFill>
                  <a:srgbClr val="E8ECEC"/>
                </a:solidFill>
                <a:latin typeface="Arial"/>
                <a:cs typeface="Arial"/>
              </a:rPr>
              <a:t>)</a:t>
            </a:r>
            <a:endParaRPr sz="850">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7410570"/>
            <a:ext cx="0" cy="686435"/>
          </a:xfrm>
          <a:custGeom>
            <a:avLst/>
            <a:gdLst/>
            <a:ahLst/>
            <a:cxnLst/>
            <a:rect l="l" t="t" r="r" b="b"/>
            <a:pathLst>
              <a:path w="0" h="686434">
                <a:moveTo>
                  <a:pt x="0" y="0"/>
                </a:moveTo>
                <a:lnTo>
                  <a:pt x="0" y="686118"/>
                </a:lnTo>
              </a:path>
            </a:pathLst>
          </a:custGeom>
          <a:ln w="47647">
            <a:solidFill>
              <a:srgbClr val="DDDDDD"/>
            </a:solidFill>
          </a:ln>
        </p:spPr>
        <p:txBody>
          <a:bodyPr wrap="square" lIns="0" tIns="0" rIns="0" bIns="0" rtlCol="0"/>
          <a:lstStyle/>
          <a:p/>
        </p:txBody>
      </p:sp>
      <p:sp>
        <p:nvSpPr>
          <p:cNvPr id="3" name="object 3"/>
          <p:cNvSpPr txBox="1"/>
          <p:nvPr/>
        </p:nvSpPr>
        <p:spPr>
          <a:xfrm>
            <a:off x="965483" y="1286378"/>
            <a:ext cx="2494915" cy="833755"/>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只</a:t>
            </a:r>
            <a:r>
              <a:rPr dirty="0" sz="950" spc="25">
                <a:solidFill>
                  <a:srgbClr val="545454"/>
                </a:solidFill>
                <a:latin typeface="Microsoft JhengHei"/>
                <a:cs typeface="Microsoft JhengHei"/>
              </a:rPr>
              <a:t>导⼊</a:t>
            </a:r>
            <a:r>
              <a:rPr dirty="0" sz="950" spc="25">
                <a:solidFill>
                  <a:srgbClr val="545454"/>
                </a:solidFill>
                <a:latin typeface="宋体"/>
                <a:cs typeface="宋体"/>
              </a:rPr>
              <a:t>特定</a:t>
            </a:r>
            <a:r>
              <a:rPr dirty="0" sz="950" spc="25">
                <a:solidFill>
                  <a:srgbClr val="545454"/>
                </a:solidFill>
                <a:latin typeface="Microsoft JhengHei"/>
                <a:cs typeface="Microsoft JhengHei"/>
              </a:rPr>
              <a:t>的函</a:t>
            </a:r>
            <a:r>
              <a:rPr dirty="0" sz="950" spc="25">
                <a:solidFill>
                  <a:srgbClr val="545454"/>
                </a:solidFill>
                <a:latin typeface="宋体"/>
                <a:cs typeface="宋体"/>
              </a:rPr>
              <a:t>数</a:t>
            </a:r>
            <a:endParaRPr sz="950">
              <a:latin typeface="宋体"/>
              <a:cs typeface="宋体"/>
            </a:endParaRPr>
          </a:p>
          <a:p>
            <a:pPr>
              <a:lnSpc>
                <a:spcPct val="100000"/>
              </a:lnSpc>
              <a:spcBef>
                <a:spcPts val="35"/>
              </a:spcBef>
            </a:pPr>
            <a:endParaRPr sz="1000">
              <a:latin typeface="Times New Roman"/>
              <a:cs typeface="Times New Roman"/>
            </a:endParaRPr>
          </a:p>
          <a:p>
            <a:pPr marL="12700">
              <a:lnSpc>
                <a:spcPct val="100000"/>
              </a:lnSpc>
            </a:pPr>
            <a:r>
              <a:rPr dirty="0" sz="950" spc="25">
                <a:solidFill>
                  <a:srgbClr val="545454"/>
                </a:solidFill>
                <a:latin typeface="宋体"/>
                <a:cs typeface="宋体"/>
              </a:rPr>
              <a:t>只有</a:t>
            </a:r>
            <a:r>
              <a:rPr dirty="0" sz="950" spc="25">
                <a:solidFill>
                  <a:srgbClr val="545454"/>
                </a:solidFill>
                <a:latin typeface="Microsoft JhengHei"/>
                <a:cs typeface="Microsoft JhengHei"/>
              </a:rPr>
              <a:t>导⼊的函</a:t>
            </a:r>
            <a:r>
              <a:rPr dirty="0" sz="950" spc="25">
                <a:solidFill>
                  <a:srgbClr val="545454"/>
                </a:solidFill>
                <a:latin typeface="宋体"/>
                <a:cs typeface="宋体"/>
              </a:rPr>
              <a:t>数</a:t>
            </a:r>
            <a:r>
              <a:rPr dirty="0" sz="950" spc="25">
                <a:solidFill>
                  <a:srgbClr val="545454"/>
                </a:solidFill>
                <a:latin typeface="Microsoft JhengHei"/>
                <a:cs typeface="Microsoft JhengHei"/>
              </a:rPr>
              <a:t>才</a:t>
            </a:r>
            <a:r>
              <a:rPr dirty="0" sz="950" spc="25">
                <a:solidFill>
                  <a:srgbClr val="545454"/>
                </a:solidFill>
                <a:latin typeface="宋体"/>
                <a:cs typeface="宋体"/>
              </a:rPr>
              <a:t>在整</a:t>
            </a:r>
            <a:r>
              <a:rPr dirty="0" sz="950" spc="25">
                <a:solidFill>
                  <a:srgbClr val="545454"/>
                </a:solidFill>
                <a:latin typeface="Microsoft JhengHei"/>
                <a:cs typeface="Microsoft JhengHei"/>
              </a:rPr>
              <a:t>个</a:t>
            </a:r>
            <a:r>
              <a:rPr dirty="0" sz="950" spc="25">
                <a:solidFill>
                  <a:srgbClr val="545454"/>
                </a:solidFill>
                <a:latin typeface="宋体"/>
                <a:cs typeface="宋体"/>
              </a:rPr>
              <a:t>程序</a:t>
            </a:r>
            <a:r>
              <a:rPr dirty="0" sz="950" spc="25">
                <a:solidFill>
                  <a:srgbClr val="545454"/>
                </a:solidFill>
                <a:latin typeface="Microsoft JhengHei"/>
                <a:cs typeface="Microsoft JhengHei"/>
              </a:rPr>
              <a:t>中</a:t>
            </a:r>
            <a:r>
              <a:rPr dirty="0" sz="950" spc="25">
                <a:solidFill>
                  <a:srgbClr val="545454"/>
                </a:solidFill>
                <a:latin typeface="宋体"/>
                <a:cs typeface="宋体"/>
              </a:rPr>
              <a:t>起作</a:t>
            </a:r>
            <a:r>
              <a:rPr dirty="0" sz="950" spc="25">
                <a:solidFill>
                  <a:srgbClr val="545454"/>
                </a:solidFill>
                <a:latin typeface="Microsoft JhengHei"/>
                <a:cs typeface="Microsoft JhengHei"/>
              </a:rPr>
              <a:t>⽤</a:t>
            </a:r>
            <a:endParaRPr sz="950">
              <a:latin typeface="Microsoft JhengHei"/>
              <a:cs typeface="Microsoft JhengHei"/>
            </a:endParaRPr>
          </a:p>
          <a:p>
            <a:pPr>
              <a:lnSpc>
                <a:spcPct val="100000"/>
              </a:lnSpc>
              <a:spcBef>
                <a:spcPts val="55"/>
              </a:spcBef>
            </a:pPr>
            <a:endParaRPr sz="850">
              <a:latin typeface="Times New Roman"/>
              <a:cs typeface="Times New Roman"/>
            </a:endParaRPr>
          </a:p>
          <a:p>
            <a:pPr marL="12700">
              <a:lnSpc>
                <a:spcPct val="100000"/>
              </a:lnSpc>
            </a:pPr>
            <a:r>
              <a:rPr dirty="0" sz="950" spc="25">
                <a:solidFill>
                  <a:srgbClr val="545454"/>
                </a:solidFill>
                <a:latin typeface="宋体"/>
                <a:cs typeface="宋体"/>
              </a:rPr>
              <a:t>格式</a:t>
            </a:r>
            <a:r>
              <a:rPr dirty="0" sz="950" spc="240">
                <a:solidFill>
                  <a:srgbClr val="545454"/>
                </a:solidFill>
                <a:latin typeface="Microsoft JhengHei"/>
                <a:cs typeface="Microsoft JhengHei"/>
              </a:rPr>
              <a:t>为</a:t>
            </a:r>
            <a:r>
              <a:rPr dirty="0" sz="1100" spc="-100">
                <a:solidFill>
                  <a:srgbClr val="545454"/>
                </a:solidFill>
                <a:latin typeface="Lucida Sans"/>
                <a:cs typeface="Lucida Sans"/>
              </a:rPr>
              <a:t>from</a:t>
            </a:r>
            <a:r>
              <a:rPr dirty="0" sz="1100" spc="-165">
                <a:solidFill>
                  <a:srgbClr val="545454"/>
                </a:solidFill>
                <a:latin typeface="Lucida Sans"/>
                <a:cs typeface="Lucida Sans"/>
              </a:rPr>
              <a:t> </a:t>
            </a:r>
            <a:r>
              <a:rPr dirty="0" sz="950" spc="25">
                <a:solidFill>
                  <a:srgbClr val="545454"/>
                </a:solidFill>
                <a:latin typeface="Microsoft JhengHei"/>
                <a:cs typeface="Microsoft JhengHei"/>
              </a:rPr>
              <a:t>⽂</a:t>
            </a:r>
            <a:r>
              <a:rPr dirty="0" sz="950" spc="25">
                <a:solidFill>
                  <a:srgbClr val="545454"/>
                </a:solidFill>
                <a:latin typeface="宋体"/>
                <a:cs typeface="宋体"/>
              </a:rPr>
              <a:t>件</a:t>
            </a:r>
            <a:r>
              <a:rPr dirty="0" sz="950" spc="240">
                <a:solidFill>
                  <a:srgbClr val="545454"/>
                </a:solidFill>
                <a:latin typeface="宋体"/>
                <a:cs typeface="宋体"/>
              </a:rPr>
              <a:t>名</a:t>
            </a:r>
            <a:r>
              <a:rPr dirty="0" sz="1100" spc="-80">
                <a:solidFill>
                  <a:srgbClr val="545454"/>
                </a:solidFill>
                <a:latin typeface="Lucida Sans"/>
                <a:cs typeface="Lucida Sans"/>
              </a:rPr>
              <a:t>inmport</a:t>
            </a:r>
            <a:r>
              <a:rPr dirty="0" sz="1100" spc="-165">
                <a:solidFill>
                  <a:srgbClr val="545454"/>
                </a:solidFill>
                <a:latin typeface="Lucida Sans"/>
                <a:cs typeface="Lucida Sans"/>
              </a:rPr>
              <a:t> </a:t>
            </a:r>
            <a:r>
              <a:rPr dirty="0" sz="950" spc="25">
                <a:solidFill>
                  <a:srgbClr val="545454"/>
                </a:solidFill>
                <a:latin typeface="Microsoft JhengHei"/>
                <a:cs typeface="Microsoft JhengHei"/>
              </a:rPr>
              <a:t>⽂</a:t>
            </a:r>
            <a:r>
              <a:rPr dirty="0" sz="950" spc="25">
                <a:solidFill>
                  <a:srgbClr val="545454"/>
                </a:solidFill>
                <a:latin typeface="宋体"/>
                <a:cs typeface="宋体"/>
              </a:rPr>
              <a:t>件</a:t>
            </a:r>
            <a:r>
              <a:rPr dirty="0" sz="950" spc="25">
                <a:solidFill>
                  <a:srgbClr val="545454"/>
                </a:solidFill>
                <a:latin typeface="Microsoft JhengHei"/>
                <a:cs typeface="Microsoft JhengHei"/>
              </a:rPr>
              <a:t>中的函</a:t>
            </a:r>
            <a:r>
              <a:rPr dirty="0" sz="950" spc="25">
                <a:solidFill>
                  <a:srgbClr val="545454"/>
                </a:solidFill>
                <a:latin typeface="宋体"/>
                <a:cs typeface="宋体"/>
              </a:rPr>
              <a:t>数名</a:t>
            </a:r>
            <a:endParaRPr sz="950">
              <a:latin typeface="宋体"/>
              <a:cs typeface="宋体"/>
            </a:endParaRPr>
          </a:p>
        </p:txBody>
      </p:sp>
      <p:sp>
        <p:nvSpPr>
          <p:cNvPr id="4" name="object 4"/>
          <p:cNvSpPr txBox="1"/>
          <p:nvPr/>
        </p:nvSpPr>
        <p:spPr>
          <a:xfrm>
            <a:off x="965483" y="3106498"/>
            <a:ext cx="1791970" cy="537845"/>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给模块起</a:t>
            </a:r>
            <a:r>
              <a:rPr dirty="0" sz="950" spc="25">
                <a:solidFill>
                  <a:srgbClr val="545454"/>
                </a:solidFill>
                <a:latin typeface="Microsoft JhengHei"/>
                <a:cs typeface="Microsoft JhengHei"/>
              </a:rPr>
              <a:t>个别</a:t>
            </a:r>
            <a:r>
              <a:rPr dirty="0" sz="950" spc="25">
                <a:solidFill>
                  <a:srgbClr val="545454"/>
                </a:solidFill>
                <a:latin typeface="宋体"/>
                <a:cs typeface="宋体"/>
              </a:rPr>
              <a:t>名</a:t>
            </a:r>
            <a:endParaRPr sz="950">
              <a:latin typeface="宋体"/>
              <a:cs typeface="宋体"/>
            </a:endParaRPr>
          </a:p>
          <a:p>
            <a:pPr>
              <a:lnSpc>
                <a:spcPct val="100000"/>
              </a:lnSpc>
            </a:pPr>
            <a:endParaRPr sz="900">
              <a:latin typeface="Times New Roman"/>
              <a:cs typeface="Times New Roman"/>
            </a:endParaRPr>
          </a:p>
          <a:p>
            <a:pPr marL="12700">
              <a:lnSpc>
                <a:spcPct val="100000"/>
              </a:lnSpc>
            </a:pPr>
            <a:r>
              <a:rPr dirty="0" sz="1100" spc="-85">
                <a:solidFill>
                  <a:srgbClr val="545454"/>
                </a:solidFill>
                <a:latin typeface="Lucida Sans"/>
                <a:cs typeface="Lucida Sans"/>
              </a:rPr>
              <a:t>as</a:t>
            </a:r>
            <a:r>
              <a:rPr dirty="0" sz="1100" spc="-220">
                <a:solidFill>
                  <a:srgbClr val="545454"/>
                </a:solidFill>
                <a:latin typeface="Lucida Sans"/>
                <a:cs typeface="Lucida Sans"/>
              </a:rPr>
              <a:t> </a:t>
            </a:r>
            <a:r>
              <a:rPr dirty="0" sz="950" spc="25">
                <a:solidFill>
                  <a:srgbClr val="545454"/>
                </a:solidFill>
                <a:latin typeface="宋体"/>
                <a:cs typeface="宋体"/>
              </a:rPr>
              <a:t>后是</a:t>
            </a:r>
            <a:r>
              <a:rPr dirty="0" sz="950" spc="25">
                <a:solidFill>
                  <a:srgbClr val="545454"/>
                </a:solidFill>
                <a:latin typeface="Microsoft JhengHei"/>
                <a:cs typeface="Microsoft JhengHei"/>
              </a:rPr>
              <a:t>别</a:t>
            </a:r>
            <a:r>
              <a:rPr dirty="0" sz="950" spc="25">
                <a:solidFill>
                  <a:srgbClr val="545454"/>
                </a:solidFill>
                <a:latin typeface="宋体"/>
                <a:cs typeface="宋体"/>
              </a:rPr>
              <a:t>名，</a:t>
            </a:r>
            <a:r>
              <a:rPr dirty="0" sz="950" spc="25">
                <a:solidFill>
                  <a:srgbClr val="545454"/>
                </a:solidFill>
                <a:latin typeface="Microsoft JhengHei"/>
                <a:cs typeface="Microsoft JhengHei"/>
              </a:rPr>
              <a:t>⼀</a:t>
            </a:r>
            <a:r>
              <a:rPr dirty="0" sz="950" spc="25">
                <a:solidFill>
                  <a:srgbClr val="545454"/>
                </a:solidFill>
                <a:latin typeface="宋体"/>
                <a:cs typeface="宋体"/>
              </a:rPr>
              <a:t>般</a:t>
            </a:r>
            <a:r>
              <a:rPr dirty="0" sz="950" spc="25">
                <a:solidFill>
                  <a:srgbClr val="545454"/>
                </a:solidFill>
                <a:latin typeface="Microsoft JhengHei"/>
                <a:cs typeface="Microsoft JhengHei"/>
              </a:rPr>
              <a:t>别</a:t>
            </a:r>
            <a:r>
              <a:rPr dirty="0" sz="950" spc="25">
                <a:solidFill>
                  <a:srgbClr val="545454"/>
                </a:solidFill>
                <a:latin typeface="宋体"/>
                <a:cs typeface="宋体"/>
              </a:rPr>
              <a:t>名都是缩</a:t>
            </a:r>
            <a:r>
              <a:rPr dirty="0" sz="950" spc="25">
                <a:solidFill>
                  <a:srgbClr val="545454"/>
                </a:solidFill>
                <a:latin typeface="Microsoft JhengHei"/>
                <a:cs typeface="Microsoft JhengHei"/>
              </a:rPr>
              <a:t>写</a:t>
            </a:r>
            <a:endParaRPr sz="950">
              <a:latin typeface="Microsoft JhengHei"/>
              <a:cs typeface="Microsoft JhengHei"/>
            </a:endParaRPr>
          </a:p>
        </p:txBody>
      </p:sp>
      <p:sp>
        <p:nvSpPr>
          <p:cNvPr id="5" name="object 5"/>
          <p:cNvSpPr txBox="1"/>
          <p:nvPr/>
        </p:nvSpPr>
        <p:spPr>
          <a:xfrm>
            <a:off x="965483" y="4621677"/>
            <a:ext cx="5600700" cy="70993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导⼊</a:t>
            </a:r>
            <a:r>
              <a:rPr dirty="0" sz="950" spc="25">
                <a:solidFill>
                  <a:srgbClr val="545454"/>
                </a:solidFill>
                <a:latin typeface="宋体"/>
                <a:cs typeface="宋体"/>
              </a:rPr>
              <a:t>模块</a:t>
            </a:r>
            <a:r>
              <a:rPr dirty="0" sz="950" spc="25">
                <a:solidFill>
                  <a:srgbClr val="545454"/>
                </a:solidFill>
                <a:latin typeface="Microsoft JhengHei"/>
                <a:cs typeface="Microsoft JhengHei"/>
              </a:rPr>
              <a:t>中的所</a:t>
            </a:r>
            <a:r>
              <a:rPr dirty="0" sz="950" spc="25">
                <a:solidFill>
                  <a:srgbClr val="545454"/>
                </a:solidFill>
                <a:latin typeface="宋体"/>
                <a:cs typeface="宋体"/>
              </a:rPr>
              <a:t>有</a:t>
            </a:r>
            <a:r>
              <a:rPr dirty="0" sz="950" spc="25">
                <a:solidFill>
                  <a:srgbClr val="545454"/>
                </a:solidFill>
                <a:latin typeface="Microsoft JhengHei"/>
                <a:cs typeface="Microsoft JhengHei"/>
              </a:rPr>
              <a:t>函</a:t>
            </a:r>
            <a:r>
              <a:rPr dirty="0" sz="950" spc="25">
                <a:solidFill>
                  <a:srgbClr val="545454"/>
                </a:solidFill>
                <a:latin typeface="宋体"/>
                <a:cs typeface="宋体"/>
              </a:rPr>
              <a:t>数</a:t>
            </a:r>
            <a:endParaRPr sz="950">
              <a:latin typeface="宋体"/>
              <a:cs typeface="宋体"/>
            </a:endParaRPr>
          </a:p>
          <a:p>
            <a:pPr>
              <a:lnSpc>
                <a:spcPct val="100000"/>
              </a:lnSpc>
              <a:spcBef>
                <a:spcPts val="55"/>
              </a:spcBef>
            </a:pPr>
            <a:endParaRPr sz="800">
              <a:latin typeface="Times New Roman"/>
              <a:cs typeface="Times New Roman"/>
            </a:endParaRPr>
          </a:p>
          <a:p>
            <a:pPr marL="12700" marR="5080">
              <a:lnSpc>
                <a:spcPct val="118500"/>
              </a:lnSpc>
            </a:pPr>
            <a:r>
              <a:rPr dirty="0" sz="950" spc="25">
                <a:solidFill>
                  <a:srgbClr val="545454"/>
                </a:solidFill>
                <a:latin typeface="宋体"/>
                <a:cs typeface="宋体"/>
              </a:rPr>
              <a:t>最</a:t>
            </a:r>
            <a:r>
              <a:rPr dirty="0" sz="950" spc="25">
                <a:solidFill>
                  <a:srgbClr val="545454"/>
                </a:solidFill>
                <a:latin typeface="Microsoft JhengHei"/>
                <a:cs typeface="Microsoft JhengHei"/>
              </a:rPr>
              <a:t>好不</a:t>
            </a:r>
            <a:r>
              <a:rPr dirty="0" sz="950" spc="25">
                <a:solidFill>
                  <a:srgbClr val="545454"/>
                </a:solidFill>
                <a:latin typeface="宋体"/>
                <a:cs typeface="宋体"/>
              </a:rPr>
              <a:t>要这样做，但是当你在</a:t>
            </a:r>
            <a:r>
              <a:rPr dirty="0" sz="950" spc="25">
                <a:solidFill>
                  <a:srgbClr val="545454"/>
                </a:solidFill>
                <a:latin typeface="Microsoft JhengHei"/>
                <a:cs typeface="Microsoft JhengHei"/>
              </a:rPr>
              <a:t>别⼈的代</a:t>
            </a:r>
            <a:r>
              <a:rPr dirty="0" sz="950" spc="25">
                <a:solidFill>
                  <a:srgbClr val="545454"/>
                </a:solidFill>
                <a:latin typeface="宋体"/>
                <a:cs typeface="宋体"/>
              </a:rPr>
              <a:t>码</a:t>
            </a:r>
            <a:r>
              <a:rPr dirty="0" sz="950" spc="25">
                <a:solidFill>
                  <a:srgbClr val="545454"/>
                </a:solidFill>
                <a:latin typeface="Microsoft JhengHei"/>
                <a:cs typeface="Microsoft JhengHei"/>
              </a:rPr>
              <a:t>中看到</a:t>
            </a:r>
            <a:r>
              <a:rPr dirty="0" sz="950" spc="25">
                <a:solidFill>
                  <a:srgbClr val="545454"/>
                </a:solidFill>
                <a:latin typeface="宋体"/>
                <a:cs typeface="宋体"/>
              </a:rPr>
              <a:t>它</a:t>
            </a:r>
            <a:r>
              <a:rPr dirty="0" sz="950" spc="25">
                <a:solidFill>
                  <a:srgbClr val="545454"/>
                </a:solidFill>
                <a:latin typeface="Microsoft JhengHei"/>
                <a:cs typeface="Microsoft JhengHei"/>
              </a:rPr>
              <a:t>时</a:t>
            </a:r>
            <a:r>
              <a:rPr dirty="0" sz="950" spc="25">
                <a:solidFill>
                  <a:srgbClr val="545454"/>
                </a:solidFill>
                <a:latin typeface="宋体"/>
                <a:cs typeface="宋体"/>
              </a:rPr>
              <a:t>你</a:t>
            </a:r>
            <a:r>
              <a:rPr dirty="0" sz="950" spc="25">
                <a:solidFill>
                  <a:srgbClr val="545454"/>
                </a:solidFill>
                <a:latin typeface="Microsoft JhengHei"/>
                <a:cs typeface="Microsoft JhengHei"/>
              </a:rPr>
              <a:t>就</a:t>
            </a:r>
            <a:r>
              <a:rPr dirty="0" sz="950" spc="25">
                <a:solidFill>
                  <a:srgbClr val="545454"/>
                </a:solidFill>
                <a:latin typeface="宋体"/>
                <a:cs typeface="宋体"/>
              </a:rPr>
              <a:t>会想</a:t>
            </a:r>
            <a:r>
              <a:rPr dirty="0" sz="950" spc="25">
                <a:solidFill>
                  <a:srgbClr val="545454"/>
                </a:solidFill>
                <a:latin typeface="Microsoft JhengHei"/>
                <a:cs typeface="Microsoft JhengHei"/>
              </a:rPr>
              <a:t>到</a:t>
            </a:r>
            <a:r>
              <a:rPr dirty="0" sz="950" spc="25">
                <a:solidFill>
                  <a:srgbClr val="545454"/>
                </a:solidFill>
                <a:latin typeface="宋体"/>
                <a:cs typeface="宋体"/>
              </a:rPr>
              <a:t>，这可能会</a:t>
            </a:r>
            <a:r>
              <a:rPr dirty="0" sz="950" spc="25">
                <a:solidFill>
                  <a:srgbClr val="545454"/>
                </a:solidFill>
                <a:latin typeface="Microsoft JhengHei"/>
                <a:cs typeface="Microsoft JhengHei"/>
              </a:rPr>
              <a:t>导致</a:t>
            </a:r>
            <a:r>
              <a:rPr dirty="0" sz="950" spc="25">
                <a:solidFill>
                  <a:srgbClr val="545454"/>
                </a:solidFill>
                <a:latin typeface="宋体"/>
                <a:cs typeface="宋体"/>
              </a:rPr>
              <a:t>命名</a:t>
            </a:r>
            <a:r>
              <a:rPr dirty="0" sz="950" spc="25">
                <a:solidFill>
                  <a:srgbClr val="545454"/>
                </a:solidFill>
                <a:latin typeface="Microsoft JhengHei"/>
                <a:cs typeface="Microsoft JhengHei"/>
              </a:rPr>
              <a:t>冲</a:t>
            </a:r>
            <a:r>
              <a:rPr dirty="0" sz="950" spc="25">
                <a:solidFill>
                  <a:srgbClr val="545454"/>
                </a:solidFill>
                <a:latin typeface="宋体"/>
                <a:cs typeface="宋体"/>
              </a:rPr>
              <a:t>突，进</a:t>
            </a:r>
            <a:r>
              <a:rPr dirty="0" sz="950" spc="20">
                <a:solidFill>
                  <a:srgbClr val="545454"/>
                </a:solidFill>
                <a:latin typeface="Microsoft JhengHei"/>
                <a:cs typeface="Microsoft JhengHei"/>
              </a:rPr>
              <a:t>⽽产⽣错 </a:t>
            </a:r>
            <a:r>
              <a:rPr dirty="0" sz="950" spc="25">
                <a:solidFill>
                  <a:srgbClr val="545454"/>
                </a:solidFill>
                <a:latin typeface="宋体"/>
                <a:cs typeface="宋体"/>
              </a:rPr>
              <a:t>误</a:t>
            </a:r>
            <a:r>
              <a:rPr dirty="0" sz="950" spc="25">
                <a:solidFill>
                  <a:srgbClr val="545454"/>
                </a:solidFill>
                <a:latin typeface="Tahoma"/>
                <a:cs typeface="Tahoma"/>
              </a:rPr>
              <a:t>。</a:t>
            </a:r>
            <a:endParaRPr sz="950">
              <a:latin typeface="Tahoma"/>
              <a:cs typeface="Tahoma"/>
            </a:endParaRPr>
          </a:p>
        </p:txBody>
      </p:sp>
      <p:sp>
        <p:nvSpPr>
          <p:cNvPr id="6" name="object 6"/>
          <p:cNvSpPr txBox="1"/>
          <p:nvPr/>
        </p:nvSpPr>
        <p:spPr>
          <a:xfrm>
            <a:off x="965483" y="6638780"/>
            <a:ext cx="5586095" cy="2209165"/>
          </a:xfrm>
          <a:prstGeom prst="rect">
            <a:avLst/>
          </a:prstGeom>
        </p:spPr>
        <p:txBody>
          <a:bodyPr wrap="square" lIns="0" tIns="0" rIns="0" bIns="0" rtlCol="0" vert="horz">
            <a:spAutoFit/>
          </a:bodyPr>
          <a:lstStyle/>
          <a:p>
            <a:pPr marL="12700">
              <a:lnSpc>
                <a:spcPct val="100000"/>
              </a:lnSpc>
            </a:pPr>
            <a:r>
              <a:rPr dirty="0" sz="1450" spc="10">
                <a:latin typeface="宋体"/>
                <a:cs typeface="宋体"/>
              </a:rPr>
              <a:t>类</a:t>
            </a:r>
            <a:r>
              <a:rPr dirty="0" sz="1650" spc="-210">
                <a:latin typeface="Lucida Sans"/>
                <a:cs typeface="Lucida Sans"/>
              </a:rPr>
              <a:t>C</a:t>
            </a:r>
            <a:r>
              <a:rPr dirty="0" sz="1650" spc="-60">
                <a:latin typeface="Lucida Sans"/>
                <a:cs typeface="Lucida Sans"/>
              </a:rPr>
              <a:t>l</a:t>
            </a:r>
            <a:r>
              <a:rPr dirty="0" sz="1650" spc="-90">
                <a:latin typeface="Lucida Sans"/>
                <a:cs typeface="Lucida Sans"/>
              </a:rPr>
              <a:t>a</a:t>
            </a:r>
            <a:r>
              <a:rPr dirty="0" sz="1650" spc="-160">
                <a:latin typeface="Lucida Sans"/>
                <a:cs typeface="Lucida Sans"/>
              </a:rPr>
              <a:t>ss</a:t>
            </a:r>
            <a:endParaRPr sz="1650">
              <a:latin typeface="Lucida Sans"/>
              <a:cs typeface="Lucida Sans"/>
            </a:endParaRPr>
          </a:p>
          <a:p>
            <a:pPr>
              <a:lnSpc>
                <a:spcPct val="100000"/>
              </a:lnSpc>
              <a:spcBef>
                <a:spcPts val="25"/>
              </a:spcBef>
            </a:pPr>
            <a:endParaRPr sz="1300">
              <a:latin typeface="Times New Roman"/>
              <a:cs typeface="Times New Roman"/>
            </a:endParaRPr>
          </a:p>
          <a:p>
            <a:pPr marL="12700">
              <a:lnSpc>
                <a:spcPct val="100000"/>
              </a:lnSpc>
            </a:pPr>
            <a:r>
              <a:rPr dirty="0" sz="1150" spc="20">
                <a:latin typeface="Microsoft JhengHei"/>
                <a:cs typeface="Microsoft JhengHei"/>
              </a:rPr>
              <a:t>什么</a:t>
            </a:r>
            <a:r>
              <a:rPr dirty="0" sz="1150" spc="20">
                <a:latin typeface="宋体"/>
                <a:cs typeface="宋体"/>
              </a:rPr>
              <a:t>是类？</a:t>
            </a:r>
            <a:endParaRPr sz="1150">
              <a:latin typeface="宋体"/>
              <a:cs typeface="宋体"/>
            </a:endParaRPr>
          </a:p>
          <a:p>
            <a:pPr>
              <a:lnSpc>
                <a:spcPct val="100000"/>
              </a:lnSpc>
              <a:spcBef>
                <a:spcPts val="30"/>
              </a:spcBef>
            </a:pPr>
            <a:endParaRPr sz="850">
              <a:latin typeface="Times New Roman"/>
              <a:cs typeface="Times New Roman"/>
            </a:endParaRPr>
          </a:p>
          <a:p>
            <a:pPr marL="121920" marR="5080">
              <a:lnSpc>
                <a:spcPct val="118500"/>
              </a:lnSpc>
            </a:pPr>
            <a:r>
              <a:rPr dirty="0" sz="950" spc="25">
                <a:solidFill>
                  <a:srgbClr val="545454"/>
                </a:solidFill>
                <a:latin typeface="宋体"/>
                <a:cs typeface="宋体"/>
              </a:rPr>
              <a:t>类是面向对象编程的基础。类代表你想要在程序中建模的真实世界的东西：例如狗，汽车和机器人。 </a:t>
            </a:r>
            <a:r>
              <a:rPr dirty="0" sz="950" spc="25">
                <a:solidFill>
                  <a:srgbClr val="545454"/>
                </a:solidFill>
                <a:latin typeface="宋体"/>
                <a:cs typeface="宋体"/>
              </a:rPr>
              <a:t>你使用一个类来制作对象，这些对象是狗，汽车和机器人的特定实例（比如牧羊犬，大众</a:t>
            </a:r>
            <a:r>
              <a:rPr dirty="0" sz="950" spc="5">
                <a:solidFill>
                  <a:srgbClr val="545454"/>
                </a:solidFill>
                <a:latin typeface="宋体"/>
                <a:cs typeface="宋体"/>
              </a:rPr>
              <a:t> </a:t>
            </a:r>
            <a:r>
              <a:rPr dirty="0" sz="950" spc="40">
                <a:solidFill>
                  <a:srgbClr val="545454"/>
                </a:solidFill>
                <a:latin typeface="宋体"/>
                <a:cs typeface="宋体"/>
              </a:rPr>
              <a:t>polo，</a:t>
            </a:r>
            <a:r>
              <a:rPr dirty="0" sz="950" spc="25">
                <a:solidFill>
                  <a:srgbClr val="545454"/>
                </a:solidFill>
                <a:latin typeface="宋体"/>
                <a:cs typeface="宋体"/>
              </a:rPr>
              <a:t>和 变形金刚）。 类定义了整个类别的对象可以拥有的共同行为以及可以与这些对象相关联的信息。 </a:t>
            </a:r>
            <a:r>
              <a:rPr dirty="0" sz="950" spc="25">
                <a:solidFill>
                  <a:srgbClr val="545454"/>
                </a:solidFill>
                <a:latin typeface="宋体"/>
                <a:cs typeface="宋体"/>
              </a:rPr>
              <a:t>类可以相互继承：你可以编写一个扩展现有类功能的类。这样就可以针对多种情况进行高效的编程。</a:t>
            </a:r>
            <a:endParaRPr sz="950">
              <a:latin typeface="宋体"/>
              <a:cs typeface="宋体"/>
            </a:endParaRPr>
          </a:p>
          <a:p>
            <a:pPr>
              <a:lnSpc>
                <a:spcPct val="100000"/>
              </a:lnSpc>
              <a:spcBef>
                <a:spcPts val="15"/>
              </a:spcBef>
            </a:pPr>
            <a:endParaRPr sz="1300">
              <a:latin typeface="Times New Roman"/>
              <a:cs typeface="Times New Roman"/>
            </a:endParaRPr>
          </a:p>
          <a:p>
            <a:pPr marL="12700">
              <a:lnSpc>
                <a:spcPct val="100000"/>
              </a:lnSpc>
            </a:pPr>
            <a:r>
              <a:rPr dirty="0" sz="1150" spc="20">
                <a:latin typeface="Microsoft JhengHei"/>
                <a:cs typeface="Microsoft JhengHei"/>
              </a:rPr>
              <a:t>创</a:t>
            </a:r>
            <a:r>
              <a:rPr dirty="0" sz="1150" spc="20">
                <a:latin typeface="宋体"/>
                <a:cs typeface="宋体"/>
              </a:rPr>
              <a:t>建并使</a:t>
            </a:r>
            <a:r>
              <a:rPr dirty="0" sz="1150" spc="20">
                <a:latin typeface="Microsoft JhengHei"/>
                <a:cs typeface="Microsoft JhengHei"/>
              </a:rPr>
              <a:t>⽤</a:t>
            </a:r>
            <a:r>
              <a:rPr dirty="0" sz="1150" spc="20">
                <a:latin typeface="宋体"/>
                <a:cs typeface="宋体"/>
              </a:rPr>
              <a:t>类</a:t>
            </a:r>
            <a:endParaRPr sz="1150">
              <a:latin typeface="宋体"/>
              <a:cs typeface="宋体"/>
            </a:endParaRPr>
          </a:p>
          <a:p>
            <a:pPr>
              <a:lnSpc>
                <a:spcPct val="100000"/>
              </a:lnSpc>
              <a:spcBef>
                <a:spcPts val="50"/>
              </a:spcBef>
            </a:pPr>
            <a:endParaRPr sz="950">
              <a:latin typeface="Times New Roman"/>
              <a:cs typeface="Times New Roman"/>
            </a:endParaRPr>
          </a:p>
          <a:p>
            <a:pPr marL="12700">
              <a:lnSpc>
                <a:spcPct val="100000"/>
              </a:lnSpc>
            </a:pPr>
            <a:r>
              <a:rPr dirty="0" sz="1100" spc="-90">
                <a:solidFill>
                  <a:srgbClr val="545454"/>
                </a:solidFill>
                <a:latin typeface="Lucida Sans"/>
                <a:cs typeface="Lucida Sans"/>
              </a:rPr>
              <a:t>Car</a:t>
            </a:r>
            <a:r>
              <a:rPr dirty="0" sz="1100" spc="-229">
                <a:solidFill>
                  <a:srgbClr val="545454"/>
                </a:solidFill>
                <a:latin typeface="Lucida Sans"/>
                <a:cs typeface="Lucida Sans"/>
              </a:rPr>
              <a:t> </a:t>
            </a:r>
            <a:r>
              <a:rPr dirty="0" sz="950" spc="25">
                <a:solidFill>
                  <a:srgbClr val="545454"/>
                </a:solidFill>
                <a:latin typeface="宋体"/>
                <a:cs typeface="宋体"/>
              </a:rPr>
              <a:t>类</a:t>
            </a:r>
            <a:endParaRPr sz="950">
              <a:latin typeface="宋体"/>
              <a:cs typeface="宋体"/>
            </a:endParaRPr>
          </a:p>
        </p:txBody>
      </p:sp>
      <p:sp>
        <p:nvSpPr>
          <p:cNvPr id="7" name="object 7"/>
          <p:cNvSpPr txBox="1"/>
          <p:nvPr/>
        </p:nvSpPr>
        <p:spPr>
          <a:xfrm>
            <a:off x="978183" y="368324"/>
            <a:ext cx="5613400" cy="7626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C791E9"/>
                </a:solidFill>
                <a:latin typeface="Arial"/>
                <a:cs typeface="Arial"/>
              </a:rPr>
              <a:t>import</a:t>
            </a:r>
            <a:r>
              <a:rPr dirty="0" sz="850" spc="180">
                <a:solidFill>
                  <a:srgbClr val="C791E9"/>
                </a:solidFill>
                <a:latin typeface="Arial"/>
                <a:cs typeface="Arial"/>
              </a:rPr>
              <a:t> </a:t>
            </a:r>
            <a:r>
              <a:rPr dirty="0" sz="850" spc="95">
                <a:solidFill>
                  <a:srgbClr val="81B0FF"/>
                </a:solidFill>
                <a:latin typeface="Arial"/>
                <a:cs typeface="Arial"/>
              </a:rPr>
              <a:t>pizza</a:t>
            </a:r>
            <a:endParaRPr sz="850">
              <a:latin typeface="Arial"/>
              <a:cs typeface="Arial"/>
            </a:endParaRPr>
          </a:p>
          <a:p>
            <a:pPr>
              <a:lnSpc>
                <a:spcPct val="100000"/>
              </a:lnSpc>
              <a:spcBef>
                <a:spcPts val="50"/>
              </a:spcBef>
            </a:pPr>
            <a:endParaRPr sz="1000">
              <a:latin typeface="Times New Roman"/>
              <a:cs typeface="Times New Roman"/>
            </a:endParaRPr>
          </a:p>
          <a:p>
            <a:pPr marL="149225" marR="2513330">
              <a:lnSpc>
                <a:spcPct val="117700"/>
              </a:lnSpc>
            </a:pPr>
            <a:r>
              <a:rPr dirty="0" sz="850" spc="80">
                <a:solidFill>
                  <a:srgbClr val="81B0FF"/>
                </a:solidFill>
                <a:latin typeface="Arial"/>
                <a:cs typeface="Arial"/>
              </a:rPr>
              <a:t>pizza</a:t>
            </a:r>
            <a:r>
              <a:rPr dirty="0" sz="850" spc="80">
                <a:solidFill>
                  <a:srgbClr val="E8ECEC"/>
                </a:solidFill>
                <a:latin typeface="Arial"/>
                <a:cs typeface="Arial"/>
              </a:rPr>
              <a:t>.</a:t>
            </a:r>
            <a:r>
              <a:rPr dirty="0" sz="850" spc="80">
                <a:solidFill>
                  <a:srgbClr val="80CBAE"/>
                </a:solidFill>
                <a:latin typeface="Arial"/>
                <a:cs typeface="Arial"/>
              </a:rPr>
              <a:t>make_pizza</a:t>
            </a:r>
            <a:r>
              <a:rPr dirty="0" sz="850" spc="80">
                <a:solidFill>
                  <a:srgbClr val="E8ECEC"/>
                </a:solidFill>
                <a:latin typeface="Arial"/>
                <a:cs typeface="Arial"/>
              </a:rPr>
              <a:t>(</a:t>
            </a:r>
            <a:r>
              <a:rPr dirty="0" sz="850" spc="80">
                <a:solidFill>
                  <a:srgbClr val="C2E78C"/>
                </a:solidFill>
                <a:latin typeface="Arial"/>
                <a:cs typeface="Arial"/>
              </a:rPr>
              <a:t>'medium'</a:t>
            </a:r>
            <a:r>
              <a:rPr dirty="0" sz="850" spc="80">
                <a:solidFill>
                  <a:srgbClr val="E8ECEC"/>
                </a:solidFill>
                <a:latin typeface="Arial"/>
                <a:cs typeface="Arial"/>
              </a:rPr>
              <a:t>, </a:t>
            </a:r>
            <a:r>
              <a:rPr dirty="0" sz="850" spc="125">
                <a:solidFill>
                  <a:srgbClr val="C2E78C"/>
                </a:solidFill>
                <a:latin typeface="Arial"/>
                <a:cs typeface="Arial"/>
              </a:rPr>
              <a:t>'pepperoni'</a:t>
            </a:r>
            <a:r>
              <a:rPr dirty="0" sz="850" spc="125">
                <a:solidFill>
                  <a:srgbClr val="E8ECEC"/>
                </a:solidFill>
                <a:latin typeface="Arial"/>
                <a:cs typeface="Arial"/>
              </a:rPr>
              <a:t>)  </a:t>
            </a:r>
            <a:r>
              <a:rPr dirty="0" sz="850" spc="105">
                <a:solidFill>
                  <a:srgbClr val="81B0FF"/>
                </a:solidFill>
                <a:latin typeface="Arial"/>
                <a:cs typeface="Arial"/>
              </a:rPr>
              <a:t>pizza</a:t>
            </a:r>
            <a:r>
              <a:rPr dirty="0" sz="850" spc="105">
                <a:solidFill>
                  <a:srgbClr val="E8ECEC"/>
                </a:solidFill>
                <a:latin typeface="Arial"/>
                <a:cs typeface="Arial"/>
              </a:rPr>
              <a:t>.</a:t>
            </a:r>
            <a:r>
              <a:rPr dirty="0" sz="850" spc="105">
                <a:solidFill>
                  <a:srgbClr val="80CBAE"/>
                </a:solidFill>
                <a:latin typeface="Arial"/>
                <a:cs typeface="Arial"/>
              </a:rPr>
              <a:t>make_pizza</a:t>
            </a:r>
            <a:r>
              <a:rPr dirty="0" sz="850" spc="105">
                <a:solidFill>
                  <a:srgbClr val="E8ECEC"/>
                </a:solidFill>
                <a:latin typeface="Arial"/>
                <a:cs typeface="Arial"/>
              </a:rPr>
              <a:t>(</a:t>
            </a:r>
            <a:r>
              <a:rPr dirty="0" sz="850" spc="105">
                <a:solidFill>
                  <a:srgbClr val="C2E78C"/>
                </a:solidFill>
                <a:latin typeface="Arial"/>
                <a:cs typeface="Arial"/>
              </a:rPr>
              <a:t>'small'</a:t>
            </a:r>
            <a:r>
              <a:rPr dirty="0" sz="850" spc="105">
                <a:solidFill>
                  <a:srgbClr val="E8ECEC"/>
                </a:solidFill>
                <a:latin typeface="Arial"/>
                <a:cs typeface="Arial"/>
              </a:rPr>
              <a:t>,  </a:t>
            </a:r>
            <a:r>
              <a:rPr dirty="0" sz="850" spc="130">
                <a:solidFill>
                  <a:srgbClr val="C2E78C"/>
                </a:solidFill>
                <a:latin typeface="Arial"/>
                <a:cs typeface="Arial"/>
              </a:rPr>
              <a:t>'bacon'</a:t>
            </a:r>
            <a:r>
              <a:rPr dirty="0" sz="850" spc="130">
                <a:solidFill>
                  <a:srgbClr val="E8ECEC"/>
                </a:solidFill>
                <a:latin typeface="Arial"/>
                <a:cs typeface="Arial"/>
              </a:rPr>
              <a:t>,</a:t>
            </a:r>
            <a:r>
              <a:rPr dirty="0" sz="850" spc="125">
                <a:solidFill>
                  <a:srgbClr val="E8ECEC"/>
                </a:solidFill>
                <a:latin typeface="Arial"/>
                <a:cs typeface="Arial"/>
              </a:rPr>
              <a:t> </a:t>
            </a:r>
            <a:r>
              <a:rPr dirty="0" sz="850" spc="130">
                <a:solidFill>
                  <a:srgbClr val="C2E78C"/>
                </a:solidFill>
                <a:latin typeface="Arial"/>
                <a:cs typeface="Arial"/>
              </a:rPr>
              <a:t>'pineapple'</a:t>
            </a:r>
            <a:r>
              <a:rPr dirty="0" sz="850" spc="130">
                <a:solidFill>
                  <a:srgbClr val="E8ECEC"/>
                </a:solidFill>
                <a:latin typeface="Arial"/>
                <a:cs typeface="Arial"/>
              </a:rPr>
              <a:t>)</a:t>
            </a:r>
            <a:endParaRPr sz="850">
              <a:latin typeface="Arial"/>
              <a:cs typeface="Arial"/>
            </a:endParaRPr>
          </a:p>
        </p:txBody>
      </p:sp>
      <p:sp>
        <p:nvSpPr>
          <p:cNvPr id="8" name="object 8"/>
          <p:cNvSpPr txBox="1"/>
          <p:nvPr/>
        </p:nvSpPr>
        <p:spPr>
          <a:xfrm>
            <a:off x="978183" y="2178915"/>
            <a:ext cx="5613400" cy="7721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65">
                <a:solidFill>
                  <a:srgbClr val="C791E9"/>
                </a:solidFill>
                <a:latin typeface="Arial"/>
                <a:cs typeface="Arial"/>
              </a:rPr>
              <a:t>from  </a:t>
            </a:r>
            <a:r>
              <a:rPr dirty="0" sz="850" spc="95">
                <a:solidFill>
                  <a:srgbClr val="81B0FF"/>
                </a:solidFill>
                <a:latin typeface="Arial"/>
                <a:cs typeface="Arial"/>
              </a:rPr>
              <a:t>pizza </a:t>
            </a:r>
            <a:r>
              <a:rPr dirty="0" sz="850" spc="95">
                <a:solidFill>
                  <a:srgbClr val="C791E9"/>
                </a:solidFill>
                <a:latin typeface="Arial"/>
                <a:cs typeface="Arial"/>
              </a:rPr>
              <a:t>import</a:t>
            </a:r>
            <a:r>
              <a:rPr dirty="0" sz="850" spc="275">
                <a:solidFill>
                  <a:srgbClr val="C791E9"/>
                </a:solidFill>
                <a:latin typeface="Arial"/>
                <a:cs typeface="Arial"/>
              </a:rPr>
              <a:t> </a:t>
            </a:r>
            <a:r>
              <a:rPr dirty="0" sz="850" spc="35">
                <a:solidFill>
                  <a:srgbClr val="81B0FF"/>
                </a:solidFill>
                <a:latin typeface="Arial"/>
                <a:cs typeface="Arial"/>
              </a:rPr>
              <a:t>make_pizza</a:t>
            </a:r>
            <a:endParaRPr sz="850">
              <a:latin typeface="Arial"/>
              <a:cs typeface="Arial"/>
            </a:endParaRPr>
          </a:p>
          <a:p>
            <a:pPr>
              <a:lnSpc>
                <a:spcPct val="100000"/>
              </a:lnSpc>
              <a:spcBef>
                <a:spcPts val="50"/>
              </a:spcBef>
            </a:pPr>
            <a:endParaRPr sz="1000">
              <a:latin typeface="Times New Roman"/>
              <a:cs typeface="Times New Roman"/>
            </a:endParaRPr>
          </a:p>
          <a:p>
            <a:pPr marL="149225" marR="2889250">
              <a:lnSpc>
                <a:spcPct val="117700"/>
              </a:lnSpc>
            </a:pPr>
            <a:r>
              <a:rPr dirty="0" sz="850" spc="70">
                <a:solidFill>
                  <a:srgbClr val="81B0FF"/>
                </a:solidFill>
                <a:latin typeface="Arial"/>
                <a:cs typeface="Arial"/>
              </a:rPr>
              <a:t>make_pizza</a:t>
            </a:r>
            <a:r>
              <a:rPr dirty="0" sz="850" spc="70">
                <a:solidFill>
                  <a:srgbClr val="E8ECEC"/>
                </a:solidFill>
                <a:latin typeface="Arial"/>
                <a:cs typeface="Arial"/>
              </a:rPr>
              <a:t>(</a:t>
            </a:r>
            <a:r>
              <a:rPr dirty="0" sz="850" spc="70">
                <a:solidFill>
                  <a:srgbClr val="C2E78C"/>
                </a:solidFill>
                <a:latin typeface="Arial"/>
                <a:cs typeface="Arial"/>
              </a:rPr>
              <a:t>'medium'</a:t>
            </a:r>
            <a:r>
              <a:rPr dirty="0" sz="850" spc="70">
                <a:solidFill>
                  <a:srgbClr val="E8ECEC"/>
                </a:solidFill>
                <a:latin typeface="Arial"/>
                <a:cs typeface="Arial"/>
              </a:rPr>
              <a:t>, </a:t>
            </a:r>
            <a:r>
              <a:rPr dirty="0" sz="850" spc="125">
                <a:solidFill>
                  <a:srgbClr val="C2E78C"/>
                </a:solidFill>
                <a:latin typeface="Arial"/>
                <a:cs typeface="Arial"/>
              </a:rPr>
              <a:t>'pepperoni'</a:t>
            </a:r>
            <a:r>
              <a:rPr dirty="0" sz="850" spc="125">
                <a:solidFill>
                  <a:srgbClr val="E8ECEC"/>
                </a:solidFill>
                <a:latin typeface="Arial"/>
                <a:cs typeface="Arial"/>
              </a:rPr>
              <a:t>)  </a:t>
            </a:r>
            <a:r>
              <a:rPr dirty="0" sz="850" spc="100">
                <a:solidFill>
                  <a:srgbClr val="81B0FF"/>
                </a:solidFill>
                <a:latin typeface="Arial"/>
                <a:cs typeface="Arial"/>
              </a:rPr>
              <a:t>make_pizza</a:t>
            </a:r>
            <a:r>
              <a:rPr dirty="0" sz="850" spc="100">
                <a:solidFill>
                  <a:srgbClr val="E8ECEC"/>
                </a:solidFill>
                <a:latin typeface="Arial"/>
                <a:cs typeface="Arial"/>
              </a:rPr>
              <a:t>(</a:t>
            </a:r>
            <a:r>
              <a:rPr dirty="0" sz="850" spc="100">
                <a:solidFill>
                  <a:srgbClr val="C2E78C"/>
                </a:solidFill>
                <a:latin typeface="Arial"/>
                <a:cs typeface="Arial"/>
              </a:rPr>
              <a:t>'small'</a:t>
            </a:r>
            <a:r>
              <a:rPr dirty="0" sz="850" spc="100">
                <a:solidFill>
                  <a:srgbClr val="E8ECEC"/>
                </a:solidFill>
                <a:latin typeface="Arial"/>
                <a:cs typeface="Arial"/>
              </a:rPr>
              <a:t>,  </a:t>
            </a:r>
            <a:r>
              <a:rPr dirty="0" sz="850" spc="130">
                <a:solidFill>
                  <a:srgbClr val="C2E78C"/>
                </a:solidFill>
                <a:latin typeface="Arial"/>
                <a:cs typeface="Arial"/>
              </a:rPr>
              <a:t>'bacon'</a:t>
            </a:r>
            <a:r>
              <a:rPr dirty="0" sz="850" spc="130">
                <a:solidFill>
                  <a:srgbClr val="E8ECEC"/>
                </a:solidFill>
                <a:latin typeface="Arial"/>
                <a:cs typeface="Arial"/>
              </a:rPr>
              <a:t>, </a:t>
            </a:r>
            <a:r>
              <a:rPr dirty="0" sz="850" spc="130">
                <a:solidFill>
                  <a:srgbClr val="C2E78C"/>
                </a:solidFill>
                <a:latin typeface="Arial"/>
                <a:cs typeface="Arial"/>
              </a:rPr>
              <a:t>'pineapple'</a:t>
            </a:r>
            <a:r>
              <a:rPr dirty="0" sz="850" spc="130">
                <a:solidFill>
                  <a:srgbClr val="E8ECEC"/>
                </a:solidFill>
                <a:latin typeface="Arial"/>
                <a:cs typeface="Arial"/>
              </a:rPr>
              <a:t>)</a:t>
            </a:r>
            <a:endParaRPr sz="850">
              <a:latin typeface="Arial"/>
              <a:cs typeface="Arial"/>
            </a:endParaRPr>
          </a:p>
        </p:txBody>
      </p:sp>
      <p:sp>
        <p:nvSpPr>
          <p:cNvPr id="9" name="object 9"/>
          <p:cNvSpPr txBox="1"/>
          <p:nvPr/>
        </p:nvSpPr>
        <p:spPr>
          <a:xfrm>
            <a:off x="978183" y="3703623"/>
            <a:ext cx="5613400" cy="7626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65">
                <a:solidFill>
                  <a:srgbClr val="C791E9"/>
                </a:solidFill>
                <a:latin typeface="Arial"/>
                <a:cs typeface="Arial"/>
              </a:rPr>
              <a:t>from  </a:t>
            </a:r>
            <a:r>
              <a:rPr dirty="0" sz="850" spc="95">
                <a:solidFill>
                  <a:srgbClr val="81B0FF"/>
                </a:solidFill>
                <a:latin typeface="Arial"/>
                <a:cs typeface="Arial"/>
              </a:rPr>
              <a:t>pizza </a:t>
            </a:r>
            <a:r>
              <a:rPr dirty="0" sz="850" spc="95">
                <a:solidFill>
                  <a:srgbClr val="C791E9"/>
                </a:solidFill>
                <a:latin typeface="Arial"/>
                <a:cs typeface="Arial"/>
              </a:rPr>
              <a:t>import </a:t>
            </a:r>
            <a:r>
              <a:rPr dirty="0" sz="850" spc="35">
                <a:solidFill>
                  <a:srgbClr val="81B0FF"/>
                </a:solidFill>
                <a:latin typeface="Arial"/>
                <a:cs typeface="Arial"/>
              </a:rPr>
              <a:t>make_pizza  </a:t>
            </a:r>
            <a:r>
              <a:rPr dirty="0" sz="850" spc="40">
                <a:solidFill>
                  <a:srgbClr val="C791E9"/>
                </a:solidFill>
                <a:latin typeface="Arial"/>
                <a:cs typeface="Arial"/>
              </a:rPr>
              <a:t>as </a:t>
            </a:r>
            <a:r>
              <a:rPr dirty="0" sz="850" spc="114">
                <a:solidFill>
                  <a:srgbClr val="C791E9"/>
                </a:solidFill>
                <a:latin typeface="Arial"/>
                <a:cs typeface="Arial"/>
              </a:rPr>
              <a:t> </a:t>
            </a:r>
            <a:r>
              <a:rPr dirty="0" sz="850" spc="-100">
                <a:solidFill>
                  <a:srgbClr val="81B0FF"/>
                </a:solidFill>
                <a:latin typeface="Arial"/>
                <a:cs typeface="Arial"/>
              </a:rPr>
              <a:t>mp</a:t>
            </a:r>
            <a:endParaRPr sz="850">
              <a:latin typeface="Arial"/>
              <a:cs typeface="Arial"/>
            </a:endParaRPr>
          </a:p>
          <a:p>
            <a:pPr>
              <a:lnSpc>
                <a:spcPct val="100000"/>
              </a:lnSpc>
              <a:spcBef>
                <a:spcPts val="50"/>
              </a:spcBef>
            </a:pPr>
            <a:endParaRPr sz="1000">
              <a:latin typeface="Times New Roman"/>
              <a:cs typeface="Times New Roman"/>
            </a:endParaRPr>
          </a:p>
          <a:p>
            <a:pPr marL="149225" marR="3390265">
              <a:lnSpc>
                <a:spcPct val="117700"/>
              </a:lnSpc>
            </a:pPr>
            <a:r>
              <a:rPr dirty="0" sz="850" spc="70">
                <a:solidFill>
                  <a:srgbClr val="81B0FF"/>
                </a:solidFill>
                <a:latin typeface="Arial"/>
                <a:cs typeface="Arial"/>
              </a:rPr>
              <a:t>mp</a:t>
            </a:r>
            <a:r>
              <a:rPr dirty="0" sz="850" spc="70">
                <a:solidFill>
                  <a:srgbClr val="E8ECEC"/>
                </a:solidFill>
                <a:latin typeface="Arial"/>
                <a:cs typeface="Arial"/>
              </a:rPr>
              <a:t>(</a:t>
            </a:r>
            <a:r>
              <a:rPr dirty="0" sz="850" spc="70">
                <a:solidFill>
                  <a:srgbClr val="C2E78C"/>
                </a:solidFill>
                <a:latin typeface="Arial"/>
                <a:cs typeface="Arial"/>
              </a:rPr>
              <a:t>'medium'</a:t>
            </a:r>
            <a:r>
              <a:rPr dirty="0" sz="850" spc="70">
                <a:solidFill>
                  <a:srgbClr val="E8ECEC"/>
                </a:solidFill>
                <a:latin typeface="Arial"/>
                <a:cs typeface="Arial"/>
              </a:rPr>
              <a:t>, </a:t>
            </a:r>
            <a:r>
              <a:rPr dirty="0" sz="850" spc="125">
                <a:solidFill>
                  <a:srgbClr val="C2E78C"/>
                </a:solidFill>
                <a:latin typeface="Arial"/>
                <a:cs typeface="Arial"/>
              </a:rPr>
              <a:t>'pepperoni'</a:t>
            </a:r>
            <a:r>
              <a:rPr dirty="0" sz="850" spc="125">
                <a:solidFill>
                  <a:srgbClr val="E8ECEC"/>
                </a:solidFill>
                <a:latin typeface="Arial"/>
                <a:cs typeface="Arial"/>
              </a:rPr>
              <a:t>)  </a:t>
            </a:r>
            <a:r>
              <a:rPr dirty="0" sz="850" spc="125">
                <a:solidFill>
                  <a:srgbClr val="81B0FF"/>
                </a:solidFill>
                <a:latin typeface="Arial"/>
                <a:cs typeface="Arial"/>
              </a:rPr>
              <a:t>mp</a:t>
            </a:r>
            <a:r>
              <a:rPr dirty="0" sz="850" spc="125">
                <a:solidFill>
                  <a:srgbClr val="E8ECEC"/>
                </a:solidFill>
                <a:latin typeface="Arial"/>
                <a:cs typeface="Arial"/>
              </a:rPr>
              <a:t>(</a:t>
            </a:r>
            <a:r>
              <a:rPr dirty="0" sz="850" spc="125">
                <a:solidFill>
                  <a:srgbClr val="C2E78C"/>
                </a:solidFill>
                <a:latin typeface="Arial"/>
                <a:cs typeface="Arial"/>
              </a:rPr>
              <a:t>'small'</a:t>
            </a:r>
            <a:r>
              <a:rPr dirty="0" sz="850" spc="125">
                <a:solidFill>
                  <a:srgbClr val="E8ECEC"/>
                </a:solidFill>
                <a:latin typeface="Arial"/>
                <a:cs typeface="Arial"/>
              </a:rPr>
              <a:t>, </a:t>
            </a:r>
            <a:r>
              <a:rPr dirty="0" sz="850" spc="130">
                <a:solidFill>
                  <a:srgbClr val="C2E78C"/>
                </a:solidFill>
                <a:latin typeface="Arial"/>
                <a:cs typeface="Arial"/>
              </a:rPr>
              <a:t>'bacon'</a:t>
            </a:r>
            <a:r>
              <a:rPr dirty="0" sz="850" spc="130">
                <a:solidFill>
                  <a:srgbClr val="E8ECEC"/>
                </a:solidFill>
                <a:latin typeface="Arial"/>
                <a:cs typeface="Arial"/>
              </a:rPr>
              <a:t>,</a:t>
            </a:r>
            <a:r>
              <a:rPr dirty="0" sz="850" spc="380">
                <a:solidFill>
                  <a:srgbClr val="E8ECEC"/>
                </a:solidFill>
                <a:latin typeface="Arial"/>
                <a:cs typeface="Arial"/>
              </a:rPr>
              <a:t> </a:t>
            </a:r>
            <a:r>
              <a:rPr dirty="0" sz="850" spc="130">
                <a:solidFill>
                  <a:srgbClr val="C2E78C"/>
                </a:solidFill>
                <a:latin typeface="Arial"/>
                <a:cs typeface="Arial"/>
              </a:rPr>
              <a:t>'pineapple'</a:t>
            </a:r>
            <a:r>
              <a:rPr dirty="0" sz="850" spc="130">
                <a:solidFill>
                  <a:srgbClr val="E8ECEC"/>
                </a:solidFill>
                <a:latin typeface="Arial"/>
                <a:cs typeface="Arial"/>
              </a:rPr>
              <a:t>)</a:t>
            </a:r>
            <a:endParaRPr sz="850">
              <a:latin typeface="Arial"/>
              <a:cs typeface="Arial"/>
            </a:endParaRPr>
          </a:p>
        </p:txBody>
      </p:sp>
      <p:sp>
        <p:nvSpPr>
          <p:cNvPr id="10" name="object 10"/>
          <p:cNvSpPr txBox="1"/>
          <p:nvPr/>
        </p:nvSpPr>
        <p:spPr>
          <a:xfrm>
            <a:off x="978183" y="5390332"/>
            <a:ext cx="5613400" cy="77216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65">
                <a:solidFill>
                  <a:srgbClr val="C791E9"/>
                </a:solidFill>
                <a:latin typeface="Arial"/>
                <a:cs typeface="Arial"/>
              </a:rPr>
              <a:t>from  </a:t>
            </a:r>
            <a:r>
              <a:rPr dirty="0" sz="850" spc="95">
                <a:solidFill>
                  <a:srgbClr val="81B0FF"/>
                </a:solidFill>
                <a:latin typeface="Arial"/>
                <a:cs typeface="Arial"/>
              </a:rPr>
              <a:t>pizza </a:t>
            </a:r>
            <a:r>
              <a:rPr dirty="0" sz="850" spc="95">
                <a:solidFill>
                  <a:srgbClr val="C791E9"/>
                </a:solidFill>
                <a:latin typeface="Arial"/>
                <a:cs typeface="Arial"/>
              </a:rPr>
              <a:t>import</a:t>
            </a:r>
            <a:r>
              <a:rPr dirty="0" sz="850" spc="235">
                <a:solidFill>
                  <a:srgbClr val="C791E9"/>
                </a:solidFill>
                <a:latin typeface="Arial"/>
                <a:cs typeface="Arial"/>
              </a:rPr>
              <a:t> </a:t>
            </a:r>
            <a:r>
              <a:rPr dirty="0" sz="850" spc="16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2889250">
              <a:lnSpc>
                <a:spcPct val="117700"/>
              </a:lnSpc>
            </a:pPr>
            <a:r>
              <a:rPr dirty="0" sz="850" spc="70">
                <a:solidFill>
                  <a:srgbClr val="81B0FF"/>
                </a:solidFill>
                <a:latin typeface="Arial"/>
                <a:cs typeface="Arial"/>
              </a:rPr>
              <a:t>make_pizza</a:t>
            </a:r>
            <a:r>
              <a:rPr dirty="0" sz="850" spc="70">
                <a:solidFill>
                  <a:srgbClr val="E8ECEC"/>
                </a:solidFill>
                <a:latin typeface="Arial"/>
                <a:cs typeface="Arial"/>
              </a:rPr>
              <a:t>(</a:t>
            </a:r>
            <a:r>
              <a:rPr dirty="0" sz="850" spc="70">
                <a:solidFill>
                  <a:srgbClr val="C2E78C"/>
                </a:solidFill>
                <a:latin typeface="Arial"/>
                <a:cs typeface="Arial"/>
              </a:rPr>
              <a:t>'medium'</a:t>
            </a:r>
            <a:r>
              <a:rPr dirty="0" sz="850" spc="70">
                <a:solidFill>
                  <a:srgbClr val="E8ECEC"/>
                </a:solidFill>
                <a:latin typeface="Arial"/>
                <a:cs typeface="Arial"/>
              </a:rPr>
              <a:t>, </a:t>
            </a:r>
            <a:r>
              <a:rPr dirty="0" sz="850" spc="125">
                <a:solidFill>
                  <a:srgbClr val="C2E78C"/>
                </a:solidFill>
                <a:latin typeface="Arial"/>
                <a:cs typeface="Arial"/>
              </a:rPr>
              <a:t>'pepperoni'</a:t>
            </a:r>
            <a:r>
              <a:rPr dirty="0" sz="850" spc="125">
                <a:solidFill>
                  <a:srgbClr val="E8ECEC"/>
                </a:solidFill>
                <a:latin typeface="Arial"/>
                <a:cs typeface="Arial"/>
              </a:rPr>
              <a:t>)  </a:t>
            </a:r>
            <a:r>
              <a:rPr dirty="0" sz="850" spc="100">
                <a:solidFill>
                  <a:srgbClr val="81B0FF"/>
                </a:solidFill>
                <a:latin typeface="Arial"/>
                <a:cs typeface="Arial"/>
              </a:rPr>
              <a:t>make_pizza</a:t>
            </a:r>
            <a:r>
              <a:rPr dirty="0" sz="850" spc="100">
                <a:solidFill>
                  <a:srgbClr val="E8ECEC"/>
                </a:solidFill>
                <a:latin typeface="Arial"/>
                <a:cs typeface="Arial"/>
              </a:rPr>
              <a:t>(</a:t>
            </a:r>
            <a:r>
              <a:rPr dirty="0" sz="850" spc="100">
                <a:solidFill>
                  <a:srgbClr val="C2E78C"/>
                </a:solidFill>
                <a:latin typeface="Arial"/>
                <a:cs typeface="Arial"/>
              </a:rPr>
              <a:t>'small'</a:t>
            </a:r>
            <a:r>
              <a:rPr dirty="0" sz="850" spc="100">
                <a:solidFill>
                  <a:srgbClr val="E8ECEC"/>
                </a:solidFill>
                <a:latin typeface="Arial"/>
                <a:cs typeface="Arial"/>
              </a:rPr>
              <a:t>,  </a:t>
            </a:r>
            <a:r>
              <a:rPr dirty="0" sz="850" spc="130">
                <a:solidFill>
                  <a:srgbClr val="C2E78C"/>
                </a:solidFill>
                <a:latin typeface="Arial"/>
                <a:cs typeface="Arial"/>
              </a:rPr>
              <a:t>'bacon'</a:t>
            </a:r>
            <a:r>
              <a:rPr dirty="0" sz="850" spc="130">
                <a:solidFill>
                  <a:srgbClr val="E8ECEC"/>
                </a:solidFill>
                <a:latin typeface="Arial"/>
                <a:cs typeface="Arial"/>
              </a:rPr>
              <a:t>, </a:t>
            </a:r>
            <a:r>
              <a:rPr dirty="0" sz="850" spc="130">
                <a:solidFill>
                  <a:srgbClr val="C2E78C"/>
                </a:solidFill>
                <a:latin typeface="Arial"/>
                <a:cs typeface="Arial"/>
              </a:rPr>
              <a:t>'pineapple'</a:t>
            </a:r>
            <a:r>
              <a:rPr dirty="0" sz="850" spc="130">
                <a:solidFill>
                  <a:srgbClr val="E8ECEC"/>
                </a:solidFill>
                <a:latin typeface="Arial"/>
                <a:cs typeface="Arial"/>
              </a:rPr>
              <a:t>)</a:t>
            </a:r>
            <a:endParaRPr sz="850">
              <a:latin typeface="Arial"/>
              <a:cs typeface="Arial"/>
            </a:endParaRPr>
          </a:p>
        </p:txBody>
      </p:sp>
      <p:sp>
        <p:nvSpPr>
          <p:cNvPr id="11" name="object 11"/>
          <p:cNvSpPr txBox="1"/>
          <p:nvPr/>
        </p:nvSpPr>
        <p:spPr>
          <a:xfrm>
            <a:off x="978183" y="8906691"/>
            <a:ext cx="5613400" cy="143002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05">
                <a:solidFill>
                  <a:srgbClr val="C791E9"/>
                </a:solidFill>
                <a:latin typeface="Arial"/>
                <a:cs typeface="Arial"/>
              </a:rPr>
              <a:t>class</a:t>
            </a:r>
            <a:r>
              <a:rPr dirty="0" sz="850" spc="155">
                <a:solidFill>
                  <a:srgbClr val="C791E9"/>
                </a:solidFill>
                <a:latin typeface="Arial"/>
                <a:cs typeface="Arial"/>
              </a:rPr>
              <a:t> </a:t>
            </a:r>
            <a:r>
              <a:rPr dirty="0" sz="850" spc="130">
                <a:solidFill>
                  <a:srgbClr val="E8ECEC"/>
                </a:solidFill>
                <a:latin typeface="Arial"/>
                <a:cs typeface="Arial"/>
              </a:rPr>
              <a:t>Car():</a:t>
            </a:r>
            <a:endParaRPr sz="850">
              <a:latin typeface="Arial"/>
              <a:cs typeface="Arial"/>
            </a:endParaRPr>
          </a:p>
          <a:p>
            <a:pPr marL="399415">
              <a:lnSpc>
                <a:spcPct val="100000"/>
              </a:lnSpc>
              <a:spcBef>
                <a:spcPts val="180"/>
              </a:spcBef>
            </a:pPr>
            <a:r>
              <a:rPr dirty="0" sz="850" spc="125">
                <a:solidFill>
                  <a:srgbClr val="C2E78C"/>
                </a:solidFill>
                <a:latin typeface="Arial"/>
                <a:cs typeface="Arial"/>
              </a:rPr>
              <a:t>"""A </a:t>
            </a:r>
            <a:r>
              <a:rPr dirty="0" sz="850" spc="80">
                <a:solidFill>
                  <a:srgbClr val="C2E78C"/>
                </a:solidFill>
                <a:latin typeface="Arial"/>
                <a:cs typeface="Arial"/>
              </a:rPr>
              <a:t>simple  </a:t>
            </a:r>
            <a:r>
              <a:rPr dirty="0" sz="850" spc="85">
                <a:solidFill>
                  <a:srgbClr val="C2E78C"/>
                </a:solidFill>
                <a:latin typeface="Arial"/>
                <a:cs typeface="Arial"/>
              </a:rPr>
              <a:t>attempt  </a:t>
            </a:r>
            <a:r>
              <a:rPr dirty="0" sz="850" spc="135">
                <a:solidFill>
                  <a:srgbClr val="C2E78C"/>
                </a:solidFill>
                <a:latin typeface="Arial"/>
                <a:cs typeface="Arial"/>
              </a:rPr>
              <a:t>to </a:t>
            </a:r>
            <a:r>
              <a:rPr dirty="0" sz="850" spc="30">
                <a:solidFill>
                  <a:srgbClr val="C2E78C"/>
                </a:solidFill>
                <a:latin typeface="Arial"/>
                <a:cs typeface="Arial"/>
              </a:rPr>
              <a:t>model  </a:t>
            </a:r>
            <a:r>
              <a:rPr dirty="0" sz="850" spc="20">
                <a:solidFill>
                  <a:srgbClr val="C2E78C"/>
                </a:solidFill>
                <a:latin typeface="Arial"/>
                <a:cs typeface="Arial"/>
              </a:rPr>
              <a:t>a</a:t>
            </a:r>
            <a:r>
              <a:rPr dirty="0" sz="850" spc="135">
                <a:solidFill>
                  <a:srgbClr val="C2E78C"/>
                </a:solidFill>
                <a:latin typeface="Arial"/>
                <a:cs typeface="Arial"/>
              </a:rPr>
              <a:t> </a:t>
            </a:r>
            <a:r>
              <a:rPr dirty="0" sz="850" spc="160">
                <a:solidFill>
                  <a:srgbClr val="C2E78C"/>
                </a:solidFill>
                <a:latin typeface="Arial"/>
                <a:cs typeface="Arial"/>
              </a:rPr>
              <a:t>car."""</a:t>
            </a:r>
            <a:endParaRPr sz="850">
              <a:latin typeface="Arial"/>
              <a:cs typeface="Arial"/>
            </a:endParaRPr>
          </a:p>
          <a:p>
            <a:pPr>
              <a:lnSpc>
                <a:spcPct val="100000"/>
              </a:lnSpc>
              <a:spcBef>
                <a:spcPts val="50"/>
              </a:spcBef>
            </a:pPr>
            <a:endParaRPr sz="1000">
              <a:latin typeface="Times New Roman"/>
              <a:cs typeface="Times New Roman"/>
            </a:endParaRPr>
          </a:p>
          <a:p>
            <a:pPr marL="649605" marR="2827020" indent="-250825">
              <a:lnSpc>
                <a:spcPct val="117700"/>
              </a:lnSpc>
            </a:pPr>
            <a:r>
              <a:rPr dirty="0" sz="850" spc="95">
                <a:solidFill>
                  <a:srgbClr val="C791E9"/>
                </a:solidFill>
                <a:latin typeface="Arial"/>
                <a:cs typeface="Arial"/>
              </a:rPr>
              <a:t>def </a:t>
            </a:r>
            <a:r>
              <a:rPr dirty="0" sz="850" spc="220">
                <a:solidFill>
                  <a:srgbClr val="E8ECEC"/>
                </a:solidFill>
                <a:latin typeface="Arial"/>
                <a:cs typeface="Arial"/>
              </a:rPr>
              <a:t>init </a:t>
            </a:r>
            <a:r>
              <a:rPr dirty="0" sz="850" spc="180">
                <a:solidFill>
                  <a:srgbClr val="E8ECEC"/>
                </a:solidFill>
                <a:latin typeface="Arial"/>
                <a:cs typeface="Arial"/>
              </a:rPr>
              <a:t>(</a:t>
            </a:r>
            <a:r>
              <a:rPr dirty="0" sz="850" spc="180">
                <a:solidFill>
                  <a:srgbClr val="80CBC3"/>
                </a:solidFill>
                <a:latin typeface="Arial"/>
                <a:cs typeface="Arial"/>
              </a:rPr>
              <a:t>self</a:t>
            </a:r>
            <a:r>
              <a:rPr dirty="0" sz="850" spc="180">
                <a:solidFill>
                  <a:srgbClr val="E8ECEC"/>
                </a:solidFill>
                <a:latin typeface="Arial"/>
                <a:cs typeface="Arial"/>
              </a:rPr>
              <a:t>, </a:t>
            </a:r>
            <a:r>
              <a:rPr dirty="0" sz="850" spc="25">
                <a:solidFill>
                  <a:srgbClr val="81B0FF"/>
                </a:solidFill>
                <a:latin typeface="Arial"/>
                <a:cs typeface="Arial"/>
              </a:rPr>
              <a:t>make</a:t>
            </a:r>
            <a:r>
              <a:rPr dirty="0" sz="850" spc="25">
                <a:solidFill>
                  <a:srgbClr val="E8ECEC"/>
                </a:solidFill>
                <a:latin typeface="Arial"/>
                <a:cs typeface="Arial"/>
              </a:rPr>
              <a:t>, </a:t>
            </a:r>
            <a:r>
              <a:rPr dirty="0" sz="850" spc="65">
                <a:solidFill>
                  <a:srgbClr val="81B0FF"/>
                </a:solidFill>
                <a:latin typeface="Arial"/>
                <a:cs typeface="Arial"/>
              </a:rPr>
              <a:t>model</a:t>
            </a:r>
            <a:r>
              <a:rPr dirty="0" sz="850" spc="65">
                <a:solidFill>
                  <a:srgbClr val="E8ECEC"/>
                </a:solidFill>
                <a:latin typeface="Arial"/>
                <a:cs typeface="Arial"/>
              </a:rPr>
              <a:t>, </a:t>
            </a:r>
            <a:r>
              <a:rPr dirty="0" sz="850" spc="130">
                <a:solidFill>
                  <a:srgbClr val="81B0FF"/>
                </a:solidFill>
                <a:latin typeface="Arial"/>
                <a:cs typeface="Arial"/>
              </a:rPr>
              <a:t>year</a:t>
            </a:r>
            <a:r>
              <a:rPr dirty="0" sz="850" spc="130">
                <a:solidFill>
                  <a:srgbClr val="E8ECEC"/>
                </a:solidFill>
                <a:latin typeface="Arial"/>
                <a:cs typeface="Arial"/>
              </a:rPr>
              <a:t>):  </a:t>
            </a:r>
            <a:r>
              <a:rPr dirty="0" sz="850" spc="185">
                <a:solidFill>
                  <a:srgbClr val="C2E78C"/>
                </a:solidFill>
                <a:latin typeface="Arial"/>
                <a:cs typeface="Arial"/>
              </a:rPr>
              <a:t>"""Initialize </a:t>
            </a:r>
            <a:r>
              <a:rPr dirty="0" sz="850" spc="95">
                <a:solidFill>
                  <a:srgbClr val="C2E78C"/>
                </a:solidFill>
                <a:latin typeface="Arial"/>
                <a:cs typeface="Arial"/>
              </a:rPr>
              <a:t>car </a:t>
            </a:r>
            <a:r>
              <a:rPr dirty="0" sz="850" spc="160">
                <a:solidFill>
                  <a:srgbClr val="C2E78C"/>
                </a:solidFill>
                <a:latin typeface="Arial"/>
                <a:cs typeface="Arial"/>
              </a:rPr>
              <a:t>attributes."""  </a:t>
            </a:r>
            <a:r>
              <a:rPr dirty="0" sz="850" spc="85">
                <a:solidFill>
                  <a:srgbClr val="80CBC3"/>
                </a:solidFill>
                <a:latin typeface="Arial"/>
                <a:cs typeface="Arial"/>
              </a:rPr>
              <a:t>self</a:t>
            </a:r>
            <a:r>
              <a:rPr dirty="0" sz="850" spc="85">
                <a:solidFill>
                  <a:srgbClr val="E8ECEC"/>
                </a:solidFill>
                <a:latin typeface="Arial"/>
                <a:cs typeface="Arial"/>
              </a:rPr>
              <a:t>.</a:t>
            </a:r>
            <a:r>
              <a:rPr dirty="0" sz="850" spc="85">
                <a:solidFill>
                  <a:srgbClr val="80CBAE"/>
                </a:solidFill>
                <a:latin typeface="Arial"/>
                <a:cs typeface="Arial"/>
              </a:rPr>
              <a:t>make </a:t>
            </a:r>
            <a:r>
              <a:rPr dirty="0" sz="850" spc="-5">
                <a:solidFill>
                  <a:srgbClr val="E8ECEC"/>
                </a:solidFill>
                <a:latin typeface="Arial"/>
                <a:cs typeface="Arial"/>
              </a:rPr>
              <a:t>= </a:t>
            </a:r>
            <a:r>
              <a:rPr dirty="0" sz="850" spc="130">
                <a:solidFill>
                  <a:srgbClr val="E8ECEC"/>
                </a:solidFill>
                <a:latin typeface="Arial"/>
                <a:cs typeface="Arial"/>
              </a:rPr>
              <a:t> </a:t>
            </a:r>
            <a:r>
              <a:rPr dirty="0" sz="850" spc="-30">
                <a:solidFill>
                  <a:srgbClr val="81B0FF"/>
                </a:solidFill>
                <a:latin typeface="Arial"/>
                <a:cs typeface="Arial"/>
              </a:rPr>
              <a:t>make</a:t>
            </a:r>
            <a:endParaRPr sz="850">
              <a:latin typeface="Arial"/>
              <a:cs typeface="Arial"/>
            </a:endParaRPr>
          </a:p>
          <a:p>
            <a:pPr marL="649605" marR="3827779">
              <a:lnSpc>
                <a:spcPct val="117700"/>
              </a:lnSpc>
            </a:pPr>
            <a:r>
              <a:rPr dirty="0" sz="850" spc="100">
                <a:solidFill>
                  <a:srgbClr val="80CBC3"/>
                </a:solidFill>
                <a:latin typeface="Arial"/>
                <a:cs typeface="Arial"/>
              </a:rPr>
              <a:t>self</a:t>
            </a:r>
            <a:r>
              <a:rPr dirty="0" sz="850" spc="100">
                <a:solidFill>
                  <a:srgbClr val="E8ECEC"/>
                </a:solidFill>
                <a:latin typeface="Arial"/>
                <a:cs typeface="Arial"/>
              </a:rPr>
              <a:t>.</a:t>
            </a:r>
            <a:r>
              <a:rPr dirty="0" sz="850" spc="100">
                <a:solidFill>
                  <a:srgbClr val="80CBAE"/>
                </a:solidFill>
                <a:latin typeface="Arial"/>
                <a:cs typeface="Arial"/>
              </a:rPr>
              <a:t>model </a:t>
            </a:r>
            <a:r>
              <a:rPr dirty="0" sz="850" spc="-5">
                <a:solidFill>
                  <a:srgbClr val="E8ECEC"/>
                </a:solidFill>
                <a:latin typeface="Arial"/>
                <a:cs typeface="Arial"/>
              </a:rPr>
              <a:t>= </a:t>
            </a:r>
            <a:r>
              <a:rPr dirty="0" sz="850" spc="30">
                <a:solidFill>
                  <a:srgbClr val="81B0FF"/>
                </a:solidFill>
                <a:latin typeface="Arial"/>
                <a:cs typeface="Arial"/>
              </a:rPr>
              <a:t>model  </a:t>
            </a:r>
            <a:r>
              <a:rPr dirty="0" sz="850" spc="135">
                <a:solidFill>
                  <a:srgbClr val="80CBC3"/>
                </a:solidFill>
                <a:latin typeface="Arial"/>
                <a:cs typeface="Arial"/>
              </a:rPr>
              <a:t>self</a:t>
            </a:r>
            <a:r>
              <a:rPr dirty="0" sz="850" spc="135">
                <a:solidFill>
                  <a:srgbClr val="E8ECEC"/>
                </a:solidFill>
                <a:latin typeface="Arial"/>
                <a:cs typeface="Arial"/>
              </a:rPr>
              <a:t>.</a:t>
            </a:r>
            <a:r>
              <a:rPr dirty="0" sz="850" spc="135">
                <a:solidFill>
                  <a:srgbClr val="80CBAE"/>
                </a:solidFill>
                <a:latin typeface="Arial"/>
                <a:cs typeface="Arial"/>
              </a:rPr>
              <a:t>year </a:t>
            </a:r>
            <a:r>
              <a:rPr dirty="0" sz="850" spc="-5">
                <a:solidFill>
                  <a:srgbClr val="E8ECEC"/>
                </a:solidFill>
                <a:latin typeface="Arial"/>
                <a:cs typeface="Arial"/>
              </a:rPr>
              <a:t>= </a:t>
            </a:r>
            <a:r>
              <a:rPr dirty="0" sz="850" spc="60">
                <a:solidFill>
                  <a:srgbClr val="E8ECEC"/>
                </a:solidFill>
                <a:latin typeface="Arial"/>
                <a:cs typeface="Arial"/>
              </a:rPr>
              <a:t> </a:t>
            </a:r>
            <a:r>
              <a:rPr dirty="0" sz="850" spc="75">
                <a:solidFill>
                  <a:srgbClr val="81B0FF"/>
                </a:solidFill>
                <a:latin typeface="Arial"/>
                <a:cs typeface="Arial"/>
              </a:rPr>
              <a:t>year</a:t>
            </a:r>
            <a:endParaRPr sz="85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6753027"/>
            <a:ext cx="0" cy="172085"/>
          </a:xfrm>
          <a:custGeom>
            <a:avLst/>
            <a:gdLst/>
            <a:ahLst/>
            <a:cxnLst/>
            <a:rect l="l" t="t" r="r" b="b"/>
            <a:pathLst>
              <a:path w="0" h="172084">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978183" y="368300"/>
            <a:ext cx="5613400" cy="2058670"/>
          </a:xfrm>
          <a:custGeom>
            <a:avLst/>
            <a:gdLst/>
            <a:ahLst/>
            <a:cxnLst/>
            <a:rect l="l" t="t" r="r" b="b"/>
            <a:pathLst>
              <a:path w="5613400" h="2058670">
                <a:moveTo>
                  <a:pt x="5612832" y="0"/>
                </a:moveTo>
                <a:lnTo>
                  <a:pt x="5612832" y="2058366"/>
                </a:lnTo>
                <a:lnTo>
                  <a:pt x="0" y="2058366"/>
                </a:lnTo>
                <a:lnTo>
                  <a:pt x="0" y="0"/>
                </a:lnTo>
                <a:lnTo>
                  <a:pt x="5612832" y="0"/>
                </a:lnTo>
                <a:close/>
              </a:path>
            </a:pathLst>
          </a:custGeom>
          <a:solidFill>
            <a:srgbClr val="253237"/>
          </a:solidFill>
        </p:spPr>
        <p:txBody>
          <a:bodyPr wrap="square" lIns="0" tIns="0" rIns="0" bIns="0" rtlCol="0"/>
          <a:lstStyle/>
          <a:p/>
        </p:txBody>
      </p:sp>
      <p:sp>
        <p:nvSpPr>
          <p:cNvPr id="4" name="object 4"/>
          <p:cNvSpPr/>
          <p:nvPr/>
        </p:nvSpPr>
        <p:spPr>
          <a:xfrm>
            <a:off x="1092536" y="368292"/>
            <a:ext cx="0" cy="1982470"/>
          </a:xfrm>
          <a:custGeom>
            <a:avLst/>
            <a:gdLst/>
            <a:ahLst/>
            <a:cxnLst/>
            <a:rect l="l" t="t" r="r" b="b"/>
            <a:pathLst>
              <a:path w="0" h="1982470">
                <a:moveTo>
                  <a:pt x="0" y="0"/>
                </a:moveTo>
                <a:lnTo>
                  <a:pt x="0" y="1982131"/>
                </a:lnTo>
                <a:lnTo>
                  <a:pt x="0" y="0"/>
                </a:lnTo>
                <a:close/>
              </a:path>
            </a:pathLst>
          </a:custGeom>
          <a:solidFill>
            <a:srgbClr val="253237"/>
          </a:solidFill>
        </p:spPr>
        <p:txBody>
          <a:bodyPr wrap="square" lIns="0" tIns="0" rIns="0" bIns="0" rtlCol="0"/>
          <a:lstStyle/>
          <a:p/>
        </p:txBody>
      </p:sp>
      <p:sp>
        <p:nvSpPr>
          <p:cNvPr id="5" name="object 5"/>
          <p:cNvSpPr txBox="1"/>
          <p:nvPr/>
        </p:nvSpPr>
        <p:spPr>
          <a:xfrm>
            <a:off x="965483" y="3354250"/>
            <a:ext cx="64516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访问</a:t>
            </a:r>
            <a:r>
              <a:rPr dirty="0" sz="950" spc="25">
                <a:solidFill>
                  <a:srgbClr val="545454"/>
                </a:solidFill>
                <a:latin typeface="Microsoft JhengHei"/>
                <a:cs typeface="Microsoft JhengHei"/>
              </a:rPr>
              <a:t>属</a:t>
            </a:r>
            <a:r>
              <a:rPr dirty="0" sz="950" spc="25">
                <a:solidFill>
                  <a:srgbClr val="545454"/>
                </a:solidFill>
                <a:latin typeface="宋体"/>
                <a:cs typeface="宋体"/>
              </a:rPr>
              <a:t>性值</a:t>
            </a:r>
            <a:endParaRPr sz="950">
              <a:latin typeface="宋体"/>
              <a:cs typeface="宋体"/>
            </a:endParaRPr>
          </a:p>
        </p:txBody>
      </p:sp>
      <p:sp>
        <p:nvSpPr>
          <p:cNvPr id="6" name="object 6"/>
          <p:cNvSpPr txBox="1"/>
          <p:nvPr/>
        </p:nvSpPr>
        <p:spPr>
          <a:xfrm>
            <a:off x="965483" y="4421546"/>
            <a:ext cx="521334"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调</a:t>
            </a:r>
            <a:r>
              <a:rPr dirty="0" sz="950" spc="25">
                <a:solidFill>
                  <a:srgbClr val="545454"/>
                </a:solidFill>
                <a:latin typeface="Microsoft JhengHei"/>
                <a:cs typeface="Microsoft JhengHei"/>
              </a:rPr>
              <a:t>⽤⽅</a:t>
            </a:r>
            <a:r>
              <a:rPr dirty="0" sz="950" spc="25">
                <a:solidFill>
                  <a:srgbClr val="545454"/>
                </a:solidFill>
                <a:latin typeface="宋体"/>
                <a:cs typeface="宋体"/>
              </a:rPr>
              <a:t>法</a:t>
            </a:r>
            <a:endParaRPr sz="950">
              <a:latin typeface="宋体"/>
              <a:cs typeface="宋体"/>
            </a:endParaRPr>
          </a:p>
        </p:txBody>
      </p:sp>
      <p:sp>
        <p:nvSpPr>
          <p:cNvPr id="7" name="object 7"/>
          <p:cNvSpPr txBox="1"/>
          <p:nvPr/>
        </p:nvSpPr>
        <p:spPr>
          <a:xfrm>
            <a:off x="965483" y="5336371"/>
            <a:ext cx="7689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创</a:t>
            </a:r>
            <a:r>
              <a:rPr dirty="0" sz="950" spc="25">
                <a:solidFill>
                  <a:srgbClr val="545454"/>
                </a:solidFill>
                <a:latin typeface="宋体"/>
                <a:cs typeface="宋体"/>
              </a:rPr>
              <a:t>建多</a:t>
            </a:r>
            <a:r>
              <a:rPr dirty="0" sz="950" spc="25">
                <a:solidFill>
                  <a:srgbClr val="545454"/>
                </a:solidFill>
                <a:latin typeface="Microsoft JhengHei"/>
                <a:cs typeface="Microsoft JhengHei"/>
              </a:rPr>
              <a:t>个对</a:t>
            </a:r>
            <a:r>
              <a:rPr dirty="0" sz="950" spc="25">
                <a:solidFill>
                  <a:srgbClr val="545454"/>
                </a:solidFill>
                <a:latin typeface="宋体"/>
                <a:cs typeface="宋体"/>
              </a:rPr>
              <a:t>象</a:t>
            </a:r>
            <a:endParaRPr sz="950">
              <a:latin typeface="宋体"/>
              <a:cs typeface="宋体"/>
            </a:endParaRPr>
          </a:p>
        </p:txBody>
      </p:sp>
      <p:sp>
        <p:nvSpPr>
          <p:cNvPr id="8" name="object 8"/>
          <p:cNvSpPr txBox="1"/>
          <p:nvPr/>
        </p:nvSpPr>
        <p:spPr>
          <a:xfrm>
            <a:off x="965483" y="6416384"/>
            <a:ext cx="3480435" cy="887730"/>
          </a:xfrm>
          <a:prstGeom prst="rect">
            <a:avLst/>
          </a:prstGeom>
        </p:spPr>
        <p:txBody>
          <a:bodyPr wrap="square" lIns="0" tIns="0" rIns="0" bIns="0" rtlCol="0" vert="horz">
            <a:spAutoFit/>
          </a:bodyPr>
          <a:lstStyle/>
          <a:p>
            <a:pPr marL="12700">
              <a:lnSpc>
                <a:spcPct val="100000"/>
              </a:lnSpc>
            </a:pPr>
            <a:r>
              <a:rPr dirty="0" sz="1150" spc="20">
                <a:latin typeface="宋体"/>
                <a:cs typeface="宋体"/>
              </a:rPr>
              <a:t>修改</a:t>
            </a:r>
            <a:r>
              <a:rPr dirty="0" sz="1150" spc="20">
                <a:latin typeface="Microsoft JhengHei"/>
                <a:cs typeface="Microsoft JhengHei"/>
              </a:rPr>
              <a:t>属</a:t>
            </a:r>
            <a:r>
              <a:rPr dirty="0" sz="1150" spc="20">
                <a:latin typeface="宋体"/>
                <a:cs typeface="宋体"/>
              </a:rPr>
              <a:t>性</a:t>
            </a:r>
            <a:endParaRPr sz="1150">
              <a:latin typeface="宋体"/>
              <a:cs typeface="宋体"/>
            </a:endParaRPr>
          </a:p>
          <a:p>
            <a:pPr>
              <a:lnSpc>
                <a:spcPct val="100000"/>
              </a:lnSpc>
              <a:spcBef>
                <a:spcPts val="30"/>
              </a:spcBef>
            </a:pPr>
            <a:endParaRPr sz="1100">
              <a:latin typeface="Times New Roman"/>
              <a:cs typeface="Times New Roman"/>
            </a:endParaRPr>
          </a:p>
          <a:p>
            <a:pPr marL="121920">
              <a:lnSpc>
                <a:spcPct val="100000"/>
              </a:lnSpc>
            </a:pPr>
            <a:r>
              <a:rPr dirty="0" sz="950" spc="25">
                <a:solidFill>
                  <a:srgbClr val="545454"/>
                </a:solidFill>
                <a:latin typeface="宋体"/>
                <a:cs typeface="宋体"/>
              </a:rPr>
              <a:t>可以直接修改属性的值，或者编写方法更好的管理属性的值。</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直</a:t>
            </a:r>
            <a:r>
              <a:rPr dirty="0" sz="950" spc="25">
                <a:solidFill>
                  <a:srgbClr val="545454"/>
                </a:solidFill>
                <a:latin typeface="宋体"/>
                <a:cs typeface="宋体"/>
              </a:rPr>
              <a:t>接修改</a:t>
            </a:r>
            <a:r>
              <a:rPr dirty="0" sz="950" spc="25">
                <a:solidFill>
                  <a:srgbClr val="545454"/>
                </a:solidFill>
                <a:latin typeface="Microsoft JhengHei"/>
                <a:cs typeface="Microsoft JhengHei"/>
              </a:rPr>
              <a:t>属</a:t>
            </a:r>
            <a:r>
              <a:rPr dirty="0" sz="950" spc="25">
                <a:solidFill>
                  <a:srgbClr val="545454"/>
                </a:solidFill>
                <a:latin typeface="宋体"/>
                <a:cs typeface="宋体"/>
              </a:rPr>
              <a:t>性</a:t>
            </a:r>
            <a:r>
              <a:rPr dirty="0" sz="950" spc="25">
                <a:solidFill>
                  <a:srgbClr val="545454"/>
                </a:solidFill>
                <a:latin typeface="Microsoft JhengHei"/>
                <a:cs typeface="Microsoft JhengHei"/>
              </a:rPr>
              <a:t>的</a:t>
            </a:r>
            <a:r>
              <a:rPr dirty="0" sz="950" spc="25">
                <a:solidFill>
                  <a:srgbClr val="545454"/>
                </a:solidFill>
                <a:latin typeface="宋体"/>
                <a:cs typeface="宋体"/>
              </a:rPr>
              <a:t>值</a:t>
            </a:r>
            <a:endParaRPr sz="950">
              <a:latin typeface="宋体"/>
              <a:cs typeface="宋体"/>
            </a:endParaRPr>
          </a:p>
        </p:txBody>
      </p:sp>
      <p:sp>
        <p:nvSpPr>
          <p:cNvPr id="9" name="object 9"/>
          <p:cNvSpPr txBox="1"/>
          <p:nvPr/>
        </p:nvSpPr>
        <p:spPr>
          <a:xfrm>
            <a:off x="965483" y="7976022"/>
            <a:ext cx="12642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写⼀个⽅</a:t>
            </a:r>
            <a:r>
              <a:rPr dirty="0" sz="950" spc="25">
                <a:solidFill>
                  <a:srgbClr val="545454"/>
                </a:solidFill>
                <a:latin typeface="宋体"/>
                <a:cs typeface="宋体"/>
              </a:rPr>
              <a:t>法更</a:t>
            </a:r>
            <a:r>
              <a:rPr dirty="0" sz="950" spc="25">
                <a:solidFill>
                  <a:srgbClr val="545454"/>
                </a:solidFill>
                <a:latin typeface="Microsoft JhengHei"/>
                <a:cs typeface="Microsoft JhengHei"/>
              </a:rPr>
              <a:t>新属</a:t>
            </a:r>
            <a:r>
              <a:rPr dirty="0" sz="950" spc="25">
                <a:solidFill>
                  <a:srgbClr val="545454"/>
                </a:solidFill>
                <a:latin typeface="宋体"/>
                <a:cs typeface="宋体"/>
              </a:rPr>
              <a:t>性值</a:t>
            </a:r>
            <a:endParaRPr sz="950">
              <a:latin typeface="宋体"/>
              <a:cs typeface="宋体"/>
            </a:endParaRPr>
          </a:p>
        </p:txBody>
      </p:sp>
      <p:sp>
        <p:nvSpPr>
          <p:cNvPr id="10" name="object 10"/>
          <p:cNvSpPr txBox="1"/>
          <p:nvPr/>
        </p:nvSpPr>
        <p:spPr>
          <a:xfrm>
            <a:off x="965483" y="9510260"/>
            <a:ext cx="12642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写⼀个⽅</a:t>
            </a:r>
            <a:r>
              <a:rPr dirty="0" sz="950" spc="25">
                <a:solidFill>
                  <a:srgbClr val="545454"/>
                </a:solidFill>
                <a:latin typeface="宋体"/>
                <a:cs typeface="宋体"/>
              </a:rPr>
              <a:t>法增加</a:t>
            </a:r>
            <a:r>
              <a:rPr dirty="0" sz="950" spc="25">
                <a:solidFill>
                  <a:srgbClr val="545454"/>
                </a:solidFill>
                <a:latin typeface="Microsoft JhengHei"/>
                <a:cs typeface="Microsoft JhengHei"/>
              </a:rPr>
              <a:t>属</a:t>
            </a:r>
            <a:r>
              <a:rPr dirty="0" sz="950" spc="25">
                <a:solidFill>
                  <a:srgbClr val="545454"/>
                </a:solidFill>
                <a:latin typeface="宋体"/>
                <a:cs typeface="宋体"/>
              </a:rPr>
              <a:t>性值</a:t>
            </a:r>
            <a:endParaRPr sz="950">
              <a:latin typeface="宋体"/>
              <a:cs typeface="宋体"/>
            </a:endParaRPr>
          </a:p>
        </p:txBody>
      </p:sp>
      <p:sp>
        <p:nvSpPr>
          <p:cNvPr id="11" name="object 11"/>
          <p:cNvSpPr/>
          <p:nvPr/>
        </p:nvSpPr>
        <p:spPr>
          <a:xfrm>
            <a:off x="1092536" y="368300"/>
            <a:ext cx="5384165" cy="1982470"/>
          </a:xfrm>
          <a:custGeom>
            <a:avLst/>
            <a:gdLst/>
            <a:ahLst/>
            <a:cxnLst/>
            <a:rect l="l" t="t" r="r" b="b"/>
            <a:pathLst>
              <a:path w="5384165" h="1982470">
                <a:moveTo>
                  <a:pt x="0" y="1982128"/>
                </a:moveTo>
                <a:lnTo>
                  <a:pt x="0" y="0"/>
                </a:lnTo>
                <a:lnTo>
                  <a:pt x="5384125" y="0"/>
                </a:lnTo>
                <a:lnTo>
                  <a:pt x="5384125" y="1982128"/>
                </a:lnTo>
                <a:lnTo>
                  <a:pt x="0" y="1982128"/>
                </a:lnTo>
                <a:close/>
              </a:path>
            </a:pathLst>
          </a:custGeom>
          <a:solidFill>
            <a:srgbClr val="253237"/>
          </a:solidFill>
        </p:spPr>
        <p:txBody>
          <a:bodyPr wrap="square" lIns="0" tIns="0" rIns="0" bIns="0" rtlCol="0"/>
          <a:lstStyle/>
          <a:p/>
        </p:txBody>
      </p:sp>
      <p:sp>
        <p:nvSpPr>
          <p:cNvPr id="12" name="object 12"/>
          <p:cNvSpPr txBox="1"/>
          <p:nvPr/>
        </p:nvSpPr>
        <p:spPr>
          <a:xfrm>
            <a:off x="965483" y="494722"/>
            <a:ext cx="2992120" cy="2330450"/>
          </a:xfrm>
          <a:prstGeom prst="rect">
            <a:avLst/>
          </a:prstGeom>
        </p:spPr>
        <p:txBody>
          <a:bodyPr wrap="square" lIns="0" tIns="0" rIns="0" bIns="0" rtlCol="0" vert="horz">
            <a:spAutoFit/>
          </a:bodyPr>
          <a:lstStyle/>
          <a:p>
            <a:pPr marL="662305" marR="5080">
              <a:lnSpc>
                <a:spcPct val="117700"/>
              </a:lnSpc>
            </a:pPr>
            <a:r>
              <a:rPr dirty="0" sz="850" spc="20">
                <a:solidFill>
                  <a:srgbClr val="536E79"/>
                </a:solidFill>
                <a:latin typeface="Arial"/>
                <a:cs typeface="Arial"/>
              </a:rPr>
              <a:t># </a:t>
            </a:r>
            <a:r>
              <a:rPr dirty="0" sz="850" spc="75">
                <a:solidFill>
                  <a:srgbClr val="536E79"/>
                </a:solidFill>
                <a:latin typeface="Arial"/>
                <a:cs typeface="Arial"/>
              </a:rPr>
              <a:t>Fuel </a:t>
            </a:r>
            <a:r>
              <a:rPr dirty="0" sz="850" spc="100">
                <a:solidFill>
                  <a:srgbClr val="536E79"/>
                </a:solidFill>
                <a:latin typeface="Arial"/>
                <a:cs typeface="Arial"/>
              </a:rPr>
              <a:t>capacity </a:t>
            </a:r>
            <a:r>
              <a:rPr dirty="0" sz="850" spc="20">
                <a:solidFill>
                  <a:srgbClr val="536E79"/>
                </a:solidFill>
                <a:latin typeface="Arial"/>
                <a:cs typeface="Arial"/>
              </a:rPr>
              <a:t>and </a:t>
            </a:r>
            <a:r>
              <a:rPr dirty="0" sz="850" spc="140">
                <a:solidFill>
                  <a:srgbClr val="536E79"/>
                </a:solidFill>
                <a:latin typeface="Arial"/>
                <a:cs typeface="Arial"/>
              </a:rPr>
              <a:t>level </a:t>
            </a:r>
            <a:r>
              <a:rPr dirty="0" sz="850" spc="160">
                <a:solidFill>
                  <a:srgbClr val="536E79"/>
                </a:solidFill>
                <a:latin typeface="Arial"/>
                <a:cs typeface="Arial"/>
              </a:rPr>
              <a:t>in </a:t>
            </a:r>
            <a:r>
              <a:rPr dirty="0" sz="850" spc="125">
                <a:solidFill>
                  <a:srgbClr val="536E79"/>
                </a:solidFill>
                <a:latin typeface="Arial"/>
                <a:cs typeface="Arial"/>
              </a:rPr>
              <a:t>gallons.  </a:t>
            </a:r>
            <a:r>
              <a:rPr dirty="0" sz="850" spc="130">
                <a:solidFill>
                  <a:srgbClr val="80CBC3"/>
                </a:solidFill>
                <a:latin typeface="Arial"/>
                <a:cs typeface="Arial"/>
              </a:rPr>
              <a:t>self</a:t>
            </a:r>
            <a:r>
              <a:rPr dirty="0" sz="850" spc="130">
                <a:solidFill>
                  <a:srgbClr val="E8ECEC"/>
                </a:solidFill>
                <a:latin typeface="Arial"/>
                <a:cs typeface="Arial"/>
              </a:rPr>
              <a:t>.</a:t>
            </a:r>
            <a:r>
              <a:rPr dirty="0" sz="850" spc="130">
                <a:solidFill>
                  <a:srgbClr val="80CBAE"/>
                </a:solidFill>
                <a:latin typeface="Arial"/>
                <a:cs typeface="Arial"/>
              </a:rPr>
              <a:t>fuel_capacity </a:t>
            </a:r>
            <a:r>
              <a:rPr dirty="0" sz="850" spc="-5">
                <a:solidFill>
                  <a:srgbClr val="E8ECEC"/>
                </a:solidFill>
                <a:latin typeface="Arial"/>
                <a:cs typeface="Arial"/>
              </a:rPr>
              <a:t>= </a:t>
            </a:r>
            <a:r>
              <a:rPr dirty="0" sz="850" spc="55">
                <a:solidFill>
                  <a:srgbClr val="E8ECEC"/>
                </a:solidFill>
                <a:latin typeface="Arial"/>
                <a:cs typeface="Arial"/>
              </a:rPr>
              <a:t> </a:t>
            </a:r>
            <a:r>
              <a:rPr dirty="0" sz="850" spc="20">
                <a:solidFill>
                  <a:srgbClr val="F67569"/>
                </a:solidFill>
                <a:latin typeface="Arial"/>
                <a:cs typeface="Arial"/>
              </a:rPr>
              <a:t>15</a:t>
            </a:r>
            <a:endParaRPr sz="850">
              <a:latin typeface="Arial"/>
              <a:cs typeface="Arial"/>
            </a:endParaRPr>
          </a:p>
          <a:p>
            <a:pPr marL="662305">
              <a:lnSpc>
                <a:spcPct val="100000"/>
              </a:lnSpc>
              <a:spcBef>
                <a:spcPts val="180"/>
              </a:spcBef>
            </a:pPr>
            <a:r>
              <a:rPr dirty="0" sz="850" spc="145">
                <a:solidFill>
                  <a:srgbClr val="80CBC3"/>
                </a:solidFill>
                <a:latin typeface="Arial"/>
                <a:cs typeface="Arial"/>
              </a:rPr>
              <a:t>self</a:t>
            </a:r>
            <a:r>
              <a:rPr dirty="0" sz="850" spc="145">
                <a:solidFill>
                  <a:srgbClr val="E8ECEC"/>
                </a:solidFill>
                <a:latin typeface="Arial"/>
                <a:cs typeface="Arial"/>
              </a:rPr>
              <a:t>.</a:t>
            </a:r>
            <a:r>
              <a:rPr dirty="0" sz="850" spc="145">
                <a:solidFill>
                  <a:srgbClr val="80CBAE"/>
                </a:solidFill>
                <a:latin typeface="Arial"/>
                <a:cs typeface="Arial"/>
              </a:rPr>
              <a:t>fuel_level </a:t>
            </a:r>
            <a:r>
              <a:rPr dirty="0" sz="850" spc="-5">
                <a:solidFill>
                  <a:srgbClr val="E8ECEC"/>
                </a:solidFill>
                <a:latin typeface="Arial"/>
                <a:cs typeface="Arial"/>
              </a:rPr>
              <a:t>= </a:t>
            </a:r>
            <a:r>
              <a:rPr dirty="0" sz="850" spc="90">
                <a:solidFill>
                  <a:srgbClr val="E8ECEC"/>
                </a:solidFill>
                <a:latin typeface="Arial"/>
                <a:cs typeface="Arial"/>
              </a:rPr>
              <a:t> </a:t>
            </a:r>
            <a:r>
              <a:rPr dirty="0" sz="850" spc="20">
                <a:solidFill>
                  <a:srgbClr val="F67569"/>
                </a:solidFill>
                <a:latin typeface="Arial"/>
                <a:cs typeface="Arial"/>
              </a:rPr>
              <a:t>0</a:t>
            </a:r>
            <a:endParaRPr sz="850">
              <a:latin typeface="Arial"/>
              <a:cs typeface="Arial"/>
            </a:endParaRPr>
          </a:p>
          <a:p>
            <a:pPr>
              <a:lnSpc>
                <a:spcPct val="100000"/>
              </a:lnSpc>
            </a:pPr>
            <a:endParaRPr sz="1200">
              <a:latin typeface="Times New Roman"/>
              <a:cs typeface="Times New Roman"/>
            </a:endParaRPr>
          </a:p>
          <a:p>
            <a:pPr marL="412115">
              <a:lnSpc>
                <a:spcPct val="100000"/>
              </a:lnSpc>
            </a:pPr>
            <a:r>
              <a:rPr dirty="0" sz="850" spc="95">
                <a:solidFill>
                  <a:srgbClr val="C791E9"/>
                </a:solidFill>
                <a:latin typeface="Arial"/>
                <a:cs typeface="Arial"/>
              </a:rPr>
              <a:t>def</a:t>
            </a:r>
            <a:r>
              <a:rPr dirty="0" sz="850" spc="225">
                <a:solidFill>
                  <a:srgbClr val="C791E9"/>
                </a:solidFill>
                <a:latin typeface="Arial"/>
                <a:cs typeface="Arial"/>
              </a:rPr>
              <a:t> </a:t>
            </a:r>
            <a:r>
              <a:rPr dirty="0" sz="850" spc="175">
                <a:solidFill>
                  <a:srgbClr val="E8ECEC"/>
                </a:solidFill>
                <a:latin typeface="Arial"/>
                <a:cs typeface="Arial"/>
              </a:rPr>
              <a:t>fill_tank(</a:t>
            </a:r>
            <a:r>
              <a:rPr dirty="0" sz="850" spc="175">
                <a:solidFill>
                  <a:srgbClr val="80CBC3"/>
                </a:solidFill>
                <a:latin typeface="Arial"/>
                <a:cs typeface="Arial"/>
              </a:rPr>
              <a:t>self</a:t>
            </a:r>
            <a:r>
              <a:rPr dirty="0" sz="850" spc="175">
                <a:solidFill>
                  <a:srgbClr val="E8ECEC"/>
                </a:solidFill>
                <a:latin typeface="Arial"/>
                <a:cs typeface="Arial"/>
              </a:rPr>
              <a:t>):</a:t>
            </a:r>
            <a:endParaRPr sz="850">
              <a:latin typeface="Arial"/>
              <a:cs typeface="Arial"/>
            </a:endParaRPr>
          </a:p>
          <a:p>
            <a:pPr marL="662305" marR="67945">
              <a:lnSpc>
                <a:spcPct val="117700"/>
              </a:lnSpc>
            </a:pPr>
            <a:r>
              <a:rPr dirty="0" sz="850" spc="204">
                <a:solidFill>
                  <a:srgbClr val="C2E78C"/>
                </a:solidFill>
                <a:latin typeface="Arial"/>
                <a:cs typeface="Arial"/>
              </a:rPr>
              <a:t>"""Fill </a:t>
            </a:r>
            <a:r>
              <a:rPr dirty="0" sz="850" spc="35">
                <a:solidFill>
                  <a:srgbClr val="C2E78C"/>
                </a:solidFill>
                <a:latin typeface="Arial"/>
                <a:cs typeface="Arial"/>
              </a:rPr>
              <a:t>gas </a:t>
            </a:r>
            <a:r>
              <a:rPr dirty="0" sz="850" spc="90">
                <a:solidFill>
                  <a:srgbClr val="C2E78C"/>
                </a:solidFill>
                <a:latin typeface="Arial"/>
                <a:cs typeface="Arial"/>
              </a:rPr>
              <a:t>tank </a:t>
            </a:r>
            <a:r>
              <a:rPr dirty="0" sz="850" spc="135">
                <a:solidFill>
                  <a:srgbClr val="C2E78C"/>
                </a:solidFill>
                <a:latin typeface="Arial"/>
                <a:cs typeface="Arial"/>
              </a:rPr>
              <a:t>to capacity."""  </a:t>
            </a:r>
            <a:r>
              <a:rPr dirty="0" sz="850" spc="145">
                <a:solidFill>
                  <a:srgbClr val="80CBC3"/>
                </a:solidFill>
                <a:latin typeface="Arial"/>
                <a:cs typeface="Arial"/>
              </a:rPr>
              <a:t>self</a:t>
            </a:r>
            <a:r>
              <a:rPr dirty="0" sz="850" spc="145">
                <a:solidFill>
                  <a:srgbClr val="E8ECEC"/>
                </a:solidFill>
                <a:latin typeface="Arial"/>
                <a:cs typeface="Arial"/>
              </a:rPr>
              <a:t>.</a:t>
            </a:r>
            <a:r>
              <a:rPr dirty="0" sz="850" spc="145">
                <a:solidFill>
                  <a:srgbClr val="80CBAE"/>
                </a:solidFill>
                <a:latin typeface="Arial"/>
                <a:cs typeface="Arial"/>
              </a:rPr>
              <a:t>fuel_level </a:t>
            </a:r>
            <a:r>
              <a:rPr dirty="0" sz="850" spc="-5">
                <a:solidFill>
                  <a:srgbClr val="E8ECEC"/>
                </a:solidFill>
                <a:latin typeface="Arial"/>
                <a:cs typeface="Arial"/>
              </a:rPr>
              <a:t>= </a:t>
            </a:r>
            <a:r>
              <a:rPr dirty="0" sz="850" spc="130">
                <a:solidFill>
                  <a:srgbClr val="80CBC3"/>
                </a:solidFill>
                <a:latin typeface="Arial"/>
                <a:cs typeface="Arial"/>
              </a:rPr>
              <a:t>self</a:t>
            </a:r>
            <a:r>
              <a:rPr dirty="0" sz="850" spc="130">
                <a:solidFill>
                  <a:srgbClr val="E8ECEC"/>
                </a:solidFill>
                <a:latin typeface="Arial"/>
                <a:cs typeface="Arial"/>
              </a:rPr>
              <a:t>.</a:t>
            </a:r>
            <a:r>
              <a:rPr dirty="0" sz="850" spc="130">
                <a:solidFill>
                  <a:srgbClr val="80CBAE"/>
                </a:solidFill>
                <a:latin typeface="Arial"/>
                <a:cs typeface="Arial"/>
              </a:rPr>
              <a:t>fuel_capacity  </a:t>
            </a:r>
            <a:r>
              <a:rPr dirty="0" sz="850" spc="135">
                <a:solidFill>
                  <a:srgbClr val="DECB6A"/>
                </a:solidFill>
                <a:latin typeface="Arial"/>
                <a:cs typeface="Arial"/>
              </a:rPr>
              <a:t>print</a:t>
            </a:r>
            <a:r>
              <a:rPr dirty="0" sz="850" spc="135">
                <a:solidFill>
                  <a:srgbClr val="E8ECEC"/>
                </a:solidFill>
                <a:latin typeface="Arial"/>
                <a:cs typeface="Arial"/>
              </a:rPr>
              <a:t>(</a:t>
            </a:r>
            <a:r>
              <a:rPr dirty="0" sz="850" spc="135">
                <a:solidFill>
                  <a:srgbClr val="C2E78C"/>
                </a:solidFill>
                <a:latin typeface="Arial"/>
                <a:cs typeface="Arial"/>
              </a:rPr>
              <a:t>"Fuel </a:t>
            </a:r>
            <a:r>
              <a:rPr dirty="0" sz="850" spc="90">
                <a:solidFill>
                  <a:srgbClr val="C2E78C"/>
                </a:solidFill>
                <a:latin typeface="Arial"/>
                <a:cs typeface="Arial"/>
              </a:rPr>
              <a:t>tank </a:t>
            </a:r>
            <a:r>
              <a:rPr dirty="0" sz="850" spc="185">
                <a:solidFill>
                  <a:srgbClr val="C2E78C"/>
                </a:solidFill>
                <a:latin typeface="Arial"/>
                <a:cs typeface="Arial"/>
              </a:rPr>
              <a:t>is</a:t>
            </a:r>
            <a:r>
              <a:rPr dirty="0" sz="850" spc="515">
                <a:solidFill>
                  <a:srgbClr val="C2E78C"/>
                </a:solidFill>
                <a:latin typeface="Arial"/>
                <a:cs typeface="Arial"/>
              </a:rPr>
              <a:t> </a:t>
            </a:r>
            <a:r>
              <a:rPr dirty="0" sz="850" spc="215">
                <a:solidFill>
                  <a:srgbClr val="C2E78C"/>
                </a:solidFill>
                <a:latin typeface="Arial"/>
                <a:cs typeface="Arial"/>
              </a:rPr>
              <a:t>full."</a:t>
            </a:r>
            <a:r>
              <a:rPr dirty="0" sz="850" spc="215">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662305" marR="881380" indent="-250825">
              <a:lnSpc>
                <a:spcPct val="117700"/>
              </a:lnSpc>
            </a:pPr>
            <a:r>
              <a:rPr dirty="0" sz="850" spc="95">
                <a:solidFill>
                  <a:srgbClr val="C791E9"/>
                </a:solidFill>
                <a:latin typeface="Arial"/>
                <a:cs typeface="Arial"/>
              </a:rPr>
              <a:t>def </a:t>
            </a:r>
            <a:r>
              <a:rPr dirty="0" sz="850" spc="160">
                <a:solidFill>
                  <a:srgbClr val="E8ECEC"/>
                </a:solidFill>
                <a:latin typeface="Arial"/>
                <a:cs typeface="Arial"/>
              </a:rPr>
              <a:t>drive(</a:t>
            </a:r>
            <a:r>
              <a:rPr dirty="0" sz="850" spc="160">
                <a:solidFill>
                  <a:srgbClr val="80CBC3"/>
                </a:solidFill>
                <a:latin typeface="Arial"/>
                <a:cs typeface="Arial"/>
              </a:rPr>
              <a:t>self</a:t>
            </a:r>
            <a:r>
              <a:rPr dirty="0" sz="850" spc="160">
                <a:solidFill>
                  <a:srgbClr val="E8ECEC"/>
                </a:solidFill>
                <a:latin typeface="Arial"/>
                <a:cs typeface="Arial"/>
              </a:rPr>
              <a:t>):  </a:t>
            </a:r>
            <a:r>
              <a:rPr dirty="0" sz="850" spc="110">
                <a:solidFill>
                  <a:srgbClr val="C2E78C"/>
                </a:solidFill>
                <a:latin typeface="Arial"/>
                <a:cs typeface="Arial"/>
              </a:rPr>
              <a:t>"""Simulate</a:t>
            </a:r>
            <a:r>
              <a:rPr dirty="0" sz="850" spc="170">
                <a:solidFill>
                  <a:srgbClr val="C2E78C"/>
                </a:solidFill>
                <a:latin typeface="Arial"/>
                <a:cs typeface="Arial"/>
              </a:rPr>
              <a:t> </a:t>
            </a:r>
            <a:r>
              <a:rPr dirty="0" sz="850" spc="160">
                <a:solidFill>
                  <a:srgbClr val="C2E78C"/>
                </a:solidFill>
                <a:latin typeface="Arial"/>
                <a:cs typeface="Arial"/>
              </a:rPr>
              <a:t>driving."""</a:t>
            </a:r>
            <a:endParaRPr sz="850">
              <a:latin typeface="Arial"/>
              <a:cs typeface="Arial"/>
            </a:endParaRPr>
          </a:p>
          <a:p>
            <a:pPr marL="662305">
              <a:lnSpc>
                <a:spcPct val="100000"/>
              </a:lnSpc>
              <a:spcBef>
                <a:spcPts val="180"/>
              </a:spcBef>
            </a:pP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C2E78C"/>
                </a:solidFill>
                <a:latin typeface="Arial"/>
                <a:cs typeface="Arial"/>
              </a:rPr>
              <a:t>"The </a:t>
            </a:r>
            <a:r>
              <a:rPr dirty="0" sz="850" spc="95">
                <a:solidFill>
                  <a:srgbClr val="C2E78C"/>
                </a:solidFill>
                <a:latin typeface="Arial"/>
                <a:cs typeface="Arial"/>
              </a:rPr>
              <a:t>car </a:t>
            </a:r>
            <a:r>
              <a:rPr dirty="0" sz="850" spc="185">
                <a:solidFill>
                  <a:srgbClr val="C2E78C"/>
                </a:solidFill>
                <a:latin typeface="Arial"/>
                <a:cs typeface="Arial"/>
              </a:rPr>
              <a:t>is</a:t>
            </a:r>
            <a:r>
              <a:rPr dirty="0" sz="850" spc="500">
                <a:solidFill>
                  <a:srgbClr val="C2E78C"/>
                </a:solidFill>
                <a:latin typeface="Arial"/>
                <a:cs typeface="Arial"/>
              </a:rPr>
              <a:t> </a:t>
            </a:r>
            <a:r>
              <a:rPr dirty="0" sz="850" spc="95">
                <a:solidFill>
                  <a:srgbClr val="C2E78C"/>
                </a:solidFill>
                <a:latin typeface="Arial"/>
                <a:cs typeface="Arial"/>
              </a:rPr>
              <a:t>moving."</a:t>
            </a:r>
            <a:r>
              <a:rPr dirty="0" sz="850" spc="95">
                <a:solidFill>
                  <a:srgbClr val="E8ECEC"/>
                </a:solidFill>
                <a:latin typeface="Arial"/>
                <a:cs typeface="Arial"/>
              </a:rPr>
              <a:t>)</a:t>
            </a:r>
            <a:endParaRPr sz="850">
              <a:latin typeface="Arial"/>
              <a:cs typeface="Arial"/>
            </a:endParaRPr>
          </a:p>
          <a:p>
            <a:pPr>
              <a:lnSpc>
                <a:spcPct val="100000"/>
              </a:lnSpc>
            </a:pPr>
            <a:endParaRPr sz="1000">
              <a:latin typeface="Times New Roman"/>
              <a:cs typeface="Times New Roman"/>
            </a:endParaRPr>
          </a:p>
          <a:p>
            <a:pPr marL="12700">
              <a:lnSpc>
                <a:spcPct val="100000"/>
              </a:lnSpc>
              <a:spcBef>
                <a:spcPts val="880"/>
              </a:spcBef>
            </a:pPr>
            <a:r>
              <a:rPr dirty="0" sz="950" spc="25">
                <a:solidFill>
                  <a:srgbClr val="545454"/>
                </a:solidFill>
                <a:latin typeface="Microsoft JhengHei"/>
                <a:cs typeface="Microsoft JhengHei"/>
              </a:rPr>
              <a:t>创</a:t>
            </a:r>
            <a:r>
              <a:rPr dirty="0" sz="950" spc="25">
                <a:solidFill>
                  <a:srgbClr val="545454"/>
                </a:solidFill>
                <a:latin typeface="宋体"/>
                <a:cs typeface="宋体"/>
              </a:rPr>
              <a:t>建</a:t>
            </a:r>
            <a:r>
              <a:rPr dirty="0" sz="950" spc="25">
                <a:solidFill>
                  <a:srgbClr val="545454"/>
                </a:solidFill>
                <a:latin typeface="Microsoft JhengHei"/>
                <a:cs typeface="Microsoft JhengHei"/>
              </a:rPr>
              <a:t>⼀个</a:t>
            </a:r>
            <a:r>
              <a:rPr dirty="0" sz="950" spc="25">
                <a:solidFill>
                  <a:srgbClr val="545454"/>
                </a:solidFill>
                <a:latin typeface="宋体"/>
                <a:cs typeface="宋体"/>
              </a:rPr>
              <a:t>类</a:t>
            </a:r>
            <a:r>
              <a:rPr dirty="0" sz="950" spc="25">
                <a:solidFill>
                  <a:srgbClr val="545454"/>
                </a:solidFill>
                <a:latin typeface="Microsoft JhengHei"/>
                <a:cs typeface="Microsoft JhengHei"/>
              </a:rPr>
              <a:t>的对</a:t>
            </a:r>
            <a:r>
              <a:rPr dirty="0" sz="950" spc="25">
                <a:solidFill>
                  <a:srgbClr val="545454"/>
                </a:solidFill>
                <a:latin typeface="宋体"/>
                <a:cs typeface="宋体"/>
              </a:rPr>
              <a:t>象</a:t>
            </a:r>
            <a:endParaRPr sz="950">
              <a:latin typeface="宋体"/>
              <a:cs typeface="宋体"/>
            </a:endParaRPr>
          </a:p>
        </p:txBody>
      </p:sp>
      <p:sp>
        <p:nvSpPr>
          <p:cNvPr id="13" name="object 13"/>
          <p:cNvSpPr txBox="1"/>
          <p:nvPr/>
        </p:nvSpPr>
        <p:spPr>
          <a:xfrm>
            <a:off x="978183" y="2884079"/>
            <a:ext cx="5613400" cy="31496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25">
                <a:solidFill>
                  <a:srgbClr val="81B0FF"/>
                </a:solidFill>
                <a:latin typeface="Arial"/>
                <a:cs typeface="Arial"/>
              </a:rPr>
              <a:t>my_car  </a:t>
            </a:r>
            <a:r>
              <a:rPr dirty="0" sz="850" spc="-5">
                <a:solidFill>
                  <a:srgbClr val="E8ECEC"/>
                </a:solidFill>
                <a:latin typeface="Arial"/>
                <a:cs typeface="Arial"/>
              </a:rPr>
              <a:t>=  </a:t>
            </a:r>
            <a:r>
              <a:rPr dirty="0" sz="850" spc="140">
                <a:solidFill>
                  <a:srgbClr val="81B0FF"/>
                </a:solidFill>
                <a:latin typeface="Arial"/>
                <a:cs typeface="Arial"/>
              </a:rPr>
              <a:t>Car</a:t>
            </a:r>
            <a:r>
              <a:rPr dirty="0" sz="850" spc="140">
                <a:solidFill>
                  <a:srgbClr val="E8ECEC"/>
                </a:solidFill>
                <a:latin typeface="Arial"/>
                <a:cs typeface="Arial"/>
              </a:rPr>
              <a:t>(</a:t>
            </a:r>
            <a:r>
              <a:rPr dirty="0" sz="850" spc="140">
                <a:solidFill>
                  <a:srgbClr val="C2E78C"/>
                </a:solidFill>
                <a:latin typeface="Arial"/>
                <a:cs typeface="Arial"/>
              </a:rPr>
              <a:t>'audi'</a:t>
            </a:r>
            <a:r>
              <a:rPr dirty="0" sz="850" spc="140">
                <a:solidFill>
                  <a:srgbClr val="E8ECEC"/>
                </a:solidFill>
                <a:latin typeface="Arial"/>
                <a:cs typeface="Arial"/>
              </a:rPr>
              <a:t>, </a:t>
            </a:r>
            <a:r>
              <a:rPr dirty="0" sz="850" spc="190">
                <a:solidFill>
                  <a:srgbClr val="C2E78C"/>
                </a:solidFill>
                <a:latin typeface="Arial"/>
                <a:cs typeface="Arial"/>
              </a:rPr>
              <a:t>'a4'</a:t>
            </a:r>
            <a:r>
              <a:rPr dirty="0" sz="850" spc="190">
                <a:solidFill>
                  <a:srgbClr val="E8ECEC"/>
                </a:solidFill>
                <a:latin typeface="Arial"/>
                <a:cs typeface="Arial"/>
              </a:rPr>
              <a:t>,</a:t>
            </a:r>
            <a:r>
              <a:rPr dirty="0" sz="850" spc="340">
                <a:solidFill>
                  <a:srgbClr val="E8ECEC"/>
                </a:solidFill>
                <a:latin typeface="Arial"/>
                <a:cs typeface="Arial"/>
              </a:rPr>
              <a:t> </a:t>
            </a:r>
            <a:r>
              <a:rPr dirty="0" sz="850" spc="55">
                <a:solidFill>
                  <a:srgbClr val="F67569"/>
                </a:solidFill>
                <a:latin typeface="Arial"/>
                <a:cs typeface="Arial"/>
              </a:rPr>
              <a:t>2016</a:t>
            </a:r>
            <a:r>
              <a:rPr dirty="0" sz="850" spc="55">
                <a:solidFill>
                  <a:srgbClr val="E8ECEC"/>
                </a:solidFill>
                <a:latin typeface="Arial"/>
                <a:cs typeface="Arial"/>
              </a:rPr>
              <a:t>)</a:t>
            </a:r>
            <a:endParaRPr sz="850">
              <a:latin typeface="Arial"/>
              <a:cs typeface="Arial"/>
            </a:endParaRPr>
          </a:p>
        </p:txBody>
      </p:sp>
      <p:sp>
        <p:nvSpPr>
          <p:cNvPr id="14" name="object 14"/>
          <p:cNvSpPr txBox="1"/>
          <p:nvPr/>
        </p:nvSpPr>
        <p:spPr>
          <a:xfrm>
            <a:off x="978183" y="3655963"/>
            <a:ext cx="5613400" cy="610235"/>
          </a:xfrm>
          <a:prstGeom prst="rect">
            <a:avLst/>
          </a:prstGeom>
          <a:solidFill>
            <a:srgbClr val="253237"/>
          </a:solidFill>
        </p:spPr>
        <p:txBody>
          <a:bodyPr wrap="square" lIns="0" tIns="50165" rIns="0" bIns="0" rtlCol="0" vert="horz">
            <a:spAutoFit/>
          </a:bodyPr>
          <a:lstStyle/>
          <a:p>
            <a:pPr marL="149225" marR="4267200">
              <a:lnSpc>
                <a:spcPct val="117700"/>
              </a:lnSpc>
              <a:spcBef>
                <a:spcPts val="395"/>
              </a:spcBef>
            </a:pPr>
            <a:r>
              <a:rPr dirty="0" sz="850" spc="80">
                <a:solidFill>
                  <a:srgbClr val="DECB6A"/>
                </a:solidFill>
                <a:latin typeface="Arial"/>
                <a:cs typeface="Arial"/>
              </a:rPr>
              <a:t>print</a:t>
            </a:r>
            <a:r>
              <a:rPr dirty="0" sz="850" spc="80">
                <a:solidFill>
                  <a:srgbClr val="E8ECEC"/>
                </a:solidFill>
                <a:latin typeface="Arial"/>
                <a:cs typeface="Arial"/>
              </a:rPr>
              <a:t>(</a:t>
            </a:r>
            <a:r>
              <a:rPr dirty="0" sz="850" spc="80">
                <a:solidFill>
                  <a:srgbClr val="81B0FF"/>
                </a:solidFill>
                <a:latin typeface="Arial"/>
                <a:cs typeface="Arial"/>
              </a:rPr>
              <a:t>my_car</a:t>
            </a:r>
            <a:r>
              <a:rPr dirty="0" sz="850" spc="80">
                <a:solidFill>
                  <a:srgbClr val="E8ECEC"/>
                </a:solidFill>
                <a:latin typeface="Arial"/>
                <a:cs typeface="Arial"/>
              </a:rPr>
              <a:t>.</a:t>
            </a:r>
            <a:r>
              <a:rPr dirty="0" sz="850" spc="80">
                <a:solidFill>
                  <a:srgbClr val="80CBAE"/>
                </a:solidFill>
                <a:latin typeface="Arial"/>
                <a:cs typeface="Arial"/>
              </a:rPr>
              <a:t>make</a:t>
            </a:r>
            <a:r>
              <a:rPr dirty="0" sz="850" spc="80">
                <a:solidFill>
                  <a:srgbClr val="E8ECEC"/>
                </a:solidFill>
                <a:latin typeface="Arial"/>
                <a:cs typeface="Arial"/>
              </a:rPr>
              <a:t>)  </a:t>
            </a:r>
            <a:r>
              <a:rPr dirty="0" sz="850" spc="170">
                <a:solidFill>
                  <a:srgbClr val="DECB6A"/>
                </a:solidFill>
                <a:latin typeface="Arial"/>
                <a:cs typeface="Arial"/>
              </a:rPr>
              <a:t>prin</a:t>
            </a:r>
            <a:r>
              <a:rPr dirty="0" sz="850" spc="110">
                <a:solidFill>
                  <a:srgbClr val="DECB6A"/>
                </a:solidFill>
                <a:latin typeface="Arial"/>
                <a:cs typeface="Arial"/>
              </a:rPr>
              <a:t>t</a:t>
            </a:r>
            <a:r>
              <a:rPr dirty="0" sz="850" spc="204">
                <a:solidFill>
                  <a:srgbClr val="E8ECEC"/>
                </a:solidFill>
                <a:latin typeface="Arial"/>
                <a:cs typeface="Arial"/>
              </a:rPr>
              <a:t>(</a:t>
            </a:r>
            <a:r>
              <a:rPr dirty="0" sz="850" spc="30">
                <a:solidFill>
                  <a:srgbClr val="81B0FF"/>
                </a:solidFill>
                <a:latin typeface="Arial"/>
                <a:cs typeface="Arial"/>
              </a:rPr>
              <a:t>my_ca</a:t>
            </a:r>
            <a:r>
              <a:rPr dirty="0" sz="850" spc="10">
                <a:solidFill>
                  <a:srgbClr val="81B0FF"/>
                </a:solidFill>
                <a:latin typeface="Arial"/>
                <a:cs typeface="Arial"/>
              </a:rPr>
              <a:t>r</a:t>
            </a:r>
            <a:r>
              <a:rPr dirty="0" sz="850" spc="250">
                <a:solidFill>
                  <a:srgbClr val="E8ECEC"/>
                </a:solidFill>
                <a:latin typeface="Arial"/>
                <a:cs typeface="Arial"/>
              </a:rPr>
              <a:t>.</a:t>
            </a:r>
            <a:r>
              <a:rPr dirty="0" sz="850" spc="30">
                <a:solidFill>
                  <a:srgbClr val="80CBAE"/>
                </a:solidFill>
                <a:latin typeface="Arial"/>
                <a:cs typeface="Arial"/>
              </a:rPr>
              <a:t>mode</a:t>
            </a:r>
            <a:r>
              <a:rPr dirty="0" sz="850" spc="5">
                <a:solidFill>
                  <a:srgbClr val="80CBAE"/>
                </a:solidFill>
                <a:latin typeface="Arial"/>
                <a:cs typeface="Arial"/>
              </a:rPr>
              <a:t>l</a:t>
            </a:r>
            <a:r>
              <a:rPr dirty="0" sz="850" spc="185">
                <a:solidFill>
                  <a:srgbClr val="E8ECEC"/>
                </a:solidFill>
                <a:latin typeface="Arial"/>
                <a:cs typeface="Arial"/>
              </a:rPr>
              <a:t>)  </a:t>
            </a:r>
            <a:r>
              <a:rPr dirty="0" sz="850" spc="105">
                <a:solidFill>
                  <a:srgbClr val="DECB6A"/>
                </a:solidFill>
                <a:latin typeface="Arial"/>
                <a:cs typeface="Arial"/>
              </a:rPr>
              <a:t>print</a:t>
            </a:r>
            <a:r>
              <a:rPr dirty="0" sz="850" spc="105">
                <a:solidFill>
                  <a:srgbClr val="E8ECEC"/>
                </a:solidFill>
                <a:latin typeface="Arial"/>
                <a:cs typeface="Arial"/>
              </a:rPr>
              <a:t>(</a:t>
            </a:r>
            <a:r>
              <a:rPr dirty="0" sz="850" spc="105">
                <a:solidFill>
                  <a:srgbClr val="81B0FF"/>
                </a:solidFill>
                <a:latin typeface="Arial"/>
                <a:cs typeface="Arial"/>
              </a:rPr>
              <a:t>my_car</a:t>
            </a:r>
            <a:r>
              <a:rPr dirty="0" sz="850" spc="105">
                <a:solidFill>
                  <a:srgbClr val="E8ECEC"/>
                </a:solidFill>
                <a:latin typeface="Arial"/>
                <a:cs typeface="Arial"/>
              </a:rPr>
              <a:t>.</a:t>
            </a:r>
            <a:r>
              <a:rPr dirty="0" sz="850" spc="105">
                <a:solidFill>
                  <a:srgbClr val="80CBAE"/>
                </a:solidFill>
                <a:latin typeface="Arial"/>
                <a:cs typeface="Arial"/>
              </a:rPr>
              <a:t>year</a:t>
            </a:r>
            <a:r>
              <a:rPr dirty="0" sz="850" spc="105">
                <a:solidFill>
                  <a:srgbClr val="E8ECEC"/>
                </a:solidFill>
                <a:latin typeface="Arial"/>
                <a:cs typeface="Arial"/>
              </a:rPr>
              <a:t>)</a:t>
            </a:r>
            <a:endParaRPr sz="850">
              <a:latin typeface="Arial"/>
              <a:cs typeface="Arial"/>
            </a:endParaRPr>
          </a:p>
        </p:txBody>
      </p:sp>
      <p:sp>
        <p:nvSpPr>
          <p:cNvPr id="15" name="object 15"/>
          <p:cNvSpPr txBox="1"/>
          <p:nvPr/>
        </p:nvSpPr>
        <p:spPr>
          <a:xfrm>
            <a:off x="978183" y="4723258"/>
            <a:ext cx="5613400" cy="457834"/>
          </a:xfrm>
          <a:prstGeom prst="rect">
            <a:avLst/>
          </a:prstGeom>
          <a:solidFill>
            <a:srgbClr val="253237"/>
          </a:solidFill>
        </p:spPr>
        <p:txBody>
          <a:bodyPr wrap="square" lIns="0" tIns="50165" rIns="0" bIns="0" rtlCol="0" vert="horz">
            <a:spAutoFit/>
          </a:bodyPr>
          <a:lstStyle/>
          <a:p>
            <a:pPr marL="149225" marR="4328795">
              <a:lnSpc>
                <a:spcPct val="117700"/>
              </a:lnSpc>
              <a:spcBef>
                <a:spcPts val="395"/>
              </a:spcBef>
            </a:pPr>
            <a:r>
              <a:rPr dirty="0" sz="850" spc="30">
                <a:solidFill>
                  <a:srgbClr val="81B0FF"/>
                </a:solidFill>
                <a:latin typeface="Arial"/>
                <a:cs typeface="Arial"/>
              </a:rPr>
              <a:t>my_ca</a:t>
            </a:r>
            <a:r>
              <a:rPr dirty="0" sz="850" spc="10">
                <a:solidFill>
                  <a:srgbClr val="81B0FF"/>
                </a:solidFill>
                <a:latin typeface="Arial"/>
                <a:cs typeface="Arial"/>
              </a:rPr>
              <a:t>r</a:t>
            </a:r>
            <a:r>
              <a:rPr dirty="0" sz="850" spc="250">
                <a:solidFill>
                  <a:srgbClr val="E8ECEC"/>
                </a:solidFill>
                <a:latin typeface="Arial"/>
                <a:cs typeface="Arial"/>
              </a:rPr>
              <a:t>.</a:t>
            </a:r>
            <a:r>
              <a:rPr dirty="0" sz="850" spc="165">
                <a:solidFill>
                  <a:srgbClr val="80CBAE"/>
                </a:solidFill>
                <a:latin typeface="Arial"/>
                <a:cs typeface="Arial"/>
              </a:rPr>
              <a:t>fill_tan</a:t>
            </a:r>
            <a:r>
              <a:rPr dirty="0" sz="850" spc="220">
                <a:solidFill>
                  <a:srgbClr val="80CBAE"/>
                </a:solidFill>
                <a:latin typeface="Arial"/>
                <a:cs typeface="Arial"/>
              </a:rPr>
              <a:t>k</a:t>
            </a:r>
            <a:r>
              <a:rPr dirty="0" sz="850" spc="190">
                <a:solidFill>
                  <a:srgbClr val="E8ECEC"/>
                </a:solidFill>
                <a:latin typeface="Arial"/>
                <a:cs typeface="Arial"/>
              </a:rPr>
              <a:t>()  </a:t>
            </a:r>
            <a:r>
              <a:rPr dirty="0" sz="850" spc="100">
                <a:solidFill>
                  <a:srgbClr val="81B0FF"/>
                </a:solidFill>
                <a:latin typeface="Arial"/>
                <a:cs typeface="Arial"/>
              </a:rPr>
              <a:t>my_car</a:t>
            </a:r>
            <a:r>
              <a:rPr dirty="0" sz="850" spc="100">
                <a:solidFill>
                  <a:srgbClr val="E8ECEC"/>
                </a:solidFill>
                <a:latin typeface="Arial"/>
                <a:cs typeface="Arial"/>
              </a:rPr>
              <a:t>.</a:t>
            </a:r>
            <a:r>
              <a:rPr dirty="0" sz="850" spc="100">
                <a:solidFill>
                  <a:srgbClr val="80CBAE"/>
                </a:solidFill>
                <a:latin typeface="Arial"/>
                <a:cs typeface="Arial"/>
              </a:rPr>
              <a:t>drive</a:t>
            </a:r>
            <a:r>
              <a:rPr dirty="0" sz="850" spc="100">
                <a:solidFill>
                  <a:srgbClr val="E8ECEC"/>
                </a:solidFill>
                <a:latin typeface="Arial"/>
                <a:cs typeface="Arial"/>
              </a:rPr>
              <a:t>()</a:t>
            </a:r>
            <a:endParaRPr sz="850">
              <a:latin typeface="Arial"/>
              <a:cs typeface="Arial"/>
            </a:endParaRPr>
          </a:p>
        </p:txBody>
      </p:sp>
      <p:sp>
        <p:nvSpPr>
          <p:cNvPr id="16" name="object 16"/>
          <p:cNvSpPr txBox="1"/>
          <p:nvPr/>
        </p:nvSpPr>
        <p:spPr>
          <a:xfrm>
            <a:off x="978183" y="5638084"/>
            <a:ext cx="5613400" cy="6197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25">
                <a:solidFill>
                  <a:srgbClr val="81B0FF"/>
                </a:solidFill>
                <a:latin typeface="Arial"/>
                <a:cs typeface="Arial"/>
              </a:rPr>
              <a:t>my_car  </a:t>
            </a:r>
            <a:r>
              <a:rPr dirty="0" sz="850" spc="-5">
                <a:solidFill>
                  <a:srgbClr val="E8ECEC"/>
                </a:solidFill>
                <a:latin typeface="Arial"/>
                <a:cs typeface="Arial"/>
              </a:rPr>
              <a:t>=  </a:t>
            </a:r>
            <a:r>
              <a:rPr dirty="0" sz="850" spc="140">
                <a:solidFill>
                  <a:srgbClr val="81B0FF"/>
                </a:solidFill>
                <a:latin typeface="Arial"/>
                <a:cs typeface="Arial"/>
              </a:rPr>
              <a:t>Car</a:t>
            </a:r>
            <a:r>
              <a:rPr dirty="0" sz="850" spc="140">
                <a:solidFill>
                  <a:srgbClr val="E8ECEC"/>
                </a:solidFill>
                <a:latin typeface="Arial"/>
                <a:cs typeface="Arial"/>
              </a:rPr>
              <a:t>(</a:t>
            </a:r>
            <a:r>
              <a:rPr dirty="0" sz="850" spc="140">
                <a:solidFill>
                  <a:srgbClr val="C2E78C"/>
                </a:solidFill>
                <a:latin typeface="Arial"/>
                <a:cs typeface="Arial"/>
              </a:rPr>
              <a:t>'audi'</a:t>
            </a:r>
            <a:r>
              <a:rPr dirty="0" sz="850" spc="140">
                <a:solidFill>
                  <a:srgbClr val="E8ECEC"/>
                </a:solidFill>
                <a:latin typeface="Arial"/>
                <a:cs typeface="Arial"/>
              </a:rPr>
              <a:t>, </a:t>
            </a:r>
            <a:r>
              <a:rPr dirty="0" sz="850" spc="190">
                <a:solidFill>
                  <a:srgbClr val="C2E78C"/>
                </a:solidFill>
                <a:latin typeface="Arial"/>
                <a:cs typeface="Arial"/>
              </a:rPr>
              <a:t>'a4'</a:t>
            </a:r>
            <a:r>
              <a:rPr dirty="0" sz="850" spc="190">
                <a:solidFill>
                  <a:srgbClr val="E8ECEC"/>
                </a:solidFill>
                <a:latin typeface="Arial"/>
                <a:cs typeface="Arial"/>
              </a:rPr>
              <a:t>,</a:t>
            </a:r>
            <a:r>
              <a:rPr dirty="0" sz="850" spc="340">
                <a:solidFill>
                  <a:srgbClr val="E8ECEC"/>
                </a:solidFill>
                <a:latin typeface="Arial"/>
                <a:cs typeface="Arial"/>
              </a:rPr>
              <a:t> </a:t>
            </a:r>
            <a:r>
              <a:rPr dirty="0" sz="850" spc="55">
                <a:solidFill>
                  <a:srgbClr val="F67569"/>
                </a:solidFill>
                <a:latin typeface="Arial"/>
                <a:cs typeface="Arial"/>
              </a:rPr>
              <a:t>2016</a:t>
            </a:r>
            <a:r>
              <a:rPr dirty="0" sz="850" spc="55">
                <a:solidFill>
                  <a:srgbClr val="E8ECEC"/>
                </a:solidFill>
                <a:latin typeface="Arial"/>
                <a:cs typeface="Arial"/>
              </a:rPr>
              <a:t>)</a:t>
            </a:r>
            <a:endParaRPr sz="850">
              <a:latin typeface="Arial"/>
              <a:cs typeface="Arial"/>
            </a:endParaRPr>
          </a:p>
          <a:p>
            <a:pPr marL="149225" marR="2764155">
              <a:lnSpc>
                <a:spcPct val="117700"/>
              </a:lnSpc>
            </a:pPr>
            <a:r>
              <a:rPr dirty="0" sz="850" spc="50">
                <a:solidFill>
                  <a:srgbClr val="81B0FF"/>
                </a:solidFill>
                <a:latin typeface="Arial"/>
                <a:cs typeface="Arial"/>
              </a:rPr>
              <a:t>my_old_car </a:t>
            </a:r>
            <a:r>
              <a:rPr dirty="0" sz="850" spc="-5">
                <a:solidFill>
                  <a:srgbClr val="E8ECEC"/>
                </a:solidFill>
                <a:latin typeface="Arial"/>
                <a:cs typeface="Arial"/>
              </a:rPr>
              <a:t>= </a:t>
            </a:r>
            <a:r>
              <a:rPr dirty="0" sz="850" spc="120">
                <a:solidFill>
                  <a:srgbClr val="81B0FF"/>
                </a:solidFill>
                <a:latin typeface="Arial"/>
                <a:cs typeface="Arial"/>
              </a:rPr>
              <a:t>Car</a:t>
            </a:r>
            <a:r>
              <a:rPr dirty="0" sz="850" spc="120">
                <a:solidFill>
                  <a:srgbClr val="E8ECEC"/>
                </a:solidFill>
                <a:latin typeface="Arial"/>
                <a:cs typeface="Arial"/>
              </a:rPr>
              <a:t>(</a:t>
            </a:r>
            <a:r>
              <a:rPr dirty="0" sz="850" spc="120">
                <a:solidFill>
                  <a:srgbClr val="C2E78C"/>
                </a:solidFill>
                <a:latin typeface="Arial"/>
                <a:cs typeface="Arial"/>
              </a:rPr>
              <a:t>'subaru'</a:t>
            </a:r>
            <a:r>
              <a:rPr dirty="0" sz="850" spc="120">
                <a:solidFill>
                  <a:srgbClr val="E8ECEC"/>
                </a:solidFill>
                <a:latin typeface="Arial"/>
                <a:cs typeface="Arial"/>
              </a:rPr>
              <a:t>, </a:t>
            </a:r>
            <a:r>
              <a:rPr dirty="0" sz="850" spc="135">
                <a:solidFill>
                  <a:srgbClr val="C2E78C"/>
                </a:solidFill>
                <a:latin typeface="Arial"/>
                <a:cs typeface="Arial"/>
              </a:rPr>
              <a:t>'outback'</a:t>
            </a:r>
            <a:r>
              <a:rPr dirty="0" sz="850" spc="135">
                <a:solidFill>
                  <a:srgbClr val="E8ECEC"/>
                </a:solidFill>
                <a:latin typeface="Arial"/>
                <a:cs typeface="Arial"/>
              </a:rPr>
              <a:t>, </a:t>
            </a:r>
            <a:r>
              <a:rPr dirty="0" sz="850" spc="55">
                <a:solidFill>
                  <a:srgbClr val="F67569"/>
                </a:solidFill>
                <a:latin typeface="Arial"/>
                <a:cs typeface="Arial"/>
              </a:rPr>
              <a:t>2013</a:t>
            </a:r>
            <a:r>
              <a:rPr dirty="0" sz="850" spc="55">
                <a:solidFill>
                  <a:srgbClr val="E8ECEC"/>
                </a:solidFill>
                <a:latin typeface="Arial"/>
                <a:cs typeface="Arial"/>
              </a:rPr>
              <a:t>)  </a:t>
            </a:r>
            <a:r>
              <a:rPr dirty="0" sz="850" spc="60">
                <a:solidFill>
                  <a:srgbClr val="81B0FF"/>
                </a:solidFill>
                <a:latin typeface="Arial"/>
                <a:cs typeface="Arial"/>
              </a:rPr>
              <a:t>my_truck  </a:t>
            </a:r>
            <a:r>
              <a:rPr dirty="0" sz="850" spc="-5">
                <a:solidFill>
                  <a:srgbClr val="E8ECEC"/>
                </a:solidFill>
                <a:latin typeface="Arial"/>
                <a:cs typeface="Arial"/>
              </a:rPr>
              <a:t>=  </a:t>
            </a:r>
            <a:r>
              <a:rPr dirty="0" sz="850" spc="140">
                <a:solidFill>
                  <a:srgbClr val="81B0FF"/>
                </a:solidFill>
                <a:latin typeface="Arial"/>
                <a:cs typeface="Arial"/>
              </a:rPr>
              <a:t>Car</a:t>
            </a:r>
            <a:r>
              <a:rPr dirty="0" sz="850" spc="140">
                <a:solidFill>
                  <a:srgbClr val="E8ECEC"/>
                </a:solidFill>
                <a:latin typeface="Arial"/>
                <a:cs typeface="Arial"/>
              </a:rPr>
              <a:t>(</a:t>
            </a:r>
            <a:r>
              <a:rPr dirty="0" sz="850" spc="140">
                <a:solidFill>
                  <a:srgbClr val="C2E78C"/>
                </a:solidFill>
                <a:latin typeface="Arial"/>
                <a:cs typeface="Arial"/>
              </a:rPr>
              <a:t>'toyota'</a:t>
            </a:r>
            <a:r>
              <a:rPr dirty="0" sz="850" spc="140">
                <a:solidFill>
                  <a:srgbClr val="E8ECEC"/>
                </a:solidFill>
                <a:latin typeface="Arial"/>
                <a:cs typeface="Arial"/>
              </a:rPr>
              <a:t>, </a:t>
            </a:r>
            <a:r>
              <a:rPr dirty="0" sz="850" spc="120">
                <a:solidFill>
                  <a:srgbClr val="C2E78C"/>
                </a:solidFill>
                <a:latin typeface="Arial"/>
                <a:cs typeface="Arial"/>
              </a:rPr>
              <a:t>'tacoma'</a:t>
            </a:r>
            <a:r>
              <a:rPr dirty="0" sz="850" spc="120">
                <a:solidFill>
                  <a:srgbClr val="E8ECEC"/>
                </a:solidFill>
                <a:latin typeface="Arial"/>
                <a:cs typeface="Arial"/>
              </a:rPr>
              <a:t>,</a:t>
            </a:r>
            <a:r>
              <a:rPr dirty="0" sz="850" spc="260">
                <a:solidFill>
                  <a:srgbClr val="E8ECEC"/>
                </a:solidFill>
                <a:latin typeface="Arial"/>
                <a:cs typeface="Arial"/>
              </a:rPr>
              <a:t> </a:t>
            </a:r>
            <a:r>
              <a:rPr dirty="0" sz="850" spc="55">
                <a:solidFill>
                  <a:srgbClr val="F67569"/>
                </a:solidFill>
                <a:latin typeface="Arial"/>
                <a:cs typeface="Arial"/>
              </a:rPr>
              <a:t>2010</a:t>
            </a:r>
            <a:r>
              <a:rPr dirty="0" sz="850" spc="55">
                <a:solidFill>
                  <a:srgbClr val="E8ECEC"/>
                </a:solidFill>
                <a:latin typeface="Arial"/>
                <a:cs typeface="Arial"/>
              </a:rPr>
              <a:t>)</a:t>
            </a:r>
            <a:endParaRPr sz="850">
              <a:latin typeface="Arial"/>
              <a:cs typeface="Arial"/>
            </a:endParaRPr>
          </a:p>
        </p:txBody>
      </p:sp>
      <p:sp>
        <p:nvSpPr>
          <p:cNvPr id="17" name="object 17"/>
          <p:cNvSpPr txBox="1"/>
          <p:nvPr/>
        </p:nvSpPr>
        <p:spPr>
          <a:xfrm>
            <a:off x="978183" y="7362910"/>
            <a:ext cx="5613400" cy="457834"/>
          </a:xfrm>
          <a:prstGeom prst="rect">
            <a:avLst/>
          </a:prstGeom>
          <a:solidFill>
            <a:srgbClr val="253237"/>
          </a:solidFill>
        </p:spPr>
        <p:txBody>
          <a:bodyPr wrap="square" lIns="0" tIns="50165" rIns="0" bIns="0" rtlCol="0" vert="horz">
            <a:spAutoFit/>
          </a:bodyPr>
          <a:lstStyle/>
          <a:p>
            <a:pPr marL="149225" marR="3202305">
              <a:lnSpc>
                <a:spcPct val="117700"/>
              </a:lnSpc>
              <a:spcBef>
                <a:spcPts val="395"/>
              </a:spcBef>
            </a:pPr>
            <a:r>
              <a:rPr dirty="0" sz="850" spc="10">
                <a:solidFill>
                  <a:srgbClr val="81B0FF"/>
                </a:solidFill>
                <a:latin typeface="Arial"/>
                <a:cs typeface="Arial"/>
              </a:rPr>
              <a:t>my_new_car </a:t>
            </a:r>
            <a:r>
              <a:rPr dirty="0" sz="850" spc="-5">
                <a:solidFill>
                  <a:srgbClr val="E8ECEC"/>
                </a:solidFill>
                <a:latin typeface="Arial"/>
                <a:cs typeface="Arial"/>
              </a:rPr>
              <a:t>= </a:t>
            </a:r>
            <a:r>
              <a:rPr dirty="0" sz="850" spc="140">
                <a:solidFill>
                  <a:srgbClr val="81B0FF"/>
                </a:solidFill>
                <a:latin typeface="Arial"/>
                <a:cs typeface="Arial"/>
              </a:rPr>
              <a:t>Car</a:t>
            </a:r>
            <a:r>
              <a:rPr dirty="0" sz="850" spc="140">
                <a:solidFill>
                  <a:srgbClr val="E8ECEC"/>
                </a:solidFill>
                <a:latin typeface="Arial"/>
                <a:cs typeface="Arial"/>
              </a:rPr>
              <a:t>(</a:t>
            </a:r>
            <a:r>
              <a:rPr dirty="0" sz="850" spc="140">
                <a:solidFill>
                  <a:srgbClr val="C2E78C"/>
                </a:solidFill>
                <a:latin typeface="Arial"/>
                <a:cs typeface="Arial"/>
              </a:rPr>
              <a:t>'audi'</a:t>
            </a:r>
            <a:r>
              <a:rPr dirty="0" sz="850" spc="140">
                <a:solidFill>
                  <a:srgbClr val="E8ECEC"/>
                </a:solidFill>
                <a:latin typeface="Arial"/>
                <a:cs typeface="Arial"/>
              </a:rPr>
              <a:t>, </a:t>
            </a:r>
            <a:r>
              <a:rPr dirty="0" sz="850" spc="190">
                <a:solidFill>
                  <a:srgbClr val="C2E78C"/>
                </a:solidFill>
                <a:latin typeface="Arial"/>
                <a:cs typeface="Arial"/>
              </a:rPr>
              <a:t>'a4'</a:t>
            </a:r>
            <a:r>
              <a:rPr dirty="0" sz="850" spc="190">
                <a:solidFill>
                  <a:srgbClr val="E8ECEC"/>
                </a:solidFill>
                <a:latin typeface="Arial"/>
                <a:cs typeface="Arial"/>
              </a:rPr>
              <a:t>, </a:t>
            </a:r>
            <a:r>
              <a:rPr dirty="0" sz="850" spc="55">
                <a:solidFill>
                  <a:srgbClr val="F67569"/>
                </a:solidFill>
                <a:latin typeface="Arial"/>
                <a:cs typeface="Arial"/>
              </a:rPr>
              <a:t>2016</a:t>
            </a:r>
            <a:r>
              <a:rPr dirty="0" sz="850" spc="55">
                <a:solidFill>
                  <a:srgbClr val="E8ECEC"/>
                </a:solidFill>
                <a:latin typeface="Arial"/>
                <a:cs typeface="Arial"/>
              </a:rPr>
              <a:t>)  </a:t>
            </a:r>
            <a:r>
              <a:rPr dirty="0" sz="850" spc="80">
                <a:solidFill>
                  <a:srgbClr val="81B0FF"/>
                </a:solidFill>
                <a:latin typeface="Arial"/>
                <a:cs typeface="Arial"/>
              </a:rPr>
              <a:t>my_new_car</a:t>
            </a:r>
            <a:r>
              <a:rPr dirty="0" sz="850" spc="80">
                <a:solidFill>
                  <a:srgbClr val="E8ECEC"/>
                </a:solidFill>
                <a:latin typeface="Arial"/>
                <a:cs typeface="Arial"/>
              </a:rPr>
              <a:t>.</a:t>
            </a:r>
            <a:r>
              <a:rPr dirty="0" sz="850" spc="80">
                <a:solidFill>
                  <a:srgbClr val="80CBAE"/>
                </a:solidFill>
                <a:latin typeface="Arial"/>
                <a:cs typeface="Arial"/>
              </a:rPr>
              <a:t>fuel_level </a:t>
            </a:r>
            <a:r>
              <a:rPr dirty="0" sz="850" spc="-5">
                <a:solidFill>
                  <a:srgbClr val="E8ECEC"/>
                </a:solidFill>
                <a:latin typeface="Arial"/>
                <a:cs typeface="Arial"/>
              </a:rPr>
              <a:t>= </a:t>
            </a:r>
            <a:r>
              <a:rPr dirty="0" sz="850" spc="110">
                <a:solidFill>
                  <a:srgbClr val="E8ECEC"/>
                </a:solidFill>
                <a:latin typeface="Arial"/>
                <a:cs typeface="Arial"/>
              </a:rPr>
              <a:t> </a:t>
            </a:r>
            <a:r>
              <a:rPr dirty="0" sz="850" spc="20">
                <a:solidFill>
                  <a:srgbClr val="F67569"/>
                </a:solidFill>
                <a:latin typeface="Arial"/>
                <a:cs typeface="Arial"/>
              </a:rPr>
              <a:t>5</a:t>
            </a:r>
            <a:endParaRPr sz="850">
              <a:latin typeface="Arial"/>
              <a:cs typeface="Arial"/>
            </a:endParaRPr>
          </a:p>
        </p:txBody>
      </p:sp>
      <p:sp>
        <p:nvSpPr>
          <p:cNvPr id="18" name="object 18"/>
          <p:cNvSpPr txBox="1"/>
          <p:nvPr/>
        </p:nvSpPr>
        <p:spPr>
          <a:xfrm>
            <a:off x="978183" y="8277735"/>
            <a:ext cx="5613400" cy="1076960"/>
          </a:xfrm>
          <a:prstGeom prst="rect">
            <a:avLst/>
          </a:prstGeom>
          <a:solidFill>
            <a:srgbClr val="253237"/>
          </a:solidFill>
        </p:spPr>
        <p:txBody>
          <a:bodyPr wrap="square" lIns="0" tIns="50165" rIns="0" bIns="0" rtlCol="0" vert="horz">
            <a:spAutoFit/>
          </a:bodyPr>
          <a:lstStyle/>
          <a:p>
            <a:pPr marL="399415" marR="3014345" indent="-250825">
              <a:lnSpc>
                <a:spcPct val="117700"/>
              </a:lnSpc>
              <a:spcBef>
                <a:spcPts val="395"/>
              </a:spcBef>
            </a:pPr>
            <a:r>
              <a:rPr dirty="0" sz="850" spc="95">
                <a:solidFill>
                  <a:srgbClr val="C791E9"/>
                </a:solidFill>
                <a:latin typeface="Arial"/>
                <a:cs typeface="Arial"/>
              </a:rPr>
              <a:t>def </a:t>
            </a:r>
            <a:r>
              <a:rPr dirty="0" sz="850" spc="120">
                <a:solidFill>
                  <a:srgbClr val="E8ECEC"/>
                </a:solidFill>
                <a:latin typeface="Arial"/>
                <a:cs typeface="Arial"/>
              </a:rPr>
              <a:t>update_fuel_level(</a:t>
            </a:r>
            <a:r>
              <a:rPr dirty="0" sz="850" spc="120">
                <a:solidFill>
                  <a:srgbClr val="80CBC3"/>
                </a:solidFill>
                <a:latin typeface="Arial"/>
                <a:cs typeface="Arial"/>
              </a:rPr>
              <a:t>self</a:t>
            </a:r>
            <a:r>
              <a:rPr dirty="0" sz="850" spc="120">
                <a:solidFill>
                  <a:srgbClr val="E8ECEC"/>
                </a:solidFill>
                <a:latin typeface="Arial"/>
                <a:cs typeface="Arial"/>
              </a:rPr>
              <a:t>, </a:t>
            </a:r>
            <a:r>
              <a:rPr dirty="0" sz="850" spc="100">
                <a:solidFill>
                  <a:srgbClr val="81B0FF"/>
                </a:solidFill>
                <a:latin typeface="Arial"/>
                <a:cs typeface="Arial"/>
              </a:rPr>
              <a:t>new_level</a:t>
            </a:r>
            <a:r>
              <a:rPr dirty="0" sz="850" spc="100">
                <a:solidFill>
                  <a:srgbClr val="E8ECEC"/>
                </a:solidFill>
                <a:latin typeface="Arial"/>
                <a:cs typeface="Arial"/>
              </a:rPr>
              <a:t>):  </a:t>
            </a:r>
            <a:r>
              <a:rPr dirty="0" sz="850" spc="85">
                <a:solidFill>
                  <a:srgbClr val="C2E78C"/>
                </a:solidFill>
                <a:latin typeface="Arial"/>
                <a:cs typeface="Arial"/>
              </a:rPr>
              <a:t>"""Update </a:t>
            </a:r>
            <a:r>
              <a:rPr dirty="0" sz="850" spc="95">
                <a:solidFill>
                  <a:srgbClr val="C2E78C"/>
                </a:solidFill>
                <a:latin typeface="Arial"/>
                <a:cs typeface="Arial"/>
              </a:rPr>
              <a:t>the </a:t>
            </a:r>
            <a:r>
              <a:rPr dirty="0" sz="850" spc="150">
                <a:solidFill>
                  <a:srgbClr val="C2E78C"/>
                </a:solidFill>
                <a:latin typeface="Arial"/>
                <a:cs typeface="Arial"/>
              </a:rPr>
              <a:t>fuel </a:t>
            </a:r>
            <a:r>
              <a:rPr dirty="0" sz="850" spc="155">
                <a:solidFill>
                  <a:srgbClr val="C2E78C"/>
                </a:solidFill>
                <a:latin typeface="Arial"/>
                <a:cs typeface="Arial"/>
              </a:rPr>
              <a:t> </a:t>
            </a:r>
            <a:r>
              <a:rPr dirty="0" sz="850" spc="170">
                <a:solidFill>
                  <a:srgbClr val="C2E78C"/>
                </a:solidFill>
                <a:latin typeface="Arial"/>
                <a:cs typeface="Arial"/>
              </a:rPr>
              <a:t>level."""</a:t>
            </a:r>
            <a:endParaRPr sz="850">
              <a:latin typeface="Arial"/>
              <a:cs typeface="Arial"/>
            </a:endParaRPr>
          </a:p>
          <a:p>
            <a:pPr marL="649605" marR="3014345" indent="-250825">
              <a:lnSpc>
                <a:spcPct val="117700"/>
              </a:lnSpc>
            </a:pPr>
            <a:r>
              <a:rPr dirty="0" sz="850" spc="280">
                <a:solidFill>
                  <a:srgbClr val="C791E9"/>
                </a:solidFill>
                <a:latin typeface="Arial"/>
                <a:cs typeface="Arial"/>
              </a:rPr>
              <a:t>if </a:t>
            </a:r>
            <a:r>
              <a:rPr dirty="0" sz="850" spc="70">
                <a:solidFill>
                  <a:srgbClr val="81B0FF"/>
                </a:solidFill>
                <a:latin typeface="Arial"/>
                <a:cs typeface="Arial"/>
              </a:rPr>
              <a:t>new_level </a:t>
            </a:r>
            <a:r>
              <a:rPr dirty="0" sz="850" spc="-10">
                <a:solidFill>
                  <a:srgbClr val="E8ECEC"/>
                </a:solidFill>
                <a:latin typeface="Arial"/>
                <a:cs typeface="Arial"/>
              </a:rPr>
              <a:t>&lt;= </a:t>
            </a:r>
            <a:r>
              <a:rPr dirty="0" sz="850" spc="135">
                <a:solidFill>
                  <a:srgbClr val="80CBC3"/>
                </a:solidFill>
                <a:latin typeface="Arial"/>
                <a:cs typeface="Arial"/>
              </a:rPr>
              <a:t>self</a:t>
            </a:r>
            <a:r>
              <a:rPr dirty="0" sz="850" spc="135">
                <a:solidFill>
                  <a:srgbClr val="E8ECEC"/>
                </a:solidFill>
                <a:latin typeface="Arial"/>
                <a:cs typeface="Arial"/>
              </a:rPr>
              <a:t>.</a:t>
            </a:r>
            <a:r>
              <a:rPr dirty="0" sz="850" spc="135">
                <a:solidFill>
                  <a:srgbClr val="80CBAE"/>
                </a:solidFill>
                <a:latin typeface="Arial"/>
                <a:cs typeface="Arial"/>
              </a:rPr>
              <a:t>fuel_capacity</a:t>
            </a:r>
            <a:r>
              <a:rPr dirty="0" sz="850" spc="135">
                <a:solidFill>
                  <a:srgbClr val="E8ECEC"/>
                </a:solidFill>
                <a:latin typeface="Arial"/>
                <a:cs typeface="Arial"/>
              </a:rPr>
              <a:t>:  </a:t>
            </a:r>
            <a:r>
              <a:rPr dirty="0" sz="850" spc="145">
                <a:solidFill>
                  <a:srgbClr val="80CBC3"/>
                </a:solidFill>
                <a:latin typeface="Arial"/>
                <a:cs typeface="Arial"/>
              </a:rPr>
              <a:t>self</a:t>
            </a:r>
            <a:r>
              <a:rPr dirty="0" sz="850" spc="145">
                <a:solidFill>
                  <a:srgbClr val="E8ECEC"/>
                </a:solidFill>
                <a:latin typeface="Arial"/>
                <a:cs typeface="Arial"/>
              </a:rPr>
              <a:t>.</a:t>
            </a:r>
            <a:r>
              <a:rPr dirty="0" sz="850" spc="145">
                <a:solidFill>
                  <a:srgbClr val="80CBAE"/>
                </a:solidFill>
                <a:latin typeface="Arial"/>
                <a:cs typeface="Arial"/>
              </a:rPr>
              <a:t>fuel_level </a:t>
            </a:r>
            <a:r>
              <a:rPr dirty="0" sz="850" spc="-5">
                <a:solidFill>
                  <a:srgbClr val="E8ECEC"/>
                </a:solidFill>
                <a:latin typeface="Arial"/>
                <a:cs typeface="Arial"/>
              </a:rPr>
              <a:t>= </a:t>
            </a:r>
            <a:r>
              <a:rPr dirty="0" sz="850" spc="114">
                <a:solidFill>
                  <a:srgbClr val="E8ECEC"/>
                </a:solidFill>
                <a:latin typeface="Arial"/>
                <a:cs typeface="Arial"/>
              </a:rPr>
              <a:t> </a:t>
            </a:r>
            <a:r>
              <a:rPr dirty="0" sz="850" spc="70">
                <a:solidFill>
                  <a:srgbClr val="81B0FF"/>
                </a:solidFill>
                <a:latin typeface="Arial"/>
                <a:cs typeface="Arial"/>
              </a:rPr>
              <a:t>new_level</a:t>
            </a:r>
            <a:endParaRPr sz="850">
              <a:latin typeface="Arial"/>
              <a:cs typeface="Arial"/>
            </a:endParaRPr>
          </a:p>
          <a:p>
            <a:pPr marL="399415">
              <a:lnSpc>
                <a:spcPct val="100000"/>
              </a:lnSpc>
              <a:spcBef>
                <a:spcPts val="180"/>
              </a:spcBef>
            </a:pPr>
            <a:r>
              <a:rPr dirty="0" sz="850" spc="130">
                <a:solidFill>
                  <a:srgbClr val="C791E9"/>
                </a:solidFill>
                <a:latin typeface="Arial"/>
                <a:cs typeface="Arial"/>
              </a:rPr>
              <a:t>else</a:t>
            </a:r>
            <a:r>
              <a:rPr dirty="0" sz="850" spc="130">
                <a:solidFill>
                  <a:srgbClr val="E8ECEC"/>
                </a:solidFill>
                <a:latin typeface="Arial"/>
                <a:cs typeface="Arial"/>
              </a:rPr>
              <a:t>:</a:t>
            </a:r>
            <a:endParaRPr sz="850">
              <a:latin typeface="Arial"/>
              <a:cs typeface="Arial"/>
            </a:endParaRPr>
          </a:p>
          <a:p>
            <a:pPr marL="649605">
              <a:lnSpc>
                <a:spcPct val="100000"/>
              </a:lnSpc>
              <a:spcBef>
                <a:spcPts val="180"/>
              </a:spcBef>
            </a:pP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C2E78C"/>
                </a:solidFill>
                <a:latin typeface="Arial"/>
                <a:cs typeface="Arial"/>
              </a:rPr>
              <a:t>"The </a:t>
            </a:r>
            <a:r>
              <a:rPr dirty="0" sz="850" spc="90">
                <a:solidFill>
                  <a:srgbClr val="C2E78C"/>
                </a:solidFill>
                <a:latin typeface="Arial"/>
                <a:cs typeface="Arial"/>
              </a:rPr>
              <a:t>tank  </a:t>
            </a:r>
            <a:r>
              <a:rPr dirty="0" sz="850" spc="135">
                <a:solidFill>
                  <a:srgbClr val="C2E78C"/>
                </a:solidFill>
                <a:latin typeface="Arial"/>
                <a:cs typeface="Arial"/>
              </a:rPr>
              <a:t>can't </a:t>
            </a:r>
            <a:r>
              <a:rPr dirty="0" sz="850" spc="90">
                <a:solidFill>
                  <a:srgbClr val="C2E78C"/>
                </a:solidFill>
                <a:latin typeface="Arial"/>
                <a:cs typeface="Arial"/>
              </a:rPr>
              <a:t>hold  </a:t>
            </a:r>
            <a:r>
              <a:rPr dirty="0" sz="850" spc="135">
                <a:solidFill>
                  <a:srgbClr val="C2E78C"/>
                </a:solidFill>
                <a:latin typeface="Arial"/>
                <a:cs typeface="Arial"/>
              </a:rPr>
              <a:t>that</a:t>
            </a:r>
            <a:r>
              <a:rPr dirty="0" sz="850" spc="180">
                <a:solidFill>
                  <a:srgbClr val="C2E78C"/>
                </a:solidFill>
                <a:latin typeface="Arial"/>
                <a:cs typeface="Arial"/>
              </a:rPr>
              <a:t> </a:t>
            </a:r>
            <a:r>
              <a:rPr dirty="0" sz="850" spc="75">
                <a:solidFill>
                  <a:srgbClr val="C2E78C"/>
                </a:solidFill>
                <a:latin typeface="Arial"/>
                <a:cs typeface="Arial"/>
              </a:rPr>
              <a:t>much!"</a:t>
            </a:r>
            <a:r>
              <a:rPr dirty="0" sz="850" spc="75">
                <a:solidFill>
                  <a:srgbClr val="E8ECEC"/>
                </a:solidFill>
                <a:latin typeface="Arial"/>
                <a:cs typeface="Arial"/>
              </a:rPr>
              <a:t>)</a:t>
            </a:r>
            <a:endParaRPr sz="85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2245618"/>
            <a:ext cx="0" cy="343535"/>
          </a:xfrm>
          <a:custGeom>
            <a:avLst/>
            <a:gdLst/>
            <a:ahLst/>
            <a:cxnLst/>
            <a:rect l="l" t="t" r="r" b="b"/>
            <a:pathLst>
              <a:path w="0" h="343535">
                <a:moveTo>
                  <a:pt x="0" y="0"/>
                </a:moveTo>
                <a:lnTo>
                  <a:pt x="0" y="343059"/>
                </a:lnTo>
              </a:path>
            </a:pathLst>
          </a:custGeom>
          <a:ln w="47647">
            <a:solidFill>
              <a:srgbClr val="DDDDDD"/>
            </a:solidFill>
          </a:ln>
        </p:spPr>
        <p:txBody>
          <a:bodyPr wrap="square" lIns="0" tIns="0" rIns="0" bIns="0" rtlCol="0"/>
          <a:lstStyle/>
          <a:p/>
        </p:txBody>
      </p:sp>
      <p:sp>
        <p:nvSpPr>
          <p:cNvPr id="3" name="object 3"/>
          <p:cNvSpPr/>
          <p:nvPr/>
        </p:nvSpPr>
        <p:spPr>
          <a:xfrm>
            <a:off x="1002006" y="3084208"/>
            <a:ext cx="0" cy="514984"/>
          </a:xfrm>
          <a:custGeom>
            <a:avLst/>
            <a:gdLst/>
            <a:ahLst/>
            <a:cxnLst/>
            <a:rect l="l" t="t" r="r" b="b"/>
            <a:pathLst>
              <a:path w="0" h="514985">
                <a:moveTo>
                  <a:pt x="0" y="0"/>
                </a:moveTo>
                <a:lnTo>
                  <a:pt x="0" y="514589"/>
                </a:lnTo>
              </a:path>
            </a:pathLst>
          </a:custGeom>
          <a:ln w="47647">
            <a:solidFill>
              <a:srgbClr val="DDDDDD"/>
            </a:solidFill>
          </a:ln>
        </p:spPr>
        <p:txBody>
          <a:bodyPr wrap="square" lIns="0" tIns="0" rIns="0" bIns="0" rtlCol="0"/>
          <a:lstStyle/>
          <a:p/>
        </p:txBody>
      </p:sp>
      <p:sp>
        <p:nvSpPr>
          <p:cNvPr id="4" name="object 4"/>
          <p:cNvSpPr/>
          <p:nvPr/>
        </p:nvSpPr>
        <p:spPr>
          <a:xfrm>
            <a:off x="1002006" y="9116335"/>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5" name="object 5"/>
          <p:cNvSpPr txBox="1"/>
          <p:nvPr/>
        </p:nvSpPr>
        <p:spPr>
          <a:xfrm>
            <a:off x="965483" y="1908976"/>
            <a:ext cx="5614670" cy="2068830"/>
          </a:xfrm>
          <a:prstGeom prst="rect">
            <a:avLst/>
          </a:prstGeom>
        </p:spPr>
        <p:txBody>
          <a:bodyPr wrap="square" lIns="0" tIns="0" rIns="0" bIns="0" rtlCol="0" vert="horz">
            <a:spAutoFit/>
          </a:bodyPr>
          <a:lstStyle/>
          <a:p>
            <a:pPr marL="12700">
              <a:lnSpc>
                <a:spcPct val="100000"/>
              </a:lnSpc>
            </a:pPr>
            <a:r>
              <a:rPr dirty="0" sz="1150" spc="20">
                <a:latin typeface="宋体"/>
                <a:cs typeface="宋体"/>
              </a:rPr>
              <a:t>命名规</a:t>
            </a:r>
            <a:r>
              <a:rPr dirty="0" sz="1150" spc="20">
                <a:latin typeface="Microsoft JhengHei"/>
                <a:cs typeface="Microsoft JhengHei"/>
              </a:rPr>
              <a:t>则</a:t>
            </a:r>
            <a:endParaRPr sz="1150">
              <a:latin typeface="Microsoft JhengHei"/>
              <a:cs typeface="Microsoft JhengHei"/>
            </a:endParaRPr>
          </a:p>
          <a:p>
            <a:pPr>
              <a:lnSpc>
                <a:spcPct val="100000"/>
              </a:lnSpc>
              <a:spcBef>
                <a:spcPts val="50"/>
              </a:spcBef>
            </a:pPr>
            <a:endParaRPr sz="900">
              <a:latin typeface="Times New Roman"/>
              <a:cs typeface="Times New Roman"/>
            </a:endParaRPr>
          </a:p>
          <a:p>
            <a:pPr algn="just" marL="121920" marR="5080">
              <a:lnSpc>
                <a:spcPct val="118500"/>
              </a:lnSpc>
            </a:pPr>
            <a:r>
              <a:rPr dirty="0" sz="950" spc="25">
                <a:solidFill>
                  <a:srgbClr val="545454"/>
                </a:solidFill>
                <a:latin typeface="宋体"/>
                <a:cs typeface="宋体"/>
              </a:rPr>
              <a:t>在</a:t>
            </a:r>
            <a:r>
              <a:rPr dirty="0" sz="950" spc="35">
                <a:solidFill>
                  <a:srgbClr val="545454"/>
                </a:solidFill>
                <a:latin typeface="宋体"/>
                <a:cs typeface="宋体"/>
              </a:rPr>
              <a:t> </a:t>
            </a:r>
            <a:r>
              <a:rPr dirty="0" sz="950" spc="45">
                <a:solidFill>
                  <a:srgbClr val="545454"/>
                </a:solidFill>
                <a:latin typeface="宋体"/>
                <a:cs typeface="宋体"/>
              </a:rPr>
              <a:t>Python</a:t>
            </a:r>
            <a:r>
              <a:rPr dirty="0" sz="950" spc="35">
                <a:solidFill>
                  <a:srgbClr val="545454"/>
                </a:solidFill>
                <a:latin typeface="宋体"/>
                <a:cs typeface="宋体"/>
              </a:rPr>
              <a:t> </a:t>
            </a:r>
            <a:r>
              <a:rPr dirty="0" sz="950" spc="25">
                <a:solidFill>
                  <a:srgbClr val="545454"/>
                </a:solidFill>
                <a:latin typeface="宋体"/>
                <a:cs typeface="宋体"/>
              </a:rPr>
              <a:t>中，类名称是用</a:t>
            </a:r>
            <a:r>
              <a:rPr dirty="0" sz="950" spc="35">
                <a:solidFill>
                  <a:srgbClr val="545454"/>
                </a:solidFill>
                <a:latin typeface="宋体"/>
                <a:cs typeface="宋体"/>
              </a:rPr>
              <a:t> </a:t>
            </a:r>
            <a:r>
              <a:rPr dirty="0" sz="950" spc="45">
                <a:solidFill>
                  <a:srgbClr val="545454"/>
                </a:solidFill>
                <a:latin typeface="宋体"/>
                <a:cs typeface="宋体"/>
              </a:rPr>
              <a:t>CamelCase</a:t>
            </a:r>
            <a:r>
              <a:rPr dirty="0" sz="950" spc="35">
                <a:solidFill>
                  <a:srgbClr val="545454"/>
                </a:solidFill>
                <a:latin typeface="宋体"/>
                <a:cs typeface="宋体"/>
              </a:rPr>
              <a:t> </a:t>
            </a:r>
            <a:r>
              <a:rPr dirty="0" sz="950" spc="25">
                <a:solidFill>
                  <a:srgbClr val="545454"/>
                </a:solidFill>
                <a:latin typeface="宋体"/>
                <a:cs typeface="宋体"/>
              </a:rPr>
              <a:t>写的，而对象名称用小写字母和下划线写的。包含类的模块 </a:t>
            </a:r>
            <a:r>
              <a:rPr dirty="0" sz="950" spc="25">
                <a:solidFill>
                  <a:srgbClr val="545454"/>
                </a:solidFill>
                <a:latin typeface="宋体"/>
                <a:cs typeface="宋体"/>
              </a:rPr>
              <a:t>仍应以小写字和下划线命名。</a:t>
            </a:r>
            <a:endParaRPr sz="950">
              <a:latin typeface="宋体"/>
              <a:cs typeface="宋体"/>
            </a:endParaRPr>
          </a:p>
          <a:p>
            <a:pPr>
              <a:lnSpc>
                <a:spcPct val="100000"/>
              </a:lnSpc>
              <a:spcBef>
                <a:spcPts val="55"/>
              </a:spcBef>
            </a:pPr>
            <a:endParaRPr sz="1200">
              <a:latin typeface="Times New Roman"/>
              <a:cs typeface="Times New Roman"/>
            </a:endParaRPr>
          </a:p>
          <a:p>
            <a:pPr marL="12700">
              <a:lnSpc>
                <a:spcPct val="100000"/>
              </a:lnSpc>
            </a:pPr>
            <a:r>
              <a:rPr dirty="0" sz="1150" spc="20">
                <a:latin typeface="宋体"/>
                <a:cs typeface="宋体"/>
              </a:rPr>
              <a:t>类</a:t>
            </a:r>
            <a:r>
              <a:rPr dirty="0" sz="1150" spc="20">
                <a:latin typeface="Microsoft JhengHei"/>
                <a:cs typeface="Microsoft JhengHei"/>
              </a:rPr>
              <a:t>的</a:t>
            </a:r>
            <a:r>
              <a:rPr dirty="0" sz="1150" spc="20">
                <a:latin typeface="宋体"/>
                <a:cs typeface="宋体"/>
              </a:rPr>
              <a:t>继</a:t>
            </a:r>
            <a:r>
              <a:rPr dirty="0" sz="1150" spc="20">
                <a:latin typeface="Microsoft JhengHei"/>
                <a:cs typeface="Microsoft JhengHei"/>
              </a:rPr>
              <a:t>承</a:t>
            </a:r>
            <a:endParaRPr sz="1150">
              <a:latin typeface="Microsoft JhengHei"/>
              <a:cs typeface="Microsoft JhengHei"/>
            </a:endParaRPr>
          </a:p>
          <a:p>
            <a:pPr>
              <a:lnSpc>
                <a:spcPct val="100000"/>
              </a:lnSpc>
              <a:spcBef>
                <a:spcPts val="45"/>
              </a:spcBef>
            </a:pPr>
            <a:endParaRPr sz="900">
              <a:latin typeface="Times New Roman"/>
              <a:cs typeface="Times New Roman"/>
            </a:endParaRPr>
          </a:p>
          <a:p>
            <a:pPr algn="just" marL="121920" marR="33655">
              <a:lnSpc>
                <a:spcPct val="118500"/>
              </a:lnSpc>
              <a:spcBef>
                <a:spcPts val="5"/>
              </a:spcBef>
            </a:pPr>
            <a:r>
              <a:rPr dirty="0" sz="950" spc="25">
                <a:solidFill>
                  <a:srgbClr val="545454"/>
                </a:solidFill>
                <a:latin typeface="宋体"/>
                <a:cs typeface="宋体"/>
              </a:rPr>
              <a:t>如果你要写的类是另一个类的制定版本，则可以使用继承。当一个类从另一个类继承时，它会自动接 受父类的所有属性和方法。子类可以自由引入新的属性和方法，并覆盖父类的属性和方法。定义新类 时，要从另一个类继承，请在括号中写上父类的名称。</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spcBef>
                <a:spcPts val="5"/>
              </a:spcBef>
            </a:pPr>
            <a:r>
              <a:rPr dirty="0" sz="950" spc="25">
                <a:solidFill>
                  <a:srgbClr val="545454"/>
                </a:solidFill>
                <a:latin typeface="Microsoft JhengHei"/>
                <a:cs typeface="Microsoft JhengHei"/>
              </a:rPr>
              <a:t>⼦</a:t>
            </a:r>
            <a:r>
              <a:rPr dirty="0" sz="950" spc="25">
                <a:solidFill>
                  <a:srgbClr val="545454"/>
                </a:solidFill>
                <a:latin typeface="宋体"/>
                <a:cs typeface="宋体"/>
              </a:rPr>
              <a:t>类</a:t>
            </a:r>
            <a:r>
              <a:rPr dirty="0" sz="950" spc="25">
                <a:solidFill>
                  <a:srgbClr val="545454"/>
                </a:solidFill>
                <a:latin typeface="Microsoft JhengHei"/>
                <a:cs typeface="Microsoft JhengHei"/>
              </a:rPr>
              <a:t>的</a:t>
            </a:r>
            <a:r>
              <a:rPr dirty="0" sz="1100" spc="-50">
                <a:solidFill>
                  <a:srgbClr val="545454"/>
                </a:solidFill>
                <a:latin typeface="Lucida Sans"/>
                <a:cs typeface="Lucida Sans"/>
              </a:rPr>
              <a:t>_init</a:t>
            </a:r>
            <a:r>
              <a:rPr dirty="0" sz="1100" spc="-200">
                <a:solidFill>
                  <a:srgbClr val="545454"/>
                </a:solidFill>
                <a:latin typeface="Lucida Sans"/>
                <a:cs typeface="Lucida Sans"/>
              </a:rPr>
              <a:t> </a:t>
            </a:r>
            <a:r>
              <a:rPr dirty="0" sz="1100" spc="-25">
                <a:solidFill>
                  <a:srgbClr val="545454"/>
                </a:solidFill>
                <a:latin typeface="Lucida Sans"/>
                <a:cs typeface="Lucida Sans"/>
              </a:rPr>
              <a:t>_()</a:t>
            </a:r>
            <a:r>
              <a:rPr dirty="0" sz="950" spc="25">
                <a:solidFill>
                  <a:srgbClr val="545454"/>
                </a:solidFill>
                <a:latin typeface="Microsoft JhengHei"/>
                <a:cs typeface="Microsoft JhengHei"/>
              </a:rPr>
              <a:t>⽅</a:t>
            </a:r>
            <a:r>
              <a:rPr dirty="0" sz="950" spc="25">
                <a:solidFill>
                  <a:srgbClr val="545454"/>
                </a:solidFill>
                <a:latin typeface="宋体"/>
                <a:cs typeface="宋体"/>
              </a:rPr>
              <a:t>法</a:t>
            </a:r>
            <a:endParaRPr sz="950">
              <a:latin typeface="宋体"/>
              <a:cs typeface="宋体"/>
            </a:endParaRPr>
          </a:p>
        </p:txBody>
      </p:sp>
      <p:sp>
        <p:nvSpPr>
          <p:cNvPr id="6" name="object 6"/>
          <p:cNvSpPr txBox="1"/>
          <p:nvPr/>
        </p:nvSpPr>
        <p:spPr>
          <a:xfrm>
            <a:off x="965483" y="6174971"/>
            <a:ext cx="12642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向</a:t>
            </a:r>
            <a:r>
              <a:rPr dirty="0" sz="950" spc="25">
                <a:solidFill>
                  <a:srgbClr val="545454"/>
                </a:solidFill>
                <a:latin typeface="Microsoft JhengHei"/>
                <a:cs typeface="Microsoft JhengHei"/>
              </a:rPr>
              <a:t>⼦</a:t>
            </a:r>
            <a:r>
              <a:rPr dirty="0" sz="950" spc="25">
                <a:solidFill>
                  <a:srgbClr val="545454"/>
                </a:solidFill>
                <a:latin typeface="宋体"/>
                <a:cs typeface="宋体"/>
              </a:rPr>
              <a:t>类</a:t>
            </a:r>
            <a:r>
              <a:rPr dirty="0" sz="950" spc="25">
                <a:solidFill>
                  <a:srgbClr val="545454"/>
                </a:solidFill>
                <a:latin typeface="Microsoft JhengHei"/>
                <a:cs typeface="Microsoft JhengHei"/>
              </a:rPr>
              <a:t>中</a:t>
            </a:r>
            <a:r>
              <a:rPr dirty="0" sz="950" spc="25">
                <a:solidFill>
                  <a:srgbClr val="545454"/>
                </a:solidFill>
                <a:latin typeface="宋体"/>
                <a:cs typeface="宋体"/>
              </a:rPr>
              <a:t>添加</a:t>
            </a:r>
            <a:r>
              <a:rPr dirty="0" sz="950" spc="25">
                <a:solidFill>
                  <a:srgbClr val="545454"/>
                </a:solidFill>
                <a:latin typeface="Microsoft JhengHei"/>
                <a:cs typeface="Microsoft JhengHei"/>
              </a:rPr>
              <a:t>新的⽅</a:t>
            </a:r>
            <a:r>
              <a:rPr dirty="0" sz="950" spc="25">
                <a:solidFill>
                  <a:srgbClr val="545454"/>
                </a:solidFill>
                <a:latin typeface="宋体"/>
                <a:cs typeface="宋体"/>
              </a:rPr>
              <a:t>法</a:t>
            </a:r>
            <a:endParaRPr sz="950">
              <a:latin typeface="宋体"/>
              <a:cs typeface="宋体"/>
            </a:endParaRPr>
          </a:p>
        </p:txBody>
      </p:sp>
      <p:sp>
        <p:nvSpPr>
          <p:cNvPr id="7" name="object 7"/>
          <p:cNvSpPr txBox="1"/>
          <p:nvPr/>
        </p:nvSpPr>
        <p:spPr>
          <a:xfrm>
            <a:off x="965483" y="7709209"/>
            <a:ext cx="114046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使</a:t>
            </a:r>
            <a:r>
              <a:rPr dirty="0" sz="950" spc="25">
                <a:solidFill>
                  <a:srgbClr val="545454"/>
                </a:solidFill>
                <a:latin typeface="Microsoft JhengHei"/>
                <a:cs typeface="Microsoft JhengHei"/>
              </a:rPr>
              <a:t>⽤⼦</a:t>
            </a:r>
            <a:r>
              <a:rPr dirty="0" sz="950" spc="25">
                <a:solidFill>
                  <a:srgbClr val="545454"/>
                </a:solidFill>
                <a:latin typeface="宋体"/>
                <a:cs typeface="宋体"/>
              </a:rPr>
              <a:t>类和</a:t>
            </a:r>
            <a:r>
              <a:rPr dirty="0" sz="950" spc="25">
                <a:solidFill>
                  <a:srgbClr val="545454"/>
                </a:solidFill>
                <a:latin typeface="Microsoft JhengHei"/>
                <a:cs typeface="Microsoft JhengHei"/>
              </a:rPr>
              <a:t>⽗</a:t>
            </a:r>
            <a:r>
              <a:rPr dirty="0" sz="950" spc="25">
                <a:solidFill>
                  <a:srgbClr val="545454"/>
                </a:solidFill>
                <a:latin typeface="宋体"/>
                <a:cs typeface="宋体"/>
              </a:rPr>
              <a:t>类</a:t>
            </a:r>
            <a:r>
              <a:rPr dirty="0" sz="950" spc="25">
                <a:solidFill>
                  <a:srgbClr val="545454"/>
                </a:solidFill>
                <a:latin typeface="Microsoft JhengHei"/>
                <a:cs typeface="Microsoft JhengHei"/>
              </a:rPr>
              <a:t>⽅</a:t>
            </a:r>
            <a:r>
              <a:rPr dirty="0" sz="950" spc="25">
                <a:solidFill>
                  <a:srgbClr val="545454"/>
                </a:solidFill>
                <a:latin typeface="宋体"/>
                <a:cs typeface="宋体"/>
              </a:rPr>
              <a:t>法</a:t>
            </a:r>
            <a:endParaRPr sz="950">
              <a:latin typeface="宋体"/>
              <a:cs typeface="宋体"/>
            </a:endParaRPr>
          </a:p>
        </p:txBody>
      </p:sp>
      <p:sp>
        <p:nvSpPr>
          <p:cNvPr id="8" name="object 8"/>
          <p:cNvSpPr txBox="1"/>
          <p:nvPr/>
        </p:nvSpPr>
        <p:spPr>
          <a:xfrm>
            <a:off x="965483" y="8779693"/>
            <a:ext cx="5528945" cy="1430655"/>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找到⾃⼰的⽅</a:t>
            </a:r>
            <a:r>
              <a:rPr dirty="0" sz="1150" spc="20">
                <a:latin typeface="宋体"/>
                <a:cs typeface="宋体"/>
              </a:rPr>
              <a:t>法</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有许多方法可以用代码模拟真实世界的对象和情况，有时候方法太多也会让人感到压力。</a:t>
            </a:r>
            <a:r>
              <a:rPr dirty="0" sz="950" spc="-35">
                <a:solidFill>
                  <a:srgbClr val="545454"/>
                </a:solidFill>
                <a:latin typeface="宋体"/>
                <a:cs typeface="宋体"/>
              </a:rPr>
              <a:t> </a:t>
            </a:r>
            <a:r>
              <a:rPr dirty="0" sz="950" spc="25">
                <a:solidFill>
                  <a:srgbClr val="545454"/>
                </a:solidFill>
                <a:latin typeface="宋体"/>
                <a:cs typeface="宋体"/>
              </a:rPr>
              <a:t>那就选择 一种方法并尝试</a:t>
            </a:r>
            <a:r>
              <a:rPr dirty="0" sz="950" spc="5">
                <a:solidFill>
                  <a:srgbClr val="545454"/>
                </a:solidFill>
                <a:latin typeface="宋体"/>
                <a:cs typeface="宋体"/>
              </a:rPr>
              <a:t> </a:t>
            </a:r>
            <a:r>
              <a:rPr dirty="0" sz="950" spc="45">
                <a:solidFill>
                  <a:srgbClr val="545454"/>
                </a:solidFill>
                <a:latin typeface="宋体"/>
                <a:cs typeface="宋体"/>
              </a:rPr>
              <a:t>-</a:t>
            </a:r>
            <a:r>
              <a:rPr dirty="0" sz="950" spc="5">
                <a:solidFill>
                  <a:srgbClr val="545454"/>
                </a:solidFill>
                <a:latin typeface="宋体"/>
                <a:cs typeface="宋体"/>
              </a:rPr>
              <a:t> </a:t>
            </a:r>
            <a:r>
              <a:rPr dirty="0" sz="950" spc="25">
                <a:solidFill>
                  <a:srgbClr val="545454"/>
                </a:solidFill>
                <a:latin typeface="宋体"/>
                <a:cs typeface="宋体"/>
              </a:rPr>
              <a:t>如果你的第一次尝试不起作用，请尝试不同的方法。</a:t>
            </a:r>
            <a:endParaRPr sz="950">
              <a:latin typeface="宋体"/>
              <a:cs typeface="宋体"/>
            </a:endParaRPr>
          </a:p>
          <a:p>
            <a:pPr>
              <a:lnSpc>
                <a:spcPct val="100000"/>
              </a:lnSpc>
              <a:spcBef>
                <a:spcPts val="15"/>
              </a:spcBef>
            </a:pPr>
            <a:endParaRPr sz="1300">
              <a:latin typeface="Times New Roman"/>
              <a:cs typeface="Times New Roman"/>
            </a:endParaRPr>
          </a:p>
          <a:p>
            <a:pPr marL="12700">
              <a:lnSpc>
                <a:spcPct val="100000"/>
              </a:lnSpc>
            </a:pPr>
            <a:r>
              <a:rPr dirty="0" sz="1150" spc="20">
                <a:latin typeface="宋体"/>
                <a:cs typeface="宋体"/>
              </a:rPr>
              <a:t>类</a:t>
            </a:r>
            <a:r>
              <a:rPr dirty="0" sz="1150" spc="20">
                <a:latin typeface="Microsoft JhengHei"/>
                <a:cs typeface="Microsoft JhengHei"/>
              </a:rPr>
              <a:t>的</a:t>
            </a:r>
            <a:r>
              <a:rPr dirty="0" sz="1150" spc="20">
                <a:latin typeface="宋体"/>
                <a:cs typeface="宋体"/>
              </a:rPr>
              <a:t>继</a:t>
            </a:r>
            <a:r>
              <a:rPr dirty="0" sz="1150" spc="20">
                <a:latin typeface="Microsoft JhengHei"/>
                <a:cs typeface="Microsoft JhengHei"/>
              </a:rPr>
              <a:t>承</a:t>
            </a:r>
            <a:endParaRPr sz="1150">
              <a:latin typeface="Microsoft JhengHei"/>
              <a:cs typeface="Microsoft JhengHei"/>
            </a:endParaRPr>
          </a:p>
          <a:p>
            <a:pPr>
              <a:lnSpc>
                <a:spcPct val="100000"/>
              </a:lnSpc>
              <a:spcBef>
                <a:spcPts val="30"/>
              </a:spcBef>
            </a:pPr>
            <a:endParaRPr sz="1100">
              <a:latin typeface="Times New Roman"/>
              <a:cs typeface="Times New Roman"/>
            </a:endParaRPr>
          </a:p>
          <a:p>
            <a:pPr marL="12700">
              <a:lnSpc>
                <a:spcPct val="100000"/>
              </a:lnSpc>
            </a:pPr>
            <a:r>
              <a:rPr dirty="0" sz="950" spc="25">
                <a:solidFill>
                  <a:srgbClr val="545454"/>
                </a:solidFill>
                <a:latin typeface="宋体"/>
                <a:cs typeface="宋体"/>
              </a:rPr>
              <a:t>覆</a:t>
            </a:r>
            <a:r>
              <a:rPr dirty="0" sz="950" spc="25">
                <a:solidFill>
                  <a:srgbClr val="545454"/>
                </a:solidFill>
                <a:latin typeface="Microsoft JhengHei"/>
                <a:cs typeface="Microsoft JhengHei"/>
              </a:rPr>
              <a:t>盖⽗</a:t>
            </a:r>
            <a:r>
              <a:rPr dirty="0" sz="950" spc="25">
                <a:solidFill>
                  <a:srgbClr val="545454"/>
                </a:solidFill>
                <a:latin typeface="宋体"/>
                <a:cs typeface="宋体"/>
              </a:rPr>
              <a:t>类</a:t>
            </a:r>
            <a:endParaRPr sz="950">
              <a:latin typeface="宋体"/>
              <a:cs typeface="宋体"/>
            </a:endParaRPr>
          </a:p>
        </p:txBody>
      </p:sp>
      <p:sp>
        <p:nvSpPr>
          <p:cNvPr id="9" name="object 9"/>
          <p:cNvSpPr txBox="1"/>
          <p:nvPr/>
        </p:nvSpPr>
        <p:spPr>
          <a:xfrm>
            <a:off x="978183" y="368321"/>
            <a:ext cx="5613400" cy="1372235"/>
          </a:xfrm>
          <a:prstGeom prst="rect">
            <a:avLst/>
          </a:prstGeom>
          <a:solidFill>
            <a:srgbClr val="253237"/>
          </a:solidFill>
        </p:spPr>
        <p:txBody>
          <a:bodyPr wrap="square" lIns="0" tIns="50165" rIns="0" bIns="0" rtlCol="0" vert="horz">
            <a:spAutoFit/>
          </a:bodyPr>
          <a:lstStyle/>
          <a:p>
            <a:pPr marL="399415" marR="3453129" indent="-250825">
              <a:lnSpc>
                <a:spcPct val="117700"/>
              </a:lnSpc>
              <a:spcBef>
                <a:spcPts val="395"/>
              </a:spcBef>
            </a:pPr>
            <a:r>
              <a:rPr dirty="0" sz="850" spc="95">
                <a:solidFill>
                  <a:srgbClr val="C791E9"/>
                </a:solidFill>
                <a:latin typeface="Arial"/>
                <a:cs typeface="Arial"/>
              </a:rPr>
              <a:t>def </a:t>
            </a:r>
            <a:r>
              <a:rPr dirty="0" sz="850" spc="125">
                <a:solidFill>
                  <a:srgbClr val="E8ECEC"/>
                </a:solidFill>
                <a:latin typeface="Arial"/>
                <a:cs typeface="Arial"/>
              </a:rPr>
              <a:t>add_fuel(</a:t>
            </a:r>
            <a:r>
              <a:rPr dirty="0" sz="850" spc="125">
                <a:solidFill>
                  <a:srgbClr val="80CBC3"/>
                </a:solidFill>
                <a:latin typeface="Arial"/>
                <a:cs typeface="Arial"/>
              </a:rPr>
              <a:t>self</a:t>
            </a:r>
            <a:r>
              <a:rPr dirty="0" sz="850" spc="125">
                <a:solidFill>
                  <a:srgbClr val="E8ECEC"/>
                </a:solidFill>
                <a:latin typeface="Arial"/>
                <a:cs typeface="Arial"/>
              </a:rPr>
              <a:t>, </a:t>
            </a:r>
            <a:r>
              <a:rPr dirty="0" sz="850" spc="70">
                <a:solidFill>
                  <a:srgbClr val="81B0FF"/>
                </a:solidFill>
                <a:latin typeface="Arial"/>
                <a:cs typeface="Arial"/>
              </a:rPr>
              <a:t>amount</a:t>
            </a:r>
            <a:r>
              <a:rPr dirty="0" sz="850" spc="70">
                <a:solidFill>
                  <a:srgbClr val="E8ECEC"/>
                </a:solidFill>
                <a:latin typeface="Arial"/>
                <a:cs typeface="Arial"/>
              </a:rPr>
              <a:t>):  </a:t>
            </a:r>
            <a:r>
              <a:rPr dirty="0" sz="850" spc="90">
                <a:solidFill>
                  <a:srgbClr val="C2E78C"/>
                </a:solidFill>
                <a:latin typeface="Arial"/>
                <a:cs typeface="Arial"/>
              </a:rPr>
              <a:t>"""Add </a:t>
            </a:r>
            <a:r>
              <a:rPr dirty="0" sz="850" spc="150">
                <a:solidFill>
                  <a:srgbClr val="C2E78C"/>
                </a:solidFill>
                <a:latin typeface="Arial"/>
                <a:cs typeface="Arial"/>
              </a:rPr>
              <a:t>fuel </a:t>
            </a:r>
            <a:r>
              <a:rPr dirty="0" sz="850" spc="135">
                <a:solidFill>
                  <a:srgbClr val="C2E78C"/>
                </a:solidFill>
                <a:latin typeface="Arial"/>
                <a:cs typeface="Arial"/>
              </a:rPr>
              <a:t>to </a:t>
            </a:r>
            <a:r>
              <a:rPr dirty="0" sz="850" spc="95">
                <a:solidFill>
                  <a:srgbClr val="C2E78C"/>
                </a:solidFill>
                <a:latin typeface="Arial"/>
                <a:cs typeface="Arial"/>
              </a:rPr>
              <a:t>the </a:t>
            </a:r>
            <a:r>
              <a:rPr dirty="0" sz="850" spc="145">
                <a:solidFill>
                  <a:srgbClr val="C2E78C"/>
                </a:solidFill>
                <a:latin typeface="Arial"/>
                <a:cs typeface="Arial"/>
              </a:rPr>
              <a:t>tank."""  </a:t>
            </a:r>
            <a:r>
              <a:rPr dirty="0" sz="850" spc="280">
                <a:solidFill>
                  <a:srgbClr val="C791E9"/>
                </a:solidFill>
                <a:latin typeface="Arial"/>
                <a:cs typeface="Arial"/>
              </a:rPr>
              <a:t>if </a:t>
            </a:r>
            <a:r>
              <a:rPr dirty="0" sz="850" spc="150">
                <a:solidFill>
                  <a:srgbClr val="E8ECEC"/>
                </a:solidFill>
                <a:latin typeface="Arial"/>
                <a:cs typeface="Arial"/>
              </a:rPr>
              <a:t>(</a:t>
            </a:r>
            <a:r>
              <a:rPr dirty="0" sz="850" spc="150">
                <a:solidFill>
                  <a:srgbClr val="80CBC3"/>
                </a:solidFill>
                <a:latin typeface="Arial"/>
                <a:cs typeface="Arial"/>
              </a:rPr>
              <a:t>self</a:t>
            </a:r>
            <a:r>
              <a:rPr dirty="0" sz="850" spc="150">
                <a:solidFill>
                  <a:srgbClr val="E8ECEC"/>
                </a:solidFill>
                <a:latin typeface="Arial"/>
                <a:cs typeface="Arial"/>
              </a:rPr>
              <a:t>.</a:t>
            </a:r>
            <a:r>
              <a:rPr dirty="0" sz="850" spc="150">
                <a:solidFill>
                  <a:srgbClr val="80CBAE"/>
                </a:solidFill>
                <a:latin typeface="Arial"/>
                <a:cs typeface="Arial"/>
              </a:rPr>
              <a:t>fuel_level </a:t>
            </a:r>
            <a:r>
              <a:rPr dirty="0" sz="850" spc="-5">
                <a:solidFill>
                  <a:srgbClr val="E8ECEC"/>
                </a:solidFill>
                <a:latin typeface="Arial"/>
                <a:cs typeface="Arial"/>
              </a:rPr>
              <a:t>+ </a:t>
            </a:r>
            <a:r>
              <a:rPr dirty="0" sz="850" spc="35">
                <a:solidFill>
                  <a:srgbClr val="E8ECEC"/>
                </a:solidFill>
                <a:latin typeface="Arial"/>
                <a:cs typeface="Arial"/>
              </a:rPr>
              <a:t> </a:t>
            </a:r>
            <a:r>
              <a:rPr dirty="0" sz="850" spc="20">
                <a:solidFill>
                  <a:srgbClr val="81B0FF"/>
                </a:solidFill>
                <a:latin typeface="Arial"/>
                <a:cs typeface="Arial"/>
              </a:rPr>
              <a:t>amount</a:t>
            </a:r>
            <a:endParaRPr sz="850">
              <a:latin typeface="Arial"/>
              <a:cs typeface="Arial"/>
            </a:endParaRPr>
          </a:p>
          <a:p>
            <a:pPr marL="649605" marR="3389629">
              <a:lnSpc>
                <a:spcPct val="117700"/>
              </a:lnSpc>
            </a:pPr>
            <a:r>
              <a:rPr dirty="0" sz="850" spc="-10">
                <a:solidFill>
                  <a:srgbClr val="E8ECEC"/>
                </a:solidFill>
                <a:latin typeface="Arial"/>
                <a:cs typeface="Arial"/>
              </a:rPr>
              <a:t>&lt;= </a:t>
            </a:r>
            <a:r>
              <a:rPr dirty="0" sz="850" spc="140">
                <a:solidFill>
                  <a:srgbClr val="80CBC3"/>
                </a:solidFill>
                <a:latin typeface="Arial"/>
                <a:cs typeface="Arial"/>
              </a:rPr>
              <a:t>self</a:t>
            </a:r>
            <a:r>
              <a:rPr dirty="0" sz="850" spc="140">
                <a:solidFill>
                  <a:srgbClr val="E8ECEC"/>
                </a:solidFill>
                <a:latin typeface="Arial"/>
                <a:cs typeface="Arial"/>
              </a:rPr>
              <a:t>.</a:t>
            </a:r>
            <a:r>
              <a:rPr dirty="0" sz="850" spc="140">
                <a:solidFill>
                  <a:srgbClr val="80CBAE"/>
                </a:solidFill>
                <a:latin typeface="Arial"/>
                <a:cs typeface="Arial"/>
              </a:rPr>
              <a:t>fuel_capacity</a:t>
            </a:r>
            <a:r>
              <a:rPr dirty="0" sz="850" spc="140">
                <a:solidFill>
                  <a:srgbClr val="E8ECEC"/>
                </a:solidFill>
                <a:latin typeface="Arial"/>
                <a:cs typeface="Arial"/>
              </a:rPr>
              <a:t>):  </a:t>
            </a:r>
            <a:r>
              <a:rPr dirty="0" sz="850" spc="145">
                <a:solidFill>
                  <a:srgbClr val="80CBC3"/>
                </a:solidFill>
                <a:latin typeface="Arial"/>
                <a:cs typeface="Arial"/>
              </a:rPr>
              <a:t>self</a:t>
            </a:r>
            <a:r>
              <a:rPr dirty="0" sz="850" spc="145">
                <a:solidFill>
                  <a:srgbClr val="E8ECEC"/>
                </a:solidFill>
                <a:latin typeface="Arial"/>
                <a:cs typeface="Arial"/>
              </a:rPr>
              <a:t>.</a:t>
            </a:r>
            <a:r>
              <a:rPr dirty="0" sz="850" spc="145">
                <a:solidFill>
                  <a:srgbClr val="80CBAE"/>
                </a:solidFill>
                <a:latin typeface="Arial"/>
                <a:cs typeface="Arial"/>
              </a:rPr>
              <a:t>fuel_level </a:t>
            </a:r>
            <a:r>
              <a:rPr dirty="0" sz="850" spc="-5">
                <a:solidFill>
                  <a:srgbClr val="E8ECEC"/>
                </a:solidFill>
                <a:latin typeface="Arial"/>
                <a:cs typeface="Arial"/>
              </a:rPr>
              <a:t>+= </a:t>
            </a:r>
            <a:r>
              <a:rPr dirty="0" sz="850" spc="20">
                <a:solidFill>
                  <a:srgbClr val="81B0FF"/>
                </a:solidFill>
                <a:latin typeface="Arial"/>
                <a:cs typeface="Arial"/>
              </a:rPr>
              <a:t>amount  </a:t>
            </a:r>
            <a:r>
              <a:rPr dirty="0" sz="850" spc="100">
                <a:solidFill>
                  <a:srgbClr val="DECB6A"/>
                </a:solidFill>
                <a:latin typeface="Arial"/>
                <a:cs typeface="Arial"/>
              </a:rPr>
              <a:t>print</a:t>
            </a:r>
            <a:r>
              <a:rPr dirty="0" sz="850" spc="100">
                <a:solidFill>
                  <a:srgbClr val="E8ECEC"/>
                </a:solidFill>
                <a:latin typeface="Arial"/>
                <a:cs typeface="Arial"/>
              </a:rPr>
              <a:t>(</a:t>
            </a:r>
            <a:r>
              <a:rPr dirty="0" sz="850" spc="100">
                <a:solidFill>
                  <a:srgbClr val="C2E78C"/>
                </a:solidFill>
                <a:latin typeface="Arial"/>
                <a:cs typeface="Arial"/>
              </a:rPr>
              <a:t>"Added</a:t>
            </a:r>
            <a:r>
              <a:rPr dirty="0" sz="850" spc="190">
                <a:solidFill>
                  <a:srgbClr val="C2E78C"/>
                </a:solidFill>
                <a:latin typeface="Arial"/>
                <a:cs typeface="Arial"/>
              </a:rPr>
              <a:t> </a:t>
            </a:r>
            <a:r>
              <a:rPr dirty="0" sz="850" spc="175">
                <a:solidFill>
                  <a:srgbClr val="C2E78C"/>
                </a:solidFill>
                <a:latin typeface="Arial"/>
                <a:cs typeface="Arial"/>
              </a:rPr>
              <a:t>fuel."</a:t>
            </a:r>
            <a:r>
              <a:rPr dirty="0" sz="850" spc="175">
                <a:solidFill>
                  <a:srgbClr val="E8ECEC"/>
                </a:solidFill>
                <a:latin typeface="Arial"/>
                <a:cs typeface="Arial"/>
              </a:rPr>
              <a:t>)</a:t>
            </a:r>
            <a:endParaRPr sz="850">
              <a:latin typeface="Arial"/>
              <a:cs typeface="Arial"/>
            </a:endParaRPr>
          </a:p>
          <a:p>
            <a:pPr marL="399415">
              <a:lnSpc>
                <a:spcPct val="100000"/>
              </a:lnSpc>
              <a:spcBef>
                <a:spcPts val="180"/>
              </a:spcBef>
            </a:pPr>
            <a:r>
              <a:rPr dirty="0" sz="850" spc="130">
                <a:solidFill>
                  <a:srgbClr val="C791E9"/>
                </a:solidFill>
                <a:latin typeface="Arial"/>
                <a:cs typeface="Arial"/>
              </a:rPr>
              <a:t>else</a:t>
            </a:r>
            <a:r>
              <a:rPr dirty="0" sz="850" spc="130">
                <a:solidFill>
                  <a:srgbClr val="E8ECEC"/>
                </a:solidFill>
                <a:latin typeface="Arial"/>
                <a:cs typeface="Arial"/>
              </a:rPr>
              <a:t>:</a:t>
            </a:r>
            <a:endParaRPr sz="850">
              <a:latin typeface="Arial"/>
              <a:cs typeface="Arial"/>
            </a:endParaRPr>
          </a:p>
          <a:p>
            <a:pPr marL="649605">
              <a:lnSpc>
                <a:spcPct val="100000"/>
              </a:lnSpc>
              <a:spcBef>
                <a:spcPts val="180"/>
              </a:spcBef>
            </a:pP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C2E78C"/>
                </a:solidFill>
                <a:latin typeface="Arial"/>
                <a:cs typeface="Arial"/>
              </a:rPr>
              <a:t>"The </a:t>
            </a:r>
            <a:r>
              <a:rPr dirty="0" sz="850" spc="90">
                <a:solidFill>
                  <a:srgbClr val="C2E78C"/>
                </a:solidFill>
                <a:latin typeface="Arial"/>
                <a:cs typeface="Arial"/>
              </a:rPr>
              <a:t>tank </a:t>
            </a:r>
            <a:r>
              <a:rPr dirty="0" sz="850" spc="100">
                <a:solidFill>
                  <a:srgbClr val="C2E78C"/>
                </a:solidFill>
                <a:latin typeface="Arial"/>
                <a:cs typeface="Arial"/>
              </a:rPr>
              <a:t>won't </a:t>
            </a:r>
            <a:r>
              <a:rPr dirty="0" sz="850" spc="90">
                <a:solidFill>
                  <a:srgbClr val="C2E78C"/>
                </a:solidFill>
                <a:latin typeface="Arial"/>
                <a:cs typeface="Arial"/>
              </a:rPr>
              <a:t>hold </a:t>
            </a:r>
            <a:r>
              <a:rPr dirty="0" sz="850" spc="135">
                <a:solidFill>
                  <a:srgbClr val="C2E78C"/>
                </a:solidFill>
                <a:latin typeface="Arial"/>
                <a:cs typeface="Arial"/>
              </a:rPr>
              <a:t>that </a:t>
            </a:r>
            <a:r>
              <a:rPr dirty="0" sz="850" spc="480">
                <a:solidFill>
                  <a:srgbClr val="C2E78C"/>
                </a:solidFill>
                <a:latin typeface="Arial"/>
                <a:cs typeface="Arial"/>
              </a:rPr>
              <a:t> </a:t>
            </a:r>
            <a:r>
              <a:rPr dirty="0" sz="850" spc="75">
                <a:solidFill>
                  <a:srgbClr val="C2E78C"/>
                </a:solidFill>
                <a:latin typeface="Arial"/>
                <a:cs typeface="Arial"/>
              </a:rPr>
              <a:t>much."</a:t>
            </a:r>
            <a:r>
              <a:rPr dirty="0" sz="850" spc="75">
                <a:solidFill>
                  <a:srgbClr val="E8ECEC"/>
                </a:solidFill>
                <a:latin typeface="Arial"/>
                <a:cs typeface="Arial"/>
              </a:rPr>
              <a:t>)</a:t>
            </a:r>
            <a:endParaRPr sz="850">
              <a:latin typeface="Arial"/>
              <a:cs typeface="Arial"/>
            </a:endParaRPr>
          </a:p>
        </p:txBody>
      </p:sp>
      <p:sp>
        <p:nvSpPr>
          <p:cNvPr id="10" name="object 10"/>
          <p:cNvSpPr txBox="1"/>
          <p:nvPr/>
        </p:nvSpPr>
        <p:spPr>
          <a:xfrm>
            <a:off x="978183" y="4037151"/>
            <a:ext cx="5613400" cy="198247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05">
                <a:solidFill>
                  <a:srgbClr val="C791E9"/>
                </a:solidFill>
                <a:latin typeface="Arial"/>
                <a:cs typeface="Arial"/>
              </a:rPr>
              <a:t>class</a:t>
            </a:r>
            <a:r>
              <a:rPr dirty="0" sz="850" spc="235">
                <a:solidFill>
                  <a:srgbClr val="C791E9"/>
                </a:solidFill>
                <a:latin typeface="Arial"/>
                <a:cs typeface="Arial"/>
              </a:rPr>
              <a:t> </a:t>
            </a:r>
            <a:r>
              <a:rPr dirty="0" sz="850" spc="114">
                <a:solidFill>
                  <a:srgbClr val="E8ECEC"/>
                </a:solidFill>
                <a:latin typeface="Arial"/>
                <a:cs typeface="Arial"/>
              </a:rPr>
              <a:t>ElectricCar(</a:t>
            </a:r>
            <a:r>
              <a:rPr dirty="0" sz="850" spc="114">
                <a:solidFill>
                  <a:srgbClr val="81B0FF"/>
                </a:solidFill>
                <a:latin typeface="Arial"/>
                <a:cs typeface="Arial"/>
              </a:rPr>
              <a:t>Car</a:t>
            </a:r>
            <a:r>
              <a:rPr dirty="0" sz="850" spc="114">
                <a:solidFill>
                  <a:srgbClr val="E8ECEC"/>
                </a:solidFill>
                <a:latin typeface="Arial"/>
                <a:cs typeface="Arial"/>
              </a:rPr>
              <a:t>):</a:t>
            </a:r>
            <a:endParaRPr sz="850">
              <a:latin typeface="Arial"/>
              <a:cs typeface="Arial"/>
            </a:endParaRPr>
          </a:p>
          <a:p>
            <a:pPr marL="399415">
              <a:lnSpc>
                <a:spcPct val="100000"/>
              </a:lnSpc>
              <a:spcBef>
                <a:spcPts val="180"/>
              </a:spcBef>
            </a:pPr>
            <a:r>
              <a:rPr dirty="0" sz="850" spc="125">
                <a:solidFill>
                  <a:srgbClr val="C2E78C"/>
                </a:solidFill>
                <a:latin typeface="Arial"/>
                <a:cs typeface="Arial"/>
              </a:rPr>
              <a:t>"""A </a:t>
            </a:r>
            <a:r>
              <a:rPr dirty="0" sz="850" spc="80">
                <a:solidFill>
                  <a:srgbClr val="C2E78C"/>
                </a:solidFill>
                <a:latin typeface="Arial"/>
                <a:cs typeface="Arial"/>
              </a:rPr>
              <a:t>simple  </a:t>
            </a:r>
            <a:r>
              <a:rPr dirty="0" sz="850" spc="30">
                <a:solidFill>
                  <a:srgbClr val="C2E78C"/>
                </a:solidFill>
                <a:latin typeface="Arial"/>
                <a:cs typeface="Arial"/>
              </a:rPr>
              <a:t>model  </a:t>
            </a:r>
            <a:r>
              <a:rPr dirty="0" sz="850" spc="135">
                <a:solidFill>
                  <a:srgbClr val="C2E78C"/>
                </a:solidFill>
                <a:latin typeface="Arial"/>
                <a:cs typeface="Arial"/>
              </a:rPr>
              <a:t>of </a:t>
            </a:r>
            <a:r>
              <a:rPr dirty="0" sz="850" spc="20">
                <a:solidFill>
                  <a:srgbClr val="C2E78C"/>
                </a:solidFill>
                <a:latin typeface="Arial"/>
                <a:cs typeface="Arial"/>
              </a:rPr>
              <a:t>an  </a:t>
            </a:r>
            <a:r>
              <a:rPr dirty="0" sz="850" spc="155">
                <a:solidFill>
                  <a:srgbClr val="C2E78C"/>
                </a:solidFill>
                <a:latin typeface="Arial"/>
                <a:cs typeface="Arial"/>
              </a:rPr>
              <a:t>electric</a:t>
            </a:r>
            <a:r>
              <a:rPr dirty="0" sz="850" spc="254">
                <a:solidFill>
                  <a:srgbClr val="C2E78C"/>
                </a:solidFill>
                <a:latin typeface="Arial"/>
                <a:cs typeface="Arial"/>
              </a:rPr>
              <a:t> </a:t>
            </a:r>
            <a:r>
              <a:rPr dirty="0" sz="850" spc="160">
                <a:solidFill>
                  <a:srgbClr val="C2E78C"/>
                </a:solidFill>
                <a:latin typeface="Arial"/>
                <a:cs typeface="Arial"/>
              </a:rPr>
              <a:t>car."""</a:t>
            </a:r>
            <a:endParaRPr sz="850">
              <a:latin typeface="Arial"/>
              <a:cs typeface="Arial"/>
            </a:endParaRPr>
          </a:p>
          <a:p>
            <a:pPr>
              <a:lnSpc>
                <a:spcPct val="100000"/>
              </a:lnSpc>
              <a:spcBef>
                <a:spcPts val="50"/>
              </a:spcBef>
            </a:pPr>
            <a:endParaRPr sz="1000">
              <a:latin typeface="Times New Roman"/>
              <a:cs typeface="Times New Roman"/>
            </a:endParaRPr>
          </a:p>
          <a:p>
            <a:pPr marL="649605" marR="2764155" indent="-250825">
              <a:lnSpc>
                <a:spcPct val="117700"/>
              </a:lnSpc>
            </a:pPr>
            <a:r>
              <a:rPr dirty="0" sz="850" spc="95">
                <a:solidFill>
                  <a:srgbClr val="C791E9"/>
                </a:solidFill>
                <a:latin typeface="Arial"/>
                <a:cs typeface="Arial"/>
              </a:rPr>
              <a:t>def </a:t>
            </a:r>
            <a:r>
              <a:rPr dirty="0" sz="850" spc="220">
                <a:solidFill>
                  <a:srgbClr val="E8ECEC"/>
                </a:solidFill>
                <a:latin typeface="Arial"/>
                <a:cs typeface="Arial"/>
              </a:rPr>
              <a:t>init </a:t>
            </a:r>
            <a:r>
              <a:rPr dirty="0" sz="850" spc="180">
                <a:solidFill>
                  <a:srgbClr val="E8ECEC"/>
                </a:solidFill>
                <a:latin typeface="Arial"/>
                <a:cs typeface="Arial"/>
              </a:rPr>
              <a:t>(</a:t>
            </a:r>
            <a:r>
              <a:rPr dirty="0" sz="850" spc="180">
                <a:solidFill>
                  <a:srgbClr val="80CBC3"/>
                </a:solidFill>
                <a:latin typeface="Arial"/>
                <a:cs typeface="Arial"/>
              </a:rPr>
              <a:t>self</a:t>
            </a:r>
            <a:r>
              <a:rPr dirty="0" sz="850" spc="180">
                <a:solidFill>
                  <a:srgbClr val="E8ECEC"/>
                </a:solidFill>
                <a:latin typeface="Arial"/>
                <a:cs typeface="Arial"/>
              </a:rPr>
              <a:t>, </a:t>
            </a:r>
            <a:r>
              <a:rPr dirty="0" sz="850" spc="25">
                <a:solidFill>
                  <a:srgbClr val="81B0FF"/>
                </a:solidFill>
                <a:latin typeface="Arial"/>
                <a:cs typeface="Arial"/>
              </a:rPr>
              <a:t>make</a:t>
            </a:r>
            <a:r>
              <a:rPr dirty="0" sz="850" spc="25">
                <a:solidFill>
                  <a:srgbClr val="E8ECEC"/>
                </a:solidFill>
                <a:latin typeface="Arial"/>
                <a:cs typeface="Arial"/>
              </a:rPr>
              <a:t>, </a:t>
            </a:r>
            <a:r>
              <a:rPr dirty="0" sz="850" spc="65">
                <a:solidFill>
                  <a:srgbClr val="81B0FF"/>
                </a:solidFill>
                <a:latin typeface="Arial"/>
                <a:cs typeface="Arial"/>
              </a:rPr>
              <a:t>model</a:t>
            </a:r>
            <a:r>
              <a:rPr dirty="0" sz="850" spc="65">
                <a:solidFill>
                  <a:srgbClr val="E8ECEC"/>
                </a:solidFill>
                <a:latin typeface="Arial"/>
                <a:cs typeface="Arial"/>
              </a:rPr>
              <a:t>, </a:t>
            </a:r>
            <a:r>
              <a:rPr dirty="0" sz="850" spc="130">
                <a:solidFill>
                  <a:srgbClr val="81B0FF"/>
                </a:solidFill>
                <a:latin typeface="Arial"/>
                <a:cs typeface="Arial"/>
              </a:rPr>
              <a:t>year</a:t>
            </a:r>
            <a:r>
              <a:rPr dirty="0" sz="850" spc="130">
                <a:solidFill>
                  <a:srgbClr val="E8ECEC"/>
                </a:solidFill>
                <a:latin typeface="Arial"/>
                <a:cs typeface="Arial"/>
              </a:rPr>
              <a:t>):  </a:t>
            </a:r>
            <a:r>
              <a:rPr dirty="0" sz="850" spc="185">
                <a:solidFill>
                  <a:srgbClr val="C2E78C"/>
                </a:solidFill>
                <a:latin typeface="Arial"/>
                <a:cs typeface="Arial"/>
              </a:rPr>
              <a:t>"""Initialize </a:t>
            </a:r>
            <a:r>
              <a:rPr dirty="0" sz="850" spc="20">
                <a:solidFill>
                  <a:srgbClr val="C2E78C"/>
                </a:solidFill>
                <a:latin typeface="Arial"/>
                <a:cs typeface="Arial"/>
              </a:rPr>
              <a:t>an </a:t>
            </a:r>
            <a:r>
              <a:rPr dirty="0" sz="850" spc="155">
                <a:solidFill>
                  <a:srgbClr val="C2E78C"/>
                </a:solidFill>
                <a:latin typeface="Arial"/>
                <a:cs typeface="Arial"/>
              </a:rPr>
              <a:t>electric </a:t>
            </a:r>
            <a:r>
              <a:rPr dirty="0" sz="850" spc="160">
                <a:solidFill>
                  <a:srgbClr val="C2E78C"/>
                </a:solidFill>
                <a:latin typeface="Arial"/>
                <a:cs typeface="Arial"/>
              </a:rPr>
              <a:t>car."""  </a:t>
            </a:r>
            <a:r>
              <a:rPr dirty="0" sz="850" spc="125">
                <a:solidFill>
                  <a:srgbClr val="DECB6A"/>
                </a:solidFill>
                <a:latin typeface="Arial"/>
                <a:cs typeface="Arial"/>
              </a:rPr>
              <a:t>super</a:t>
            </a:r>
            <a:r>
              <a:rPr dirty="0" sz="850" spc="125">
                <a:solidFill>
                  <a:srgbClr val="E8ECEC"/>
                </a:solidFill>
                <a:latin typeface="Arial"/>
                <a:cs typeface="Arial"/>
              </a:rPr>
              <a:t>().   </a:t>
            </a:r>
            <a:r>
              <a:rPr dirty="0" sz="850" spc="220">
                <a:solidFill>
                  <a:srgbClr val="80CBAE"/>
                </a:solidFill>
                <a:latin typeface="Arial"/>
                <a:cs typeface="Arial"/>
              </a:rPr>
              <a:t>init  </a:t>
            </a:r>
            <a:r>
              <a:rPr dirty="0" sz="850" spc="55">
                <a:solidFill>
                  <a:srgbClr val="E8ECEC"/>
                </a:solidFill>
                <a:latin typeface="Arial"/>
                <a:cs typeface="Arial"/>
              </a:rPr>
              <a:t>(</a:t>
            </a:r>
            <a:r>
              <a:rPr dirty="0" sz="850" spc="55">
                <a:solidFill>
                  <a:srgbClr val="81B0FF"/>
                </a:solidFill>
                <a:latin typeface="Arial"/>
                <a:cs typeface="Arial"/>
              </a:rPr>
              <a:t>make</a:t>
            </a:r>
            <a:r>
              <a:rPr dirty="0" sz="850" spc="55">
                <a:solidFill>
                  <a:srgbClr val="E8ECEC"/>
                </a:solidFill>
                <a:latin typeface="Arial"/>
                <a:cs typeface="Arial"/>
              </a:rPr>
              <a:t>,  </a:t>
            </a:r>
            <a:r>
              <a:rPr dirty="0" sz="850" spc="65">
                <a:solidFill>
                  <a:srgbClr val="81B0FF"/>
                </a:solidFill>
                <a:latin typeface="Arial"/>
                <a:cs typeface="Arial"/>
              </a:rPr>
              <a:t>model</a:t>
            </a:r>
            <a:r>
              <a:rPr dirty="0" sz="850" spc="65">
                <a:solidFill>
                  <a:srgbClr val="E8ECEC"/>
                </a:solidFill>
                <a:latin typeface="Arial"/>
                <a:cs typeface="Arial"/>
              </a:rPr>
              <a:t>,</a:t>
            </a:r>
            <a:r>
              <a:rPr dirty="0" sz="850" spc="90">
                <a:solidFill>
                  <a:srgbClr val="E8ECEC"/>
                </a:solidFill>
                <a:latin typeface="Arial"/>
                <a:cs typeface="Arial"/>
              </a:rPr>
              <a:t> </a:t>
            </a:r>
            <a:r>
              <a:rPr dirty="0" sz="850" spc="100">
                <a:solidFill>
                  <a:srgbClr val="81B0FF"/>
                </a:solidFill>
                <a:latin typeface="Arial"/>
                <a:cs typeface="Arial"/>
              </a:rPr>
              <a:t>year</a:t>
            </a:r>
            <a:r>
              <a:rPr dirty="0" sz="850" spc="100">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649605">
              <a:lnSpc>
                <a:spcPct val="100000"/>
              </a:lnSpc>
            </a:pPr>
            <a:r>
              <a:rPr dirty="0" sz="850" spc="20">
                <a:solidFill>
                  <a:srgbClr val="536E79"/>
                </a:solidFill>
                <a:latin typeface="Arial"/>
                <a:cs typeface="Arial"/>
              </a:rPr>
              <a:t>#  </a:t>
            </a:r>
            <a:r>
              <a:rPr dirty="0" sz="850" spc="130">
                <a:solidFill>
                  <a:srgbClr val="536E79"/>
                </a:solidFill>
                <a:latin typeface="Arial"/>
                <a:cs typeface="Arial"/>
              </a:rPr>
              <a:t>Attributes </a:t>
            </a:r>
            <a:r>
              <a:rPr dirty="0" sz="850" spc="135">
                <a:solidFill>
                  <a:srgbClr val="536E79"/>
                </a:solidFill>
                <a:latin typeface="Arial"/>
                <a:cs typeface="Arial"/>
              </a:rPr>
              <a:t>specific to </a:t>
            </a:r>
            <a:r>
              <a:rPr dirty="0" sz="850" spc="155">
                <a:solidFill>
                  <a:srgbClr val="536E79"/>
                </a:solidFill>
                <a:latin typeface="Arial"/>
                <a:cs typeface="Arial"/>
              </a:rPr>
              <a:t>electric </a:t>
            </a:r>
            <a:r>
              <a:rPr dirty="0" sz="850" spc="220">
                <a:solidFill>
                  <a:srgbClr val="536E79"/>
                </a:solidFill>
                <a:latin typeface="Arial"/>
                <a:cs typeface="Arial"/>
              </a:rPr>
              <a:t> </a:t>
            </a:r>
            <a:r>
              <a:rPr dirty="0" sz="850" spc="120">
                <a:solidFill>
                  <a:srgbClr val="536E79"/>
                </a:solidFill>
                <a:latin typeface="Arial"/>
                <a:cs typeface="Arial"/>
              </a:rPr>
              <a:t>cars.</a:t>
            </a:r>
            <a:endParaRPr sz="850">
              <a:latin typeface="Arial"/>
              <a:cs typeface="Arial"/>
            </a:endParaRPr>
          </a:p>
          <a:p>
            <a:pPr marL="649605" marR="3326765">
              <a:lnSpc>
                <a:spcPct val="117700"/>
              </a:lnSpc>
            </a:pPr>
            <a:r>
              <a:rPr dirty="0" sz="850" spc="20">
                <a:solidFill>
                  <a:srgbClr val="536E79"/>
                </a:solidFill>
                <a:latin typeface="Arial"/>
                <a:cs typeface="Arial"/>
              </a:rPr>
              <a:t># </a:t>
            </a:r>
            <a:r>
              <a:rPr dirty="0" sz="850" spc="105">
                <a:solidFill>
                  <a:srgbClr val="536E79"/>
                </a:solidFill>
                <a:latin typeface="Arial"/>
                <a:cs typeface="Arial"/>
              </a:rPr>
              <a:t>Battery </a:t>
            </a:r>
            <a:r>
              <a:rPr dirty="0" sz="850" spc="100">
                <a:solidFill>
                  <a:srgbClr val="536E79"/>
                </a:solidFill>
                <a:latin typeface="Arial"/>
                <a:cs typeface="Arial"/>
              </a:rPr>
              <a:t>capacity </a:t>
            </a:r>
            <a:r>
              <a:rPr dirty="0" sz="850" spc="160">
                <a:solidFill>
                  <a:srgbClr val="536E79"/>
                </a:solidFill>
                <a:latin typeface="Arial"/>
                <a:cs typeface="Arial"/>
              </a:rPr>
              <a:t>in </a:t>
            </a:r>
            <a:r>
              <a:rPr dirty="0" sz="850" spc="5">
                <a:solidFill>
                  <a:srgbClr val="536E79"/>
                </a:solidFill>
                <a:latin typeface="Arial"/>
                <a:cs typeface="Arial"/>
              </a:rPr>
              <a:t>kWh.  </a:t>
            </a:r>
            <a:r>
              <a:rPr dirty="0" sz="850" spc="130">
                <a:solidFill>
                  <a:srgbClr val="80CBC3"/>
                </a:solidFill>
                <a:latin typeface="Arial"/>
                <a:cs typeface="Arial"/>
              </a:rPr>
              <a:t>self</a:t>
            </a:r>
            <a:r>
              <a:rPr dirty="0" sz="850" spc="130">
                <a:solidFill>
                  <a:srgbClr val="E8ECEC"/>
                </a:solidFill>
                <a:latin typeface="Arial"/>
                <a:cs typeface="Arial"/>
              </a:rPr>
              <a:t>.</a:t>
            </a:r>
            <a:r>
              <a:rPr dirty="0" sz="850" spc="130">
                <a:solidFill>
                  <a:srgbClr val="80CBAE"/>
                </a:solidFill>
                <a:latin typeface="Arial"/>
                <a:cs typeface="Arial"/>
              </a:rPr>
              <a:t>battery_size </a:t>
            </a:r>
            <a:r>
              <a:rPr dirty="0" sz="850" spc="-5">
                <a:solidFill>
                  <a:srgbClr val="E8ECEC"/>
                </a:solidFill>
                <a:latin typeface="Arial"/>
                <a:cs typeface="Arial"/>
              </a:rPr>
              <a:t>= </a:t>
            </a:r>
            <a:r>
              <a:rPr dirty="0" sz="850" spc="70">
                <a:solidFill>
                  <a:srgbClr val="E8ECEC"/>
                </a:solidFill>
                <a:latin typeface="Arial"/>
                <a:cs typeface="Arial"/>
              </a:rPr>
              <a:t> </a:t>
            </a:r>
            <a:r>
              <a:rPr dirty="0" sz="850" spc="20">
                <a:solidFill>
                  <a:srgbClr val="F67569"/>
                </a:solidFill>
                <a:latin typeface="Arial"/>
                <a:cs typeface="Arial"/>
              </a:rPr>
              <a:t>70</a:t>
            </a:r>
            <a:endParaRPr sz="850">
              <a:latin typeface="Arial"/>
              <a:cs typeface="Arial"/>
            </a:endParaRPr>
          </a:p>
          <a:p>
            <a:pPr marL="649605" marR="3640454">
              <a:lnSpc>
                <a:spcPct val="117700"/>
              </a:lnSpc>
            </a:pPr>
            <a:r>
              <a:rPr dirty="0" sz="850" spc="20">
                <a:solidFill>
                  <a:srgbClr val="536E79"/>
                </a:solidFill>
                <a:latin typeface="Arial"/>
                <a:cs typeface="Arial"/>
              </a:rPr>
              <a:t># </a:t>
            </a:r>
            <a:r>
              <a:rPr dirty="0" sz="850" spc="25">
                <a:solidFill>
                  <a:srgbClr val="536E79"/>
                </a:solidFill>
                <a:latin typeface="Arial"/>
                <a:cs typeface="Arial"/>
              </a:rPr>
              <a:t>Charge </a:t>
            </a:r>
            <a:r>
              <a:rPr dirty="0" sz="850" spc="140">
                <a:solidFill>
                  <a:srgbClr val="536E79"/>
                </a:solidFill>
                <a:latin typeface="Arial"/>
                <a:cs typeface="Arial"/>
              </a:rPr>
              <a:t>level </a:t>
            </a:r>
            <a:r>
              <a:rPr dirty="0" sz="850" spc="160">
                <a:solidFill>
                  <a:srgbClr val="536E79"/>
                </a:solidFill>
                <a:latin typeface="Arial"/>
                <a:cs typeface="Arial"/>
              </a:rPr>
              <a:t>in </a:t>
            </a:r>
            <a:r>
              <a:rPr dirty="0" sz="850" spc="-5">
                <a:solidFill>
                  <a:srgbClr val="536E79"/>
                </a:solidFill>
                <a:latin typeface="Arial"/>
                <a:cs typeface="Arial"/>
              </a:rPr>
              <a:t>%.  </a:t>
            </a:r>
            <a:r>
              <a:rPr dirty="0" sz="850" spc="114">
                <a:solidFill>
                  <a:srgbClr val="80CBC3"/>
                </a:solidFill>
                <a:latin typeface="Arial"/>
                <a:cs typeface="Arial"/>
              </a:rPr>
              <a:t>self</a:t>
            </a:r>
            <a:r>
              <a:rPr dirty="0" sz="850" spc="114">
                <a:solidFill>
                  <a:srgbClr val="E8ECEC"/>
                </a:solidFill>
                <a:latin typeface="Arial"/>
                <a:cs typeface="Arial"/>
              </a:rPr>
              <a:t>.</a:t>
            </a:r>
            <a:r>
              <a:rPr dirty="0" sz="850" spc="114">
                <a:solidFill>
                  <a:srgbClr val="80CBAE"/>
                </a:solidFill>
                <a:latin typeface="Arial"/>
                <a:cs typeface="Arial"/>
              </a:rPr>
              <a:t>charge_level </a:t>
            </a:r>
            <a:r>
              <a:rPr dirty="0" sz="850" spc="-5">
                <a:solidFill>
                  <a:srgbClr val="E8ECEC"/>
                </a:solidFill>
                <a:latin typeface="Arial"/>
                <a:cs typeface="Arial"/>
              </a:rPr>
              <a:t>= </a:t>
            </a:r>
            <a:r>
              <a:rPr dirty="0" sz="850" spc="100">
                <a:solidFill>
                  <a:srgbClr val="E8ECEC"/>
                </a:solidFill>
                <a:latin typeface="Arial"/>
                <a:cs typeface="Arial"/>
              </a:rPr>
              <a:t> </a:t>
            </a:r>
            <a:r>
              <a:rPr dirty="0" sz="850" spc="20">
                <a:solidFill>
                  <a:srgbClr val="F67569"/>
                </a:solidFill>
                <a:latin typeface="Arial"/>
                <a:cs typeface="Arial"/>
              </a:rPr>
              <a:t>0</a:t>
            </a:r>
            <a:endParaRPr sz="850">
              <a:latin typeface="Arial"/>
              <a:cs typeface="Arial"/>
            </a:endParaRPr>
          </a:p>
        </p:txBody>
      </p:sp>
      <p:sp>
        <p:nvSpPr>
          <p:cNvPr id="11" name="object 11"/>
          <p:cNvSpPr txBox="1"/>
          <p:nvPr/>
        </p:nvSpPr>
        <p:spPr>
          <a:xfrm>
            <a:off x="978183" y="6476684"/>
            <a:ext cx="5613400" cy="1076960"/>
          </a:xfrm>
          <a:prstGeom prst="rect">
            <a:avLst/>
          </a:prstGeom>
          <a:solidFill>
            <a:srgbClr val="253237"/>
          </a:solidFill>
        </p:spPr>
        <p:txBody>
          <a:bodyPr wrap="square" lIns="0" tIns="73025" rIns="0" bIns="0" rtlCol="0" vert="horz">
            <a:spAutoFit/>
          </a:bodyPr>
          <a:lstStyle/>
          <a:p>
            <a:pPr algn="ctr" marR="3866515">
              <a:lnSpc>
                <a:spcPct val="100000"/>
              </a:lnSpc>
              <a:spcBef>
                <a:spcPts val="575"/>
              </a:spcBef>
            </a:pPr>
            <a:r>
              <a:rPr dirty="0" sz="850" spc="105">
                <a:solidFill>
                  <a:srgbClr val="C791E9"/>
                </a:solidFill>
                <a:latin typeface="Arial"/>
                <a:cs typeface="Arial"/>
              </a:rPr>
              <a:t>class</a:t>
            </a:r>
            <a:r>
              <a:rPr dirty="0" sz="850" spc="235">
                <a:solidFill>
                  <a:srgbClr val="C791E9"/>
                </a:solidFill>
                <a:latin typeface="Arial"/>
                <a:cs typeface="Arial"/>
              </a:rPr>
              <a:t> </a:t>
            </a:r>
            <a:r>
              <a:rPr dirty="0" sz="850" spc="114">
                <a:solidFill>
                  <a:srgbClr val="E8ECEC"/>
                </a:solidFill>
                <a:latin typeface="Arial"/>
                <a:cs typeface="Arial"/>
              </a:rPr>
              <a:t>ElectricCar(</a:t>
            </a:r>
            <a:r>
              <a:rPr dirty="0" sz="850" spc="114">
                <a:solidFill>
                  <a:srgbClr val="81B0FF"/>
                </a:solidFill>
                <a:latin typeface="Arial"/>
                <a:cs typeface="Arial"/>
              </a:rPr>
              <a:t>Car</a:t>
            </a:r>
            <a:r>
              <a:rPr dirty="0" sz="850" spc="114">
                <a:solidFill>
                  <a:srgbClr val="E8ECEC"/>
                </a:solidFill>
                <a:latin typeface="Arial"/>
                <a:cs typeface="Arial"/>
              </a:rPr>
              <a:t>):</a:t>
            </a:r>
            <a:endParaRPr sz="850">
              <a:latin typeface="Arial"/>
              <a:cs typeface="Arial"/>
            </a:endParaRPr>
          </a:p>
          <a:p>
            <a:pPr marL="399415">
              <a:lnSpc>
                <a:spcPct val="100000"/>
              </a:lnSpc>
              <a:spcBef>
                <a:spcPts val="180"/>
              </a:spcBef>
            </a:pPr>
            <a:r>
              <a:rPr dirty="0" sz="850" spc="155">
                <a:solidFill>
                  <a:srgbClr val="E8ECEC"/>
                </a:solidFill>
                <a:latin typeface="Arial"/>
                <a:cs typeface="Arial"/>
              </a:rPr>
              <a:t>--</a:t>
            </a:r>
            <a:r>
              <a:rPr dirty="0" sz="850" spc="155">
                <a:solidFill>
                  <a:srgbClr val="81B0FF"/>
                </a:solidFill>
                <a:latin typeface="Arial"/>
                <a:cs typeface="Arial"/>
              </a:rPr>
              <a:t>snip</a:t>
            </a:r>
            <a:r>
              <a:rPr dirty="0" sz="850" spc="155">
                <a:solidFill>
                  <a:srgbClr val="E8ECEC"/>
                </a:solidFill>
                <a:latin typeface="Arial"/>
                <a:cs typeface="Arial"/>
              </a:rPr>
              <a:t>--</a:t>
            </a:r>
            <a:endParaRPr sz="850">
              <a:latin typeface="Arial"/>
              <a:cs typeface="Arial"/>
            </a:endParaRPr>
          </a:p>
          <a:p>
            <a:pPr marL="399415">
              <a:lnSpc>
                <a:spcPct val="100000"/>
              </a:lnSpc>
              <a:spcBef>
                <a:spcPts val="180"/>
              </a:spcBef>
            </a:pPr>
            <a:r>
              <a:rPr dirty="0" sz="850" spc="95">
                <a:solidFill>
                  <a:srgbClr val="C791E9"/>
                </a:solidFill>
                <a:latin typeface="Arial"/>
                <a:cs typeface="Arial"/>
              </a:rPr>
              <a:t>def</a:t>
            </a:r>
            <a:r>
              <a:rPr dirty="0" sz="850" spc="204">
                <a:solidFill>
                  <a:srgbClr val="C791E9"/>
                </a:solidFill>
                <a:latin typeface="Arial"/>
                <a:cs typeface="Arial"/>
              </a:rPr>
              <a:t> </a:t>
            </a:r>
            <a:r>
              <a:rPr dirty="0" sz="850" spc="125">
                <a:solidFill>
                  <a:srgbClr val="E8ECEC"/>
                </a:solidFill>
                <a:latin typeface="Arial"/>
                <a:cs typeface="Arial"/>
              </a:rPr>
              <a:t>charge(</a:t>
            </a:r>
            <a:r>
              <a:rPr dirty="0" sz="850" spc="125">
                <a:solidFill>
                  <a:srgbClr val="80CBC3"/>
                </a:solidFill>
                <a:latin typeface="Arial"/>
                <a:cs typeface="Arial"/>
              </a:rPr>
              <a:t>self</a:t>
            </a:r>
            <a:r>
              <a:rPr dirty="0" sz="850" spc="125">
                <a:solidFill>
                  <a:srgbClr val="E8ECEC"/>
                </a:solidFill>
                <a:latin typeface="Arial"/>
                <a:cs typeface="Arial"/>
              </a:rPr>
              <a:t>):</a:t>
            </a:r>
            <a:endParaRPr sz="850">
              <a:latin typeface="Arial"/>
              <a:cs typeface="Arial"/>
            </a:endParaRPr>
          </a:p>
          <a:p>
            <a:pPr marL="649605" marR="3013710">
              <a:lnSpc>
                <a:spcPct val="117700"/>
              </a:lnSpc>
            </a:pPr>
            <a:r>
              <a:rPr dirty="0" sz="850" spc="155">
                <a:solidFill>
                  <a:srgbClr val="C2E78C"/>
                </a:solidFill>
                <a:latin typeface="Arial"/>
                <a:cs typeface="Arial"/>
              </a:rPr>
              <a:t>"""Fully </a:t>
            </a:r>
            <a:r>
              <a:rPr dirty="0" sz="850" spc="55">
                <a:solidFill>
                  <a:srgbClr val="C2E78C"/>
                </a:solidFill>
                <a:latin typeface="Arial"/>
                <a:cs typeface="Arial"/>
              </a:rPr>
              <a:t>charge </a:t>
            </a:r>
            <a:r>
              <a:rPr dirty="0" sz="850" spc="95">
                <a:solidFill>
                  <a:srgbClr val="C2E78C"/>
                </a:solidFill>
                <a:latin typeface="Arial"/>
                <a:cs typeface="Arial"/>
              </a:rPr>
              <a:t>the </a:t>
            </a:r>
            <a:r>
              <a:rPr dirty="0" sz="850" spc="145">
                <a:solidFill>
                  <a:srgbClr val="C2E78C"/>
                </a:solidFill>
                <a:latin typeface="Arial"/>
                <a:cs typeface="Arial"/>
              </a:rPr>
              <a:t>vehicle."""  </a:t>
            </a:r>
            <a:r>
              <a:rPr dirty="0" sz="850" spc="114">
                <a:solidFill>
                  <a:srgbClr val="80CBC3"/>
                </a:solidFill>
                <a:latin typeface="Arial"/>
                <a:cs typeface="Arial"/>
              </a:rPr>
              <a:t>self</a:t>
            </a:r>
            <a:r>
              <a:rPr dirty="0" sz="850" spc="114">
                <a:solidFill>
                  <a:srgbClr val="E8ECEC"/>
                </a:solidFill>
                <a:latin typeface="Arial"/>
                <a:cs typeface="Arial"/>
              </a:rPr>
              <a:t>.</a:t>
            </a:r>
            <a:r>
              <a:rPr dirty="0" sz="850" spc="114">
                <a:solidFill>
                  <a:srgbClr val="80CBAE"/>
                </a:solidFill>
                <a:latin typeface="Arial"/>
                <a:cs typeface="Arial"/>
              </a:rPr>
              <a:t>charge_level </a:t>
            </a:r>
            <a:r>
              <a:rPr dirty="0" sz="850" spc="-5">
                <a:solidFill>
                  <a:srgbClr val="E8ECEC"/>
                </a:solidFill>
                <a:latin typeface="Arial"/>
                <a:cs typeface="Arial"/>
              </a:rPr>
              <a:t>= </a:t>
            </a:r>
            <a:r>
              <a:rPr dirty="0" sz="850" spc="105">
                <a:solidFill>
                  <a:srgbClr val="E8ECEC"/>
                </a:solidFill>
                <a:latin typeface="Arial"/>
                <a:cs typeface="Arial"/>
              </a:rPr>
              <a:t> </a:t>
            </a:r>
            <a:r>
              <a:rPr dirty="0" sz="850" spc="20">
                <a:solidFill>
                  <a:srgbClr val="F67569"/>
                </a:solidFill>
                <a:latin typeface="Arial"/>
                <a:cs typeface="Arial"/>
              </a:rPr>
              <a:t>100</a:t>
            </a:r>
            <a:endParaRPr sz="850">
              <a:latin typeface="Arial"/>
              <a:cs typeface="Arial"/>
            </a:endParaRPr>
          </a:p>
          <a:p>
            <a:pPr marL="649605">
              <a:lnSpc>
                <a:spcPct val="100000"/>
              </a:lnSpc>
              <a:spcBef>
                <a:spcPts val="180"/>
              </a:spcBef>
            </a:pP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C2E78C"/>
                </a:solidFill>
                <a:latin typeface="Arial"/>
                <a:cs typeface="Arial"/>
              </a:rPr>
              <a:t>"The </a:t>
            </a:r>
            <a:r>
              <a:rPr dirty="0" sz="850" spc="114">
                <a:solidFill>
                  <a:srgbClr val="C2E78C"/>
                </a:solidFill>
                <a:latin typeface="Arial"/>
                <a:cs typeface="Arial"/>
              </a:rPr>
              <a:t>vehicle </a:t>
            </a:r>
            <a:r>
              <a:rPr dirty="0" sz="850" spc="185">
                <a:solidFill>
                  <a:srgbClr val="C2E78C"/>
                </a:solidFill>
                <a:latin typeface="Arial"/>
                <a:cs typeface="Arial"/>
              </a:rPr>
              <a:t>is </a:t>
            </a:r>
            <a:r>
              <a:rPr dirty="0" sz="850" spc="190">
                <a:solidFill>
                  <a:srgbClr val="C2E78C"/>
                </a:solidFill>
                <a:latin typeface="Arial"/>
                <a:cs typeface="Arial"/>
              </a:rPr>
              <a:t>fully</a:t>
            </a:r>
            <a:r>
              <a:rPr dirty="0" sz="850" spc="555">
                <a:solidFill>
                  <a:srgbClr val="C2E78C"/>
                </a:solidFill>
                <a:latin typeface="Arial"/>
                <a:cs typeface="Arial"/>
              </a:rPr>
              <a:t> </a:t>
            </a:r>
            <a:r>
              <a:rPr dirty="0" sz="850" spc="100">
                <a:solidFill>
                  <a:srgbClr val="C2E78C"/>
                </a:solidFill>
                <a:latin typeface="Arial"/>
                <a:cs typeface="Arial"/>
              </a:rPr>
              <a:t>charged."</a:t>
            </a:r>
            <a:r>
              <a:rPr dirty="0" sz="850" spc="100">
                <a:solidFill>
                  <a:srgbClr val="E8ECEC"/>
                </a:solidFill>
                <a:latin typeface="Arial"/>
                <a:cs typeface="Arial"/>
              </a:rPr>
              <a:t>)</a:t>
            </a:r>
            <a:endParaRPr sz="850">
              <a:latin typeface="Arial"/>
              <a:cs typeface="Arial"/>
            </a:endParaRPr>
          </a:p>
        </p:txBody>
      </p:sp>
      <p:sp>
        <p:nvSpPr>
          <p:cNvPr id="12" name="object 12"/>
          <p:cNvSpPr txBox="1"/>
          <p:nvPr/>
        </p:nvSpPr>
        <p:spPr>
          <a:xfrm>
            <a:off x="978183" y="8010922"/>
            <a:ext cx="5613400" cy="610235"/>
          </a:xfrm>
          <a:prstGeom prst="rect">
            <a:avLst/>
          </a:prstGeom>
          <a:solidFill>
            <a:srgbClr val="253237"/>
          </a:solidFill>
        </p:spPr>
        <p:txBody>
          <a:bodyPr wrap="square" lIns="0" tIns="50165" rIns="0" bIns="0" rtlCol="0" vert="horz">
            <a:spAutoFit/>
          </a:bodyPr>
          <a:lstStyle/>
          <a:p>
            <a:pPr marL="149225" marR="2513330">
              <a:lnSpc>
                <a:spcPct val="117700"/>
              </a:lnSpc>
              <a:spcBef>
                <a:spcPts val="395"/>
              </a:spcBef>
            </a:pPr>
            <a:r>
              <a:rPr dirty="0" sz="850" spc="25">
                <a:solidFill>
                  <a:srgbClr val="81B0FF"/>
                </a:solidFill>
                <a:latin typeface="Arial"/>
                <a:cs typeface="Arial"/>
              </a:rPr>
              <a:t>my_ecar </a:t>
            </a:r>
            <a:r>
              <a:rPr dirty="0" sz="850" spc="-5">
                <a:solidFill>
                  <a:srgbClr val="E8ECEC"/>
                </a:solidFill>
                <a:latin typeface="Arial"/>
                <a:cs typeface="Arial"/>
              </a:rPr>
              <a:t>= </a:t>
            </a:r>
            <a:r>
              <a:rPr dirty="0" sz="850" spc="150">
                <a:solidFill>
                  <a:srgbClr val="81B0FF"/>
                </a:solidFill>
                <a:latin typeface="Arial"/>
                <a:cs typeface="Arial"/>
              </a:rPr>
              <a:t>ElectricCar</a:t>
            </a:r>
            <a:r>
              <a:rPr dirty="0" sz="850" spc="150">
                <a:solidFill>
                  <a:srgbClr val="E8ECEC"/>
                </a:solidFill>
                <a:latin typeface="Arial"/>
                <a:cs typeface="Arial"/>
              </a:rPr>
              <a:t>(</a:t>
            </a:r>
            <a:r>
              <a:rPr dirty="0" sz="850" spc="150">
                <a:solidFill>
                  <a:srgbClr val="C2E78C"/>
                </a:solidFill>
                <a:latin typeface="Arial"/>
                <a:cs typeface="Arial"/>
              </a:rPr>
              <a:t>'tesla'</a:t>
            </a:r>
            <a:r>
              <a:rPr dirty="0" sz="850" spc="150">
                <a:solidFill>
                  <a:srgbClr val="E8ECEC"/>
                </a:solidFill>
                <a:latin typeface="Arial"/>
                <a:cs typeface="Arial"/>
              </a:rPr>
              <a:t>, </a:t>
            </a:r>
            <a:r>
              <a:rPr dirty="0" sz="850" spc="80">
                <a:solidFill>
                  <a:srgbClr val="C2E78C"/>
                </a:solidFill>
                <a:latin typeface="Arial"/>
                <a:cs typeface="Arial"/>
              </a:rPr>
              <a:t>'model </a:t>
            </a:r>
            <a:r>
              <a:rPr dirty="0" sz="850" spc="215">
                <a:solidFill>
                  <a:srgbClr val="C2E78C"/>
                </a:solidFill>
                <a:latin typeface="Arial"/>
                <a:cs typeface="Arial"/>
              </a:rPr>
              <a:t>s'</a:t>
            </a:r>
            <a:r>
              <a:rPr dirty="0" sz="850" spc="215">
                <a:solidFill>
                  <a:srgbClr val="E8ECEC"/>
                </a:solidFill>
                <a:latin typeface="Arial"/>
                <a:cs typeface="Arial"/>
              </a:rPr>
              <a:t>, </a:t>
            </a:r>
            <a:r>
              <a:rPr dirty="0" sz="850" spc="55">
                <a:solidFill>
                  <a:srgbClr val="F67569"/>
                </a:solidFill>
                <a:latin typeface="Arial"/>
                <a:cs typeface="Arial"/>
              </a:rPr>
              <a:t>2016</a:t>
            </a:r>
            <a:r>
              <a:rPr dirty="0" sz="850" spc="55">
                <a:solidFill>
                  <a:srgbClr val="E8ECEC"/>
                </a:solidFill>
                <a:latin typeface="Arial"/>
                <a:cs typeface="Arial"/>
              </a:rPr>
              <a:t>)  </a:t>
            </a:r>
            <a:r>
              <a:rPr dirty="0" sz="850" spc="75">
                <a:solidFill>
                  <a:srgbClr val="81B0FF"/>
                </a:solidFill>
                <a:latin typeface="Arial"/>
                <a:cs typeface="Arial"/>
              </a:rPr>
              <a:t>my_ecar</a:t>
            </a:r>
            <a:r>
              <a:rPr dirty="0" sz="850" spc="75">
                <a:solidFill>
                  <a:srgbClr val="E8ECEC"/>
                </a:solidFill>
                <a:latin typeface="Arial"/>
                <a:cs typeface="Arial"/>
              </a:rPr>
              <a:t>.</a:t>
            </a:r>
            <a:r>
              <a:rPr dirty="0" sz="850" spc="75">
                <a:solidFill>
                  <a:srgbClr val="80CBAE"/>
                </a:solidFill>
                <a:latin typeface="Arial"/>
                <a:cs typeface="Arial"/>
              </a:rPr>
              <a:t>charge</a:t>
            </a:r>
            <a:r>
              <a:rPr dirty="0" sz="850" spc="75">
                <a:solidFill>
                  <a:srgbClr val="E8ECEC"/>
                </a:solidFill>
                <a:latin typeface="Arial"/>
                <a:cs typeface="Arial"/>
              </a:rPr>
              <a:t>()</a:t>
            </a:r>
            <a:endParaRPr sz="850">
              <a:latin typeface="Arial"/>
              <a:cs typeface="Arial"/>
            </a:endParaRPr>
          </a:p>
          <a:p>
            <a:pPr marL="149225">
              <a:lnSpc>
                <a:spcPct val="100000"/>
              </a:lnSpc>
              <a:spcBef>
                <a:spcPts val="180"/>
              </a:spcBef>
            </a:pPr>
            <a:r>
              <a:rPr dirty="0" sz="850" spc="95">
                <a:solidFill>
                  <a:srgbClr val="81B0FF"/>
                </a:solidFill>
                <a:latin typeface="Arial"/>
                <a:cs typeface="Arial"/>
              </a:rPr>
              <a:t>my_ecar</a:t>
            </a:r>
            <a:r>
              <a:rPr dirty="0" sz="850" spc="95">
                <a:solidFill>
                  <a:srgbClr val="E8ECEC"/>
                </a:solidFill>
                <a:latin typeface="Arial"/>
                <a:cs typeface="Arial"/>
              </a:rPr>
              <a:t>.</a:t>
            </a:r>
            <a:r>
              <a:rPr dirty="0" sz="850" spc="95">
                <a:solidFill>
                  <a:srgbClr val="80CBAE"/>
                </a:solidFill>
                <a:latin typeface="Arial"/>
                <a:cs typeface="Arial"/>
              </a:rPr>
              <a:t>drive</a:t>
            </a:r>
            <a:r>
              <a:rPr dirty="0" sz="850" spc="95">
                <a:solidFill>
                  <a:srgbClr val="E8ECEC"/>
                </a:solidFill>
                <a:latin typeface="Arial"/>
                <a:cs typeface="Arial"/>
              </a:rPr>
              <a:t>()</a:t>
            </a:r>
            <a:endParaRPr sz="85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9163973"/>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3" name="object 3"/>
          <p:cNvSpPr txBox="1"/>
          <p:nvPr/>
        </p:nvSpPr>
        <p:spPr>
          <a:xfrm>
            <a:off x="965483" y="1451553"/>
            <a:ext cx="768985" cy="591820"/>
          </a:xfrm>
          <a:prstGeom prst="rect">
            <a:avLst/>
          </a:prstGeom>
        </p:spPr>
        <p:txBody>
          <a:bodyPr wrap="square" lIns="0" tIns="0" rIns="0" bIns="0" rtlCol="0" vert="horz">
            <a:spAutoFit/>
          </a:bodyPr>
          <a:lstStyle/>
          <a:p>
            <a:pPr marL="12700">
              <a:lnSpc>
                <a:spcPct val="100000"/>
              </a:lnSpc>
            </a:pPr>
            <a:r>
              <a:rPr dirty="0" sz="1150" spc="20">
                <a:latin typeface="宋体"/>
                <a:cs typeface="宋体"/>
              </a:rPr>
              <a:t>实例</a:t>
            </a:r>
            <a:r>
              <a:rPr dirty="0" sz="1150" spc="20">
                <a:latin typeface="Microsoft JhengHei"/>
                <a:cs typeface="Microsoft JhengHei"/>
              </a:rPr>
              <a:t>为属</a:t>
            </a:r>
            <a:r>
              <a:rPr dirty="0" sz="1150" spc="20">
                <a:latin typeface="宋体"/>
                <a:cs typeface="宋体"/>
              </a:rPr>
              <a:t>性</a:t>
            </a:r>
            <a:endParaRPr sz="1150">
              <a:latin typeface="宋体"/>
              <a:cs typeface="宋体"/>
            </a:endParaRPr>
          </a:p>
          <a:p>
            <a:pPr>
              <a:lnSpc>
                <a:spcPct val="100000"/>
              </a:lnSpc>
              <a:spcBef>
                <a:spcPts val="10"/>
              </a:spcBef>
            </a:pPr>
            <a:endParaRPr sz="1050">
              <a:latin typeface="Times New Roman"/>
              <a:cs typeface="Times New Roman"/>
            </a:endParaRPr>
          </a:p>
          <a:p>
            <a:pPr marL="12700">
              <a:lnSpc>
                <a:spcPct val="100000"/>
              </a:lnSpc>
            </a:pPr>
            <a:r>
              <a:rPr dirty="0" sz="1100" spc="-55">
                <a:solidFill>
                  <a:srgbClr val="545454"/>
                </a:solidFill>
                <a:latin typeface="Lucida Sans"/>
                <a:cs typeface="Lucida Sans"/>
              </a:rPr>
              <a:t>Battery</a:t>
            </a:r>
            <a:r>
              <a:rPr dirty="0" sz="1100" spc="-225">
                <a:solidFill>
                  <a:srgbClr val="545454"/>
                </a:solidFill>
                <a:latin typeface="Lucida Sans"/>
                <a:cs typeface="Lucida Sans"/>
              </a:rPr>
              <a:t> </a:t>
            </a:r>
            <a:r>
              <a:rPr dirty="0" sz="950" spc="25">
                <a:solidFill>
                  <a:srgbClr val="545454"/>
                </a:solidFill>
                <a:latin typeface="宋体"/>
                <a:cs typeface="宋体"/>
              </a:rPr>
              <a:t>类</a:t>
            </a:r>
            <a:endParaRPr sz="950">
              <a:latin typeface="宋体"/>
              <a:cs typeface="宋体"/>
            </a:endParaRPr>
          </a:p>
        </p:txBody>
      </p:sp>
      <p:sp>
        <p:nvSpPr>
          <p:cNvPr id="4" name="object 4"/>
          <p:cNvSpPr txBox="1"/>
          <p:nvPr/>
        </p:nvSpPr>
        <p:spPr>
          <a:xfrm>
            <a:off x="965483" y="4697899"/>
            <a:ext cx="101663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使</a:t>
            </a:r>
            <a:r>
              <a:rPr dirty="0" sz="950" spc="25">
                <a:solidFill>
                  <a:srgbClr val="545454"/>
                </a:solidFill>
                <a:latin typeface="Microsoft JhengHei"/>
                <a:cs typeface="Microsoft JhengHei"/>
              </a:rPr>
              <a:t>⽤</a:t>
            </a:r>
            <a:r>
              <a:rPr dirty="0" sz="950" spc="25">
                <a:solidFill>
                  <a:srgbClr val="545454"/>
                </a:solidFill>
                <a:latin typeface="宋体"/>
                <a:cs typeface="宋体"/>
              </a:rPr>
              <a:t>实例作</a:t>
            </a:r>
            <a:r>
              <a:rPr dirty="0" sz="950" spc="25">
                <a:solidFill>
                  <a:srgbClr val="545454"/>
                </a:solidFill>
                <a:latin typeface="Microsoft JhengHei"/>
                <a:cs typeface="Microsoft JhengHei"/>
              </a:rPr>
              <a:t>为属</a:t>
            </a:r>
            <a:r>
              <a:rPr dirty="0" sz="950" spc="25">
                <a:solidFill>
                  <a:srgbClr val="545454"/>
                </a:solidFill>
                <a:latin typeface="宋体"/>
                <a:cs typeface="宋体"/>
              </a:rPr>
              <a:t>性</a:t>
            </a:r>
            <a:endParaRPr sz="950">
              <a:latin typeface="宋体"/>
              <a:cs typeface="宋体"/>
            </a:endParaRPr>
          </a:p>
        </p:txBody>
      </p:sp>
      <p:sp>
        <p:nvSpPr>
          <p:cNvPr id="5" name="object 5"/>
          <p:cNvSpPr txBox="1"/>
          <p:nvPr/>
        </p:nvSpPr>
        <p:spPr>
          <a:xfrm>
            <a:off x="965483" y="7442375"/>
            <a:ext cx="521334"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使</a:t>
            </a:r>
            <a:r>
              <a:rPr dirty="0" sz="950" spc="25">
                <a:solidFill>
                  <a:srgbClr val="545454"/>
                </a:solidFill>
                <a:latin typeface="Microsoft JhengHei"/>
                <a:cs typeface="Microsoft JhengHei"/>
              </a:rPr>
              <a:t>⽤</a:t>
            </a:r>
            <a:r>
              <a:rPr dirty="0" sz="950" spc="25">
                <a:solidFill>
                  <a:srgbClr val="545454"/>
                </a:solidFill>
                <a:latin typeface="宋体"/>
                <a:cs typeface="宋体"/>
              </a:rPr>
              <a:t>实例</a:t>
            </a:r>
            <a:endParaRPr sz="950">
              <a:latin typeface="宋体"/>
              <a:cs typeface="宋体"/>
            </a:endParaRPr>
          </a:p>
        </p:txBody>
      </p:sp>
      <p:sp>
        <p:nvSpPr>
          <p:cNvPr id="6" name="object 6"/>
          <p:cNvSpPr txBox="1"/>
          <p:nvPr/>
        </p:nvSpPr>
        <p:spPr>
          <a:xfrm>
            <a:off x="965483" y="8827330"/>
            <a:ext cx="5528945" cy="105918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导⼊</a:t>
            </a:r>
            <a:r>
              <a:rPr dirty="0" sz="1150" spc="20">
                <a:latin typeface="宋体"/>
                <a:cs typeface="宋体"/>
              </a:rPr>
              <a:t>类</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在添加详细信息和函数时，类文件可能会变得很长。</a:t>
            </a:r>
            <a:r>
              <a:rPr dirty="0" sz="950" spc="-35">
                <a:solidFill>
                  <a:srgbClr val="545454"/>
                </a:solidFill>
                <a:latin typeface="宋体"/>
                <a:cs typeface="宋体"/>
              </a:rPr>
              <a:t> </a:t>
            </a:r>
            <a:r>
              <a:rPr dirty="0" sz="950" spc="25">
                <a:solidFill>
                  <a:srgbClr val="545454"/>
                </a:solidFill>
                <a:latin typeface="宋体"/>
                <a:cs typeface="宋体"/>
              </a:rPr>
              <a:t>为了保持程序文件的整洁，可以将类先存储在 </a:t>
            </a:r>
            <a:r>
              <a:rPr dirty="0" sz="950" spc="25">
                <a:solidFill>
                  <a:srgbClr val="545454"/>
                </a:solidFill>
                <a:latin typeface="宋体"/>
                <a:cs typeface="宋体"/>
              </a:rPr>
              <a:t>模块中，然后将模块导入到主程序中。</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pPr>
            <a:r>
              <a:rPr dirty="0" sz="950" spc="25">
                <a:solidFill>
                  <a:srgbClr val="545454"/>
                </a:solidFill>
                <a:latin typeface="宋体"/>
                <a:cs typeface="宋体"/>
              </a:rPr>
              <a:t>在</a:t>
            </a:r>
            <a:r>
              <a:rPr dirty="0" sz="950" spc="25">
                <a:solidFill>
                  <a:srgbClr val="545454"/>
                </a:solidFill>
                <a:latin typeface="Microsoft JhengHei"/>
                <a:cs typeface="Microsoft JhengHei"/>
              </a:rPr>
              <a:t>⽂</a:t>
            </a:r>
            <a:r>
              <a:rPr dirty="0" sz="950" spc="240">
                <a:solidFill>
                  <a:srgbClr val="545454"/>
                </a:solidFill>
                <a:latin typeface="宋体"/>
                <a:cs typeface="宋体"/>
              </a:rPr>
              <a:t>件</a:t>
            </a:r>
            <a:r>
              <a:rPr dirty="0" sz="1100" spc="-90">
                <a:solidFill>
                  <a:srgbClr val="545454"/>
                </a:solidFill>
                <a:latin typeface="Lucida Sans"/>
                <a:cs typeface="Lucida Sans"/>
              </a:rPr>
              <a:t>car.py</a:t>
            </a:r>
            <a:r>
              <a:rPr dirty="0" sz="1100" spc="-200">
                <a:solidFill>
                  <a:srgbClr val="545454"/>
                </a:solidFill>
                <a:latin typeface="Lucida Sans"/>
                <a:cs typeface="Lucida Sans"/>
              </a:rPr>
              <a:t> </a:t>
            </a:r>
            <a:r>
              <a:rPr dirty="0" sz="950" spc="25">
                <a:solidFill>
                  <a:srgbClr val="545454"/>
                </a:solidFill>
                <a:latin typeface="Microsoft JhengHei"/>
                <a:cs typeface="Microsoft JhengHei"/>
              </a:rPr>
              <a:t>中存</a:t>
            </a:r>
            <a:r>
              <a:rPr dirty="0" sz="950" spc="25">
                <a:solidFill>
                  <a:srgbClr val="545454"/>
                </a:solidFill>
                <a:latin typeface="宋体"/>
                <a:cs typeface="宋体"/>
              </a:rPr>
              <a:t>储类</a:t>
            </a:r>
            <a:endParaRPr sz="950">
              <a:latin typeface="宋体"/>
              <a:cs typeface="宋体"/>
            </a:endParaRPr>
          </a:p>
        </p:txBody>
      </p:sp>
      <p:sp>
        <p:nvSpPr>
          <p:cNvPr id="7" name="object 7"/>
          <p:cNvSpPr txBox="1"/>
          <p:nvPr/>
        </p:nvSpPr>
        <p:spPr>
          <a:xfrm>
            <a:off x="978183" y="368311"/>
            <a:ext cx="5613400" cy="9150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05">
                <a:solidFill>
                  <a:srgbClr val="C791E9"/>
                </a:solidFill>
                <a:latin typeface="Arial"/>
                <a:cs typeface="Arial"/>
              </a:rPr>
              <a:t>class</a:t>
            </a:r>
            <a:r>
              <a:rPr dirty="0" sz="850" spc="235">
                <a:solidFill>
                  <a:srgbClr val="C791E9"/>
                </a:solidFill>
                <a:latin typeface="Arial"/>
                <a:cs typeface="Arial"/>
              </a:rPr>
              <a:t> </a:t>
            </a:r>
            <a:r>
              <a:rPr dirty="0" sz="850" spc="114">
                <a:solidFill>
                  <a:srgbClr val="E8ECEC"/>
                </a:solidFill>
                <a:latin typeface="Arial"/>
                <a:cs typeface="Arial"/>
              </a:rPr>
              <a:t>ElectricCar(</a:t>
            </a:r>
            <a:r>
              <a:rPr dirty="0" sz="850" spc="114">
                <a:solidFill>
                  <a:srgbClr val="81B0FF"/>
                </a:solidFill>
                <a:latin typeface="Arial"/>
                <a:cs typeface="Arial"/>
              </a:rPr>
              <a:t>Car</a:t>
            </a:r>
            <a:r>
              <a:rPr dirty="0" sz="850" spc="114">
                <a:solidFill>
                  <a:srgbClr val="E8ECEC"/>
                </a:solidFill>
                <a:latin typeface="Arial"/>
                <a:cs typeface="Arial"/>
              </a:rPr>
              <a:t>):</a:t>
            </a:r>
            <a:endParaRPr sz="850">
              <a:latin typeface="Arial"/>
              <a:cs typeface="Arial"/>
            </a:endParaRPr>
          </a:p>
          <a:p>
            <a:pPr marL="399415">
              <a:lnSpc>
                <a:spcPct val="100000"/>
              </a:lnSpc>
              <a:spcBef>
                <a:spcPts val="180"/>
              </a:spcBef>
            </a:pPr>
            <a:r>
              <a:rPr dirty="0" sz="850" spc="155">
                <a:solidFill>
                  <a:srgbClr val="E8ECEC"/>
                </a:solidFill>
                <a:latin typeface="Arial"/>
                <a:cs typeface="Arial"/>
              </a:rPr>
              <a:t>--</a:t>
            </a:r>
            <a:r>
              <a:rPr dirty="0" sz="850" spc="155">
                <a:solidFill>
                  <a:srgbClr val="81B0FF"/>
                </a:solidFill>
                <a:latin typeface="Arial"/>
                <a:cs typeface="Arial"/>
              </a:rPr>
              <a:t>snip</a:t>
            </a:r>
            <a:r>
              <a:rPr dirty="0" sz="850" spc="155">
                <a:solidFill>
                  <a:srgbClr val="E8ECEC"/>
                </a:solidFill>
                <a:latin typeface="Arial"/>
                <a:cs typeface="Arial"/>
              </a:rPr>
              <a:t>--</a:t>
            </a:r>
            <a:endParaRPr sz="850">
              <a:latin typeface="Arial"/>
              <a:cs typeface="Arial"/>
            </a:endParaRPr>
          </a:p>
          <a:p>
            <a:pPr marL="399415">
              <a:lnSpc>
                <a:spcPct val="100000"/>
              </a:lnSpc>
              <a:spcBef>
                <a:spcPts val="180"/>
              </a:spcBef>
            </a:pPr>
            <a:r>
              <a:rPr dirty="0" sz="850" spc="95">
                <a:solidFill>
                  <a:srgbClr val="C791E9"/>
                </a:solidFill>
                <a:latin typeface="Arial"/>
                <a:cs typeface="Arial"/>
              </a:rPr>
              <a:t>def</a:t>
            </a:r>
            <a:r>
              <a:rPr dirty="0" sz="850" spc="225">
                <a:solidFill>
                  <a:srgbClr val="C791E9"/>
                </a:solidFill>
                <a:latin typeface="Arial"/>
                <a:cs typeface="Arial"/>
              </a:rPr>
              <a:t> </a:t>
            </a:r>
            <a:r>
              <a:rPr dirty="0" sz="850" spc="175">
                <a:solidFill>
                  <a:srgbClr val="E8ECEC"/>
                </a:solidFill>
                <a:latin typeface="Arial"/>
                <a:cs typeface="Arial"/>
              </a:rPr>
              <a:t>fill_tank(</a:t>
            </a:r>
            <a:r>
              <a:rPr dirty="0" sz="850" spc="175">
                <a:solidFill>
                  <a:srgbClr val="80CBC3"/>
                </a:solidFill>
                <a:latin typeface="Arial"/>
                <a:cs typeface="Arial"/>
              </a:rPr>
              <a:t>self</a:t>
            </a:r>
            <a:r>
              <a:rPr dirty="0" sz="850" spc="175">
                <a:solidFill>
                  <a:srgbClr val="E8ECEC"/>
                </a:solidFill>
                <a:latin typeface="Arial"/>
                <a:cs typeface="Arial"/>
              </a:rPr>
              <a:t>):</a:t>
            </a:r>
            <a:endParaRPr sz="850">
              <a:latin typeface="Arial"/>
              <a:cs typeface="Arial"/>
            </a:endParaRPr>
          </a:p>
          <a:p>
            <a:pPr marL="649605" marR="2763520">
              <a:lnSpc>
                <a:spcPct val="117700"/>
              </a:lnSpc>
            </a:pPr>
            <a:r>
              <a:rPr dirty="0" sz="850" spc="120">
                <a:solidFill>
                  <a:srgbClr val="C2E78C"/>
                </a:solidFill>
                <a:latin typeface="Arial"/>
                <a:cs typeface="Arial"/>
              </a:rPr>
              <a:t>"""Display </a:t>
            </a:r>
            <a:r>
              <a:rPr dirty="0" sz="850" spc="20">
                <a:solidFill>
                  <a:srgbClr val="C2E78C"/>
                </a:solidFill>
                <a:latin typeface="Arial"/>
                <a:cs typeface="Arial"/>
              </a:rPr>
              <a:t>an </a:t>
            </a:r>
            <a:r>
              <a:rPr dirty="0" sz="850" spc="130">
                <a:solidFill>
                  <a:srgbClr val="C2E78C"/>
                </a:solidFill>
                <a:latin typeface="Arial"/>
                <a:cs typeface="Arial"/>
              </a:rPr>
              <a:t>error </a:t>
            </a:r>
            <a:r>
              <a:rPr dirty="0" sz="850" spc="75">
                <a:solidFill>
                  <a:srgbClr val="C2E78C"/>
                </a:solidFill>
                <a:latin typeface="Arial"/>
                <a:cs typeface="Arial"/>
              </a:rPr>
              <a:t>message."""  </a:t>
            </a:r>
            <a:r>
              <a:rPr dirty="0" sz="850" spc="140">
                <a:solidFill>
                  <a:srgbClr val="DECB6A"/>
                </a:solidFill>
                <a:latin typeface="Arial"/>
                <a:cs typeface="Arial"/>
              </a:rPr>
              <a:t>print</a:t>
            </a:r>
            <a:r>
              <a:rPr dirty="0" sz="850" spc="140">
                <a:solidFill>
                  <a:srgbClr val="E8ECEC"/>
                </a:solidFill>
                <a:latin typeface="Arial"/>
                <a:cs typeface="Arial"/>
              </a:rPr>
              <a:t>(</a:t>
            </a:r>
            <a:r>
              <a:rPr dirty="0" sz="850" spc="140">
                <a:solidFill>
                  <a:srgbClr val="C2E78C"/>
                </a:solidFill>
                <a:latin typeface="Arial"/>
                <a:cs typeface="Arial"/>
              </a:rPr>
              <a:t>"This </a:t>
            </a:r>
            <a:r>
              <a:rPr dirty="0" sz="850" spc="95">
                <a:solidFill>
                  <a:srgbClr val="C2E78C"/>
                </a:solidFill>
                <a:latin typeface="Arial"/>
                <a:cs typeface="Arial"/>
              </a:rPr>
              <a:t>car </a:t>
            </a:r>
            <a:r>
              <a:rPr dirty="0" sz="850" spc="35">
                <a:solidFill>
                  <a:srgbClr val="C2E78C"/>
                </a:solidFill>
                <a:latin typeface="Arial"/>
                <a:cs typeface="Arial"/>
              </a:rPr>
              <a:t>has  </a:t>
            </a:r>
            <a:r>
              <a:rPr dirty="0" sz="850" spc="20">
                <a:solidFill>
                  <a:srgbClr val="C2E78C"/>
                </a:solidFill>
                <a:latin typeface="Arial"/>
                <a:cs typeface="Arial"/>
              </a:rPr>
              <a:t>no  </a:t>
            </a:r>
            <a:r>
              <a:rPr dirty="0" sz="850" spc="150">
                <a:solidFill>
                  <a:srgbClr val="C2E78C"/>
                </a:solidFill>
                <a:latin typeface="Arial"/>
                <a:cs typeface="Arial"/>
              </a:rPr>
              <a:t>fuel</a:t>
            </a:r>
            <a:r>
              <a:rPr dirty="0" sz="850" spc="409">
                <a:solidFill>
                  <a:srgbClr val="C2E78C"/>
                </a:solidFill>
                <a:latin typeface="Arial"/>
                <a:cs typeface="Arial"/>
              </a:rPr>
              <a:t> </a:t>
            </a:r>
            <a:r>
              <a:rPr dirty="0" sz="850" spc="145">
                <a:solidFill>
                  <a:srgbClr val="C2E78C"/>
                </a:solidFill>
                <a:latin typeface="Arial"/>
                <a:cs typeface="Arial"/>
              </a:rPr>
              <a:t>tank!"</a:t>
            </a:r>
            <a:r>
              <a:rPr dirty="0" sz="850" spc="145">
                <a:solidFill>
                  <a:srgbClr val="E8ECEC"/>
                </a:solidFill>
                <a:latin typeface="Arial"/>
                <a:cs typeface="Arial"/>
              </a:rPr>
              <a:t>)</a:t>
            </a:r>
            <a:endParaRPr sz="850">
              <a:latin typeface="Arial"/>
              <a:cs typeface="Arial"/>
            </a:endParaRPr>
          </a:p>
        </p:txBody>
      </p:sp>
      <p:sp>
        <p:nvSpPr>
          <p:cNvPr id="8" name="object 8"/>
          <p:cNvSpPr txBox="1"/>
          <p:nvPr/>
        </p:nvSpPr>
        <p:spPr>
          <a:xfrm>
            <a:off x="978183" y="2102667"/>
            <a:ext cx="5613400" cy="243967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05">
                <a:solidFill>
                  <a:srgbClr val="C791E9"/>
                </a:solidFill>
                <a:latin typeface="Arial"/>
                <a:cs typeface="Arial"/>
              </a:rPr>
              <a:t>class</a:t>
            </a:r>
            <a:r>
              <a:rPr dirty="0" sz="850" spc="180">
                <a:solidFill>
                  <a:srgbClr val="C791E9"/>
                </a:solidFill>
                <a:latin typeface="Arial"/>
                <a:cs typeface="Arial"/>
              </a:rPr>
              <a:t> </a:t>
            </a:r>
            <a:r>
              <a:rPr dirty="0" sz="850" spc="140">
                <a:solidFill>
                  <a:srgbClr val="E8ECEC"/>
                </a:solidFill>
                <a:latin typeface="Arial"/>
                <a:cs typeface="Arial"/>
              </a:rPr>
              <a:t>Battery():</a:t>
            </a:r>
            <a:endParaRPr sz="850">
              <a:latin typeface="Arial"/>
              <a:cs typeface="Arial"/>
            </a:endParaRPr>
          </a:p>
          <a:p>
            <a:pPr marL="399415">
              <a:lnSpc>
                <a:spcPct val="100000"/>
              </a:lnSpc>
              <a:spcBef>
                <a:spcPts val="180"/>
              </a:spcBef>
            </a:pPr>
            <a:r>
              <a:rPr dirty="0" sz="850" spc="125">
                <a:solidFill>
                  <a:srgbClr val="C2E78C"/>
                </a:solidFill>
                <a:latin typeface="Arial"/>
                <a:cs typeface="Arial"/>
              </a:rPr>
              <a:t>"""A </a:t>
            </a:r>
            <a:r>
              <a:rPr dirty="0" sz="850" spc="120">
                <a:solidFill>
                  <a:srgbClr val="C2E78C"/>
                </a:solidFill>
                <a:latin typeface="Arial"/>
                <a:cs typeface="Arial"/>
              </a:rPr>
              <a:t>battery </a:t>
            </a:r>
            <a:r>
              <a:rPr dirty="0" sz="850" spc="160">
                <a:solidFill>
                  <a:srgbClr val="C2E78C"/>
                </a:solidFill>
                <a:latin typeface="Arial"/>
                <a:cs typeface="Arial"/>
              </a:rPr>
              <a:t>for </a:t>
            </a:r>
            <a:r>
              <a:rPr dirty="0" sz="850" spc="20">
                <a:solidFill>
                  <a:srgbClr val="C2E78C"/>
                </a:solidFill>
                <a:latin typeface="Arial"/>
                <a:cs typeface="Arial"/>
              </a:rPr>
              <a:t>an  </a:t>
            </a:r>
            <a:r>
              <a:rPr dirty="0" sz="850" spc="155">
                <a:solidFill>
                  <a:srgbClr val="C2E78C"/>
                </a:solidFill>
                <a:latin typeface="Arial"/>
                <a:cs typeface="Arial"/>
              </a:rPr>
              <a:t>electric</a:t>
            </a:r>
            <a:r>
              <a:rPr dirty="0" sz="850" spc="535">
                <a:solidFill>
                  <a:srgbClr val="C2E78C"/>
                </a:solidFill>
                <a:latin typeface="Arial"/>
                <a:cs typeface="Arial"/>
              </a:rPr>
              <a:t> </a:t>
            </a:r>
            <a:r>
              <a:rPr dirty="0" sz="850" spc="160">
                <a:solidFill>
                  <a:srgbClr val="C2E78C"/>
                </a:solidFill>
                <a:latin typeface="Arial"/>
                <a:cs typeface="Arial"/>
              </a:rPr>
              <a:t>car."""</a:t>
            </a:r>
            <a:endParaRPr sz="850">
              <a:latin typeface="Arial"/>
              <a:cs typeface="Arial"/>
            </a:endParaRPr>
          </a:p>
          <a:p>
            <a:pPr>
              <a:lnSpc>
                <a:spcPct val="100000"/>
              </a:lnSpc>
              <a:spcBef>
                <a:spcPts val="50"/>
              </a:spcBef>
            </a:pPr>
            <a:endParaRPr sz="1000">
              <a:latin typeface="Times New Roman"/>
              <a:cs typeface="Times New Roman"/>
            </a:endParaRPr>
          </a:p>
          <a:p>
            <a:pPr marL="649605" marR="2700655" indent="-250825">
              <a:lnSpc>
                <a:spcPct val="117700"/>
              </a:lnSpc>
            </a:pPr>
            <a:r>
              <a:rPr dirty="0" sz="850" spc="95">
                <a:solidFill>
                  <a:srgbClr val="C791E9"/>
                </a:solidFill>
                <a:latin typeface="Arial"/>
                <a:cs typeface="Arial"/>
              </a:rPr>
              <a:t>def </a:t>
            </a:r>
            <a:r>
              <a:rPr dirty="0" sz="850" spc="220">
                <a:solidFill>
                  <a:srgbClr val="E8ECEC"/>
                </a:solidFill>
                <a:latin typeface="Arial"/>
                <a:cs typeface="Arial"/>
              </a:rPr>
              <a:t>init </a:t>
            </a:r>
            <a:r>
              <a:rPr dirty="0" sz="850" spc="180">
                <a:solidFill>
                  <a:srgbClr val="E8ECEC"/>
                </a:solidFill>
                <a:latin typeface="Arial"/>
                <a:cs typeface="Arial"/>
              </a:rPr>
              <a:t>(</a:t>
            </a:r>
            <a:r>
              <a:rPr dirty="0" sz="850" spc="180">
                <a:solidFill>
                  <a:srgbClr val="80CBC3"/>
                </a:solidFill>
                <a:latin typeface="Arial"/>
                <a:cs typeface="Arial"/>
              </a:rPr>
              <a:t>self</a:t>
            </a:r>
            <a:r>
              <a:rPr dirty="0" sz="850" spc="180">
                <a:solidFill>
                  <a:srgbClr val="E8ECEC"/>
                </a:solidFill>
                <a:latin typeface="Arial"/>
                <a:cs typeface="Arial"/>
              </a:rPr>
              <a:t>, </a:t>
            </a:r>
            <a:r>
              <a:rPr dirty="0" sz="850" spc="105">
                <a:solidFill>
                  <a:srgbClr val="81B0FF"/>
                </a:solidFill>
                <a:latin typeface="Arial"/>
                <a:cs typeface="Arial"/>
              </a:rPr>
              <a:t>size</a:t>
            </a:r>
            <a:r>
              <a:rPr dirty="0" sz="850" spc="105">
                <a:solidFill>
                  <a:srgbClr val="E8ECEC"/>
                </a:solidFill>
                <a:latin typeface="Arial"/>
                <a:cs typeface="Arial"/>
              </a:rPr>
              <a:t>=</a:t>
            </a:r>
            <a:r>
              <a:rPr dirty="0" sz="850" spc="105">
                <a:solidFill>
                  <a:srgbClr val="F67569"/>
                </a:solidFill>
                <a:latin typeface="Arial"/>
                <a:cs typeface="Arial"/>
              </a:rPr>
              <a:t>70</a:t>
            </a:r>
            <a:r>
              <a:rPr dirty="0" sz="850" spc="105">
                <a:solidFill>
                  <a:srgbClr val="E8ECEC"/>
                </a:solidFill>
                <a:latin typeface="Arial"/>
                <a:cs typeface="Arial"/>
              </a:rPr>
              <a:t>):  </a:t>
            </a:r>
            <a:r>
              <a:rPr dirty="0" sz="850" spc="185">
                <a:solidFill>
                  <a:srgbClr val="C2E78C"/>
                </a:solidFill>
                <a:latin typeface="Arial"/>
                <a:cs typeface="Arial"/>
              </a:rPr>
              <a:t>"""Initialize </a:t>
            </a:r>
            <a:r>
              <a:rPr dirty="0" sz="850" spc="120">
                <a:solidFill>
                  <a:srgbClr val="C2E78C"/>
                </a:solidFill>
                <a:latin typeface="Arial"/>
                <a:cs typeface="Arial"/>
              </a:rPr>
              <a:t>battery</a:t>
            </a:r>
            <a:r>
              <a:rPr dirty="0" sz="850" spc="290">
                <a:solidFill>
                  <a:srgbClr val="C2E78C"/>
                </a:solidFill>
                <a:latin typeface="Arial"/>
                <a:cs typeface="Arial"/>
              </a:rPr>
              <a:t> </a:t>
            </a:r>
            <a:r>
              <a:rPr dirty="0" sz="850" spc="160">
                <a:solidFill>
                  <a:srgbClr val="C2E78C"/>
                </a:solidFill>
                <a:latin typeface="Arial"/>
                <a:cs typeface="Arial"/>
              </a:rPr>
              <a:t>attributes."""</a:t>
            </a:r>
            <a:endParaRPr sz="850">
              <a:latin typeface="Arial"/>
              <a:cs typeface="Arial"/>
            </a:endParaRPr>
          </a:p>
          <a:p>
            <a:pPr marL="649605" marR="2638425">
              <a:lnSpc>
                <a:spcPct val="117700"/>
              </a:lnSpc>
            </a:pPr>
            <a:r>
              <a:rPr dirty="0" sz="850" spc="20">
                <a:solidFill>
                  <a:srgbClr val="536E79"/>
                </a:solidFill>
                <a:latin typeface="Arial"/>
                <a:cs typeface="Arial"/>
              </a:rPr>
              <a:t># </a:t>
            </a:r>
            <a:r>
              <a:rPr dirty="0" sz="850" spc="75">
                <a:solidFill>
                  <a:srgbClr val="536E79"/>
                </a:solidFill>
                <a:latin typeface="Arial"/>
                <a:cs typeface="Arial"/>
              </a:rPr>
              <a:t>Capacity </a:t>
            </a:r>
            <a:r>
              <a:rPr dirty="0" sz="850" spc="160">
                <a:solidFill>
                  <a:srgbClr val="536E79"/>
                </a:solidFill>
                <a:latin typeface="Arial"/>
                <a:cs typeface="Arial"/>
              </a:rPr>
              <a:t>in </a:t>
            </a:r>
            <a:r>
              <a:rPr dirty="0" sz="850" spc="5">
                <a:solidFill>
                  <a:srgbClr val="536E79"/>
                </a:solidFill>
                <a:latin typeface="Arial"/>
                <a:cs typeface="Arial"/>
              </a:rPr>
              <a:t>kWh, </a:t>
            </a:r>
            <a:r>
              <a:rPr dirty="0" sz="850" spc="55">
                <a:solidFill>
                  <a:srgbClr val="536E79"/>
                </a:solidFill>
                <a:latin typeface="Arial"/>
                <a:cs typeface="Arial"/>
              </a:rPr>
              <a:t>charge </a:t>
            </a:r>
            <a:r>
              <a:rPr dirty="0" sz="850" spc="140">
                <a:solidFill>
                  <a:srgbClr val="536E79"/>
                </a:solidFill>
                <a:latin typeface="Arial"/>
                <a:cs typeface="Arial"/>
              </a:rPr>
              <a:t>level </a:t>
            </a:r>
            <a:r>
              <a:rPr dirty="0" sz="850" spc="160">
                <a:solidFill>
                  <a:srgbClr val="536E79"/>
                </a:solidFill>
                <a:latin typeface="Arial"/>
                <a:cs typeface="Arial"/>
              </a:rPr>
              <a:t>in </a:t>
            </a:r>
            <a:r>
              <a:rPr dirty="0" sz="850" spc="-5">
                <a:solidFill>
                  <a:srgbClr val="536E79"/>
                </a:solidFill>
                <a:latin typeface="Arial"/>
                <a:cs typeface="Arial"/>
              </a:rPr>
              <a:t>%.  </a:t>
            </a:r>
            <a:r>
              <a:rPr dirty="0" sz="850" spc="150">
                <a:solidFill>
                  <a:srgbClr val="80CBC3"/>
                </a:solidFill>
                <a:latin typeface="Arial"/>
                <a:cs typeface="Arial"/>
              </a:rPr>
              <a:t>self</a:t>
            </a:r>
            <a:r>
              <a:rPr dirty="0" sz="850" spc="150">
                <a:solidFill>
                  <a:srgbClr val="E8ECEC"/>
                </a:solidFill>
                <a:latin typeface="Arial"/>
                <a:cs typeface="Arial"/>
              </a:rPr>
              <a:t>.</a:t>
            </a:r>
            <a:r>
              <a:rPr dirty="0" sz="850" spc="150">
                <a:solidFill>
                  <a:srgbClr val="80CBAE"/>
                </a:solidFill>
                <a:latin typeface="Arial"/>
                <a:cs typeface="Arial"/>
              </a:rPr>
              <a:t>size </a:t>
            </a:r>
            <a:r>
              <a:rPr dirty="0" sz="850" spc="-5">
                <a:solidFill>
                  <a:srgbClr val="E8ECEC"/>
                </a:solidFill>
                <a:latin typeface="Arial"/>
                <a:cs typeface="Arial"/>
              </a:rPr>
              <a:t>= </a:t>
            </a:r>
            <a:r>
              <a:rPr dirty="0" sz="850" spc="30">
                <a:solidFill>
                  <a:srgbClr val="E8ECEC"/>
                </a:solidFill>
                <a:latin typeface="Arial"/>
                <a:cs typeface="Arial"/>
              </a:rPr>
              <a:t> </a:t>
            </a:r>
            <a:r>
              <a:rPr dirty="0" sz="850" spc="114">
                <a:solidFill>
                  <a:srgbClr val="81B0FF"/>
                </a:solidFill>
                <a:latin typeface="Arial"/>
                <a:cs typeface="Arial"/>
              </a:rPr>
              <a:t>size</a:t>
            </a:r>
            <a:endParaRPr sz="850">
              <a:latin typeface="Arial"/>
              <a:cs typeface="Arial"/>
            </a:endParaRPr>
          </a:p>
          <a:p>
            <a:pPr marL="649605">
              <a:lnSpc>
                <a:spcPct val="100000"/>
              </a:lnSpc>
              <a:spcBef>
                <a:spcPts val="180"/>
              </a:spcBef>
            </a:pPr>
            <a:r>
              <a:rPr dirty="0" sz="850" spc="114">
                <a:solidFill>
                  <a:srgbClr val="80CBC3"/>
                </a:solidFill>
                <a:latin typeface="Arial"/>
                <a:cs typeface="Arial"/>
              </a:rPr>
              <a:t>self</a:t>
            </a:r>
            <a:r>
              <a:rPr dirty="0" sz="850" spc="114">
                <a:solidFill>
                  <a:srgbClr val="E8ECEC"/>
                </a:solidFill>
                <a:latin typeface="Arial"/>
                <a:cs typeface="Arial"/>
              </a:rPr>
              <a:t>.</a:t>
            </a:r>
            <a:r>
              <a:rPr dirty="0" sz="850" spc="114">
                <a:solidFill>
                  <a:srgbClr val="80CBAE"/>
                </a:solidFill>
                <a:latin typeface="Arial"/>
                <a:cs typeface="Arial"/>
              </a:rPr>
              <a:t>charge_level </a:t>
            </a:r>
            <a:r>
              <a:rPr dirty="0" sz="850" spc="-5">
                <a:solidFill>
                  <a:srgbClr val="E8ECEC"/>
                </a:solidFill>
                <a:latin typeface="Arial"/>
                <a:cs typeface="Arial"/>
              </a:rPr>
              <a:t>= </a:t>
            </a:r>
            <a:r>
              <a:rPr dirty="0" sz="850" spc="100">
                <a:solidFill>
                  <a:srgbClr val="E8ECEC"/>
                </a:solidFill>
                <a:latin typeface="Arial"/>
                <a:cs typeface="Arial"/>
              </a:rPr>
              <a:t> </a:t>
            </a:r>
            <a:r>
              <a:rPr dirty="0" sz="850" spc="20">
                <a:solidFill>
                  <a:srgbClr val="F67569"/>
                </a:solidFill>
                <a:latin typeface="Arial"/>
                <a:cs typeface="Arial"/>
              </a:rPr>
              <a:t>0</a:t>
            </a:r>
            <a:endParaRPr sz="850">
              <a:latin typeface="Arial"/>
              <a:cs typeface="Arial"/>
            </a:endParaRPr>
          </a:p>
          <a:p>
            <a:pPr>
              <a:lnSpc>
                <a:spcPct val="100000"/>
              </a:lnSpc>
              <a:spcBef>
                <a:spcPts val="55"/>
              </a:spcBef>
            </a:pPr>
            <a:endParaRPr sz="1150">
              <a:latin typeface="Times New Roman"/>
              <a:cs typeface="Times New Roman"/>
            </a:endParaRPr>
          </a:p>
          <a:p>
            <a:pPr marL="399415">
              <a:lnSpc>
                <a:spcPct val="100000"/>
              </a:lnSpc>
            </a:pPr>
            <a:r>
              <a:rPr dirty="0" sz="850" spc="95">
                <a:solidFill>
                  <a:srgbClr val="C791E9"/>
                </a:solidFill>
                <a:latin typeface="Arial"/>
                <a:cs typeface="Arial"/>
              </a:rPr>
              <a:t>def</a:t>
            </a:r>
            <a:r>
              <a:rPr dirty="0" sz="850" spc="160">
                <a:solidFill>
                  <a:srgbClr val="C791E9"/>
                </a:solidFill>
                <a:latin typeface="Arial"/>
                <a:cs typeface="Arial"/>
              </a:rPr>
              <a:t> </a:t>
            </a:r>
            <a:r>
              <a:rPr dirty="0" sz="850" spc="120">
                <a:solidFill>
                  <a:srgbClr val="E8ECEC"/>
                </a:solidFill>
                <a:latin typeface="Arial"/>
                <a:cs typeface="Arial"/>
              </a:rPr>
              <a:t>get_range(</a:t>
            </a:r>
            <a:r>
              <a:rPr dirty="0" sz="850" spc="120">
                <a:solidFill>
                  <a:srgbClr val="80CBC3"/>
                </a:solidFill>
                <a:latin typeface="Arial"/>
                <a:cs typeface="Arial"/>
              </a:rPr>
              <a:t>self</a:t>
            </a:r>
            <a:r>
              <a:rPr dirty="0" sz="850" spc="120">
                <a:solidFill>
                  <a:srgbClr val="E8ECEC"/>
                </a:solidFill>
                <a:latin typeface="Arial"/>
                <a:cs typeface="Arial"/>
              </a:rPr>
              <a:t>):</a:t>
            </a:r>
            <a:endParaRPr sz="850">
              <a:latin typeface="Arial"/>
              <a:cs typeface="Arial"/>
            </a:endParaRPr>
          </a:p>
          <a:p>
            <a:pPr marL="649605" marR="2888615">
              <a:lnSpc>
                <a:spcPct val="117700"/>
              </a:lnSpc>
            </a:pPr>
            <a:r>
              <a:rPr dirty="0" sz="850" spc="105">
                <a:solidFill>
                  <a:srgbClr val="C2E78C"/>
                </a:solidFill>
                <a:latin typeface="Arial"/>
                <a:cs typeface="Arial"/>
              </a:rPr>
              <a:t>"""Return </a:t>
            </a:r>
            <a:r>
              <a:rPr dirty="0" sz="850" spc="95">
                <a:solidFill>
                  <a:srgbClr val="C2E78C"/>
                </a:solidFill>
                <a:latin typeface="Arial"/>
                <a:cs typeface="Arial"/>
              </a:rPr>
              <a:t>the </a:t>
            </a:r>
            <a:r>
              <a:rPr dirty="0" sz="850" spc="135">
                <a:solidFill>
                  <a:srgbClr val="C2E78C"/>
                </a:solidFill>
                <a:latin typeface="Arial"/>
                <a:cs typeface="Arial"/>
              </a:rPr>
              <a:t>battery's </a:t>
            </a:r>
            <a:r>
              <a:rPr dirty="0" sz="850" spc="120">
                <a:solidFill>
                  <a:srgbClr val="C2E78C"/>
                </a:solidFill>
                <a:latin typeface="Arial"/>
                <a:cs typeface="Arial"/>
              </a:rPr>
              <a:t>range."""  </a:t>
            </a:r>
            <a:r>
              <a:rPr dirty="0" sz="850" spc="280">
                <a:solidFill>
                  <a:srgbClr val="C791E9"/>
                </a:solidFill>
                <a:latin typeface="Arial"/>
                <a:cs typeface="Arial"/>
              </a:rPr>
              <a:t>if </a:t>
            </a:r>
            <a:r>
              <a:rPr dirty="0" sz="850" spc="150">
                <a:solidFill>
                  <a:srgbClr val="80CBC3"/>
                </a:solidFill>
                <a:latin typeface="Arial"/>
                <a:cs typeface="Arial"/>
              </a:rPr>
              <a:t>self</a:t>
            </a:r>
            <a:r>
              <a:rPr dirty="0" sz="850" spc="150">
                <a:solidFill>
                  <a:srgbClr val="E8ECEC"/>
                </a:solidFill>
                <a:latin typeface="Arial"/>
                <a:cs typeface="Arial"/>
              </a:rPr>
              <a:t>.</a:t>
            </a:r>
            <a:r>
              <a:rPr dirty="0" sz="850" spc="150">
                <a:solidFill>
                  <a:srgbClr val="80CBAE"/>
                </a:solidFill>
                <a:latin typeface="Arial"/>
                <a:cs typeface="Arial"/>
              </a:rPr>
              <a:t>size </a:t>
            </a:r>
            <a:r>
              <a:rPr dirty="0" sz="850" spc="-5">
                <a:solidFill>
                  <a:srgbClr val="E8ECEC"/>
                </a:solidFill>
                <a:latin typeface="Arial"/>
                <a:cs typeface="Arial"/>
              </a:rPr>
              <a:t>== </a:t>
            </a:r>
            <a:r>
              <a:rPr dirty="0" sz="850" spc="5">
                <a:solidFill>
                  <a:srgbClr val="E8ECEC"/>
                </a:solidFill>
                <a:latin typeface="Arial"/>
                <a:cs typeface="Arial"/>
              </a:rPr>
              <a:t> </a:t>
            </a:r>
            <a:r>
              <a:rPr dirty="0" sz="850" spc="95">
                <a:solidFill>
                  <a:srgbClr val="F67569"/>
                </a:solidFill>
                <a:latin typeface="Arial"/>
                <a:cs typeface="Arial"/>
              </a:rPr>
              <a:t>70</a:t>
            </a:r>
            <a:r>
              <a:rPr dirty="0" sz="850" spc="95">
                <a:solidFill>
                  <a:srgbClr val="E8ECEC"/>
                </a:solidFill>
                <a:latin typeface="Arial"/>
                <a:cs typeface="Arial"/>
              </a:rPr>
              <a:t>:</a:t>
            </a:r>
            <a:endParaRPr sz="850">
              <a:latin typeface="Arial"/>
              <a:cs typeface="Arial"/>
            </a:endParaRPr>
          </a:p>
          <a:p>
            <a:pPr marL="900430">
              <a:lnSpc>
                <a:spcPct val="100000"/>
              </a:lnSpc>
              <a:spcBef>
                <a:spcPts val="180"/>
              </a:spcBef>
            </a:pPr>
            <a:r>
              <a:rPr dirty="0" sz="850" spc="120">
                <a:solidFill>
                  <a:srgbClr val="C791E9"/>
                </a:solidFill>
                <a:latin typeface="Arial"/>
                <a:cs typeface="Arial"/>
              </a:rPr>
              <a:t>return</a:t>
            </a:r>
            <a:r>
              <a:rPr dirty="0" sz="850" spc="165">
                <a:solidFill>
                  <a:srgbClr val="C791E9"/>
                </a:solidFill>
                <a:latin typeface="Arial"/>
                <a:cs typeface="Arial"/>
              </a:rPr>
              <a:t> </a:t>
            </a:r>
            <a:r>
              <a:rPr dirty="0" sz="850" spc="20">
                <a:solidFill>
                  <a:srgbClr val="F67569"/>
                </a:solidFill>
                <a:latin typeface="Arial"/>
                <a:cs typeface="Arial"/>
              </a:rPr>
              <a:t>240</a:t>
            </a:r>
            <a:endParaRPr sz="850">
              <a:latin typeface="Arial"/>
              <a:cs typeface="Arial"/>
            </a:endParaRPr>
          </a:p>
          <a:p>
            <a:pPr marL="900430" marR="3640454" indent="-250825">
              <a:lnSpc>
                <a:spcPct val="117700"/>
              </a:lnSpc>
            </a:pPr>
            <a:r>
              <a:rPr dirty="0" sz="850" spc="220">
                <a:solidFill>
                  <a:srgbClr val="C791E9"/>
                </a:solidFill>
                <a:latin typeface="Arial"/>
                <a:cs typeface="Arial"/>
              </a:rPr>
              <a:t>elif </a:t>
            </a:r>
            <a:r>
              <a:rPr dirty="0" sz="850" spc="150">
                <a:solidFill>
                  <a:srgbClr val="80CBC3"/>
                </a:solidFill>
                <a:latin typeface="Arial"/>
                <a:cs typeface="Arial"/>
              </a:rPr>
              <a:t>self</a:t>
            </a:r>
            <a:r>
              <a:rPr dirty="0" sz="850" spc="150">
                <a:solidFill>
                  <a:srgbClr val="E8ECEC"/>
                </a:solidFill>
                <a:latin typeface="Arial"/>
                <a:cs typeface="Arial"/>
              </a:rPr>
              <a:t>.</a:t>
            </a:r>
            <a:r>
              <a:rPr dirty="0" sz="850" spc="150">
                <a:solidFill>
                  <a:srgbClr val="80CBAE"/>
                </a:solidFill>
                <a:latin typeface="Arial"/>
                <a:cs typeface="Arial"/>
              </a:rPr>
              <a:t>size </a:t>
            </a:r>
            <a:r>
              <a:rPr dirty="0" sz="850" spc="-5">
                <a:solidFill>
                  <a:srgbClr val="E8ECEC"/>
                </a:solidFill>
                <a:latin typeface="Arial"/>
                <a:cs typeface="Arial"/>
              </a:rPr>
              <a:t>== </a:t>
            </a:r>
            <a:r>
              <a:rPr dirty="0" sz="850" spc="95">
                <a:solidFill>
                  <a:srgbClr val="F67569"/>
                </a:solidFill>
                <a:latin typeface="Arial"/>
                <a:cs typeface="Arial"/>
              </a:rPr>
              <a:t>85</a:t>
            </a:r>
            <a:r>
              <a:rPr dirty="0" sz="850" spc="95">
                <a:solidFill>
                  <a:srgbClr val="E8ECEC"/>
                </a:solidFill>
                <a:latin typeface="Arial"/>
                <a:cs typeface="Arial"/>
              </a:rPr>
              <a:t>:  </a:t>
            </a:r>
            <a:r>
              <a:rPr dirty="0" sz="850" spc="120">
                <a:solidFill>
                  <a:srgbClr val="C791E9"/>
                </a:solidFill>
                <a:latin typeface="Arial"/>
                <a:cs typeface="Arial"/>
              </a:rPr>
              <a:t>return</a:t>
            </a:r>
            <a:r>
              <a:rPr dirty="0" sz="850" spc="165">
                <a:solidFill>
                  <a:srgbClr val="C791E9"/>
                </a:solidFill>
                <a:latin typeface="Arial"/>
                <a:cs typeface="Arial"/>
              </a:rPr>
              <a:t> </a:t>
            </a:r>
            <a:r>
              <a:rPr dirty="0" sz="850" spc="20">
                <a:solidFill>
                  <a:srgbClr val="F67569"/>
                </a:solidFill>
                <a:latin typeface="Arial"/>
                <a:cs typeface="Arial"/>
              </a:rPr>
              <a:t>270</a:t>
            </a:r>
            <a:endParaRPr sz="850">
              <a:latin typeface="Arial"/>
              <a:cs typeface="Arial"/>
            </a:endParaRPr>
          </a:p>
        </p:txBody>
      </p:sp>
      <p:sp>
        <p:nvSpPr>
          <p:cNvPr id="9" name="object 9"/>
          <p:cNvSpPr txBox="1"/>
          <p:nvPr/>
        </p:nvSpPr>
        <p:spPr>
          <a:xfrm>
            <a:off x="978183" y="4999613"/>
            <a:ext cx="5613400" cy="2287270"/>
          </a:xfrm>
          <a:prstGeom prst="rect">
            <a:avLst/>
          </a:prstGeom>
          <a:solidFill>
            <a:srgbClr val="253237"/>
          </a:solidFill>
        </p:spPr>
        <p:txBody>
          <a:bodyPr wrap="square" lIns="0" tIns="73025" rIns="0" bIns="0" rtlCol="0" vert="horz">
            <a:spAutoFit/>
          </a:bodyPr>
          <a:lstStyle/>
          <a:p>
            <a:pPr algn="ctr" marR="3866515">
              <a:lnSpc>
                <a:spcPct val="100000"/>
              </a:lnSpc>
              <a:spcBef>
                <a:spcPts val="575"/>
              </a:spcBef>
            </a:pPr>
            <a:r>
              <a:rPr dirty="0" sz="850" spc="105">
                <a:solidFill>
                  <a:srgbClr val="C791E9"/>
                </a:solidFill>
                <a:latin typeface="Arial"/>
                <a:cs typeface="Arial"/>
              </a:rPr>
              <a:t>class</a:t>
            </a:r>
            <a:r>
              <a:rPr dirty="0" sz="850" spc="235">
                <a:solidFill>
                  <a:srgbClr val="C791E9"/>
                </a:solidFill>
                <a:latin typeface="Arial"/>
                <a:cs typeface="Arial"/>
              </a:rPr>
              <a:t> </a:t>
            </a:r>
            <a:r>
              <a:rPr dirty="0" sz="850" spc="114">
                <a:solidFill>
                  <a:srgbClr val="E8ECEC"/>
                </a:solidFill>
                <a:latin typeface="Arial"/>
                <a:cs typeface="Arial"/>
              </a:rPr>
              <a:t>ElectricCar(</a:t>
            </a:r>
            <a:r>
              <a:rPr dirty="0" sz="850" spc="114">
                <a:solidFill>
                  <a:srgbClr val="81B0FF"/>
                </a:solidFill>
                <a:latin typeface="Arial"/>
                <a:cs typeface="Arial"/>
              </a:rPr>
              <a:t>Car</a:t>
            </a:r>
            <a:r>
              <a:rPr dirty="0" sz="850" spc="114">
                <a:solidFill>
                  <a:srgbClr val="E8ECEC"/>
                </a:solidFill>
                <a:latin typeface="Arial"/>
                <a:cs typeface="Arial"/>
              </a:rPr>
              <a:t>):</a:t>
            </a:r>
            <a:endParaRPr sz="850">
              <a:latin typeface="Arial"/>
              <a:cs typeface="Arial"/>
            </a:endParaRPr>
          </a:p>
          <a:p>
            <a:pPr marL="399415">
              <a:lnSpc>
                <a:spcPct val="100000"/>
              </a:lnSpc>
              <a:spcBef>
                <a:spcPts val="180"/>
              </a:spcBef>
            </a:pPr>
            <a:r>
              <a:rPr dirty="0" sz="850" spc="155">
                <a:solidFill>
                  <a:srgbClr val="E8ECEC"/>
                </a:solidFill>
                <a:latin typeface="Arial"/>
                <a:cs typeface="Arial"/>
              </a:rPr>
              <a:t>--</a:t>
            </a:r>
            <a:r>
              <a:rPr dirty="0" sz="850" spc="155">
                <a:solidFill>
                  <a:srgbClr val="81B0FF"/>
                </a:solidFill>
                <a:latin typeface="Arial"/>
                <a:cs typeface="Arial"/>
              </a:rPr>
              <a:t>snip</a:t>
            </a:r>
            <a:r>
              <a:rPr dirty="0" sz="850" spc="155">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649605" marR="2764155" indent="-250825">
              <a:lnSpc>
                <a:spcPct val="117700"/>
              </a:lnSpc>
            </a:pPr>
            <a:r>
              <a:rPr dirty="0" sz="850" spc="95">
                <a:solidFill>
                  <a:srgbClr val="C791E9"/>
                </a:solidFill>
                <a:latin typeface="Arial"/>
                <a:cs typeface="Arial"/>
              </a:rPr>
              <a:t>def </a:t>
            </a:r>
            <a:r>
              <a:rPr dirty="0" sz="850" spc="220">
                <a:solidFill>
                  <a:srgbClr val="E8ECEC"/>
                </a:solidFill>
                <a:latin typeface="Arial"/>
                <a:cs typeface="Arial"/>
              </a:rPr>
              <a:t>init </a:t>
            </a:r>
            <a:r>
              <a:rPr dirty="0" sz="850" spc="180">
                <a:solidFill>
                  <a:srgbClr val="E8ECEC"/>
                </a:solidFill>
                <a:latin typeface="Arial"/>
                <a:cs typeface="Arial"/>
              </a:rPr>
              <a:t>(</a:t>
            </a:r>
            <a:r>
              <a:rPr dirty="0" sz="850" spc="180">
                <a:solidFill>
                  <a:srgbClr val="80CBC3"/>
                </a:solidFill>
                <a:latin typeface="Arial"/>
                <a:cs typeface="Arial"/>
              </a:rPr>
              <a:t>self</a:t>
            </a:r>
            <a:r>
              <a:rPr dirty="0" sz="850" spc="180">
                <a:solidFill>
                  <a:srgbClr val="E8ECEC"/>
                </a:solidFill>
                <a:latin typeface="Arial"/>
                <a:cs typeface="Arial"/>
              </a:rPr>
              <a:t>, </a:t>
            </a:r>
            <a:r>
              <a:rPr dirty="0" sz="850" spc="25">
                <a:solidFill>
                  <a:srgbClr val="81B0FF"/>
                </a:solidFill>
                <a:latin typeface="Arial"/>
                <a:cs typeface="Arial"/>
              </a:rPr>
              <a:t>make</a:t>
            </a:r>
            <a:r>
              <a:rPr dirty="0" sz="850" spc="25">
                <a:solidFill>
                  <a:srgbClr val="E8ECEC"/>
                </a:solidFill>
                <a:latin typeface="Arial"/>
                <a:cs typeface="Arial"/>
              </a:rPr>
              <a:t>, </a:t>
            </a:r>
            <a:r>
              <a:rPr dirty="0" sz="850" spc="65">
                <a:solidFill>
                  <a:srgbClr val="81B0FF"/>
                </a:solidFill>
                <a:latin typeface="Arial"/>
                <a:cs typeface="Arial"/>
              </a:rPr>
              <a:t>model</a:t>
            </a:r>
            <a:r>
              <a:rPr dirty="0" sz="850" spc="65">
                <a:solidFill>
                  <a:srgbClr val="E8ECEC"/>
                </a:solidFill>
                <a:latin typeface="Arial"/>
                <a:cs typeface="Arial"/>
              </a:rPr>
              <a:t>, </a:t>
            </a:r>
            <a:r>
              <a:rPr dirty="0" sz="850" spc="130">
                <a:solidFill>
                  <a:srgbClr val="81B0FF"/>
                </a:solidFill>
                <a:latin typeface="Arial"/>
                <a:cs typeface="Arial"/>
              </a:rPr>
              <a:t>year</a:t>
            </a:r>
            <a:r>
              <a:rPr dirty="0" sz="850" spc="130">
                <a:solidFill>
                  <a:srgbClr val="E8ECEC"/>
                </a:solidFill>
                <a:latin typeface="Arial"/>
                <a:cs typeface="Arial"/>
              </a:rPr>
              <a:t>):  </a:t>
            </a:r>
            <a:r>
              <a:rPr dirty="0" sz="850" spc="185">
                <a:solidFill>
                  <a:srgbClr val="C2E78C"/>
                </a:solidFill>
                <a:latin typeface="Arial"/>
                <a:cs typeface="Arial"/>
              </a:rPr>
              <a:t>"""Initialize </a:t>
            </a:r>
            <a:r>
              <a:rPr dirty="0" sz="850" spc="20">
                <a:solidFill>
                  <a:srgbClr val="C2E78C"/>
                </a:solidFill>
                <a:latin typeface="Arial"/>
                <a:cs typeface="Arial"/>
              </a:rPr>
              <a:t>an </a:t>
            </a:r>
            <a:r>
              <a:rPr dirty="0" sz="850" spc="155">
                <a:solidFill>
                  <a:srgbClr val="C2E78C"/>
                </a:solidFill>
                <a:latin typeface="Arial"/>
                <a:cs typeface="Arial"/>
              </a:rPr>
              <a:t>electric </a:t>
            </a:r>
            <a:r>
              <a:rPr dirty="0" sz="850" spc="160">
                <a:solidFill>
                  <a:srgbClr val="C2E78C"/>
                </a:solidFill>
                <a:latin typeface="Arial"/>
                <a:cs typeface="Arial"/>
              </a:rPr>
              <a:t>car."""  </a:t>
            </a:r>
            <a:r>
              <a:rPr dirty="0" sz="850" spc="125">
                <a:solidFill>
                  <a:srgbClr val="DECB6A"/>
                </a:solidFill>
                <a:latin typeface="Arial"/>
                <a:cs typeface="Arial"/>
              </a:rPr>
              <a:t>super</a:t>
            </a:r>
            <a:r>
              <a:rPr dirty="0" sz="850" spc="125">
                <a:solidFill>
                  <a:srgbClr val="E8ECEC"/>
                </a:solidFill>
                <a:latin typeface="Arial"/>
                <a:cs typeface="Arial"/>
              </a:rPr>
              <a:t>().   </a:t>
            </a:r>
            <a:r>
              <a:rPr dirty="0" sz="850" spc="220">
                <a:solidFill>
                  <a:srgbClr val="80CBAE"/>
                </a:solidFill>
                <a:latin typeface="Arial"/>
                <a:cs typeface="Arial"/>
              </a:rPr>
              <a:t>init  </a:t>
            </a:r>
            <a:r>
              <a:rPr dirty="0" sz="850" spc="55">
                <a:solidFill>
                  <a:srgbClr val="E8ECEC"/>
                </a:solidFill>
                <a:latin typeface="Arial"/>
                <a:cs typeface="Arial"/>
              </a:rPr>
              <a:t>(</a:t>
            </a:r>
            <a:r>
              <a:rPr dirty="0" sz="850" spc="55">
                <a:solidFill>
                  <a:srgbClr val="81B0FF"/>
                </a:solidFill>
                <a:latin typeface="Arial"/>
                <a:cs typeface="Arial"/>
              </a:rPr>
              <a:t>make</a:t>
            </a:r>
            <a:r>
              <a:rPr dirty="0" sz="850" spc="55">
                <a:solidFill>
                  <a:srgbClr val="E8ECEC"/>
                </a:solidFill>
                <a:latin typeface="Arial"/>
                <a:cs typeface="Arial"/>
              </a:rPr>
              <a:t>,  </a:t>
            </a:r>
            <a:r>
              <a:rPr dirty="0" sz="850" spc="65">
                <a:solidFill>
                  <a:srgbClr val="81B0FF"/>
                </a:solidFill>
                <a:latin typeface="Arial"/>
                <a:cs typeface="Arial"/>
              </a:rPr>
              <a:t>model</a:t>
            </a:r>
            <a:r>
              <a:rPr dirty="0" sz="850" spc="65">
                <a:solidFill>
                  <a:srgbClr val="E8ECEC"/>
                </a:solidFill>
                <a:latin typeface="Arial"/>
                <a:cs typeface="Arial"/>
              </a:rPr>
              <a:t>,</a:t>
            </a:r>
            <a:r>
              <a:rPr dirty="0" sz="850" spc="90">
                <a:solidFill>
                  <a:srgbClr val="E8ECEC"/>
                </a:solidFill>
                <a:latin typeface="Arial"/>
                <a:cs typeface="Arial"/>
              </a:rPr>
              <a:t> </a:t>
            </a:r>
            <a:r>
              <a:rPr dirty="0" sz="850" spc="100">
                <a:solidFill>
                  <a:srgbClr val="81B0FF"/>
                </a:solidFill>
                <a:latin typeface="Arial"/>
                <a:cs typeface="Arial"/>
              </a:rPr>
              <a:t>year</a:t>
            </a:r>
            <a:r>
              <a:rPr dirty="0" sz="850" spc="10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649605" marR="2575560">
              <a:lnSpc>
                <a:spcPct val="117700"/>
              </a:lnSpc>
            </a:pPr>
            <a:r>
              <a:rPr dirty="0" sz="850" spc="20">
                <a:solidFill>
                  <a:srgbClr val="536E79"/>
                </a:solidFill>
                <a:latin typeface="Arial"/>
                <a:cs typeface="Arial"/>
              </a:rPr>
              <a:t># </a:t>
            </a:r>
            <a:r>
              <a:rPr dirty="0" sz="850" spc="140">
                <a:solidFill>
                  <a:srgbClr val="536E79"/>
                </a:solidFill>
                <a:latin typeface="Arial"/>
                <a:cs typeface="Arial"/>
              </a:rPr>
              <a:t>Attribute </a:t>
            </a:r>
            <a:r>
              <a:rPr dirty="0" sz="850" spc="135">
                <a:solidFill>
                  <a:srgbClr val="536E79"/>
                </a:solidFill>
                <a:latin typeface="Arial"/>
                <a:cs typeface="Arial"/>
              </a:rPr>
              <a:t>specific to </a:t>
            </a:r>
            <a:r>
              <a:rPr dirty="0" sz="850" spc="155">
                <a:solidFill>
                  <a:srgbClr val="536E79"/>
                </a:solidFill>
                <a:latin typeface="Arial"/>
                <a:cs typeface="Arial"/>
              </a:rPr>
              <a:t>electric </a:t>
            </a:r>
            <a:r>
              <a:rPr dirty="0" sz="850" spc="120">
                <a:solidFill>
                  <a:srgbClr val="536E79"/>
                </a:solidFill>
                <a:latin typeface="Arial"/>
                <a:cs typeface="Arial"/>
              </a:rPr>
              <a:t>cars.  </a:t>
            </a:r>
            <a:r>
              <a:rPr dirty="0" sz="850" spc="145">
                <a:solidFill>
                  <a:srgbClr val="80CBC3"/>
                </a:solidFill>
                <a:latin typeface="Arial"/>
                <a:cs typeface="Arial"/>
              </a:rPr>
              <a:t>self</a:t>
            </a:r>
            <a:r>
              <a:rPr dirty="0" sz="850" spc="145">
                <a:solidFill>
                  <a:srgbClr val="E8ECEC"/>
                </a:solidFill>
                <a:latin typeface="Arial"/>
                <a:cs typeface="Arial"/>
              </a:rPr>
              <a:t>.</a:t>
            </a:r>
            <a:r>
              <a:rPr dirty="0" sz="850" spc="145">
                <a:solidFill>
                  <a:srgbClr val="80CBAE"/>
                </a:solidFill>
                <a:latin typeface="Arial"/>
                <a:cs typeface="Arial"/>
              </a:rPr>
              <a:t>battery </a:t>
            </a:r>
            <a:r>
              <a:rPr dirty="0" sz="850" spc="-5">
                <a:solidFill>
                  <a:srgbClr val="E8ECEC"/>
                </a:solidFill>
                <a:latin typeface="Arial"/>
                <a:cs typeface="Arial"/>
              </a:rPr>
              <a:t>= </a:t>
            </a:r>
            <a:r>
              <a:rPr dirty="0" sz="850" spc="45">
                <a:solidFill>
                  <a:srgbClr val="E8ECEC"/>
                </a:solidFill>
                <a:latin typeface="Arial"/>
                <a:cs typeface="Arial"/>
              </a:rPr>
              <a:t> </a:t>
            </a:r>
            <a:r>
              <a:rPr dirty="0" sz="850" spc="130">
                <a:solidFill>
                  <a:srgbClr val="81B0FF"/>
                </a:solidFill>
                <a:latin typeface="Arial"/>
                <a:cs typeface="Arial"/>
              </a:rPr>
              <a:t>Battery</a:t>
            </a:r>
            <a:r>
              <a:rPr dirty="0" sz="850" spc="130">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399415">
              <a:lnSpc>
                <a:spcPct val="100000"/>
              </a:lnSpc>
            </a:pPr>
            <a:r>
              <a:rPr dirty="0" sz="850" spc="95">
                <a:solidFill>
                  <a:srgbClr val="C791E9"/>
                </a:solidFill>
                <a:latin typeface="Arial"/>
                <a:cs typeface="Arial"/>
              </a:rPr>
              <a:t>def</a:t>
            </a:r>
            <a:r>
              <a:rPr dirty="0" sz="850" spc="204">
                <a:solidFill>
                  <a:srgbClr val="C791E9"/>
                </a:solidFill>
                <a:latin typeface="Arial"/>
                <a:cs typeface="Arial"/>
              </a:rPr>
              <a:t> </a:t>
            </a:r>
            <a:r>
              <a:rPr dirty="0" sz="850" spc="125">
                <a:solidFill>
                  <a:srgbClr val="E8ECEC"/>
                </a:solidFill>
                <a:latin typeface="Arial"/>
                <a:cs typeface="Arial"/>
              </a:rPr>
              <a:t>charge(</a:t>
            </a:r>
            <a:r>
              <a:rPr dirty="0" sz="850" spc="125">
                <a:solidFill>
                  <a:srgbClr val="80CBC3"/>
                </a:solidFill>
                <a:latin typeface="Arial"/>
                <a:cs typeface="Arial"/>
              </a:rPr>
              <a:t>self</a:t>
            </a:r>
            <a:r>
              <a:rPr dirty="0" sz="850" spc="125">
                <a:solidFill>
                  <a:srgbClr val="E8ECEC"/>
                </a:solidFill>
                <a:latin typeface="Arial"/>
                <a:cs typeface="Arial"/>
              </a:rPr>
              <a:t>):</a:t>
            </a:r>
            <a:endParaRPr sz="850">
              <a:latin typeface="Arial"/>
              <a:cs typeface="Arial"/>
            </a:endParaRPr>
          </a:p>
          <a:p>
            <a:pPr marL="649605" marR="2575560">
              <a:lnSpc>
                <a:spcPct val="117700"/>
              </a:lnSpc>
            </a:pPr>
            <a:r>
              <a:rPr dirty="0" sz="850" spc="155">
                <a:solidFill>
                  <a:srgbClr val="C2E78C"/>
                </a:solidFill>
                <a:latin typeface="Arial"/>
                <a:cs typeface="Arial"/>
              </a:rPr>
              <a:t>"""Fully </a:t>
            </a:r>
            <a:r>
              <a:rPr dirty="0" sz="850" spc="55">
                <a:solidFill>
                  <a:srgbClr val="C2E78C"/>
                </a:solidFill>
                <a:latin typeface="Arial"/>
                <a:cs typeface="Arial"/>
              </a:rPr>
              <a:t>charge </a:t>
            </a:r>
            <a:r>
              <a:rPr dirty="0" sz="850" spc="95">
                <a:solidFill>
                  <a:srgbClr val="C2E78C"/>
                </a:solidFill>
                <a:latin typeface="Arial"/>
                <a:cs typeface="Arial"/>
              </a:rPr>
              <a:t>the </a:t>
            </a:r>
            <a:r>
              <a:rPr dirty="0" sz="850" spc="145">
                <a:solidFill>
                  <a:srgbClr val="C2E78C"/>
                </a:solidFill>
                <a:latin typeface="Arial"/>
                <a:cs typeface="Arial"/>
              </a:rPr>
              <a:t>vehicle."""  </a:t>
            </a:r>
            <a:r>
              <a:rPr dirty="0" sz="850" spc="120">
                <a:solidFill>
                  <a:srgbClr val="80CBC3"/>
                </a:solidFill>
                <a:latin typeface="Arial"/>
                <a:cs typeface="Arial"/>
              </a:rPr>
              <a:t>self</a:t>
            </a:r>
            <a:r>
              <a:rPr dirty="0" sz="850" spc="120">
                <a:solidFill>
                  <a:srgbClr val="E8ECEC"/>
                </a:solidFill>
                <a:latin typeface="Arial"/>
                <a:cs typeface="Arial"/>
              </a:rPr>
              <a:t>.</a:t>
            </a:r>
            <a:r>
              <a:rPr dirty="0" sz="850" spc="120">
                <a:solidFill>
                  <a:srgbClr val="80CBAE"/>
                </a:solidFill>
                <a:latin typeface="Arial"/>
                <a:cs typeface="Arial"/>
              </a:rPr>
              <a:t>battery</a:t>
            </a:r>
            <a:r>
              <a:rPr dirty="0" sz="850" spc="120">
                <a:solidFill>
                  <a:srgbClr val="E8ECEC"/>
                </a:solidFill>
                <a:latin typeface="Arial"/>
                <a:cs typeface="Arial"/>
              </a:rPr>
              <a:t>.</a:t>
            </a:r>
            <a:r>
              <a:rPr dirty="0" sz="850" spc="120">
                <a:solidFill>
                  <a:srgbClr val="80CBAE"/>
                </a:solidFill>
                <a:latin typeface="Arial"/>
                <a:cs typeface="Arial"/>
              </a:rPr>
              <a:t>charge_level </a:t>
            </a:r>
            <a:r>
              <a:rPr dirty="0" sz="850" spc="-5">
                <a:solidFill>
                  <a:srgbClr val="E8ECEC"/>
                </a:solidFill>
                <a:latin typeface="Arial"/>
                <a:cs typeface="Arial"/>
              </a:rPr>
              <a:t>= </a:t>
            </a:r>
            <a:r>
              <a:rPr dirty="0" sz="850" spc="20">
                <a:solidFill>
                  <a:srgbClr val="F67569"/>
                </a:solidFill>
                <a:latin typeface="Arial"/>
                <a:cs typeface="Arial"/>
              </a:rPr>
              <a:t>100  </a:t>
            </a: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C2E78C"/>
                </a:solidFill>
                <a:latin typeface="Arial"/>
                <a:cs typeface="Arial"/>
              </a:rPr>
              <a:t>"The </a:t>
            </a:r>
            <a:r>
              <a:rPr dirty="0" sz="850" spc="114">
                <a:solidFill>
                  <a:srgbClr val="C2E78C"/>
                </a:solidFill>
                <a:latin typeface="Arial"/>
                <a:cs typeface="Arial"/>
              </a:rPr>
              <a:t>vehicle </a:t>
            </a:r>
            <a:r>
              <a:rPr dirty="0" sz="850" spc="185">
                <a:solidFill>
                  <a:srgbClr val="C2E78C"/>
                </a:solidFill>
                <a:latin typeface="Arial"/>
                <a:cs typeface="Arial"/>
              </a:rPr>
              <a:t>is </a:t>
            </a:r>
            <a:r>
              <a:rPr dirty="0" sz="850" spc="190">
                <a:solidFill>
                  <a:srgbClr val="C2E78C"/>
                </a:solidFill>
                <a:latin typeface="Arial"/>
                <a:cs typeface="Arial"/>
              </a:rPr>
              <a:t>fully</a:t>
            </a:r>
            <a:r>
              <a:rPr dirty="0" sz="850" spc="555">
                <a:solidFill>
                  <a:srgbClr val="C2E78C"/>
                </a:solidFill>
                <a:latin typeface="Arial"/>
                <a:cs typeface="Arial"/>
              </a:rPr>
              <a:t> </a:t>
            </a:r>
            <a:r>
              <a:rPr dirty="0" sz="850" spc="100">
                <a:solidFill>
                  <a:srgbClr val="C2E78C"/>
                </a:solidFill>
                <a:latin typeface="Arial"/>
                <a:cs typeface="Arial"/>
              </a:rPr>
              <a:t>charged."</a:t>
            </a:r>
            <a:r>
              <a:rPr dirty="0" sz="850" spc="100">
                <a:solidFill>
                  <a:srgbClr val="E8ECEC"/>
                </a:solidFill>
                <a:latin typeface="Arial"/>
                <a:cs typeface="Arial"/>
              </a:rPr>
              <a:t>)</a:t>
            </a:r>
            <a:endParaRPr sz="850">
              <a:latin typeface="Arial"/>
              <a:cs typeface="Arial"/>
            </a:endParaRPr>
          </a:p>
        </p:txBody>
      </p:sp>
      <p:sp>
        <p:nvSpPr>
          <p:cNvPr id="10" name="object 10"/>
          <p:cNvSpPr txBox="1"/>
          <p:nvPr/>
        </p:nvSpPr>
        <p:spPr>
          <a:xfrm>
            <a:off x="978183" y="7744087"/>
            <a:ext cx="5613400" cy="9245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25">
                <a:solidFill>
                  <a:srgbClr val="81B0FF"/>
                </a:solidFill>
                <a:latin typeface="Arial"/>
                <a:cs typeface="Arial"/>
              </a:rPr>
              <a:t>my_ecar  </a:t>
            </a:r>
            <a:r>
              <a:rPr dirty="0" sz="850" spc="-5">
                <a:solidFill>
                  <a:srgbClr val="E8ECEC"/>
                </a:solidFill>
                <a:latin typeface="Arial"/>
                <a:cs typeface="Arial"/>
              </a:rPr>
              <a:t>=  </a:t>
            </a:r>
            <a:r>
              <a:rPr dirty="0" sz="850" spc="150">
                <a:solidFill>
                  <a:srgbClr val="81B0FF"/>
                </a:solidFill>
                <a:latin typeface="Arial"/>
                <a:cs typeface="Arial"/>
              </a:rPr>
              <a:t>ElectricCar</a:t>
            </a:r>
            <a:r>
              <a:rPr dirty="0" sz="850" spc="150">
                <a:solidFill>
                  <a:srgbClr val="E8ECEC"/>
                </a:solidFill>
                <a:latin typeface="Arial"/>
                <a:cs typeface="Arial"/>
              </a:rPr>
              <a:t>(</a:t>
            </a:r>
            <a:r>
              <a:rPr dirty="0" sz="850" spc="150">
                <a:solidFill>
                  <a:srgbClr val="C2E78C"/>
                </a:solidFill>
                <a:latin typeface="Arial"/>
                <a:cs typeface="Arial"/>
              </a:rPr>
              <a:t>'tesla'</a:t>
            </a:r>
            <a:r>
              <a:rPr dirty="0" sz="850" spc="150">
                <a:solidFill>
                  <a:srgbClr val="E8ECEC"/>
                </a:solidFill>
                <a:latin typeface="Arial"/>
                <a:cs typeface="Arial"/>
              </a:rPr>
              <a:t>, </a:t>
            </a:r>
            <a:r>
              <a:rPr dirty="0" sz="850" spc="80">
                <a:solidFill>
                  <a:srgbClr val="C2E78C"/>
                </a:solidFill>
                <a:latin typeface="Arial"/>
                <a:cs typeface="Arial"/>
              </a:rPr>
              <a:t>'model  </a:t>
            </a:r>
            <a:r>
              <a:rPr dirty="0" sz="850" spc="215">
                <a:solidFill>
                  <a:srgbClr val="C2E78C"/>
                </a:solidFill>
                <a:latin typeface="Arial"/>
                <a:cs typeface="Arial"/>
              </a:rPr>
              <a:t>x'</a:t>
            </a:r>
            <a:r>
              <a:rPr dirty="0" sz="850" spc="215">
                <a:solidFill>
                  <a:srgbClr val="E8ECEC"/>
                </a:solidFill>
                <a:latin typeface="Arial"/>
                <a:cs typeface="Arial"/>
              </a:rPr>
              <a:t>,</a:t>
            </a:r>
            <a:r>
              <a:rPr dirty="0" sz="850" spc="195">
                <a:solidFill>
                  <a:srgbClr val="E8ECEC"/>
                </a:solidFill>
                <a:latin typeface="Arial"/>
                <a:cs typeface="Arial"/>
              </a:rPr>
              <a:t> </a:t>
            </a:r>
            <a:r>
              <a:rPr dirty="0" sz="850" spc="55">
                <a:solidFill>
                  <a:srgbClr val="F67569"/>
                </a:solidFill>
                <a:latin typeface="Arial"/>
                <a:cs typeface="Arial"/>
              </a:rPr>
              <a:t>2016</a:t>
            </a:r>
            <a:r>
              <a:rPr dirty="0" sz="850" spc="55">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3327400">
              <a:lnSpc>
                <a:spcPct val="117700"/>
              </a:lnSpc>
            </a:pPr>
            <a:r>
              <a:rPr dirty="0" sz="850" spc="75">
                <a:solidFill>
                  <a:srgbClr val="81B0FF"/>
                </a:solidFill>
                <a:latin typeface="Arial"/>
                <a:cs typeface="Arial"/>
              </a:rPr>
              <a:t>my_ecar</a:t>
            </a:r>
            <a:r>
              <a:rPr dirty="0" sz="850" spc="75">
                <a:solidFill>
                  <a:srgbClr val="E8ECEC"/>
                </a:solidFill>
                <a:latin typeface="Arial"/>
                <a:cs typeface="Arial"/>
              </a:rPr>
              <a:t>.</a:t>
            </a:r>
            <a:r>
              <a:rPr dirty="0" sz="850" spc="75">
                <a:solidFill>
                  <a:srgbClr val="80CBAE"/>
                </a:solidFill>
                <a:latin typeface="Arial"/>
                <a:cs typeface="Arial"/>
              </a:rPr>
              <a:t>charge</a:t>
            </a:r>
            <a:r>
              <a:rPr dirty="0" sz="850" spc="75">
                <a:solidFill>
                  <a:srgbClr val="E8ECEC"/>
                </a:solidFill>
                <a:latin typeface="Arial"/>
                <a:cs typeface="Arial"/>
              </a:rPr>
              <a:t>()  </a:t>
            </a:r>
            <a:r>
              <a:rPr dirty="0" sz="850" spc="170">
                <a:solidFill>
                  <a:srgbClr val="DECB6A"/>
                </a:solidFill>
                <a:latin typeface="Arial"/>
                <a:cs typeface="Arial"/>
              </a:rPr>
              <a:t>prin</a:t>
            </a:r>
            <a:r>
              <a:rPr dirty="0" sz="850" spc="110">
                <a:solidFill>
                  <a:srgbClr val="DECB6A"/>
                </a:solidFill>
                <a:latin typeface="Arial"/>
                <a:cs typeface="Arial"/>
              </a:rPr>
              <a:t>t</a:t>
            </a:r>
            <a:r>
              <a:rPr dirty="0" sz="850" spc="204">
                <a:solidFill>
                  <a:srgbClr val="E8ECEC"/>
                </a:solidFill>
                <a:latin typeface="Arial"/>
                <a:cs typeface="Arial"/>
              </a:rPr>
              <a:t>(</a:t>
            </a:r>
            <a:r>
              <a:rPr dirty="0" sz="850" spc="25">
                <a:solidFill>
                  <a:srgbClr val="81B0FF"/>
                </a:solidFill>
                <a:latin typeface="Arial"/>
                <a:cs typeface="Arial"/>
              </a:rPr>
              <a:t>my_eca</a:t>
            </a:r>
            <a:r>
              <a:rPr dirty="0" sz="850" spc="10">
                <a:solidFill>
                  <a:srgbClr val="81B0FF"/>
                </a:solidFill>
                <a:latin typeface="Arial"/>
                <a:cs typeface="Arial"/>
              </a:rPr>
              <a:t>r</a:t>
            </a:r>
            <a:r>
              <a:rPr dirty="0" sz="850" spc="250">
                <a:solidFill>
                  <a:srgbClr val="E8ECEC"/>
                </a:solidFill>
                <a:latin typeface="Arial"/>
                <a:cs typeface="Arial"/>
              </a:rPr>
              <a:t>.</a:t>
            </a:r>
            <a:r>
              <a:rPr dirty="0" sz="850" spc="114">
                <a:solidFill>
                  <a:srgbClr val="80CBAE"/>
                </a:solidFill>
                <a:latin typeface="Arial"/>
                <a:cs typeface="Arial"/>
              </a:rPr>
              <a:t>batter</a:t>
            </a:r>
            <a:r>
              <a:rPr dirty="0" sz="850" spc="130">
                <a:solidFill>
                  <a:srgbClr val="80CBAE"/>
                </a:solidFill>
                <a:latin typeface="Arial"/>
                <a:cs typeface="Arial"/>
              </a:rPr>
              <a:t>y</a:t>
            </a:r>
            <a:r>
              <a:rPr dirty="0" sz="850" spc="250">
                <a:solidFill>
                  <a:srgbClr val="E8ECEC"/>
                </a:solidFill>
                <a:latin typeface="Arial"/>
                <a:cs typeface="Arial"/>
              </a:rPr>
              <a:t>.</a:t>
            </a:r>
            <a:r>
              <a:rPr dirty="0" sz="850" spc="65">
                <a:solidFill>
                  <a:srgbClr val="80CBAE"/>
                </a:solidFill>
                <a:latin typeface="Arial"/>
                <a:cs typeface="Arial"/>
              </a:rPr>
              <a:t>get_rang</a:t>
            </a:r>
            <a:r>
              <a:rPr dirty="0" sz="850" spc="70">
                <a:solidFill>
                  <a:srgbClr val="80CBAE"/>
                </a:solidFill>
                <a:latin typeface="Arial"/>
                <a:cs typeface="Arial"/>
              </a:rPr>
              <a:t>e</a:t>
            </a:r>
            <a:r>
              <a:rPr dirty="0" sz="850" spc="195">
                <a:solidFill>
                  <a:srgbClr val="E8ECEC"/>
                </a:solidFill>
                <a:latin typeface="Arial"/>
                <a:cs typeface="Arial"/>
              </a:rPr>
              <a:t>())  </a:t>
            </a:r>
            <a:r>
              <a:rPr dirty="0" sz="850" spc="95">
                <a:solidFill>
                  <a:srgbClr val="81B0FF"/>
                </a:solidFill>
                <a:latin typeface="Arial"/>
                <a:cs typeface="Arial"/>
              </a:rPr>
              <a:t>my_ecar</a:t>
            </a:r>
            <a:r>
              <a:rPr dirty="0" sz="850" spc="95">
                <a:solidFill>
                  <a:srgbClr val="E8ECEC"/>
                </a:solidFill>
                <a:latin typeface="Arial"/>
                <a:cs typeface="Arial"/>
              </a:rPr>
              <a:t>.</a:t>
            </a:r>
            <a:r>
              <a:rPr dirty="0" sz="850" spc="95">
                <a:solidFill>
                  <a:srgbClr val="80CBAE"/>
                </a:solidFill>
                <a:latin typeface="Arial"/>
                <a:cs typeface="Arial"/>
              </a:rPr>
              <a:t>drive</a:t>
            </a:r>
            <a:r>
              <a:rPr dirty="0" sz="850" spc="95">
                <a:solidFill>
                  <a:srgbClr val="E8ECEC"/>
                </a:solidFill>
                <a:latin typeface="Arial"/>
                <a:cs typeface="Arial"/>
              </a:rPr>
              <a:t>()</a:t>
            </a:r>
            <a:endParaRPr sz="85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3169952"/>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1002006" y="9325962"/>
            <a:ext cx="0" cy="172085"/>
          </a:xfrm>
          <a:custGeom>
            <a:avLst/>
            <a:gdLst/>
            <a:ahLst/>
            <a:cxnLst/>
            <a:rect l="l" t="t" r="r" b="b"/>
            <a:pathLst>
              <a:path w="0" h="172084">
                <a:moveTo>
                  <a:pt x="0" y="0"/>
                </a:moveTo>
                <a:lnTo>
                  <a:pt x="0" y="171529"/>
                </a:lnTo>
              </a:path>
            </a:pathLst>
          </a:custGeom>
          <a:ln w="47647">
            <a:solidFill>
              <a:srgbClr val="DDDDDD"/>
            </a:solidFill>
          </a:ln>
        </p:spPr>
        <p:txBody>
          <a:bodyPr wrap="square" lIns="0" tIns="0" rIns="0" bIns="0" rtlCol="0"/>
          <a:lstStyle/>
          <a:p/>
        </p:txBody>
      </p:sp>
      <p:sp>
        <p:nvSpPr>
          <p:cNvPr id="4" name="object 4"/>
          <p:cNvSpPr txBox="1"/>
          <p:nvPr/>
        </p:nvSpPr>
        <p:spPr>
          <a:xfrm>
            <a:off x="965483" y="362012"/>
            <a:ext cx="967105"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⼀个</a:t>
            </a:r>
            <a:r>
              <a:rPr dirty="0" sz="950" spc="25">
                <a:solidFill>
                  <a:srgbClr val="545454"/>
                </a:solidFill>
                <a:latin typeface="宋体"/>
                <a:cs typeface="宋体"/>
              </a:rPr>
              <a:t>简单</a:t>
            </a:r>
            <a:r>
              <a:rPr dirty="0" sz="950" spc="25">
                <a:solidFill>
                  <a:srgbClr val="545454"/>
                </a:solidFill>
                <a:latin typeface="Microsoft JhengHei"/>
                <a:cs typeface="Microsoft JhengHei"/>
              </a:rPr>
              <a:t>的</a:t>
            </a:r>
            <a:r>
              <a:rPr dirty="0" sz="1100" spc="-70">
                <a:solidFill>
                  <a:srgbClr val="545454"/>
                </a:solidFill>
                <a:latin typeface="Lucida Sans"/>
                <a:cs typeface="Lucida Sans"/>
              </a:rPr>
              <a:t>if</a:t>
            </a:r>
            <a:r>
              <a:rPr dirty="0" sz="950" spc="25">
                <a:solidFill>
                  <a:srgbClr val="545454"/>
                </a:solidFill>
                <a:latin typeface="Microsoft JhengHei"/>
                <a:cs typeface="Microsoft JhengHei"/>
              </a:rPr>
              <a:t>判</a:t>
            </a:r>
            <a:r>
              <a:rPr dirty="0" sz="950" spc="25">
                <a:solidFill>
                  <a:srgbClr val="545454"/>
                </a:solidFill>
                <a:latin typeface="宋体"/>
                <a:cs typeface="宋体"/>
              </a:rPr>
              <a:t>定</a:t>
            </a:r>
            <a:endParaRPr sz="950">
              <a:latin typeface="宋体"/>
              <a:cs typeface="宋体"/>
            </a:endParaRPr>
          </a:p>
        </p:txBody>
      </p:sp>
      <p:sp>
        <p:nvSpPr>
          <p:cNvPr id="5" name="object 5"/>
          <p:cNvSpPr txBox="1"/>
          <p:nvPr/>
        </p:nvSpPr>
        <p:spPr>
          <a:xfrm>
            <a:off x="965483" y="1276837"/>
            <a:ext cx="841375" cy="261620"/>
          </a:xfrm>
          <a:prstGeom prst="rect">
            <a:avLst/>
          </a:prstGeom>
        </p:spPr>
        <p:txBody>
          <a:bodyPr wrap="square" lIns="0" tIns="0" rIns="0" bIns="0" rtlCol="0" vert="horz">
            <a:spAutoFit/>
          </a:bodyPr>
          <a:lstStyle/>
          <a:p>
            <a:pPr marL="12700">
              <a:lnSpc>
                <a:spcPct val="100000"/>
              </a:lnSpc>
            </a:pPr>
            <a:r>
              <a:rPr dirty="0" sz="1100" spc="-35">
                <a:solidFill>
                  <a:srgbClr val="545454"/>
                </a:solidFill>
                <a:latin typeface="Lucida Sans"/>
                <a:cs typeface="Lucida Sans"/>
              </a:rPr>
              <a:t>I</a:t>
            </a:r>
            <a:r>
              <a:rPr dirty="0" sz="1100" spc="-105">
                <a:solidFill>
                  <a:srgbClr val="545454"/>
                </a:solidFill>
                <a:latin typeface="Lucida Sans"/>
                <a:cs typeface="Lucida Sans"/>
              </a:rPr>
              <a:t>f</a:t>
            </a:r>
            <a:r>
              <a:rPr dirty="0" sz="1100" spc="-20">
                <a:solidFill>
                  <a:srgbClr val="545454"/>
                </a:solidFill>
                <a:latin typeface="Lucida Sans"/>
                <a:cs typeface="Lucida Sans"/>
              </a:rPr>
              <a:t>-</a:t>
            </a:r>
            <a:r>
              <a:rPr dirty="0" sz="1100" spc="-75">
                <a:solidFill>
                  <a:srgbClr val="545454"/>
                </a:solidFill>
                <a:latin typeface="Lucida Sans"/>
                <a:cs typeface="Lucida Sans"/>
              </a:rPr>
              <a:t>e</a:t>
            </a:r>
            <a:r>
              <a:rPr dirty="0" sz="1100" spc="-40">
                <a:solidFill>
                  <a:srgbClr val="545454"/>
                </a:solidFill>
                <a:latin typeface="Lucida Sans"/>
                <a:cs typeface="Lucida Sans"/>
              </a:rPr>
              <a:t>l</a:t>
            </a:r>
            <a:r>
              <a:rPr dirty="0" sz="1100" spc="-50">
                <a:solidFill>
                  <a:srgbClr val="545454"/>
                </a:solidFill>
                <a:latin typeface="Lucida Sans"/>
                <a:cs typeface="Lucida Sans"/>
              </a:rPr>
              <a:t>i</a:t>
            </a:r>
            <a:r>
              <a:rPr dirty="0" sz="1100" spc="-105">
                <a:solidFill>
                  <a:srgbClr val="545454"/>
                </a:solidFill>
                <a:latin typeface="Lucida Sans"/>
                <a:cs typeface="Lucida Sans"/>
              </a:rPr>
              <a:t>f</a:t>
            </a:r>
            <a:r>
              <a:rPr dirty="0" sz="1100" spc="-20">
                <a:solidFill>
                  <a:srgbClr val="545454"/>
                </a:solidFill>
                <a:latin typeface="Lucida Sans"/>
                <a:cs typeface="Lucida Sans"/>
              </a:rPr>
              <a:t>-</a:t>
            </a:r>
            <a:r>
              <a:rPr dirty="0" sz="1100" spc="-75">
                <a:solidFill>
                  <a:srgbClr val="545454"/>
                </a:solidFill>
                <a:latin typeface="Lucida Sans"/>
                <a:cs typeface="Lucida Sans"/>
              </a:rPr>
              <a:t>e</a:t>
            </a:r>
            <a:r>
              <a:rPr dirty="0" sz="1100" spc="-40">
                <a:solidFill>
                  <a:srgbClr val="545454"/>
                </a:solidFill>
                <a:latin typeface="Lucida Sans"/>
                <a:cs typeface="Lucida Sans"/>
              </a:rPr>
              <a:t>l</a:t>
            </a:r>
            <a:r>
              <a:rPr dirty="0" sz="1100" spc="-105">
                <a:solidFill>
                  <a:srgbClr val="545454"/>
                </a:solidFill>
                <a:latin typeface="Lucida Sans"/>
                <a:cs typeface="Lucida Sans"/>
              </a:rPr>
              <a:t>s</a:t>
            </a:r>
            <a:r>
              <a:rPr dirty="0" sz="1100" spc="-75">
                <a:solidFill>
                  <a:srgbClr val="545454"/>
                </a:solidFill>
                <a:latin typeface="Lucida Sans"/>
                <a:cs typeface="Lucida Sans"/>
              </a:rPr>
              <a:t>e</a:t>
            </a:r>
            <a:r>
              <a:rPr dirty="0" sz="950" spc="25">
                <a:solidFill>
                  <a:srgbClr val="545454"/>
                </a:solidFill>
                <a:latin typeface="宋体"/>
                <a:cs typeface="宋体"/>
              </a:rPr>
              <a:t>语句</a:t>
            </a:r>
            <a:endParaRPr sz="950">
              <a:latin typeface="宋体"/>
              <a:cs typeface="宋体"/>
            </a:endParaRPr>
          </a:p>
        </p:txBody>
      </p:sp>
      <p:sp>
        <p:nvSpPr>
          <p:cNvPr id="6" name="object 6"/>
          <p:cNvSpPr/>
          <p:nvPr/>
        </p:nvSpPr>
        <p:spPr>
          <a:xfrm>
            <a:off x="986415" y="2851160"/>
            <a:ext cx="284867" cy="142192"/>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965483" y="2833313"/>
            <a:ext cx="5319395" cy="88773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字典</a:t>
            </a:r>
            <a:endParaRPr sz="1150">
              <a:latin typeface="Microsoft JhengHei"/>
              <a:cs typeface="Microsoft JhengHei"/>
            </a:endParaRPr>
          </a:p>
          <a:p>
            <a:pPr>
              <a:lnSpc>
                <a:spcPct val="100000"/>
              </a:lnSpc>
              <a:spcBef>
                <a:spcPts val="30"/>
              </a:spcBef>
            </a:pPr>
            <a:endParaRPr sz="1100">
              <a:latin typeface="Times New Roman"/>
              <a:cs typeface="Times New Roman"/>
            </a:endParaRPr>
          </a:p>
          <a:p>
            <a:pPr marL="121920">
              <a:lnSpc>
                <a:spcPct val="100000"/>
              </a:lnSpc>
            </a:pPr>
            <a:r>
              <a:rPr dirty="0" sz="950" spc="25">
                <a:solidFill>
                  <a:srgbClr val="545454"/>
                </a:solidFill>
                <a:latin typeface="宋体"/>
                <a:cs typeface="宋体"/>
              </a:rPr>
              <a:t>字典中存储有对应关系的成对信息，其中的每一个元素被称为一个“键值”对（</a:t>
            </a:r>
            <a:r>
              <a:rPr dirty="0" sz="950" spc="45">
                <a:solidFill>
                  <a:srgbClr val="545454"/>
                </a:solidFill>
                <a:latin typeface="宋体"/>
                <a:cs typeface="宋体"/>
              </a:rPr>
              <a:t>key-value</a:t>
            </a:r>
            <a:r>
              <a:rPr dirty="0" sz="950" spc="25">
                <a:solidFill>
                  <a:srgbClr val="545454"/>
                </a:solidFill>
                <a:latin typeface="宋体"/>
                <a:cs typeface="宋体"/>
              </a:rPr>
              <a:t>）。</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⼀个</a:t>
            </a:r>
            <a:r>
              <a:rPr dirty="0" sz="950" spc="25">
                <a:solidFill>
                  <a:srgbClr val="545454"/>
                </a:solidFill>
                <a:latin typeface="宋体"/>
                <a:cs typeface="宋体"/>
              </a:rPr>
              <a:t>简单</a:t>
            </a:r>
            <a:r>
              <a:rPr dirty="0" sz="950" spc="25">
                <a:solidFill>
                  <a:srgbClr val="545454"/>
                </a:solidFill>
                <a:latin typeface="Microsoft JhengHei"/>
                <a:cs typeface="Microsoft JhengHei"/>
              </a:rPr>
              <a:t>的字典</a:t>
            </a:r>
            <a:endParaRPr sz="950">
              <a:latin typeface="Microsoft JhengHei"/>
              <a:cs typeface="Microsoft JhengHei"/>
            </a:endParaRPr>
          </a:p>
        </p:txBody>
      </p:sp>
      <p:sp>
        <p:nvSpPr>
          <p:cNvPr id="8" name="object 8"/>
          <p:cNvSpPr txBox="1"/>
          <p:nvPr/>
        </p:nvSpPr>
        <p:spPr>
          <a:xfrm>
            <a:off x="965483" y="4221430"/>
            <a:ext cx="1929764"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取得该</a:t>
            </a:r>
            <a:r>
              <a:rPr dirty="0" sz="950" spc="25">
                <a:solidFill>
                  <a:srgbClr val="545454"/>
                </a:solidFill>
                <a:latin typeface="Microsoft JhengHei"/>
                <a:cs typeface="Microsoft JhengHei"/>
              </a:rPr>
              <a:t>字典的⼀个</a:t>
            </a:r>
            <a:r>
              <a:rPr dirty="0" sz="950" spc="25">
                <a:solidFill>
                  <a:srgbClr val="545454"/>
                </a:solidFill>
                <a:latin typeface="宋体"/>
                <a:cs typeface="宋体"/>
              </a:rPr>
              <a:t>值（</a:t>
            </a:r>
            <a:r>
              <a:rPr dirty="0" sz="1100" spc="-95">
                <a:solidFill>
                  <a:srgbClr val="545454"/>
                </a:solidFill>
                <a:latin typeface="Lucida Sans"/>
                <a:cs typeface="Lucida Sans"/>
              </a:rPr>
              <a:t>c</a:t>
            </a:r>
            <a:r>
              <a:rPr dirty="0" sz="1100" spc="-85">
                <a:solidFill>
                  <a:srgbClr val="545454"/>
                </a:solidFill>
                <a:latin typeface="Lucida Sans"/>
                <a:cs typeface="Lucida Sans"/>
              </a:rPr>
              <a:t>o</a:t>
            </a:r>
            <a:r>
              <a:rPr dirty="0" sz="1100" spc="-40">
                <a:solidFill>
                  <a:srgbClr val="545454"/>
                </a:solidFill>
                <a:latin typeface="Lucida Sans"/>
                <a:cs typeface="Lucida Sans"/>
              </a:rPr>
              <a:t>l</a:t>
            </a:r>
            <a:r>
              <a:rPr dirty="0" sz="1100" spc="-85">
                <a:solidFill>
                  <a:srgbClr val="545454"/>
                </a:solidFill>
                <a:latin typeface="Lucida Sans"/>
                <a:cs typeface="Lucida Sans"/>
              </a:rPr>
              <a:t>o</a:t>
            </a:r>
            <a:r>
              <a:rPr dirty="0" sz="1100" spc="-75">
                <a:solidFill>
                  <a:srgbClr val="545454"/>
                </a:solidFill>
                <a:latin typeface="Lucida Sans"/>
                <a:cs typeface="Lucida Sans"/>
              </a:rPr>
              <a:t>r</a:t>
            </a:r>
            <a:r>
              <a:rPr dirty="0" sz="950" spc="25">
                <a:solidFill>
                  <a:srgbClr val="545454"/>
                </a:solidFill>
                <a:latin typeface="Microsoft JhengHei"/>
                <a:cs typeface="Microsoft JhengHei"/>
              </a:rPr>
              <a:t>的</a:t>
            </a:r>
            <a:r>
              <a:rPr dirty="0" sz="950" spc="25">
                <a:solidFill>
                  <a:srgbClr val="545454"/>
                </a:solidFill>
                <a:latin typeface="宋体"/>
                <a:cs typeface="宋体"/>
              </a:rPr>
              <a:t>值）</a:t>
            </a:r>
            <a:endParaRPr sz="950">
              <a:latin typeface="宋体"/>
              <a:cs typeface="宋体"/>
            </a:endParaRPr>
          </a:p>
        </p:txBody>
      </p:sp>
      <p:sp>
        <p:nvSpPr>
          <p:cNvPr id="9" name="object 9"/>
          <p:cNvSpPr txBox="1"/>
          <p:nvPr/>
        </p:nvSpPr>
        <p:spPr>
          <a:xfrm>
            <a:off x="965483" y="4993314"/>
            <a:ext cx="2821940"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加</a:t>
            </a:r>
            <a:r>
              <a:rPr dirty="0" sz="950" spc="25">
                <a:solidFill>
                  <a:srgbClr val="545454"/>
                </a:solidFill>
                <a:latin typeface="Microsoft JhengHei"/>
                <a:cs typeface="Microsoft JhengHei"/>
              </a:rPr>
              <a:t>⼊⼀个新的键</a:t>
            </a:r>
            <a:r>
              <a:rPr dirty="0" sz="950" spc="25">
                <a:solidFill>
                  <a:srgbClr val="545454"/>
                </a:solidFill>
                <a:latin typeface="宋体"/>
                <a:cs typeface="宋体"/>
              </a:rPr>
              <a:t>值（</a:t>
            </a:r>
            <a:r>
              <a:rPr dirty="0" sz="1100" spc="-125">
                <a:solidFill>
                  <a:srgbClr val="545454"/>
                </a:solidFill>
                <a:latin typeface="Lucida Sans"/>
                <a:cs typeface="Lucida Sans"/>
              </a:rPr>
              <a:t>k</a:t>
            </a:r>
            <a:r>
              <a:rPr dirty="0" sz="1100" spc="-75">
                <a:solidFill>
                  <a:srgbClr val="545454"/>
                </a:solidFill>
                <a:latin typeface="Lucida Sans"/>
                <a:cs typeface="Lucida Sans"/>
              </a:rPr>
              <a:t>e</a:t>
            </a:r>
            <a:r>
              <a:rPr dirty="0" sz="1100" spc="-70">
                <a:solidFill>
                  <a:srgbClr val="545454"/>
                </a:solidFill>
                <a:latin typeface="Lucida Sans"/>
                <a:cs typeface="Lucida Sans"/>
              </a:rPr>
              <a:t>y</a:t>
            </a:r>
            <a:r>
              <a:rPr dirty="0" sz="950" spc="25">
                <a:solidFill>
                  <a:srgbClr val="545454"/>
                </a:solidFill>
                <a:latin typeface="Microsoft JhengHei"/>
                <a:cs typeface="Microsoft JhengHei"/>
              </a:rPr>
              <a:t>为</a:t>
            </a:r>
            <a:r>
              <a:rPr dirty="0" sz="1100" spc="-100">
                <a:solidFill>
                  <a:srgbClr val="545454"/>
                </a:solidFill>
                <a:latin typeface="Lucida Sans"/>
                <a:cs typeface="Lucida Sans"/>
              </a:rPr>
              <a:t>x_</a:t>
            </a:r>
            <a:r>
              <a:rPr dirty="0" sz="1100" spc="-90">
                <a:solidFill>
                  <a:srgbClr val="545454"/>
                </a:solidFill>
                <a:latin typeface="Lucida Sans"/>
                <a:cs typeface="Lucida Sans"/>
              </a:rPr>
              <a:t>p</a:t>
            </a:r>
            <a:r>
              <a:rPr dirty="0" sz="1100" spc="-85">
                <a:solidFill>
                  <a:srgbClr val="545454"/>
                </a:solidFill>
                <a:latin typeface="Lucida Sans"/>
                <a:cs typeface="Lucida Sans"/>
              </a:rPr>
              <a:t>o</a:t>
            </a:r>
            <a:r>
              <a:rPr dirty="0" sz="1100" spc="-105">
                <a:solidFill>
                  <a:srgbClr val="545454"/>
                </a:solidFill>
                <a:latin typeface="Lucida Sans"/>
                <a:cs typeface="Lucida Sans"/>
              </a:rPr>
              <a:t>s</a:t>
            </a:r>
            <a:r>
              <a:rPr dirty="0" sz="1100" spc="-50">
                <a:solidFill>
                  <a:srgbClr val="545454"/>
                </a:solidFill>
                <a:latin typeface="Lucida Sans"/>
                <a:cs typeface="Lucida Sans"/>
              </a:rPr>
              <a:t>i</a:t>
            </a:r>
            <a:r>
              <a:rPr dirty="0" sz="1100" spc="-45">
                <a:solidFill>
                  <a:srgbClr val="545454"/>
                </a:solidFill>
                <a:latin typeface="Lucida Sans"/>
                <a:cs typeface="Lucida Sans"/>
              </a:rPr>
              <a:t>t</a:t>
            </a:r>
            <a:r>
              <a:rPr dirty="0" sz="1100" spc="-50">
                <a:solidFill>
                  <a:srgbClr val="545454"/>
                </a:solidFill>
                <a:latin typeface="Lucida Sans"/>
                <a:cs typeface="Lucida Sans"/>
              </a:rPr>
              <a:t>i</a:t>
            </a:r>
            <a:r>
              <a:rPr dirty="0" sz="1100" spc="-85">
                <a:solidFill>
                  <a:srgbClr val="545454"/>
                </a:solidFill>
                <a:latin typeface="Lucida Sans"/>
                <a:cs typeface="Lucida Sans"/>
              </a:rPr>
              <a:t>o</a:t>
            </a:r>
            <a:r>
              <a:rPr dirty="0" sz="1100" spc="-90">
                <a:solidFill>
                  <a:srgbClr val="545454"/>
                </a:solidFill>
                <a:latin typeface="Lucida Sans"/>
                <a:cs typeface="Lucida Sans"/>
              </a:rPr>
              <a:t>n</a:t>
            </a:r>
            <a:r>
              <a:rPr dirty="0" sz="950" spc="25">
                <a:solidFill>
                  <a:srgbClr val="545454"/>
                </a:solidFill>
                <a:latin typeface="宋体"/>
                <a:cs typeface="宋体"/>
              </a:rPr>
              <a:t>，</a:t>
            </a:r>
            <a:r>
              <a:rPr dirty="0" sz="1100" spc="-90">
                <a:solidFill>
                  <a:srgbClr val="545454"/>
                </a:solidFill>
                <a:latin typeface="Lucida Sans"/>
                <a:cs typeface="Lucida Sans"/>
              </a:rPr>
              <a:t>v</a:t>
            </a:r>
            <a:r>
              <a:rPr dirty="0" sz="1100" spc="-60">
                <a:solidFill>
                  <a:srgbClr val="545454"/>
                </a:solidFill>
                <a:latin typeface="Lucida Sans"/>
                <a:cs typeface="Lucida Sans"/>
              </a:rPr>
              <a:t>a</a:t>
            </a:r>
            <a:r>
              <a:rPr dirty="0" sz="1100" spc="-40">
                <a:solidFill>
                  <a:srgbClr val="545454"/>
                </a:solidFill>
                <a:latin typeface="Lucida Sans"/>
                <a:cs typeface="Lucida Sans"/>
              </a:rPr>
              <a:t>l</a:t>
            </a:r>
            <a:r>
              <a:rPr dirty="0" sz="1100" spc="-95">
                <a:solidFill>
                  <a:srgbClr val="545454"/>
                </a:solidFill>
                <a:latin typeface="Lucida Sans"/>
                <a:cs typeface="Lucida Sans"/>
              </a:rPr>
              <a:t>u</a:t>
            </a:r>
            <a:r>
              <a:rPr dirty="0" sz="1100" spc="-75">
                <a:solidFill>
                  <a:srgbClr val="545454"/>
                </a:solidFill>
                <a:latin typeface="Lucida Sans"/>
                <a:cs typeface="Lucida Sans"/>
              </a:rPr>
              <a:t>e</a:t>
            </a:r>
            <a:r>
              <a:rPr dirty="0" sz="950" spc="25">
                <a:solidFill>
                  <a:srgbClr val="545454"/>
                </a:solidFill>
                <a:latin typeface="Microsoft JhengHei"/>
                <a:cs typeface="Microsoft JhengHei"/>
              </a:rPr>
              <a:t>为</a:t>
            </a:r>
            <a:r>
              <a:rPr dirty="0" sz="1100" spc="-155">
                <a:solidFill>
                  <a:srgbClr val="545454"/>
                </a:solidFill>
                <a:latin typeface="Lucida Sans"/>
                <a:cs typeface="Lucida Sans"/>
              </a:rPr>
              <a:t>0</a:t>
            </a:r>
            <a:r>
              <a:rPr dirty="0" sz="950" spc="25">
                <a:solidFill>
                  <a:srgbClr val="545454"/>
                </a:solidFill>
                <a:latin typeface="宋体"/>
                <a:cs typeface="宋体"/>
              </a:rPr>
              <a:t>）</a:t>
            </a:r>
            <a:endParaRPr sz="950">
              <a:latin typeface="宋体"/>
              <a:cs typeface="宋体"/>
            </a:endParaRPr>
          </a:p>
        </p:txBody>
      </p:sp>
      <p:sp>
        <p:nvSpPr>
          <p:cNvPr id="10" name="object 10"/>
          <p:cNvSpPr txBox="1"/>
          <p:nvPr/>
        </p:nvSpPr>
        <p:spPr>
          <a:xfrm>
            <a:off x="965483" y="5755668"/>
            <a:ext cx="1692910"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遍历</a:t>
            </a:r>
            <a:r>
              <a:rPr dirty="0" sz="950" spc="25">
                <a:solidFill>
                  <a:srgbClr val="545454"/>
                </a:solidFill>
                <a:latin typeface="Microsoft JhengHei"/>
                <a:cs typeface="Microsoft JhengHei"/>
              </a:rPr>
              <a:t>所</a:t>
            </a:r>
            <a:r>
              <a:rPr dirty="0" sz="950" spc="25">
                <a:solidFill>
                  <a:srgbClr val="545454"/>
                </a:solidFill>
                <a:latin typeface="宋体"/>
                <a:cs typeface="宋体"/>
              </a:rPr>
              <a:t>有</a:t>
            </a:r>
            <a:r>
              <a:rPr dirty="0" sz="950" spc="25">
                <a:solidFill>
                  <a:srgbClr val="545454"/>
                </a:solidFill>
                <a:latin typeface="Microsoft JhengHei"/>
                <a:cs typeface="Microsoft JhengHei"/>
              </a:rPr>
              <a:t>的键</a:t>
            </a:r>
            <a:r>
              <a:rPr dirty="0" sz="950" spc="25">
                <a:solidFill>
                  <a:srgbClr val="545454"/>
                </a:solidFill>
                <a:latin typeface="宋体"/>
                <a:cs typeface="宋体"/>
              </a:rPr>
              <a:t>值（</a:t>
            </a:r>
            <a:r>
              <a:rPr dirty="0" sz="1100" spc="-125">
                <a:solidFill>
                  <a:srgbClr val="545454"/>
                </a:solidFill>
                <a:latin typeface="Lucida Sans"/>
                <a:cs typeface="Lucida Sans"/>
              </a:rPr>
              <a:t>k</a:t>
            </a:r>
            <a:r>
              <a:rPr dirty="0" sz="1100" spc="-75">
                <a:solidFill>
                  <a:srgbClr val="545454"/>
                </a:solidFill>
                <a:latin typeface="Lucida Sans"/>
                <a:cs typeface="Lucida Sans"/>
              </a:rPr>
              <a:t>e</a:t>
            </a:r>
            <a:r>
              <a:rPr dirty="0" sz="1100" spc="-70">
                <a:solidFill>
                  <a:srgbClr val="545454"/>
                </a:solidFill>
                <a:latin typeface="Lucida Sans"/>
                <a:cs typeface="Lucida Sans"/>
              </a:rPr>
              <a:t>y</a:t>
            </a:r>
            <a:r>
              <a:rPr dirty="0" sz="1100" spc="-30">
                <a:solidFill>
                  <a:srgbClr val="545454"/>
                </a:solidFill>
                <a:latin typeface="Lucida Sans"/>
                <a:cs typeface="Lucida Sans"/>
              </a:rPr>
              <a:t>-</a:t>
            </a:r>
            <a:r>
              <a:rPr dirty="0" sz="1100" spc="-90">
                <a:solidFill>
                  <a:srgbClr val="545454"/>
                </a:solidFill>
                <a:latin typeface="Lucida Sans"/>
                <a:cs typeface="Lucida Sans"/>
              </a:rPr>
              <a:t>v</a:t>
            </a:r>
            <a:r>
              <a:rPr dirty="0" sz="1100" spc="-60">
                <a:solidFill>
                  <a:srgbClr val="545454"/>
                </a:solidFill>
                <a:latin typeface="Lucida Sans"/>
                <a:cs typeface="Lucida Sans"/>
              </a:rPr>
              <a:t>a</a:t>
            </a:r>
            <a:r>
              <a:rPr dirty="0" sz="1100" spc="-40">
                <a:solidFill>
                  <a:srgbClr val="545454"/>
                </a:solidFill>
                <a:latin typeface="Lucida Sans"/>
                <a:cs typeface="Lucida Sans"/>
              </a:rPr>
              <a:t>l</a:t>
            </a:r>
            <a:r>
              <a:rPr dirty="0" sz="1100" spc="-95">
                <a:solidFill>
                  <a:srgbClr val="545454"/>
                </a:solidFill>
                <a:latin typeface="Lucida Sans"/>
                <a:cs typeface="Lucida Sans"/>
              </a:rPr>
              <a:t>u</a:t>
            </a:r>
            <a:r>
              <a:rPr dirty="0" sz="1100" spc="-75">
                <a:solidFill>
                  <a:srgbClr val="545454"/>
                </a:solidFill>
                <a:latin typeface="Lucida Sans"/>
                <a:cs typeface="Lucida Sans"/>
              </a:rPr>
              <a:t>e</a:t>
            </a:r>
            <a:r>
              <a:rPr dirty="0" sz="950" spc="25">
                <a:solidFill>
                  <a:srgbClr val="545454"/>
                </a:solidFill>
                <a:latin typeface="宋体"/>
                <a:cs typeface="宋体"/>
              </a:rPr>
              <a:t>）</a:t>
            </a:r>
            <a:endParaRPr sz="950">
              <a:latin typeface="宋体"/>
              <a:cs typeface="宋体"/>
            </a:endParaRPr>
          </a:p>
        </p:txBody>
      </p:sp>
      <p:sp>
        <p:nvSpPr>
          <p:cNvPr id="11" name="object 11"/>
          <p:cNvSpPr txBox="1"/>
          <p:nvPr/>
        </p:nvSpPr>
        <p:spPr>
          <a:xfrm>
            <a:off x="965483" y="6822964"/>
            <a:ext cx="1464310"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遍历</a:t>
            </a:r>
            <a:r>
              <a:rPr dirty="0" sz="950" spc="25">
                <a:solidFill>
                  <a:srgbClr val="545454"/>
                </a:solidFill>
                <a:latin typeface="Microsoft JhengHei"/>
                <a:cs typeface="Microsoft JhengHei"/>
              </a:rPr>
              <a:t>所</a:t>
            </a:r>
            <a:r>
              <a:rPr dirty="0" sz="950" spc="25">
                <a:solidFill>
                  <a:srgbClr val="545454"/>
                </a:solidFill>
                <a:latin typeface="宋体"/>
                <a:cs typeface="宋体"/>
              </a:rPr>
              <a:t>有</a:t>
            </a:r>
            <a:r>
              <a:rPr dirty="0" sz="950" spc="25">
                <a:solidFill>
                  <a:srgbClr val="545454"/>
                </a:solidFill>
                <a:latin typeface="Microsoft JhengHei"/>
                <a:cs typeface="Microsoft JhengHei"/>
              </a:rPr>
              <a:t>的</a:t>
            </a:r>
            <a:r>
              <a:rPr dirty="0" sz="950" spc="25">
                <a:solidFill>
                  <a:srgbClr val="545454"/>
                </a:solidFill>
                <a:latin typeface="宋体"/>
                <a:cs typeface="宋体"/>
              </a:rPr>
              <a:t>“</a:t>
            </a:r>
            <a:r>
              <a:rPr dirty="0" sz="950" spc="25">
                <a:solidFill>
                  <a:srgbClr val="545454"/>
                </a:solidFill>
                <a:latin typeface="Microsoft JhengHei"/>
                <a:cs typeface="Microsoft JhengHei"/>
              </a:rPr>
              <a:t>键</a:t>
            </a:r>
            <a:r>
              <a:rPr dirty="0" sz="950" spc="25">
                <a:solidFill>
                  <a:srgbClr val="545454"/>
                </a:solidFill>
                <a:latin typeface="宋体"/>
                <a:cs typeface="宋体"/>
              </a:rPr>
              <a:t>”（</a:t>
            </a:r>
            <a:r>
              <a:rPr dirty="0" sz="1100" spc="-125">
                <a:solidFill>
                  <a:srgbClr val="545454"/>
                </a:solidFill>
                <a:latin typeface="Lucida Sans"/>
                <a:cs typeface="Lucida Sans"/>
              </a:rPr>
              <a:t>k</a:t>
            </a:r>
            <a:r>
              <a:rPr dirty="0" sz="1100" spc="-75">
                <a:solidFill>
                  <a:srgbClr val="545454"/>
                </a:solidFill>
                <a:latin typeface="Lucida Sans"/>
                <a:cs typeface="Lucida Sans"/>
              </a:rPr>
              <a:t>e</a:t>
            </a:r>
            <a:r>
              <a:rPr dirty="0" sz="1100" spc="-70">
                <a:solidFill>
                  <a:srgbClr val="545454"/>
                </a:solidFill>
                <a:latin typeface="Lucida Sans"/>
                <a:cs typeface="Lucida Sans"/>
              </a:rPr>
              <a:t>y</a:t>
            </a:r>
            <a:r>
              <a:rPr dirty="0" sz="950" spc="25">
                <a:solidFill>
                  <a:srgbClr val="545454"/>
                </a:solidFill>
                <a:latin typeface="宋体"/>
                <a:cs typeface="宋体"/>
              </a:rPr>
              <a:t>）</a:t>
            </a:r>
            <a:endParaRPr sz="950">
              <a:latin typeface="宋体"/>
              <a:cs typeface="宋体"/>
            </a:endParaRPr>
          </a:p>
        </p:txBody>
      </p:sp>
      <p:sp>
        <p:nvSpPr>
          <p:cNvPr id="12" name="object 12"/>
          <p:cNvSpPr txBox="1"/>
          <p:nvPr/>
        </p:nvSpPr>
        <p:spPr>
          <a:xfrm>
            <a:off x="965483" y="7899789"/>
            <a:ext cx="1575435"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遍历</a:t>
            </a:r>
            <a:r>
              <a:rPr dirty="0" sz="950" spc="25">
                <a:solidFill>
                  <a:srgbClr val="545454"/>
                </a:solidFill>
                <a:latin typeface="Microsoft JhengHei"/>
                <a:cs typeface="Microsoft JhengHei"/>
              </a:rPr>
              <a:t>所</a:t>
            </a:r>
            <a:r>
              <a:rPr dirty="0" sz="950" spc="25">
                <a:solidFill>
                  <a:srgbClr val="545454"/>
                </a:solidFill>
                <a:latin typeface="宋体"/>
                <a:cs typeface="宋体"/>
              </a:rPr>
              <a:t>有</a:t>
            </a:r>
            <a:r>
              <a:rPr dirty="0" sz="950" spc="25">
                <a:solidFill>
                  <a:srgbClr val="545454"/>
                </a:solidFill>
                <a:latin typeface="Microsoft JhengHei"/>
                <a:cs typeface="Microsoft JhengHei"/>
              </a:rPr>
              <a:t>的</a:t>
            </a:r>
            <a:r>
              <a:rPr dirty="0" sz="950" spc="25">
                <a:solidFill>
                  <a:srgbClr val="545454"/>
                </a:solidFill>
                <a:latin typeface="宋体"/>
                <a:cs typeface="宋体"/>
              </a:rPr>
              <a:t>“值”（</a:t>
            </a:r>
            <a:r>
              <a:rPr dirty="0" sz="1100" spc="-90">
                <a:solidFill>
                  <a:srgbClr val="545454"/>
                </a:solidFill>
                <a:latin typeface="Lucida Sans"/>
                <a:cs typeface="Lucida Sans"/>
              </a:rPr>
              <a:t>v</a:t>
            </a:r>
            <a:r>
              <a:rPr dirty="0" sz="1100" spc="-60">
                <a:solidFill>
                  <a:srgbClr val="545454"/>
                </a:solidFill>
                <a:latin typeface="Lucida Sans"/>
                <a:cs typeface="Lucida Sans"/>
              </a:rPr>
              <a:t>a</a:t>
            </a:r>
            <a:r>
              <a:rPr dirty="0" sz="1100" spc="-40">
                <a:solidFill>
                  <a:srgbClr val="545454"/>
                </a:solidFill>
                <a:latin typeface="Lucida Sans"/>
                <a:cs typeface="Lucida Sans"/>
              </a:rPr>
              <a:t>l</a:t>
            </a:r>
            <a:r>
              <a:rPr dirty="0" sz="1100" spc="-95">
                <a:solidFill>
                  <a:srgbClr val="545454"/>
                </a:solidFill>
                <a:latin typeface="Lucida Sans"/>
                <a:cs typeface="Lucida Sans"/>
              </a:rPr>
              <a:t>u</a:t>
            </a:r>
            <a:r>
              <a:rPr dirty="0" sz="1100" spc="-75">
                <a:solidFill>
                  <a:srgbClr val="545454"/>
                </a:solidFill>
                <a:latin typeface="Lucida Sans"/>
                <a:cs typeface="Lucida Sans"/>
              </a:rPr>
              <a:t>e</a:t>
            </a:r>
            <a:r>
              <a:rPr dirty="0" sz="950" spc="25">
                <a:solidFill>
                  <a:srgbClr val="545454"/>
                </a:solidFill>
                <a:latin typeface="宋体"/>
                <a:cs typeface="宋体"/>
              </a:rPr>
              <a:t>）</a:t>
            </a:r>
            <a:endParaRPr sz="950">
              <a:latin typeface="宋体"/>
              <a:cs typeface="宋体"/>
            </a:endParaRPr>
          </a:p>
        </p:txBody>
      </p:sp>
      <p:sp>
        <p:nvSpPr>
          <p:cNvPr id="13" name="object 13"/>
          <p:cNvSpPr/>
          <p:nvPr/>
        </p:nvSpPr>
        <p:spPr>
          <a:xfrm>
            <a:off x="979886" y="9017005"/>
            <a:ext cx="590373" cy="143772"/>
          </a:xfrm>
          <a:prstGeom prst="rect">
            <a:avLst/>
          </a:prstGeom>
          <a:blipFill>
            <a:blip r:embed="rId3" cstate="print"/>
            <a:stretch>
              <a:fillRect/>
            </a:stretch>
          </a:blipFill>
        </p:spPr>
        <p:txBody>
          <a:bodyPr wrap="square" lIns="0" tIns="0" rIns="0" bIns="0" rtlCol="0"/>
          <a:lstStyle/>
          <a:p/>
        </p:txBody>
      </p:sp>
      <p:sp>
        <p:nvSpPr>
          <p:cNvPr id="14" name="object 14"/>
          <p:cNvSpPr txBox="1"/>
          <p:nvPr/>
        </p:nvSpPr>
        <p:spPr>
          <a:xfrm>
            <a:off x="965483" y="8998853"/>
            <a:ext cx="3355975" cy="878205"/>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a:t>
            </a:r>
            <a:r>
              <a:rPr dirty="0" sz="1150" spc="20">
                <a:latin typeface="宋体"/>
                <a:cs typeface="宋体"/>
              </a:rPr>
              <a:t>输</a:t>
            </a:r>
            <a:r>
              <a:rPr dirty="0" sz="1150" spc="20">
                <a:latin typeface="Microsoft JhengHei"/>
                <a:cs typeface="Microsoft JhengHei"/>
              </a:rPr>
              <a:t>⼊</a:t>
            </a:r>
            <a:endParaRPr sz="1150">
              <a:latin typeface="Microsoft JhengHei"/>
              <a:cs typeface="Microsoft JhengHei"/>
            </a:endParaRPr>
          </a:p>
          <a:p>
            <a:pPr>
              <a:lnSpc>
                <a:spcPct val="100000"/>
              </a:lnSpc>
              <a:spcBef>
                <a:spcPts val="10"/>
              </a:spcBef>
            </a:pPr>
            <a:endParaRPr sz="1050">
              <a:latin typeface="Times New Roman"/>
              <a:cs typeface="Times New Roman"/>
            </a:endParaRPr>
          </a:p>
          <a:p>
            <a:pPr marL="121920">
              <a:lnSpc>
                <a:spcPct val="100000"/>
              </a:lnSpc>
            </a:pPr>
            <a:r>
              <a:rPr dirty="0" sz="950" spc="25">
                <a:solidFill>
                  <a:srgbClr val="545454"/>
                </a:solidFill>
                <a:latin typeface="宋体"/>
                <a:cs typeface="宋体"/>
              </a:rPr>
              <a:t>程序提示用户需要输入，所有的输入都被存储在字符串中。</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提</a:t>
            </a:r>
            <a:r>
              <a:rPr dirty="0" sz="950" spc="25">
                <a:solidFill>
                  <a:srgbClr val="545454"/>
                </a:solidFill>
                <a:latin typeface="Microsoft JhengHei"/>
                <a:cs typeface="Microsoft JhengHei"/>
              </a:rPr>
              <a:t>⽰</a:t>
            </a:r>
            <a:r>
              <a:rPr dirty="0" sz="950" spc="25">
                <a:solidFill>
                  <a:srgbClr val="545454"/>
                </a:solidFill>
                <a:latin typeface="宋体"/>
                <a:cs typeface="宋体"/>
              </a:rPr>
              <a:t>输</a:t>
            </a:r>
            <a:r>
              <a:rPr dirty="0" sz="950" spc="25">
                <a:solidFill>
                  <a:srgbClr val="545454"/>
                </a:solidFill>
                <a:latin typeface="Microsoft JhengHei"/>
                <a:cs typeface="Microsoft JhengHei"/>
              </a:rPr>
              <a:t>⼊</a:t>
            </a:r>
            <a:r>
              <a:rPr dirty="0" sz="950" spc="25">
                <a:solidFill>
                  <a:srgbClr val="545454"/>
                </a:solidFill>
                <a:latin typeface="宋体"/>
                <a:cs typeface="宋体"/>
              </a:rPr>
              <a:t>值</a:t>
            </a:r>
            <a:endParaRPr sz="950">
              <a:latin typeface="宋体"/>
              <a:cs typeface="宋体"/>
            </a:endParaRPr>
          </a:p>
        </p:txBody>
      </p:sp>
      <p:sp>
        <p:nvSpPr>
          <p:cNvPr id="15" name="object 15"/>
          <p:cNvSpPr txBox="1"/>
          <p:nvPr/>
        </p:nvSpPr>
        <p:spPr>
          <a:xfrm>
            <a:off x="978183" y="682771"/>
            <a:ext cx="5613400" cy="457834"/>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280">
                <a:solidFill>
                  <a:srgbClr val="C791E9"/>
                </a:solidFill>
                <a:latin typeface="Arial"/>
                <a:cs typeface="Arial"/>
              </a:rPr>
              <a:t>if </a:t>
            </a:r>
            <a:r>
              <a:rPr dirty="0" sz="850" spc="20">
                <a:solidFill>
                  <a:srgbClr val="81B0FF"/>
                </a:solidFill>
                <a:latin typeface="Arial"/>
                <a:cs typeface="Arial"/>
              </a:rPr>
              <a:t>age  </a:t>
            </a:r>
            <a:r>
              <a:rPr dirty="0" sz="850" spc="-10">
                <a:solidFill>
                  <a:srgbClr val="E8ECEC"/>
                </a:solidFill>
                <a:latin typeface="Arial"/>
                <a:cs typeface="Arial"/>
              </a:rPr>
              <a:t>&gt;=</a:t>
            </a:r>
            <a:r>
              <a:rPr dirty="0" sz="850" spc="110">
                <a:solidFill>
                  <a:srgbClr val="E8ECEC"/>
                </a:solidFill>
                <a:latin typeface="Arial"/>
                <a:cs typeface="Arial"/>
              </a:rPr>
              <a:t> </a:t>
            </a:r>
            <a:r>
              <a:rPr dirty="0" sz="850" spc="95">
                <a:solidFill>
                  <a:srgbClr val="F67569"/>
                </a:solidFill>
                <a:latin typeface="Arial"/>
                <a:cs typeface="Arial"/>
              </a:rPr>
              <a:t>18</a:t>
            </a:r>
            <a:r>
              <a:rPr dirty="0" sz="850" spc="95">
                <a:solidFill>
                  <a:srgbClr val="E8ECEC"/>
                </a:solidFill>
                <a:latin typeface="Arial"/>
                <a:cs typeface="Arial"/>
              </a:rPr>
              <a:t>:</a:t>
            </a:r>
            <a:endParaRPr sz="850">
              <a:latin typeface="Arial"/>
              <a:cs typeface="Arial"/>
            </a:endParaRPr>
          </a:p>
          <a:p>
            <a:pPr marL="399415">
              <a:lnSpc>
                <a:spcPct val="100000"/>
              </a:lnSpc>
              <a:spcBef>
                <a:spcPts val="180"/>
              </a:spcBef>
            </a:pPr>
            <a:r>
              <a:rPr dirty="0" sz="850" spc="114">
                <a:solidFill>
                  <a:srgbClr val="DECB6A"/>
                </a:solidFill>
                <a:latin typeface="Arial"/>
                <a:cs typeface="Arial"/>
              </a:rPr>
              <a:t>print</a:t>
            </a:r>
            <a:r>
              <a:rPr dirty="0" sz="850" spc="114">
                <a:solidFill>
                  <a:srgbClr val="E8ECEC"/>
                </a:solidFill>
                <a:latin typeface="Arial"/>
                <a:cs typeface="Arial"/>
              </a:rPr>
              <a:t>(</a:t>
            </a:r>
            <a:r>
              <a:rPr dirty="0" sz="850" spc="114">
                <a:solidFill>
                  <a:srgbClr val="C2E78C"/>
                </a:solidFill>
                <a:latin typeface="Arial"/>
                <a:cs typeface="Arial"/>
              </a:rPr>
              <a:t>"You </a:t>
            </a:r>
            <a:r>
              <a:rPr dirty="0" sz="850" spc="35">
                <a:solidFill>
                  <a:srgbClr val="C2E78C"/>
                </a:solidFill>
                <a:latin typeface="Arial"/>
                <a:cs typeface="Arial"/>
              </a:rPr>
              <a:t>can </a:t>
            </a:r>
            <a:r>
              <a:rPr dirty="0" sz="850" spc="55">
                <a:solidFill>
                  <a:srgbClr val="C2E78C"/>
                </a:solidFill>
                <a:latin typeface="Arial"/>
                <a:cs typeface="Arial"/>
              </a:rPr>
              <a:t> </a:t>
            </a:r>
            <a:r>
              <a:rPr dirty="0" sz="850" spc="145">
                <a:solidFill>
                  <a:srgbClr val="C2E78C"/>
                </a:solidFill>
                <a:latin typeface="Arial"/>
                <a:cs typeface="Arial"/>
              </a:rPr>
              <a:t>vote!"</a:t>
            </a:r>
            <a:r>
              <a:rPr dirty="0" sz="850" spc="145">
                <a:solidFill>
                  <a:srgbClr val="E8ECEC"/>
                </a:solidFill>
                <a:latin typeface="Arial"/>
                <a:cs typeface="Arial"/>
              </a:rPr>
              <a:t>)</a:t>
            </a:r>
            <a:endParaRPr sz="850">
              <a:latin typeface="Arial"/>
              <a:cs typeface="Arial"/>
            </a:endParaRPr>
          </a:p>
        </p:txBody>
      </p:sp>
      <p:sp>
        <p:nvSpPr>
          <p:cNvPr id="16" name="object 16"/>
          <p:cNvSpPr txBox="1"/>
          <p:nvPr/>
        </p:nvSpPr>
        <p:spPr>
          <a:xfrm>
            <a:off x="978183" y="1597596"/>
            <a:ext cx="5613400" cy="10769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280">
                <a:solidFill>
                  <a:srgbClr val="C791E9"/>
                </a:solidFill>
                <a:latin typeface="Arial"/>
                <a:cs typeface="Arial"/>
              </a:rPr>
              <a:t>if </a:t>
            </a:r>
            <a:r>
              <a:rPr dirty="0" sz="850" spc="20">
                <a:solidFill>
                  <a:srgbClr val="81B0FF"/>
                </a:solidFill>
                <a:latin typeface="Arial"/>
                <a:cs typeface="Arial"/>
              </a:rPr>
              <a:t>age  </a:t>
            </a:r>
            <a:r>
              <a:rPr dirty="0" sz="850" spc="-5">
                <a:solidFill>
                  <a:srgbClr val="E8ECEC"/>
                </a:solidFill>
                <a:latin typeface="Arial"/>
                <a:cs typeface="Arial"/>
              </a:rPr>
              <a:t>&lt;</a:t>
            </a:r>
            <a:r>
              <a:rPr dirty="0" sz="850" spc="100">
                <a:solidFill>
                  <a:srgbClr val="E8ECEC"/>
                </a:solidFill>
                <a:latin typeface="Arial"/>
                <a:cs typeface="Arial"/>
              </a:rPr>
              <a:t> </a:t>
            </a:r>
            <a:r>
              <a:rPr dirty="0" sz="850" spc="135">
                <a:solidFill>
                  <a:srgbClr val="F67569"/>
                </a:solidFill>
                <a:latin typeface="Arial"/>
                <a:cs typeface="Arial"/>
              </a:rPr>
              <a:t>4</a:t>
            </a:r>
            <a:r>
              <a:rPr dirty="0" sz="850" spc="135">
                <a:solidFill>
                  <a:srgbClr val="E8ECEC"/>
                </a:solidFill>
                <a:latin typeface="Arial"/>
                <a:cs typeface="Arial"/>
              </a:rPr>
              <a:t>:</a:t>
            </a:r>
            <a:endParaRPr sz="850">
              <a:latin typeface="Arial"/>
              <a:cs typeface="Arial"/>
            </a:endParaRPr>
          </a:p>
          <a:p>
            <a:pPr marL="149225" marR="4203700" indent="250190">
              <a:lnSpc>
                <a:spcPct val="117700"/>
              </a:lnSpc>
            </a:pPr>
            <a:r>
              <a:rPr dirty="0" sz="850" spc="130">
                <a:solidFill>
                  <a:srgbClr val="81B0FF"/>
                </a:solidFill>
                <a:latin typeface="Arial"/>
                <a:cs typeface="Arial"/>
              </a:rPr>
              <a:t>ticket_price </a:t>
            </a:r>
            <a:r>
              <a:rPr dirty="0" sz="850" spc="-5">
                <a:solidFill>
                  <a:srgbClr val="E8ECEC"/>
                </a:solidFill>
                <a:latin typeface="Arial"/>
                <a:cs typeface="Arial"/>
              </a:rPr>
              <a:t>= </a:t>
            </a:r>
            <a:r>
              <a:rPr dirty="0" sz="850" spc="20">
                <a:solidFill>
                  <a:srgbClr val="F67569"/>
                </a:solidFill>
                <a:latin typeface="Arial"/>
                <a:cs typeface="Arial"/>
              </a:rPr>
              <a:t>0  </a:t>
            </a:r>
            <a:r>
              <a:rPr dirty="0" sz="850" spc="220">
                <a:solidFill>
                  <a:srgbClr val="C791E9"/>
                </a:solidFill>
                <a:latin typeface="Arial"/>
                <a:cs typeface="Arial"/>
              </a:rPr>
              <a:t>elif </a:t>
            </a:r>
            <a:r>
              <a:rPr dirty="0" sz="850" spc="20">
                <a:solidFill>
                  <a:srgbClr val="81B0FF"/>
                </a:solidFill>
                <a:latin typeface="Arial"/>
                <a:cs typeface="Arial"/>
              </a:rPr>
              <a:t>age  </a:t>
            </a:r>
            <a:r>
              <a:rPr dirty="0" sz="850" spc="-5">
                <a:solidFill>
                  <a:srgbClr val="E8ECEC"/>
                </a:solidFill>
                <a:latin typeface="Arial"/>
                <a:cs typeface="Arial"/>
              </a:rPr>
              <a:t>&lt;</a:t>
            </a:r>
            <a:r>
              <a:rPr dirty="0" sz="850" spc="170">
                <a:solidFill>
                  <a:srgbClr val="E8ECEC"/>
                </a:solidFill>
                <a:latin typeface="Arial"/>
                <a:cs typeface="Arial"/>
              </a:rPr>
              <a:t> </a:t>
            </a:r>
            <a:r>
              <a:rPr dirty="0" sz="850" spc="95">
                <a:solidFill>
                  <a:srgbClr val="F67569"/>
                </a:solidFill>
                <a:latin typeface="Arial"/>
                <a:cs typeface="Arial"/>
              </a:rPr>
              <a:t>18</a:t>
            </a:r>
            <a:r>
              <a:rPr dirty="0" sz="850" spc="95">
                <a:solidFill>
                  <a:srgbClr val="E8ECEC"/>
                </a:solidFill>
                <a:latin typeface="Arial"/>
                <a:cs typeface="Arial"/>
              </a:rPr>
              <a:t>:</a:t>
            </a:r>
            <a:endParaRPr sz="850">
              <a:latin typeface="Arial"/>
              <a:cs typeface="Arial"/>
            </a:endParaRPr>
          </a:p>
          <a:p>
            <a:pPr marL="149225" marR="4140835" indent="250190">
              <a:lnSpc>
                <a:spcPct val="117700"/>
              </a:lnSpc>
            </a:pPr>
            <a:r>
              <a:rPr dirty="0" sz="850" spc="130">
                <a:solidFill>
                  <a:srgbClr val="81B0FF"/>
                </a:solidFill>
                <a:latin typeface="Arial"/>
                <a:cs typeface="Arial"/>
              </a:rPr>
              <a:t>ticket_price </a:t>
            </a:r>
            <a:r>
              <a:rPr dirty="0" sz="850" spc="-5">
                <a:solidFill>
                  <a:srgbClr val="E8ECEC"/>
                </a:solidFill>
                <a:latin typeface="Arial"/>
                <a:cs typeface="Arial"/>
              </a:rPr>
              <a:t>= </a:t>
            </a:r>
            <a:r>
              <a:rPr dirty="0" sz="850" spc="20">
                <a:solidFill>
                  <a:srgbClr val="F67569"/>
                </a:solidFill>
                <a:latin typeface="Arial"/>
                <a:cs typeface="Arial"/>
              </a:rPr>
              <a:t>10  </a:t>
            </a:r>
            <a:r>
              <a:rPr dirty="0" sz="850" spc="130">
                <a:solidFill>
                  <a:srgbClr val="C791E9"/>
                </a:solidFill>
                <a:latin typeface="Arial"/>
                <a:cs typeface="Arial"/>
              </a:rPr>
              <a:t>else</a:t>
            </a:r>
            <a:r>
              <a:rPr dirty="0" sz="850" spc="130">
                <a:solidFill>
                  <a:srgbClr val="E8ECEC"/>
                </a:solidFill>
                <a:latin typeface="Arial"/>
                <a:cs typeface="Arial"/>
              </a:rPr>
              <a:t>:</a:t>
            </a:r>
            <a:endParaRPr sz="850">
              <a:latin typeface="Arial"/>
              <a:cs typeface="Arial"/>
            </a:endParaRPr>
          </a:p>
          <a:p>
            <a:pPr marL="399415">
              <a:lnSpc>
                <a:spcPct val="100000"/>
              </a:lnSpc>
              <a:spcBef>
                <a:spcPts val="180"/>
              </a:spcBef>
            </a:pPr>
            <a:r>
              <a:rPr dirty="0" sz="850" spc="130">
                <a:solidFill>
                  <a:srgbClr val="81B0FF"/>
                </a:solidFill>
                <a:latin typeface="Arial"/>
                <a:cs typeface="Arial"/>
              </a:rPr>
              <a:t>ticket_price </a:t>
            </a:r>
            <a:r>
              <a:rPr dirty="0" sz="850" spc="-5">
                <a:solidFill>
                  <a:srgbClr val="E8ECEC"/>
                </a:solidFill>
                <a:latin typeface="Arial"/>
                <a:cs typeface="Arial"/>
              </a:rPr>
              <a:t>= </a:t>
            </a:r>
            <a:r>
              <a:rPr dirty="0" sz="850" spc="105">
                <a:solidFill>
                  <a:srgbClr val="E8ECEC"/>
                </a:solidFill>
                <a:latin typeface="Arial"/>
                <a:cs typeface="Arial"/>
              </a:rPr>
              <a:t> </a:t>
            </a:r>
            <a:r>
              <a:rPr dirty="0" sz="850" spc="20">
                <a:solidFill>
                  <a:srgbClr val="F67569"/>
                </a:solidFill>
                <a:latin typeface="Arial"/>
                <a:cs typeface="Arial"/>
              </a:rPr>
              <a:t>15</a:t>
            </a:r>
            <a:endParaRPr sz="850">
              <a:latin typeface="Arial"/>
              <a:cs typeface="Arial"/>
            </a:endParaRPr>
          </a:p>
        </p:txBody>
      </p:sp>
      <p:sp>
        <p:nvSpPr>
          <p:cNvPr id="17" name="object 17"/>
          <p:cNvSpPr txBox="1"/>
          <p:nvPr/>
        </p:nvSpPr>
        <p:spPr>
          <a:xfrm>
            <a:off x="978183" y="3779835"/>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30">
                <a:solidFill>
                  <a:srgbClr val="81B0FF"/>
                </a:solidFill>
                <a:latin typeface="Arial"/>
                <a:cs typeface="Arial"/>
              </a:rPr>
              <a:t>alien </a:t>
            </a:r>
            <a:r>
              <a:rPr dirty="0" sz="850" spc="-5">
                <a:solidFill>
                  <a:srgbClr val="E8ECEC"/>
                </a:solidFill>
                <a:latin typeface="Arial"/>
                <a:cs typeface="Arial"/>
              </a:rPr>
              <a:t>=  </a:t>
            </a:r>
            <a:r>
              <a:rPr dirty="0" sz="850" spc="190">
                <a:solidFill>
                  <a:srgbClr val="E8ECEC"/>
                </a:solidFill>
                <a:latin typeface="Arial"/>
                <a:cs typeface="Arial"/>
              </a:rPr>
              <a:t>{</a:t>
            </a:r>
            <a:r>
              <a:rPr dirty="0" sz="850" spc="190">
                <a:solidFill>
                  <a:srgbClr val="C2E78C"/>
                </a:solidFill>
                <a:latin typeface="Arial"/>
                <a:cs typeface="Arial"/>
              </a:rPr>
              <a:t>'color'</a:t>
            </a:r>
            <a:r>
              <a:rPr dirty="0" sz="850" spc="190">
                <a:solidFill>
                  <a:srgbClr val="E8ECEC"/>
                </a:solidFill>
                <a:latin typeface="Arial"/>
                <a:cs typeface="Arial"/>
              </a:rPr>
              <a:t>: </a:t>
            </a:r>
            <a:r>
              <a:rPr dirty="0" sz="850" spc="150">
                <a:solidFill>
                  <a:srgbClr val="C2E78C"/>
                </a:solidFill>
                <a:latin typeface="Arial"/>
                <a:cs typeface="Arial"/>
              </a:rPr>
              <a:t>'green'</a:t>
            </a:r>
            <a:r>
              <a:rPr dirty="0" sz="850" spc="150">
                <a:solidFill>
                  <a:srgbClr val="E8ECEC"/>
                </a:solidFill>
                <a:latin typeface="Arial"/>
                <a:cs typeface="Arial"/>
              </a:rPr>
              <a:t>, </a:t>
            </a:r>
            <a:r>
              <a:rPr dirty="0" sz="850" spc="175">
                <a:solidFill>
                  <a:srgbClr val="C2E78C"/>
                </a:solidFill>
                <a:latin typeface="Arial"/>
                <a:cs typeface="Arial"/>
              </a:rPr>
              <a:t>'points'</a:t>
            </a:r>
            <a:r>
              <a:rPr dirty="0" sz="850" spc="175">
                <a:solidFill>
                  <a:srgbClr val="E8ECEC"/>
                </a:solidFill>
                <a:latin typeface="Arial"/>
                <a:cs typeface="Arial"/>
              </a:rPr>
              <a:t>:</a:t>
            </a:r>
            <a:r>
              <a:rPr dirty="0" sz="850" spc="555">
                <a:solidFill>
                  <a:srgbClr val="E8ECEC"/>
                </a:solidFill>
                <a:latin typeface="Arial"/>
                <a:cs typeface="Arial"/>
              </a:rPr>
              <a:t> </a:t>
            </a:r>
            <a:r>
              <a:rPr dirty="0" sz="850" spc="110">
                <a:solidFill>
                  <a:srgbClr val="F67569"/>
                </a:solidFill>
                <a:latin typeface="Arial"/>
                <a:cs typeface="Arial"/>
              </a:rPr>
              <a:t>5</a:t>
            </a:r>
            <a:r>
              <a:rPr dirty="0" sz="850" spc="110">
                <a:solidFill>
                  <a:srgbClr val="E8ECEC"/>
                </a:solidFill>
                <a:latin typeface="Arial"/>
                <a:cs typeface="Arial"/>
              </a:rPr>
              <a:t>}</a:t>
            </a:r>
            <a:endParaRPr sz="850">
              <a:latin typeface="Arial"/>
              <a:cs typeface="Arial"/>
            </a:endParaRPr>
          </a:p>
        </p:txBody>
      </p:sp>
      <p:sp>
        <p:nvSpPr>
          <p:cNvPr id="18" name="object 18"/>
          <p:cNvSpPr txBox="1"/>
          <p:nvPr/>
        </p:nvSpPr>
        <p:spPr>
          <a:xfrm>
            <a:off x="978183" y="4542189"/>
            <a:ext cx="5613400" cy="3149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C2E78C"/>
                </a:solidFill>
                <a:latin typeface="Arial"/>
                <a:cs typeface="Arial"/>
              </a:rPr>
              <a:t>"The </a:t>
            </a:r>
            <a:r>
              <a:rPr dirty="0" sz="850" spc="150">
                <a:solidFill>
                  <a:srgbClr val="C2E78C"/>
                </a:solidFill>
                <a:latin typeface="Arial"/>
                <a:cs typeface="Arial"/>
              </a:rPr>
              <a:t>alien's </a:t>
            </a:r>
            <a:r>
              <a:rPr dirty="0" sz="850" spc="120">
                <a:solidFill>
                  <a:srgbClr val="C2E78C"/>
                </a:solidFill>
                <a:latin typeface="Arial"/>
                <a:cs typeface="Arial"/>
              </a:rPr>
              <a:t>color </a:t>
            </a:r>
            <a:r>
              <a:rPr dirty="0" sz="850" spc="185">
                <a:solidFill>
                  <a:srgbClr val="C2E78C"/>
                </a:solidFill>
                <a:latin typeface="Arial"/>
                <a:cs typeface="Arial"/>
              </a:rPr>
              <a:t>is </a:t>
            </a:r>
            <a:r>
              <a:rPr dirty="0" sz="850" spc="190">
                <a:solidFill>
                  <a:srgbClr val="C2E78C"/>
                </a:solidFill>
                <a:latin typeface="Arial"/>
                <a:cs typeface="Arial"/>
              </a:rPr>
              <a:t>" </a:t>
            </a:r>
            <a:r>
              <a:rPr dirty="0" sz="850" spc="-5">
                <a:solidFill>
                  <a:srgbClr val="E8ECEC"/>
                </a:solidFill>
                <a:latin typeface="Arial"/>
                <a:cs typeface="Arial"/>
              </a:rPr>
              <a:t>+   </a:t>
            </a:r>
            <a:r>
              <a:rPr dirty="0" sz="850" spc="65">
                <a:solidFill>
                  <a:srgbClr val="E8ECEC"/>
                </a:solidFill>
                <a:latin typeface="Arial"/>
                <a:cs typeface="Arial"/>
              </a:rPr>
              <a:t> </a:t>
            </a:r>
            <a:r>
              <a:rPr dirty="0" sz="850" spc="175">
                <a:solidFill>
                  <a:srgbClr val="81B0FF"/>
                </a:solidFill>
                <a:latin typeface="Arial"/>
                <a:cs typeface="Arial"/>
              </a:rPr>
              <a:t>alien</a:t>
            </a:r>
            <a:r>
              <a:rPr dirty="0" sz="850" spc="175">
                <a:solidFill>
                  <a:srgbClr val="E8ECEC"/>
                </a:solidFill>
                <a:latin typeface="Arial"/>
                <a:cs typeface="Arial"/>
              </a:rPr>
              <a:t>[</a:t>
            </a:r>
            <a:r>
              <a:rPr dirty="0" sz="850" spc="175">
                <a:solidFill>
                  <a:srgbClr val="C2E78C"/>
                </a:solidFill>
                <a:latin typeface="Arial"/>
                <a:cs typeface="Arial"/>
              </a:rPr>
              <a:t>'color'</a:t>
            </a:r>
            <a:r>
              <a:rPr dirty="0" sz="850" spc="175">
                <a:solidFill>
                  <a:srgbClr val="E8ECEC"/>
                </a:solidFill>
                <a:latin typeface="Arial"/>
                <a:cs typeface="Arial"/>
              </a:rPr>
              <a:t>])</a:t>
            </a:r>
            <a:endParaRPr sz="850">
              <a:latin typeface="Arial"/>
              <a:cs typeface="Arial"/>
            </a:endParaRPr>
          </a:p>
        </p:txBody>
      </p:sp>
      <p:sp>
        <p:nvSpPr>
          <p:cNvPr id="19" name="object 19"/>
          <p:cNvSpPr txBox="1"/>
          <p:nvPr/>
        </p:nvSpPr>
        <p:spPr>
          <a:xfrm>
            <a:off x="978183" y="5314073"/>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50">
                <a:solidFill>
                  <a:srgbClr val="81B0FF"/>
                </a:solidFill>
                <a:latin typeface="Arial"/>
                <a:cs typeface="Arial"/>
              </a:rPr>
              <a:t>alien</a:t>
            </a:r>
            <a:r>
              <a:rPr dirty="0" sz="850" spc="150">
                <a:solidFill>
                  <a:srgbClr val="E8ECEC"/>
                </a:solidFill>
                <a:latin typeface="Arial"/>
                <a:cs typeface="Arial"/>
              </a:rPr>
              <a:t>[</a:t>
            </a:r>
            <a:r>
              <a:rPr dirty="0" sz="850" spc="150">
                <a:solidFill>
                  <a:srgbClr val="C2E78C"/>
                </a:solidFill>
                <a:latin typeface="Arial"/>
                <a:cs typeface="Arial"/>
              </a:rPr>
              <a:t>'x_position'</a:t>
            </a:r>
            <a:r>
              <a:rPr dirty="0" sz="850" spc="150">
                <a:solidFill>
                  <a:srgbClr val="E8ECEC"/>
                </a:solidFill>
                <a:latin typeface="Arial"/>
                <a:cs typeface="Arial"/>
              </a:rPr>
              <a:t>] </a:t>
            </a:r>
            <a:r>
              <a:rPr dirty="0" sz="850" spc="-5">
                <a:solidFill>
                  <a:srgbClr val="E8ECEC"/>
                </a:solidFill>
                <a:latin typeface="Arial"/>
                <a:cs typeface="Arial"/>
              </a:rPr>
              <a:t>= </a:t>
            </a:r>
            <a:r>
              <a:rPr dirty="0" sz="850" spc="105">
                <a:solidFill>
                  <a:srgbClr val="E8ECEC"/>
                </a:solidFill>
                <a:latin typeface="Arial"/>
                <a:cs typeface="Arial"/>
              </a:rPr>
              <a:t> </a:t>
            </a:r>
            <a:r>
              <a:rPr dirty="0" sz="850" spc="20">
                <a:solidFill>
                  <a:srgbClr val="F67569"/>
                </a:solidFill>
                <a:latin typeface="Arial"/>
                <a:cs typeface="Arial"/>
              </a:rPr>
              <a:t>0</a:t>
            </a:r>
            <a:endParaRPr sz="850">
              <a:latin typeface="Arial"/>
              <a:cs typeface="Arial"/>
            </a:endParaRPr>
          </a:p>
        </p:txBody>
      </p:sp>
      <p:sp>
        <p:nvSpPr>
          <p:cNvPr id="20" name="object 20"/>
          <p:cNvSpPr txBox="1"/>
          <p:nvPr/>
        </p:nvSpPr>
        <p:spPr>
          <a:xfrm>
            <a:off x="978183" y="6076427"/>
            <a:ext cx="5613400" cy="610235"/>
          </a:xfrm>
          <a:prstGeom prst="rect">
            <a:avLst/>
          </a:prstGeom>
          <a:solidFill>
            <a:srgbClr val="253237"/>
          </a:solidFill>
        </p:spPr>
        <p:txBody>
          <a:bodyPr wrap="square" lIns="0" tIns="50165" rIns="0" bIns="0" rtlCol="0" vert="horz">
            <a:spAutoFit/>
          </a:bodyPr>
          <a:lstStyle/>
          <a:p>
            <a:pPr marL="149225" marR="2952115">
              <a:lnSpc>
                <a:spcPct val="117700"/>
              </a:lnSpc>
              <a:spcBef>
                <a:spcPts val="395"/>
              </a:spcBef>
            </a:pPr>
            <a:r>
              <a:rPr dirty="0" sz="850" spc="45">
                <a:solidFill>
                  <a:srgbClr val="81B0FF"/>
                </a:solidFill>
                <a:latin typeface="Arial"/>
                <a:cs typeface="Arial"/>
              </a:rPr>
              <a:t>fav_numbers </a:t>
            </a:r>
            <a:r>
              <a:rPr dirty="0" sz="850" spc="-5">
                <a:solidFill>
                  <a:srgbClr val="E8ECEC"/>
                </a:solidFill>
                <a:latin typeface="Arial"/>
                <a:cs typeface="Arial"/>
              </a:rPr>
              <a:t>= </a:t>
            </a:r>
            <a:r>
              <a:rPr dirty="0" sz="850" spc="215">
                <a:solidFill>
                  <a:srgbClr val="E8ECEC"/>
                </a:solidFill>
                <a:latin typeface="Arial"/>
                <a:cs typeface="Arial"/>
              </a:rPr>
              <a:t>{</a:t>
            </a:r>
            <a:r>
              <a:rPr dirty="0" sz="850" spc="215">
                <a:solidFill>
                  <a:srgbClr val="C2E78C"/>
                </a:solidFill>
                <a:latin typeface="Arial"/>
                <a:cs typeface="Arial"/>
              </a:rPr>
              <a:t>'eric'</a:t>
            </a:r>
            <a:r>
              <a:rPr dirty="0" sz="850" spc="215">
                <a:solidFill>
                  <a:srgbClr val="E8ECEC"/>
                </a:solidFill>
                <a:latin typeface="Arial"/>
                <a:cs typeface="Arial"/>
              </a:rPr>
              <a:t>: </a:t>
            </a:r>
            <a:r>
              <a:rPr dirty="0" sz="850" spc="95">
                <a:solidFill>
                  <a:srgbClr val="F67569"/>
                </a:solidFill>
                <a:latin typeface="Arial"/>
                <a:cs typeface="Arial"/>
              </a:rPr>
              <a:t>17</a:t>
            </a:r>
            <a:r>
              <a:rPr dirty="0" sz="850" spc="95">
                <a:solidFill>
                  <a:srgbClr val="E8ECEC"/>
                </a:solidFill>
                <a:latin typeface="Arial"/>
                <a:cs typeface="Arial"/>
              </a:rPr>
              <a:t>, </a:t>
            </a:r>
            <a:r>
              <a:rPr dirty="0" sz="850" spc="175">
                <a:solidFill>
                  <a:srgbClr val="C2E78C"/>
                </a:solidFill>
                <a:latin typeface="Arial"/>
                <a:cs typeface="Arial"/>
              </a:rPr>
              <a:t>'ever'</a:t>
            </a:r>
            <a:r>
              <a:rPr dirty="0" sz="850" spc="175">
                <a:solidFill>
                  <a:srgbClr val="E8ECEC"/>
                </a:solidFill>
                <a:latin typeface="Arial"/>
                <a:cs typeface="Arial"/>
              </a:rPr>
              <a:t>: </a:t>
            </a:r>
            <a:r>
              <a:rPr dirty="0" sz="850" spc="110">
                <a:solidFill>
                  <a:srgbClr val="F67569"/>
                </a:solidFill>
                <a:latin typeface="Arial"/>
                <a:cs typeface="Arial"/>
              </a:rPr>
              <a:t>4</a:t>
            </a:r>
            <a:r>
              <a:rPr dirty="0" sz="850" spc="110">
                <a:solidFill>
                  <a:srgbClr val="E8ECEC"/>
                </a:solidFill>
                <a:latin typeface="Arial"/>
                <a:cs typeface="Arial"/>
              </a:rPr>
              <a:t>}  </a:t>
            </a:r>
            <a:r>
              <a:rPr dirty="0" sz="850" spc="160">
                <a:solidFill>
                  <a:srgbClr val="C791E9"/>
                </a:solidFill>
                <a:latin typeface="Arial"/>
                <a:cs typeface="Arial"/>
              </a:rPr>
              <a:t>for </a:t>
            </a:r>
            <a:r>
              <a:rPr dirty="0" sz="850" spc="15">
                <a:solidFill>
                  <a:srgbClr val="81B0FF"/>
                </a:solidFill>
                <a:latin typeface="Arial"/>
                <a:cs typeface="Arial"/>
              </a:rPr>
              <a:t>name</a:t>
            </a:r>
            <a:r>
              <a:rPr dirty="0" sz="850" spc="15">
                <a:solidFill>
                  <a:srgbClr val="E8ECEC"/>
                </a:solidFill>
                <a:latin typeface="Arial"/>
                <a:cs typeface="Arial"/>
              </a:rPr>
              <a:t>,  </a:t>
            </a:r>
            <a:r>
              <a:rPr dirty="0" sz="850" spc="10">
                <a:solidFill>
                  <a:srgbClr val="81B0FF"/>
                </a:solidFill>
                <a:latin typeface="Arial"/>
                <a:cs typeface="Arial"/>
              </a:rPr>
              <a:t>number  </a:t>
            </a:r>
            <a:r>
              <a:rPr dirty="0" sz="850" spc="160">
                <a:solidFill>
                  <a:srgbClr val="C791E9"/>
                </a:solidFill>
                <a:latin typeface="Arial"/>
                <a:cs typeface="Arial"/>
              </a:rPr>
              <a:t>in</a:t>
            </a:r>
            <a:r>
              <a:rPr dirty="0" sz="850" spc="330">
                <a:solidFill>
                  <a:srgbClr val="C791E9"/>
                </a:solidFill>
                <a:latin typeface="Arial"/>
                <a:cs typeface="Arial"/>
              </a:rPr>
              <a:t> </a:t>
            </a:r>
            <a:r>
              <a:rPr dirty="0" sz="850" spc="90">
                <a:solidFill>
                  <a:srgbClr val="81B0FF"/>
                </a:solidFill>
                <a:latin typeface="Arial"/>
                <a:cs typeface="Arial"/>
              </a:rPr>
              <a:t>fav_numbers</a:t>
            </a:r>
            <a:r>
              <a:rPr dirty="0" sz="850" spc="90">
                <a:solidFill>
                  <a:srgbClr val="E8ECEC"/>
                </a:solidFill>
                <a:latin typeface="Arial"/>
                <a:cs typeface="Arial"/>
              </a:rPr>
              <a:t>.</a:t>
            </a:r>
            <a:r>
              <a:rPr dirty="0" sz="850" spc="90">
                <a:solidFill>
                  <a:srgbClr val="80CBAE"/>
                </a:solidFill>
                <a:latin typeface="Arial"/>
                <a:cs typeface="Arial"/>
              </a:rPr>
              <a:t>items</a:t>
            </a:r>
            <a:r>
              <a:rPr dirty="0" sz="850" spc="90">
                <a:solidFill>
                  <a:srgbClr val="E8ECEC"/>
                </a:solidFill>
                <a:latin typeface="Arial"/>
                <a:cs typeface="Arial"/>
              </a:rPr>
              <a:t>():</a:t>
            </a:r>
            <a:endParaRPr sz="850">
              <a:latin typeface="Arial"/>
              <a:cs typeface="Arial"/>
            </a:endParaRPr>
          </a:p>
          <a:p>
            <a:pPr marL="399415">
              <a:lnSpc>
                <a:spcPct val="100000"/>
              </a:lnSpc>
              <a:spcBef>
                <a:spcPts val="180"/>
              </a:spcBef>
            </a:pPr>
            <a:r>
              <a:rPr dirty="0" sz="850" spc="85">
                <a:solidFill>
                  <a:srgbClr val="DECB6A"/>
                </a:solidFill>
                <a:latin typeface="Arial"/>
                <a:cs typeface="Arial"/>
              </a:rPr>
              <a:t>print</a:t>
            </a:r>
            <a:r>
              <a:rPr dirty="0" sz="850" spc="85">
                <a:solidFill>
                  <a:srgbClr val="E8ECEC"/>
                </a:solidFill>
                <a:latin typeface="Arial"/>
                <a:cs typeface="Arial"/>
              </a:rPr>
              <a:t>(</a:t>
            </a:r>
            <a:r>
              <a:rPr dirty="0" sz="850" spc="85">
                <a:solidFill>
                  <a:srgbClr val="81B0FF"/>
                </a:solidFill>
                <a:latin typeface="Arial"/>
                <a:cs typeface="Arial"/>
              </a:rPr>
              <a:t>name </a:t>
            </a:r>
            <a:r>
              <a:rPr dirty="0" sz="850" spc="-5">
                <a:solidFill>
                  <a:srgbClr val="E8ECEC"/>
                </a:solidFill>
                <a:latin typeface="Arial"/>
                <a:cs typeface="Arial"/>
              </a:rPr>
              <a:t>+  </a:t>
            </a:r>
            <a:r>
              <a:rPr dirty="0" sz="850" spc="330">
                <a:solidFill>
                  <a:srgbClr val="C2E78C"/>
                </a:solidFill>
                <a:latin typeface="Arial"/>
                <a:cs typeface="Arial"/>
              </a:rPr>
              <a:t>' </a:t>
            </a:r>
            <a:r>
              <a:rPr dirty="0" sz="850" spc="95">
                <a:solidFill>
                  <a:srgbClr val="C2E78C"/>
                </a:solidFill>
                <a:latin typeface="Arial"/>
                <a:cs typeface="Arial"/>
              </a:rPr>
              <a:t>loves </a:t>
            </a:r>
            <a:r>
              <a:rPr dirty="0" sz="850" spc="330">
                <a:solidFill>
                  <a:srgbClr val="C2E78C"/>
                </a:solidFill>
                <a:latin typeface="Arial"/>
                <a:cs typeface="Arial"/>
              </a:rPr>
              <a:t>' </a:t>
            </a:r>
            <a:r>
              <a:rPr dirty="0" sz="850" spc="-5">
                <a:solidFill>
                  <a:srgbClr val="E8ECEC"/>
                </a:solidFill>
                <a:latin typeface="Arial"/>
                <a:cs typeface="Arial"/>
              </a:rPr>
              <a:t>+ </a:t>
            </a:r>
            <a:r>
              <a:rPr dirty="0" sz="850" spc="160">
                <a:solidFill>
                  <a:srgbClr val="E8ECEC"/>
                </a:solidFill>
                <a:latin typeface="Arial"/>
                <a:cs typeface="Arial"/>
              </a:rPr>
              <a:t> </a:t>
            </a:r>
            <a:r>
              <a:rPr dirty="0" sz="850" spc="100">
                <a:solidFill>
                  <a:srgbClr val="DECB6A"/>
                </a:solidFill>
                <a:latin typeface="Arial"/>
                <a:cs typeface="Arial"/>
              </a:rPr>
              <a:t>str</a:t>
            </a:r>
            <a:r>
              <a:rPr dirty="0" sz="850" spc="100">
                <a:solidFill>
                  <a:srgbClr val="E8ECEC"/>
                </a:solidFill>
                <a:latin typeface="Arial"/>
                <a:cs typeface="Arial"/>
              </a:rPr>
              <a:t>(</a:t>
            </a:r>
            <a:r>
              <a:rPr dirty="0" sz="850" spc="100">
                <a:solidFill>
                  <a:srgbClr val="81B0FF"/>
                </a:solidFill>
                <a:latin typeface="Arial"/>
                <a:cs typeface="Arial"/>
              </a:rPr>
              <a:t>number</a:t>
            </a:r>
            <a:r>
              <a:rPr dirty="0" sz="850" spc="100">
                <a:solidFill>
                  <a:srgbClr val="E8ECEC"/>
                </a:solidFill>
                <a:latin typeface="Arial"/>
                <a:cs typeface="Arial"/>
              </a:rPr>
              <a:t>))</a:t>
            </a:r>
            <a:endParaRPr sz="850">
              <a:latin typeface="Arial"/>
              <a:cs typeface="Arial"/>
            </a:endParaRPr>
          </a:p>
        </p:txBody>
      </p:sp>
      <p:sp>
        <p:nvSpPr>
          <p:cNvPr id="21" name="object 21"/>
          <p:cNvSpPr txBox="1"/>
          <p:nvPr/>
        </p:nvSpPr>
        <p:spPr>
          <a:xfrm>
            <a:off x="978183" y="7143723"/>
            <a:ext cx="5613400" cy="619760"/>
          </a:xfrm>
          <a:prstGeom prst="rect">
            <a:avLst/>
          </a:prstGeom>
          <a:solidFill>
            <a:srgbClr val="253237"/>
          </a:solidFill>
        </p:spPr>
        <p:txBody>
          <a:bodyPr wrap="square" lIns="0" tIns="59690" rIns="0" bIns="0" rtlCol="0" vert="horz">
            <a:spAutoFit/>
          </a:bodyPr>
          <a:lstStyle/>
          <a:p>
            <a:pPr marL="149225" marR="3140075">
              <a:lnSpc>
                <a:spcPct val="117700"/>
              </a:lnSpc>
              <a:spcBef>
                <a:spcPts val="470"/>
              </a:spcBef>
            </a:pPr>
            <a:r>
              <a:rPr dirty="0" sz="850" spc="45">
                <a:solidFill>
                  <a:srgbClr val="81B0FF"/>
                </a:solidFill>
                <a:latin typeface="Arial"/>
                <a:cs typeface="Arial"/>
              </a:rPr>
              <a:t>fav_numbers </a:t>
            </a:r>
            <a:r>
              <a:rPr dirty="0" sz="850" spc="-5">
                <a:solidFill>
                  <a:srgbClr val="E8ECEC"/>
                </a:solidFill>
                <a:latin typeface="Arial"/>
                <a:cs typeface="Arial"/>
              </a:rPr>
              <a:t>= </a:t>
            </a:r>
            <a:r>
              <a:rPr dirty="0" sz="850" spc="215">
                <a:solidFill>
                  <a:srgbClr val="E8ECEC"/>
                </a:solidFill>
                <a:latin typeface="Arial"/>
                <a:cs typeface="Arial"/>
              </a:rPr>
              <a:t>{</a:t>
            </a:r>
            <a:r>
              <a:rPr dirty="0" sz="850" spc="215">
                <a:solidFill>
                  <a:srgbClr val="C2E78C"/>
                </a:solidFill>
                <a:latin typeface="Arial"/>
                <a:cs typeface="Arial"/>
              </a:rPr>
              <a:t>'eric'</a:t>
            </a:r>
            <a:r>
              <a:rPr dirty="0" sz="850" spc="215">
                <a:solidFill>
                  <a:srgbClr val="E8ECEC"/>
                </a:solidFill>
                <a:latin typeface="Arial"/>
                <a:cs typeface="Arial"/>
              </a:rPr>
              <a:t>: </a:t>
            </a:r>
            <a:r>
              <a:rPr dirty="0" sz="850" spc="95">
                <a:solidFill>
                  <a:srgbClr val="F67569"/>
                </a:solidFill>
                <a:latin typeface="Arial"/>
                <a:cs typeface="Arial"/>
              </a:rPr>
              <a:t>17</a:t>
            </a:r>
            <a:r>
              <a:rPr dirty="0" sz="850" spc="95">
                <a:solidFill>
                  <a:srgbClr val="E8ECEC"/>
                </a:solidFill>
                <a:latin typeface="Arial"/>
                <a:cs typeface="Arial"/>
              </a:rPr>
              <a:t>, </a:t>
            </a:r>
            <a:r>
              <a:rPr dirty="0" sz="850" spc="175">
                <a:solidFill>
                  <a:srgbClr val="C2E78C"/>
                </a:solidFill>
                <a:latin typeface="Arial"/>
                <a:cs typeface="Arial"/>
              </a:rPr>
              <a:t>'ever'</a:t>
            </a:r>
            <a:r>
              <a:rPr dirty="0" sz="850" spc="175">
                <a:solidFill>
                  <a:srgbClr val="E8ECEC"/>
                </a:solidFill>
                <a:latin typeface="Arial"/>
                <a:cs typeface="Arial"/>
              </a:rPr>
              <a:t>: </a:t>
            </a:r>
            <a:r>
              <a:rPr dirty="0" sz="850" spc="110">
                <a:solidFill>
                  <a:srgbClr val="F67569"/>
                </a:solidFill>
                <a:latin typeface="Arial"/>
                <a:cs typeface="Arial"/>
              </a:rPr>
              <a:t>4</a:t>
            </a:r>
            <a:r>
              <a:rPr dirty="0" sz="850" spc="110">
                <a:solidFill>
                  <a:srgbClr val="E8ECEC"/>
                </a:solidFill>
                <a:latin typeface="Arial"/>
                <a:cs typeface="Arial"/>
              </a:rPr>
              <a:t>}  </a:t>
            </a:r>
            <a:r>
              <a:rPr dirty="0" sz="850" spc="160">
                <a:solidFill>
                  <a:srgbClr val="C791E9"/>
                </a:solidFill>
                <a:latin typeface="Arial"/>
                <a:cs typeface="Arial"/>
              </a:rPr>
              <a:t>for </a:t>
            </a:r>
            <a:r>
              <a:rPr dirty="0" sz="850" spc="-40">
                <a:solidFill>
                  <a:srgbClr val="81B0FF"/>
                </a:solidFill>
                <a:latin typeface="Arial"/>
                <a:cs typeface="Arial"/>
              </a:rPr>
              <a:t>name  </a:t>
            </a:r>
            <a:r>
              <a:rPr dirty="0" sz="850" spc="160">
                <a:solidFill>
                  <a:srgbClr val="C791E9"/>
                </a:solidFill>
                <a:latin typeface="Arial"/>
                <a:cs typeface="Arial"/>
              </a:rPr>
              <a:t>in</a:t>
            </a:r>
            <a:r>
              <a:rPr dirty="0" sz="850" spc="390">
                <a:solidFill>
                  <a:srgbClr val="C791E9"/>
                </a:solidFill>
                <a:latin typeface="Arial"/>
                <a:cs typeface="Arial"/>
              </a:rPr>
              <a:t> </a:t>
            </a:r>
            <a:r>
              <a:rPr dirty="0" sz="850" spc="85">
                <a:solidFill>
                  <a:srgbClr val="81B0FF"/>
                </a:solidFill>
                <a:latin typeface="Arial"/>
                <a:cs typeface="Arial"/>
              </a:rPr>
              <a:t>fav_numbers</a:t>
            </a:r>
            <a:r>
              <a:rPr dirty="0" sz="850" spc="85">
                <a:solidFill>
                  <a:srgbClr val="E8ECEC"/>
                </a:solidFill>
                <a:latin typeface="Arial"/>
                <a:cs typeface="Arial"/>
              </a:rPr>
              <a:t>.</a:t>
            </a:r>
            <a:r>
              <a:rPr dirty="0" sz="850" spc="85">
                <a:solidFill>
                  <a:srgbClr val="80CBAE"/>
                </a:solidFill>
                <a:latin typeface="Arial"/>
                <a:cs typeface="Arial"/>
              </a:rPr>
              <a:t>keys</a:t>
            </a:r>
            <a:r>
              <a:rPr dirty="0" sz="850" spc="85">
                <a:solidFill>
                  <a:srgbClr val="E8ECEC"/>
                </a:solidFill>
                <a:latin typeface="Arial"/>
                <a:cs typeface="Arial"/>
              </a:rPr>
              <a:t>():</a:t>
            </a:r>
            <a:endParaRPr sz="850">
              <a:latin typeface="Arial"/>
              <a:cs typeface="Arial"/>
            </a:endParaRPr>
          </a:p>
          <a:p>
            <a:pPr marL="399415">
              <a:lnSpc>
                <a:spcPct val="100000"/>
              </a:lnSpc>
              <a:spcBef>
                <a:spcPts val="180"/>
              </a:spcBef>
            </a:pPr>
            <a:r>
              <a:rPr dirty="0" sz="850" spc="85">
                <a:solidFill>
                  <a:srgbClr val="DECB6A"/>
                </a:solidFill>
                <a:latin typeface="Arial"/>
                <a:cs typeface="Arial"/>
              </a:rPr>
              <a:t>print</a:t>
            </a:r>
            <a:r>
              <a:rPr dirty="0" sz="850" spc="85">
                <a:solidFill>
                  <a:srgbClr val="E8ECEC"/>
                </a:solidFill>
                <a:latin typeface="Arial"/>
                <a:cs typeface="Arial"/>
              </a:rPr>
              <a:t>(</a:t>
            </a:r>
            <a:r>
              <a:rPr dirty="0" sz="850" spc="85">
                <a:solidFill>
                  <a:srgbClr val="81B0FF"/>
                </a:solidFill>
                <a:latin typeface="Arial"/>
                <a:cs typeface="Arial"/>
              </a:rPr>
              <a:t>name </a:t>
            </a:r>
            <a:r>
              <a:rPr dirty="0" sz="850" spc="-5">
                <a:solidFill>
                  <a:srgbClr val="E8ECEC"/>
                </a:solidFill>
                <a:latin typeface="Arial"/>
                <a:cs typeface="Arial"/>
              </a:rPr>
              <a:t>+  </a:t>
            </a:r>
            <a:r>
              <a:rPr dirty="0" sz="850" spc="330">
                <a:solidFill>
                  <a:srgbClr val="C2E78C"/>
                </a:solidFill>
                <a:latin typeface="Arial"/>
                <a:cs typeface="Arial"/>
              </a:rPr>
              <a:t>' </a:t>
            </a:r>
            <a:r>
              <a:rPr dirty="0" sz="850" spc="95">
                <a:solidFill>
                  <a:srgbClr val="C2E78C"/>
                </a:solidFill>
                <a:latin typeface="Arial"/>
                <a:cs typeface="Arial"/>
              </a:rPr>
              <a:t>loves </a:t>
            </a:r>
            <a:r>
              <a:rPr dirty="0" sz="850" spc="20">
                <a:solidFill>
                  <a:srgbClr val="C2E78C"/>
                </a:solidFill>
                <a:latin typeface="Arial"/>
                <a:cs typeface="Arial"/>
              </a:rPr>
              <a:t>a </a:t>
            </a:r>
            <a:r>
              <a:rPr dirty="0" sz="850" spc="200">
                <a:solidFill>
                  <a:srgbClr val="C2E78C"/>
                </a:solidFill>
                <a:latin typeface="Arial"/>
                <a:cs typeface="Arial"/>
              </a:rPr>
              <a:t> </a:t>
            </a:r>
            <a:r>
              <a:rPr dirty="0" sz="850" spc="75">
                <a:solidFill>
                  <a:srgbClr val="C2E78C"/>
                </a:solidFill>
                <a:latin typeface="Arial"/>
                <a:cs typeface="Arial"/>
              </a:rPr>
              <a:t>number'</a:t>
            </a:r>
            <a:r>
              <a:rPr dirty="0" sz="850" spc="75">
                <a:solidFill>
                  <a:srgbClr val="E8ECEC"/>
                </a:solidFill>
                <a:latin typeface="Arial"/>
                <a:cs typeface="Arial"/>
              </a:rPr>
              <a:t>)</a:t>
            </a:r>
            <a:endParaRPr sz="850">
              <a:latin typeface="Arial"/>
              <a:cs typeface="Arial"/>
            </a:endParaRPr>
          </a:p>
        </p:txBody>
      </p:sp>
      <p:sp>
        <p:nvSpPr>
          <p:cNvPr id="22" name="object 22"/>
          <p:cNvSpPr txBox="1"/>
          <p:nvPr/>
        </p:nvSpPr>
        <p:spPr>
          <a:xfrm>
            <a:off x="978183" y="8220548"/>
            <a:ext cx="5613400" cy="610235"/>
          </a:xfrm>
          <a:prstGeom prst="rect">
            <a:avLst/>
          </a:prstGeom>
          <a:solidFill>
            <a:srgbClr val="253237"/>
          </a:solidFill>
        </p:spPr>
        <p:txBody>
          <a:bodyPr wrap="square" lIns="0" tIns="50165" rIns="0" bIns="0" rtlCol="0" vert="horz">
            <a:spAutoFit/>
          </a:bodyPr>
          <a:lstStyle/>
          <a:p>
            <a:pPr marL="149225" marR="3140075">
              <a:lnSpc>
                <a:spcPct val="117700"/>
              </a:lnSpc>
              <a:spcBef>
                <a:spcPts val="395"/>
              </a:spcBef>
            </a:pPr>
            <a:r>
              <a:rPr dirty="0" sz="850" spc="45">
                <a:solidFill>
                  <a:srgbClr val="81B0FF"/>
                </a:solidFill>
                <a:latin typeface="Arial"/>
                <a:cs typeface="Arial"/>
              </a:rPr>
              <a:t>fav_numbers </a:t>
            </a:r>
            <a:r>
              <a:rPr dirty="0" sz="850" spc="-5">
                <a:solidFill>
                  <a:srgbClr val="E8ECEC"/>
                </a:solidFill>
                <a:latin typeface="Arial"/>
                <a:cs typeface="Arial"/>
              </a:rPr>
              <a:t>= </a:t>
            </a:r>
            <a:r>
              <a:rPr dirty="0" sz="850" spc="215">
                <a:solidFill>
                  <a:srgbClr val="E8ECEC"/>
                </a:solidFill>
                <a:latin typeface="Arial"/>
                <a:cs typeface="Arial"/>
              </a:rPr>
              <a:t>{</a:t>
            </a:r>
            <a:r>
              <a:rPr dirty="0" sz="850" spc="215">
                <a:solidFill>
                  <a:srgbClr val="C2E78C"/>
                </a:solidFill>
                <a:latin typeface="Arial"/>
                <a:cs typeface="Arial"/>
              </a:rPr>
              <a:t>'eric'</a:t>
            </a:r>
            <a:r>
              <a:rPr dirty="0" sz="850" spc="215">
                <a:solidFill>
                  <a:srgbClr val="E8ECEC"/>
                </a:solidFill>
                <a:latin typeface="Arial"/>
                <a:cs typeface="Arial"/>
              </a:rPr>
              <a:t>: </a:t>
            </a:r>
            <a:r>
              <a:rPr dirty="0" sz="850" spc="95">
                <a:solidFill>
                  <a:srgbClr val="F67569"/>
                </a:solidFill>
                <a:latin typeface="Arial"/>
                <a:cs typeface="Arial"/>
              </a:rPr>
              <a:t>17</a:t>
            </a:r>
            <a:r>
              <a:rPr dirty="0" sz="850" spc="95">
                <a:solidFill>
                  <a:srgbClr val="E8ECEC"/>
                </a:solidFill>
                <a:latin typeface="Arial"/>
                <a:cs typeface="Arial"/>
              </a:rPr>
              <a:t>, </a:t>
            </a:r>
            <a:r>
              <a:rPr dirty="0" sz="850" spc="175">
                <a:solidFill>
                  <a:srgbClr val="C2E78C"/>
                </a:solidFill>
                <a:latin typeface="Arial"/>
                <a:cs typeface="Arial"/>
              </a:rPr>
              <a:t>'ever'</a:t>
            </a:r>
            <a:r>
              <a:rPr dirty="0" sz="850" spc="175">
                <a:solidFill>
                  <a:srgbClr val="E8ECEC"/>
                </a:solidFill>
                <a:latin typeface="Arial"/>
                <a:cs typeface="Arial"/>
              </a:rPr>
              <a:t>: </a:t>
            </a:r>
            <a:r>
              <a:rPr dirty="0" sz="850" spc="110">
                <a:solidFill>
                  <a:srgbClr val="F67569"/>
                </a:solidFill>
                <a:latin typeface="Arial"/>
                <a:cs typeface="Arial"/>
              </a:rPr>
              <a:t>4</a:t>
            </a:r>
            <a:r>
              <a:rPr dirty="0" sz="850" spc="110">
                <a:solidFill>
                  <a:srgbClr val="E8ECEC"/>
                </a:solidFill>
                <a:latin typeface="Arial"/>
                <a:cs typeface="Arial"/>
              </a:rPr>
              <a:t>}  </a:t>
            </a:r>
            <a:r>
              <a:rPr dirty="0" sz="850" spc="160">
                <a:solidFill>
                  <a:srgbClr val="C791E9"/>
                </a:solidFill>
                <a:latin typeface="Arial"/>
                <a:cs typeface="Arial"/>
              </a:rPr>
              <a:t>for </a:t>
            </a:r>
            <a:r>
              <a:rPr dirty="0" sz="850" spc="10">
                <a:solidFill>
                  <a:srgbClr val="81B0FF"/>
                </a:solidFill>
                <a:latin typeface="Arial"/>
                <a:cs typeface="Arial"/>
              </a:rPr>
              <a:t>number  </a:t>
            </a:r>
            <a:r>
              <a:rPr dirty="0" sz="850" spc="160">
                <a:solidFill>
                  <a:srgbClr val="C791E9"/>
                </a:solidFill>
                <a:latin typeface="Arial"/>
                <a:cs typeface="Arial"/>
              </a:rPr>
              <a:t>in</a:t>
            </a:r>
            <a:r>
              <a:rPr dirty="0" sz="850" spc="300">
                <a:solidFill>
                  <a:srgbClr val="C791E9"/>
                </a:solidFill>
                <a:latin typeface="Arial"/>
                <a:cs typeface="Arial"/>
              </a:rPr>
              <a:t> </a:t>
            </a:r>
            <a:r>
              <a:rPr dirty="0" sz="850" spc="90">
                <a:solidFill>
                  <a:srgbClr val="81B0FF"/>
                </a:solidFill>
                <a:latin typeface="Arial"/>
                <a:cs typeface="Arial"/>
              </a:rPr>
              <a:t>fav_numbers</a:t>
            </a:r>
            <a:r>
              <a:rPr dirty="0" sz="850" spc="90">
                <a:solidFill>
                  <a:srgbClr val="E8ECEC"/>
                </a:solidFill>
                <a:latin typeface="Arial"/>
                <a:cs typeface="Arial"/>
              </a:rPr>
              <a:t>.</a:t>
            </a:r>
            <a:r>
              <a:rPr dirty="0" sz="850" spc="90">
                <a:solidFill>
                  <a:srgbClr val="80CBAE"/>
                </a:solidFill>
                <a:latin typeface="Arial"/>
                <a:cs typeface="Arial"/>
              </a:rPr>
              <a:t>values</a:t>
            </a:r>
            <a:r>
              <a:rPr dirty="0" sz="850" spc="90">
                <a:solidFill>
                  <a:srgbClr val="E8ECEC"/>
                </a:solidFill>
                <a:latin typeface="Arial"/>
                <a:cs typeface="Arial"/>
              </a:rPr>
              <a:t>():</a:t>
            </a:r>
            <a:endParaRPr sz="850">
              <a:latin typeface="Arial"/>
              <a:cs typeface="Arial"/>
            </a:endParaRPr>
          </a:p>
          <a:p>
            <a:pPr marL="399415">
              <a:lnSpc>
                <a:spcPct val="100000"/>
              </a:lnSpc>
              <a:spcBef>
                <a:spcPts val="180"/>
              </a:spcBef>
            </a:pPr>
            <a:r>
              <a:rPr dirty="0" sz="850" spc="114">
                <a:solidFill>
                  <a:srgbClr val="DECB6A"/>
                </a:solidFill>
                <a:latin typeface="Arial"/>
                <a:cs typeface="Arial"/>
              </a:rPr>
              <a:t>print</a:t>
            </a:r>
            <a:r>
              <a:rPr dirty="0" sz="850" spc="114">
                <a:solidFill>
                  <a:srgbClr val="E8ECEC"/>
                </a:solidFill>
                <a:latin typeface="Arial"/>
                <a:cs typeface="Arial"/>
              </a:rPr>
              <a:t>(</a:t>
            </a:r>
            <a:r>
              <a:rPr dirty="0" sz="850" spc="114">
                <a:solidFill>
                  <a:srgbClr val="DECB6A"/>
                </a:solidFill>
                <a:latin typeface="Arial"/>
                <a:cs typeface="Arial"/>
              </a:rPr>
              <a:t>str</a:t>
            </a:r>
            <a:r>
              <a:rPr dirty="0" sz="850" spc="114">
                <a:solidFill>
                  <a:srgbClr val="E8ECEC"/>
                </a:solidFill>
                <a:latin typeface="Arial"/>
                <a:cs typeface="Arial"/>
              </a:rPr>
              <a:t>(</a:t>
            </a:r>
            <a:r>
              <a:rPr dirty="0" sz="850" spc="114">
                <a:solidFill>
                  <a:srgbClr val="81B0FF"/>
                </a:solidFill>
                <a:latin typeface="Arial"/>
                <a:cs typeface="Arial"/>
              </a:rPr>
              <a:t>number</a:t>
            </a:r>
            <a:r>
              <a:rPr dirty="0" sz="850" spc="114">
                <a:solidFill>
                  <a:srgbClr val="E8ECEC"/>
                </a:solidFill>
                <a:latin typeface="Arial"/>
                <a:cs typeface="Arial"/>
              </a:rPr>
              <a:t>) </a:t>
            </a:r>
            <a:r>
              <a:rPr dirty="0" sz="850" spc="-5">
                <a:solidFill>
                  <a:srgbClr val="E8ECEC"/>
                </a:solidFill>
                <a:latin typeface="Arial"/>
                <a:cs typeface="Arial"/>
              </a:rPr>
              <a:t>+  </a:t>
            </a:r>
            <a:r>
              <a:rPr dirty="0" sz="850" spc="330">
                <a:solidFill>
                  <a:srgbClr val="C2E78C"/>
                </a:solidFill>
                <a:latin typeface="Arial"/>
                <a:cs typeface="Arial"/>
              </a:rPr>
              <a:t>' </a:t>
            </a:r>
            <a:r>
              <a:rPr dirty="0" sz="850" spc="185">
                <a:solidFill>
                  <a:srgbClr val="C2E78C"/>
                </a:solidFill>
                <a:latin typeface="Arial"/>
                <a:cs typeface="Arial"/>
              </a:rPr>
              <a:t>is </a:t>
            </a:r>
            <a:r>
              <a:rPr dirty="0" sz="850" spc="20">
                <a:solidFill>
                  <a:srgbClr val="C2E78C"/>
                </a:solidFill>
                <a:latin typeface="Arial"/>
                <a:cs typeface="Arial"/>
              </a:rPr>
              <a:t>a </a:t>
            </a:r>
            <a:r>
              <a:rPr dirty="0" sz="850" spc="175">
                <a:solidFill>
                  <a:srgbClr val="C2E78C"/>
                </a:solidFill>
                <a:latin typeface="Arial"/>
                <a:cs typeface="Arial"/>
              </a:rPr>
              <a:t> </a:t>
            </a:r>
            <a:r>
              <a:rPr dirty="0" sz="850" spc="165">
                <a:solidFill>
                  <a:srgbClr val="C2E78C"/>
                </a:solidFill>
                <a:latin typeface="Arial"/>
                <a:cs typeface="Arial"/>
              </a:rPr>
              <a:t>favorite'</a:t>
            </a:r>
            <a:r>
              <a:rPr dirty="0" sz="850" spc="165">
                <a:solidFill>
                  <a:srgbClr val="E8ECEC"/>
                </a:solidFill>
                <a:latin typeface="Arial"/>
                <a:cs typeface="Arial"/>
              </a:rPr>
              <a:t>)</a:t>
            </a:r>
            <a:endParaRPr sz="85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65483" y="2639562"/>
            <a:ext cx="1543050"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从</a:t>
            </a:r>
            <a:r>
              <a:rPr dirty="0" sz="950" spc="25">
                <a:solidFill>
                  <a:srgbClr val="545454"/>
                </a:solidFill>
                <a:latin typeface="宋体"/>
                <a:cs typeface="宋体"/>
              </a:rPr>
              <a:t>模</a:t>
            </a:r>
            <a:r>
              <a:rPr dirty="0" sz="950" spc="240">
                <a:solidFill>
                  <a:srgbClr val="545454"/>
                </a:solidFill>
                <a:latin typeface="宋体"/>
                <a:cs typeface="宋体"/>
              </a:rPr>
              <a:t>块</a:t>
            </a:r>
            <a:r>
              <a:rPr dirty="0" sz="1100" spc="-90">
                <a:solidFill>
                  <a:srgbClr val="545454"/>
                </a:solidFill>
                <a:latin typeface="Lucida Sans"/>
                <a:cs typeface="Lucida Sans"/>
              </a:rPr>
              <a:t>car.py</a:t>
            </a:r>
            <a:r>
              <a:rPr dirty="0" sz="1100" spc="-200">
                <a:solidFill>
                  <a:srgbClr val="545454"/>
                </a:solidFill>
                <a:latin typeface="Lucida Sans"/>
                <a:cs typeface="Lucida Sans"/>
              </a:rPr>
              <a:t> </a:t>
            </a:r>
            <a:r>
              <a:rPr dirty="0" sz="950" spc="25">
                <a:solidFill>
                  <a:srgbClr val="545454"/>
                </a:solidFill>
                <a:latin typeface="Microsoft JhengHei"/>
                <a:cs typeface="Microsoft JhengHei"/>
              </a:rPr>
              <a:t>中导⼊</a:t>
            </a:r>
            <a:r>
              <a:rPr dirty="0" sz="950" spc="25">
                <a:solidFill>
                  <a:srgbClr val="545454"/>
                </a:solidFill>
                <a:latin typeface="宋体"/>
                <a:cs typeface="宋体"/>
              </a:rPr>
              <a:t>各</a:t>
            </a:r>
            <a:r>
              <a:rPr dirty="0" sz="950" spc="25">
                <a:solidFill>
                  <a:srgbClr val="545454"/>
                </a:solidFill>
                <a:latin typeface="Microsoft JhengHei"/>
                <a:cs typeface="Microsoft JhengHei"/>
              </a:rPr>
              <a:t>个</a:t>
            </a:r>
            <a:r>
              <a:rPr dirty="0" sz="950" spc="25">
                <a:solidFill>
                  <a:srgbClr val="545454"/>
                </a:solidFill>
                <a:latin typeface="宋体"/>
                <a:cs typeface="宋体"/>
              </a:rPr>
              <a:t>类</a:t>
            </a:r>
            <a:endParaRPr sz="950">
              <a:latin typeface="宋体"/>
              <a:cs typeface="宋体"/>
            </a:endParaRPr>
          </a:p>
        </p:txBody>
      </p:sp>
      <p:sp>
        <p:nvSpPr>
          <p:cNvPr id="3" name="object 3"/>
          <p:cNvSpPr txBox="1"/>
          <p:nvPr/>
        </p:nvSpPr>
        <p:spPr>
          <a:xfrm>
            <a:off x="965483" y="4650263"/>
            <a:ext cx="7689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导⼊</a:t>
            </a:r>
            <a:r>
              <a:rPr dirty="0" sz="950" spc="25">
                <a:solidFill>
                  <a:srgbClr val="545454"/>
                </a:solidFill>
                <a:latin typeface="宋体"/>
                <a:cs typeface="宋体"/>
              </a:rPr>
              <a:t>整</a:t>
            </a:r>
            <a:r>
              <a:rPr dirty="0" sz="950" spc="25">
                <a:solidFill>
                  <a:srgbClr val="545454"/>
                </a:solidFill>
                <a:latin typeface="Microsoft JhengHei"/>
                <a:cs typeface="Microsoft JhengHei"/>
              </a:rPr>
              <a:t>个</a:t>
            </a:r>
            <a:r>
              <a:rPr dirty="0" sz="950" spc="25">
                <a:solidFill>
                  <a:srgbClr val="545454"/>
                </a:solidFill>
                <a:latin typeface="宋体"/>
                <a:cs typeface="宋体"/>
              </a:rPr>
              <a:t>模块</a:t>
            </a:r>
            <a:endParaRPr sz="950">
              <a:latin typeface="宋体"/>
              <a:cs typeface="宋体"/>
            </a:endParaRPr>
          </a:p>
        </p:txBody>
      </p:sp>
      <p:sp>
        <p:nvSpPr>
          <p:cNvPr id="4" name="object 4"/>
          <p:cNvSpPr txBox="1"/>
          <p:nvPr/>
        </p:nvSpPr>
        <p:spPr>
          <a:xfrm>
            <a:off x="965483" y="6632384"/>
            <a:ext cx="2778760" cy="4140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导⼊</a:t>
            </a:r>
            <a:r>
              <a:rPr dirty="0" sz="950" spc="25">
                <a:solidFill>
                  <a:srgbClr val="545454"/>
                </a:solidFill>
                <a:latin typeface="宋体"/>
                <a:cs typeface="宋体"/>
              </a:rPr>
              <a:t>模块</a:t>
            </a:r>
            <a:r>
              <a:rPr dirty="0" sz="950" spc="25">
                <a:solidFill>
                  <a:srgbClr val="545454"/>
                </a:solidFill>
                <a:latin typeface="Microsoft JhengHei"/>
                <a:cs typeface="Microsoft JhengHei"/>
              </a:rPr>
              <a:t>的所</a:t>
            </a:r>
            <a:r>
              <a:rPr dirty="0" sz="950" spc="25">
                <a:solidFill>
                  <a:srgbClr val="545454"/>
                </a:solidFill>
                <a:latin typeface="宋体"/>
                <a:cs typeface="宋体"/>
              </a:rPr>
              <a:t>有类</a:t>
            </a:r>
            <a:endParaRPr sz="950">
              <a:latin typeface="宋体"/>
              <a:cs typeface="宋体"/>
            </a:endParaRPr>
          </a:p>
          <a:p>
            <a:pPr marL="12700">
              <a:lnSpc>
                <a:spcPct val="100000"/>
              </a:lnSpc>
              <a:spcBef>
                <a:spcPts val="210"/>
              </a:spcBef>
            </a:pPr>
            <a:r>
              <a:rPr dirty="0" sz="950" spc="25">
                <a:solidFill>
                  <a:srgbClr val="545454"/>
                </a:solidFill>
                <a:latin typeface="宋体"/>
                <a:cs typeface="宋体"/>
              </a:rPr>
              <a:t>（</a:t>
            </a:r>
            <a:r>
              <a:rPr dirty="0" sz="950" spc="-355">
                <a:solidFill>
                  <a:srgbClr val="545454"/>
                </a:solidFill>
                <a:latin typeface="宋体"/>
                <a:cs typeface="宋体"/>
              </a:rPr>
              <a:t> </a:t>
            </a:r>
            <a:r>
              <a:rPr dirty="0" sz="950" spc="25">
                <a:solidFill>
                  <a:srgbClr val="545454"/>
                </a:solidFill>
                <a:latin typeface="Microsoft JhengHei"/>
                <a:cs typeface="Microsoft JhengHei"/>
              </a:rPr>
              <a:t>不</a:t>
            </a:r>
            <a:r>
              <a:rPr dirty="0" sz="950" spc="25">
                <a:solidFill>
                  <a:srgbClr val="545454"/>
                </a:solidFill>
                <a:latin typeface="宋体"/>
                <a:cs typeface="宋体"/>
              </a:rPr>
              <a:t>要这样做，</a:t>
            </a:r>
            <a:r>
              <a:rPr dirty="0" sz="950" spc="25">
                <a:solidFill>
                  <a:srgbClr val="545454"/>
                </a:solidFill>
                <a:latin typeface="Microsoft JhengHei"/>
                <a:cs typeface="Microsoft JhengHei"/>
              </a:rPr>
              <a:t>看到的时</a:t>
            </a:r>
            <a:r>
              <a:rPr dirty="0" sz="950" spc="25">
                <a:solidFill>
                  <a:srgbClr val="545454"/>
                </a:solidFill>
                <a:latin typeface="宋体"/>
                <a:cs typeface="宋体"/>
              </a:rPr>
              <a:t>候知道是</a:t>
            </a:r>
            <a:r>
              <a:rPr dirty="0" sz="950" spc="25">
                <a:solidFill>
                  <a:srgbClr val="545454"/>
                </a:solidFill>
                <a:latin typeface="Microsoft JhengHei"/>
                <a:cs typeface="Microsoft JhengHei"/>
              </a:rPr>
              <a:t>什么就</a:t>
            </a:r>
            <a:r>
              <a:rPr dirty="0" sz="950" spc="25">
                <a:solidFill>
                  <a:srgbClr val="545454"/>
                </a:solidFill>
                <a:latin typeface="宋体"/>
                <a:cs typeface="宋体"/>
              </a:rPr>
              <a:t>可</a:t>
            </a:r>
            <a:r>
              <a:rPr dirty="0" sz="950" spc="25">
                <a:solidFill>
                  <a:srgbClr val="545454"/>
                </a:solidFill>
                <a:latin typeface="Microsoft JhengHei"/>
                <a:cs typeface="Microsoft JhengHei"/>
              </a:rPr>
              <a:t>以了</a:t>
            </a:r>
            <a:r>
              <a:rPr dirty="0" sz="950" spc="25">
                <a:solidFill>
                  <a:srgbClr val="545454"/>
                </a:solidFill>
                <a:latin typeface="宋体"/>
                <a:cs typeface="宋体"/>
              </a:rPr>
              <a:t>）</a:t>
            </a:r>
            <a:endParaRPr sz="950">
              <a:latin typeface="宋体"/>
              <a:cs typeface="宋体"/>
            </a:endParaRPr>
          </a:p>
        </p:txBody>
      </p:sp>
      <p:sp>
        <p:nvSpPr>
          <p:cNvPr id="5" name="object 5"/>
          <p:cNvSpPr txBox="1"/>
          <p:nvPr/>
        </p:nvSpPr>
        <p:spPr>
          <a:xfrm>
            <a:off x="965483" y="7864877"/>
            <a:ext cx="1140460" cy="610870"/>
          </a:xfrm>
          <a:prstGeom prst="rect">
            <a:avLst/>
          </a:prstGeom>
        </p:spPr>
        <p:txBody>
          <a:bodyPr wrap="square" lIns="0" tIns="0" rIns="0" bIns="0" rtlCol="0" vert="horz">
            <a:spAutoFit/>
          </a:bodyPr>
          <a:lstStyle/>
          <a:p>
            <a:pPr marL="12700">
              <a:lnSpc>
                <a:spcPct val="100000"/>
              </a:lnSpc>
            </a:pPr>
            <a:r>
              <a:rPr dirty="0" sz="1300" spc="20">
                <a:latin typeface="Lucida Sans"/>
                <a:cs typeface="Lucida Sans"/>
              </a:rPr>
              <a:t>P</a:t>
            </a:r>
            <a:r>
              <a:rPr dirty="0" sz="1300" spc="-70">
                <a:latin typeface="Lucida Sans"/>
                <a:cs typeface="Lucida Sans"/>
              </a:rPr>
              <a:t>y</a:t>
            </a:r>
            <a:r>
              <a:rPr dirty="0" sz="1300" spc="-45">
                <a:latin typeface="Lucida Sans"/>
                <a:cs typeface="Lucida Sans"/>
              </a:rPr>
              <a:t>t</a:t>
            </a:r>
            <a:r>
              <a:rPr dirty="0" sz="1300" spc="-100">
                <a:latin typeface="Lucida Sans"/>
                <a:cs typeface="Lucida Sans"/>
              </a:rPr>
              <a:t>h</a:t>
            </a:r>
            <a:r>
              <a:rPr dirty="0" sz="1300" spc="-90">
                <a:latin typeface="Lucida Sans"/>
                <a:cs typeface="Lucida Sans"/>
              </a:rPr>
              <a:t>o</a:t>
            </a:r>
            <a:r>
              <a:rPr dirty="0" sz="1300" spc="-95">
                <a:latin typeface="Lucida Sans"/>
                <a:cs typeface="Lucida Sans"/>
              </a:rPr>
              <a:t>n</a:t>
            </a:r>
            <a:r>
              <a:rPr dirty="0" sz="1300" spc="-175">
                <a:latin typeface="Lucida Sans"/>
                <a:cs typeface="Lucida Sans"/>
              </a:rPr>
              <a:t>2</a:t>
            </a:r>
            <a:r>
              <a:rPr dirty="0" sz="1300" spc="-90">
                <a:latin typeface="Lucida Sans"/>
                <a:cs typeface="Lucida Sans"/>
              </a:rPr>
              <a:t>.</a:t>
            </a:r>
            <a:r>
              <a:rPr dirty="0" sz="1300" spc="-175">
                <a:latin typeface="Lucida Sans"/>
                <a:cs typeface="Lucida Sans"/>
              </a:rPr>
              <a:t>7</a:t>
            </a:r>
            <a:r>
              <a:rPr dirty="0" sz="1150" spc="20">
                <a:latin typeface="宋体"/>
                <a:cs typeface="宋体"/>
              </a:rPr>
              <a:t>类</a:t>
            </a:r>
            <a:endParaRPr sz="1150">
              <a:latin typeface="宋体"/>
              <a:cs typeface="宋体"/>
            </a:endParaRPr>
          </a:p>
          <a:p>
            <a:pPr>
              <a:lnSpc>
                <a:spcPct val="100000"/>
              </a:lnSpc>
              <a:spcBef>
                <a:spcPts val="15"/>
              </a:spcBef>
            </a:pPr>
            <a:endParaRPr sz="1150">
              <a:latin typeface="Times New Roman"/>
              <a:cs typeface="Times New Roman"/>
            </a:endParaRPr>
          </a:p>
          <a:p>
            <a:pPr marL="12700">
              <a:lnSpc>
                <a:spcPct val="100000"/>
              </a:lnSpc>
            </a:pPr>
            <a:r>
              <a:rPr dirty="0" sz="950" spc="25">
                <a:solidFill>
                  <a:srgbClr val="545454"/>
                </a:solidFill>
                <a:latin typeface="宋体"/>
                <a:cs typeface="宋体"/>
              </a:rPr>
              <a:t>类是</a:t>
            </a:r>
            <a:r>
              <a:rPr dirty="0" sz="950" spc="25">
                <a:solidFill>
                  <a:srgbClr val="545454"/>
                </a:solidFill>
                <a:latin typeface="Microsoft JhengHei"/>
                <a:cs typeface="Microsoft JhengHei"/>
              </a:rPr>
              <a:t>从对</a:t>
            </a:r>
            <a:r>
              <a:rPr dirty="0" sz="950" spc="25">
                <a:solidFill>
                  <a:srgbClr val="545454"/>
                </a:solidFill>
                <a:latin typeface="宋体"/>
                <a:cs typeface="宋体"/>
              </a:rPr>
              <a:t>象继</a:t>
            </a:r>
            <a:r>
              <a:rPr dirty="0" sz="950" spc="25">
                <a:solidFill>
                  <a:srgbClr val="545454"/>
                </a:solidFill>
                <a:latin typeface="Microsoft JhengHei"/>
                <a:cs typeface="Microsoft JhengHei"/>
              </a:rPr>
              <a:t>承</a:t>
            </a:r>
            <a:r>
              <a:rPr dirty="0" sz="950" spc="25">
                <a:solidFill>
                  <a:srgbClr val="545454"/>
                </a:solidFill>
                <a:latin typeface="宋体"/>
                <a:cs typeface="宋体"/>
              </a:rPr>
              <a:t>来</a:t>
            </a:r>
            <a:r>
              <a:rPr dirty="0" sz="950" spc="25">
                <a:solidFill>
                  <a:srgbClr val="545454"/>
                </a:solidFill>
                <a:latin typeface="Microsoft JhengHei"/>
                <a:cs typeface="Microsoft JhengHei"/>
              </a:rPr>
              <a:t>的</a:t>
            </a:r>
            <a:endParaRPr sz="950">
              <a:latin typeface="Microsoft JhengHei"/>
              <a:cs typeface="Microsoft JhengHei"/>
            </a:endParaRPr>
          </a:p>
        </p:txBody>
      </p:sp>
      <p:sp>
        <p:nvSpPr>
          <p:cNvPr id="6" name="object 6"/>
          <p:cNvSpPr txBox="1"/>
          <p:nvPr/>
        </p:nvSpPr>
        <p:spPr>
          <a:xfrm>
            <a:off x="965483" y="8976631"/>
            <a:ext cx="534670" cy="261620"/>
          </a:xfrm>
          <a:prstGeom prst="rect">
            <a:avLst/>
          </a:prstGeom>
        </p:spPr>
        <p:txBody>
          <a:bodyPr wrap="square" lIns="0" tIns="0" rIns="0" bIns="0" rtlCol="0" vert="horz">
            <a:spAutoFit/>
          </a:bodyPr>
          <a:lstStyle/>
          <a:p>
            <a:pPr marL="12700">
              <a:lnSpc>
                <a:spcPct val="100000"/>
              </a:lnSpc>
            </a:pPr>
            <a:r>
              <a:rPr dirty="0" sz="1100" spc="-90">
                <a:solidFill>
                  <a:srgbClr val="545454"/>
                </a:solidFill>
                <a:latin typeface="Lucida Sans"/>
                <a:cs typeface="Lucida Sans"/>
              </a:rPr>
              <a:t>Car</a:t>
            </a:r>
            <a:r>
              <a:rPr dirty="0" sz="1100" spc="-229">
                <a:solidFill>
                  <a:srgbClr val="545454"/>
                </a:solidFill>
                <a:latin typeface="Lucida Sans"/>
                <a:cs typeface="Lucida Sans"/>
              </a:rPr>
              <a:t> </a:t>
            </a:r>
            <a:r>
              <a:rPr dirty="0" sz="1100" spc="-75">
                <a:solidFill>
                  <a:srgbClr val="545454"/>
                </a:solidFill>
                <a:latin typeface="Lucida Sans"/>
                <a:cs typeface="Lucida Sans"/>
              </a:rPr>
              <a:t>class</a:t>
            </a:r>
            <a:endParaRPr sz="1100">
              <a:latin typeface="Lucida Sans"/>
              <a:cs typeface="Lucida Sans"/>
            </a:endParaRPr>
          </a:p>
        </p:txBody>
      </p:sp>
      <p:sp>
        <p:nvSpPr>
          <p:cNvPr id="7" name="object 7"/>
          <p:cNvSpPr txBox="1"/>
          <p:nvPr/>
        </p:nvSpPr>
        <p:spPr>
          <a:xfrm>
            <a:off x="965483" y="9738986"/>
            <a:ext cx="1538605" cy="264795"/>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a:t>
            </a:r>
            <a:r>
              <a:rPr dirty="0" sz="950" spc="25">
                <a:solidFill>
                  <a:srgbClr val="545454"/>
                </a:solidFill>
                <a:latin typeface="宋体"/>
                <a:cs typeface="宋体"/>
              </a:rPr>
              <a:t>类</a:t>
            </a:r>
            <a:r>
              <a:rPr dirty="0" sz="950" spc="25">
                <a:solidFill>
                  <a:srgbClr val="545454"/>
                </a:solidFill>
                <a:latin typeface="Microsoft JhengHei"/>
                <a:cs typeface="Microsoft JhengHei"/>
              </a:rPr>
              <a:t>的</a:t>
            </a:r>
            <a:r>
              <a:rPr dirty="0" sz="1100" spc="-50" i="1">
                <a:solidFill>
                  <a:srgbClr val="545454"/>
                </a:solidFill>
                <a:latin typeface="Lucida Sans"/>
                <a:cs typeface="Lucida Sans"/>
              </a:rPr>
              <a:t>i</a:t>
            </a:r>
            <a:r>
              <a:rPr dirty="0" sz="1100" spc="-90" i="1">
                <a:solidFill>
                  <a:srgbClr val="545454"/>
                </a:solidFill>
                <a:latin typeface="Lucida Sans"/>
                <a:cs typeface="Lucida Sans"/>
              </a:rPr>
              <a:t>n</a:t>
            </a:r>
            <a:r>
              <a:rPr dirty="0" sz="1100" spc="-50" i="1">
                <a:solidFill>
                  <a:srgbClr val="545454"/>
                </a:solidFill>
                <a:latin typeface="Lucida Sans"/>
                <a:cs typeface="Lucida Sans"/>
              </a:rPr>
              <a:t>i</a:t>
            </a:r>
            <a:r>
              <a:rPr dirty="0" sz="1100" spc="-60" i="1">
                <a:solidFill>
                  <a:srgbClr val="545454"/>
                </a:solidFill>
                <a:latin typeface="Lucida Sans"/>
                <a:cs typeface="Lucida Sans"/>
              </a:rPr>
              <a:t>t</a:t>
            </a:r>
            <a:r>
              <a:rPr dirty="0" sz="1100" spc="-30">
                <a:solidFill>
                  <a:srgbClr val="545454"/>
                </a:solidFill>
                <a:latin typeface="Lucida Sans"/>
                <a:cs typeface="Lucida Sans"/>
              </a:rPr>
              <a:t>()</a:t>
            </a:r>
            <a:r>
              <a:rPr dirty="0" sz="950" spc="25">
                <a:solidFill>
                  <a:srgbClr val="545454"/>
                </a:solidFill>
                <a:latin typeface="Microsoft JhengHei"/>
                <a:cs typeface="Microsoft JhengHei"/>
              </a:rPr>
              <a:t>⽅</a:t>
            </a:r>
            <a:r>
              <a:rPr dirty="0" sz="950" spc="25">
                <a:solidFill>
                  <a:srgbClr val="545454"/>
                </a:solidFill>
                <a:latin typeface="宋体"/>
                <a:cs typeface="宋体"/>
              </a:rPr>
              <a:t>法是</a:t>
            </a:r>
            <a:r>
              <a:rPr dirty="0" sz="950" spc="25">
                <a:solidFill>
                  <a:srgbClr val="545454"/>
                </a:solidFill>
                <a:latin typeface="Microsoft JhengHei"/>
                <a:cs typeface="Microsoft JhengHei"/>
              </a:rPr>
              <a:t>不⼀</a:t>
            </a:r>
            <a:r>
              <a:rPr dirty="0" sz="950" spc="25">
                <a:solidFill>
                  <a:srgbClr val="545454"/>
                </a:solidFill>
                <a:latin typeface="宋体"/>
                <a:cs typeface="宋体"/>
              </a:rPr>
              <a:t>样</a:t>
            </a:r>
            <a:r>
              <a:rPr dirty="0" sz="950" spc="25">
                <a:solidFill>
                  <a:srgbClr val="545454"/>
                </a:solidFill>
                <a:latin typeface="Microsoft JhengHei"/>
                <a:cs typeface="Microsoft JhengHei"/>
              </a:rPr>
              <a:t>的</a:t>
            </a:r>
            <a:endParaRPr sz="950">
              <a:latin typeface="Microsoft JhengHei"/>
              <a:cs typeface="Microsoft JhengHei"/>
            </a:endParaRPr>
          </a:p>
        </p:txBody>
      </p:sp>
      <p:sp>
        <p:nvSpPr>
          <p:cNvPr id="8" name="object 8"/>
          <p:cNvSpPr txBox="1"/>
          <p:nvPr/>
        </p:nvSpPr>
        <p:spPr>
          <a:xfrm>
            <a:off x="978183" y="368322"/>
            <a:ext cx="5613400" cy="213487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0">
                <a:solidFill>
                  <a:srgbClr val="C2E78C"/>
                </a:solidFill>
                <a:latin typeface="Arial"/>
                <a:cs typeface="Arial"/>
              </a:rPr>
              <a:t>"""Represent </a:t>
            </a:r>
            <a:r>
              <a:rPr dirty="0" sz="850" spc="35">
                <a:solidFill>
                  <a:srgbClr val="C2E78C"/>
                </a:solidFill>
                <a:latin typeface="Arial"/>
                <a:cs typeface="Arial"/>
              </a:rPr>
              <a:t>gas  </a:t>
            </a:r>
            <a:r>
              <a:rPr dirty="0" sz="850" spc="20">
                <a:solidFill>
                  <a:srgbClr val="C2E78C"/>
                </a:solidFill>
                <a:latin typeface="Arial"/>
                <a:cs typeface="Arial"/>
              </a:rPr>
              <a:t>and  </a:t>
            </a:r>
            <a:r>
              <a:rPr dirty="0" sz="850" spc="155">
                <a:solidFill>
                  <a:srgbClr val="C2E78C"/>
                </a:solidFill>
                <a:latin typeface="Arial"/>
                <a:cs typeface="Arial"/>
              </a:rPr>
              <a:t>electric</a:t>
            </a:r>
            <a:r>
              <a:rPr dirty="0" sz="850" spc="310">
                <a:solidFill>
                  <a:srgbClr val="C2E78C"/>
                </a:solidFill>
                <a:latin typeface="Arial"/>
                <a:cs typeface="Arial"/>
              </a:rPr>
              <a:t> </a:t>
            </a:r>
            <a:r>
              <a:rPr dirty="0" sz="850" spc="145">
                <a:solidFill>
                  <a:srgbClr val="C2E78C"/>
                </a:solidFill>
                <a:latin typeface="Arial"/>
                <a:cs typeface="Arial"/>
              </a:rPr>
              <a:t>cars."""</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105">
                <a:solidFill>
                  <a:srgbClr val="C791E9"/>
                </a:solidFill>
                <a:latin typeface="Arial"/>
                <a:cs typeface="Arial"/>
              </a:rPr>
              <a:t>class</a:t>
            </a:r>
            <a:r>
              <a:rPr dirty="0" sz="850" spc="155">
                <a:solidFill>
                  <a:srgbClr val="C791E9"/>
                </a:solidFill>
                <a:latin typeface="Arial"/>
                <a:cs typeface="Arial"/>
              </a:rPr>
              <a:t> </a:t>
            </a:r>
            <a:r>
              <a:rPr dirty="0" sz="850" spc="130">
                <a:solidFill>
                  <a:srgbClr val="E8ECEC"/>
                </a:solidFill>
                <a:latin typeface="Arial"/>
                <a:cs typeface="Arial"/>
              </a:rPr>
              <a:t>Car():</a:t>
            </a:r>
            <a:endParaRPr sz="850">
              <a:latin typeface="Arial"/>
              <a:cs typeface="Arial"/>
            </a:endParaRPr>
          </a:p>
          <a:p>
            <a:pPr marL="399415">
              <a:lnSpc>
                <a:spcPct val="100000"/>
              </a:lnSpc>
              <a:spcBef>
                <a:spcPts val="180"/>
              </a:spcBef>
            </a:pPr>
            <a:r>
              <a:rPr dirty="0" sz="850" spc="125">
                <a:solidFill>
                  <a:srgbClr val="C2E78C"/>
                </a:solidFill>
                <a:latin typeface="Arial"/>
                <a:cs typeface="Arial"/>
              </a:rPr>
              <a:t>"""A </a:t>
            </a:r>
            <a:r>
              <a:rPr dirty="0" sz="850" spc="80">
                <a:solidFill>
                  <a:srgbClr val="C2E78C"/>
                </a:solidFill>
                <a:latin typeface="Arial"/>
                <a:cs typeface="Arial"/>
              </a:rPr>
              <a:t>simple  </a:t>
            </a:r>
            <a:r>
              <a:rPr dirty="0" sz="850" spc="85">
                <a:solidFill>
                  <a:srgbClr val="C2E78C"/>
                </a:solidFill>
                <a:latin typeface="Arial"/>
                <a:cs typeface="Arial"/>
              </a:rPr>
              <a:t>attempt  </a:t>
            </a:r>
            <a:r>
              <a:rPr dirty="0" sz="850" spc="135">
                <a:solidFill>
                  <a:srgbClr val="C2E78C"/>
                </a:solidFill>
                <a:latin typeface="Arial"/>
                <a:cs typeface="Arial"/>
              </a:rPr>
              <a:t>to </a:t>
            </a:r>
            <a:r>
              <a:rPr dirty="0" sz="850" spc="30">
                <a:solidFill>
                  <a:srgbClr val="C2E78C"/>
                </a:solidFill>
                <a:latin typeface="Arial"/>
                <a:cs typeface="Arial"/>
              </a:rPr>
              <a:t>model  </a:t>
            </a:r>
            <a:r>
              <a:rPr dirty="0" sz="850" spc="20">
                <a:solidFill>
                  <a:srgbClr val="C2E78C"/>
                </a:solidFill>
                <a:latin typeface="Arial"/>
                <a:cs typeface="Arial"/>
              </a:rPr>
              <a:t>a</a:t>
            </a:r>
            <a:r>
              <a:rPr dirty="0" sz="850" spc="135">
                <a:solidFill>
                  <a:srgbClr val="C2E78C"/>
                </a:solidFill>
                <a:latin typeface="Arial"/>
                <a:cs typeface="Arial"/>
              </a:rPr>
              <a:t> </a:t>
            </a:r>
            <a:r>
              <a:rPr dirty="0" sz="850" spc="160">
                <a:solidFill>
                  <a:srgbClr val="C2E78C"/>
                </a:solidFill>
                <a:latin typeface="Arial"/>
                <a:cs typeface="Arial"/>
              </a:rPr>
              <a:t>car."""</a:t>
            </a:r>
            <a:endParaRPr sz="850">
              <a:latin typeface="Arial"/>
              <a:cs typeface="Arial"/>
            </a:endParaRPr>
          </a:p>
          <a:p>
            <a:pPr marL="399415">
              <a:lnSpc>
                <a:spcPct val="100000"/>
              </a:lnSpc>
              <a:spcBef>
                <a:spcPts val="180"/>
              </a:spcBef>
            </a:pPr>
            <a:r>
              <a:rPr dirty="0" sz="850" spc="155">
                <a:solidFill>
                  <a:srgbClr val="E8ECEC"/>
                </a:solidFill>
                <a:latin typeface="Arial"/>
                <a:cs typeface="Arial"/>
              </a:rPr>
              <a:t>--</a:t>
            </a:r>
            <a:r>
              <a:rPr dirty="0" sz="850" spc="155">
                <a:solidFill>
                  <a:srgbClr val="81B0FF"/>
                </a:solidFill>
                <a:latin typeface="Arial"/>
                <a:cs typeface="Arial"/>
              </a:rPr>
              <a:t>snip</a:t>
            </a:r>
            <a:r>
              <a:rPr dirty="0" sz="850" spc="155">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105">
                <a:solidFill>
                  <a:srgbClr val="C791E9"/>
                </a:solidFill>
                <a:latin typeface="Arial"/>
                <a:cs typeface="Arial"/>
              </a:rPr>
              <a:t>class</a:t>
            </a:r>
            <a:r>
              <a:rPr dirty="0" sz="850" spc="180">
                <a:solidFill>
                  <a:srgbClr val="C791E9"/>
                </a:solidFill>
                <a:latin typeface="Arial"/>
                <a:cs typeface="Arial"/>
              </a:rPr>
              <a:t> </a:t>
            </a:r>
            <a:r>
              <a:rPr dirty="0" sz="850" spc="140">
                <a:solidFill>
                  <a:srgbClr val="E8ECEC"/>
                </a:solidFill>
                <a:latin typeface="Arial"/>
                <a:cs typeface="Arial"/>
              </a:rPr>
              <a:t>Battery():</a:t>
            </a:r>
            <a:endParaRPr sz="850">
              <a:latin typeface="Arial"/>
              <a:cs typeface="Arial"/>
            </a:endParaRPr>
          </a:p>
          <a:p>
            <a:pPr marL="399415">
              <a:lnSpc>
                <a:spcPct val="100000"/>
              </a:lnSpc>
              <a:spcBef>
                <a:spcPts val="180"/>
              </a:spcBef>
            </a:pPr>
            <a:r>
              <a:rPr dirty="0" sz="850" spc="125">
                <a:solidFill>
                  <a:srgbClr val="C2E78C"/>
                </a:solidFill>
                <a:latin typeface="Arial"/>
                <a:cs typeface="Arial"/>
              </a:rPr>
              <a:t>"""A </a:t>
            </a:r>
            <a:r>
              <a:rPr dirty="0" sz="850" spc="120">
                <a:solidFill>
                  <a:srgbClr val="C2E78C"/>
                </a:solidFill>
                <a:latin typeface="Arial"/>
                <a:cs typeface="Arial"/>
              </a:rPr>
              <a:t>battery </a:t>
            </a:r>
            <a:r>
              <a:rPr dirty="0" sz="850" spc="160">
                <a:solidFill>
                  <a:srgbClr val="C2E78C"/>
                </a:solidFill>
                <a:latin typeface="Arial"/>
                <a:cs typeface="Arial"/>
              </a:rPr>
              <a:t>for </a:t>
            </a:r>
            <a:r>
              <a:rPr dirty="0" sz="850" spc="20">
                <a:solidFill>
                  <a:srgbClr val="C2E78C"/>
                </a:solidFill>
                <a:latin typeface="Arial"/>
                <a:cs typeface="Arial"/>
              </a:rPr>
              <a:t>an  </a:t>
            </a:r>
            <a:r>
              <a:rPr dirty="0" sz="850" spc="155">
                <a:solidFill>
                  <a:srgbClr val="C2E78C"/>
                </a:solidFill>
                <a:latin typeface="Arial"/>
                <a:cs typeface="Arial"/>
              </a:rPr>
              <a:t>electric</a:t>
            </a:r>
            <a:r>
              <a:rPr dirty="0" sz="850" spc="535">
                <a:solidFill>
                  <a:srgbClr val="C2E78C"/>
                </a:solidFill>
                <a:latin typeface="Arial"/>
                <a:cs typeface="Arial"/>
              </a:rPr>
              <a:t> </a:t>
            </a:r>
            <a:r>
              <a:rPr dirty="0" sz="850" spc="160">
                <a:solidFill>
                  <a:srgbClr val="C2E78C"/>
                </a:solidFill>
                <a:latin typeface="Arial"/>
                <a:cs typeface="Arial"/>
              </a:rPr>
              <a:t>car."""</a:t>
            </a:r>
            <a:endParaRPr sz="850">
              <a:latin typeface="Arial"/>
              <a:cs typeface="Arial"/>
            </a:endParaRPr>
          </a:p>
          <a:p>
            <a:pPr marL="399415">
              <a:lnSpc>
                <a:spcPct val="100000"/>
              </a:lnSpc>
              <a:spcBef>
                <a:spcPts val="180"/>
              </a:spcBef>
            </a:pPr>
            <a:r>
              <a:rPr dirty="0" sz="850" spc="65">
                <a:solidFill>
                  <a:srgbClr val="E8ECEC"/>
                </a:solidFill>
                <a:latin typeface="Arial"/>
                <a:cs typeface="Arial"/>
              </a:rPr>
              <a:t>--</a:t>
            </a:r>
            <a:r>
              <a:rPr dirty="0" sz="850" spc="65">
                <a:solidFill>
                  <a:srgbClr val="81B0FF"/>
                </a:solidFill>
                <a:latin typeface="Arial"/>
                <a:cs typeface="Arial"/>
              </a:rPr>
              <a:t>snip—</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105">
                <a:solidFill>
                  <a:srgbClr val="C791E9"/>
                </a:solidFill>
                <a:latin typeface="Arial"/>
                <a:cs typeface="Arial"/>
              </a:rPr>
              <a:t>class</a:t>
            </a:r>
            <a:r>
              <a:rPr dirty="0" sz="850" spc="235">
                <a:solidFill>
                  <a:srgbClr val="C791E9"/>
                </a:solidFill>
                <a:latin typeface="Arial"/>
                <a:cs typeface="Arial"/>
              </a:rPr>
              <a:t> </a:t>
            </a:r>
            <a:r>
              <a:rPr dirty="0" sz="850" spc="114">
                <a:solidFill>
                  <a:srgbClr val="E8ECEC"/>
                </a:solidFill>
                <a:latin typeface="Arial"/>
                <a:cs typeface="Arial"/>
              </a:rPr>
              <a:t>ElectricCar(</a:t>
            </a:r>
            <a:r>
              <a:rPr dirty="0" sz="850" spc="114">
                <a:solidFill>
                  <a:srgbClr val="81B0FF"/>
                </a:solidFill>
                <a:latin typeface="Arial"/>
                <a:cs typeface="Arial"/>
              </a:rPr>
              <a:t>Car</a:t>
            </a:r>
            <a:r>
              <a:rPr dirty="0" sz="850" spc="114">
                <a:solidFill>
                  <a:srgbClr val="E8ECEC"/>
                </a:solidFill>
                <a:latin typeface="Arial"/>
                <a:cs typeface="Arial"/>
              </a:rPr>
              <a:t>):</a:t>
            </a:r>
            <a:endParaRPr sz="850">
              <a:latin typeface="Arial"/>
              <a:cs typeface="Arial"/>
            </a:endParaRPr>
          </a:p>
          <a:p>
            <a:pPr marL="399415">
              <a:lnSpc>
                <a:spcPct val="100000"/>
              </a:lnSpc>
              <a:spcBef>
                <a:spcPts val="180"/>
              </a:spcBef>
            </a:pPr>
            <a:r>
              <a:rPr dirty="0" sz="850" spc="125">
                <a:solidFill>
                  <a:srgbClr val="C2E78C"/>
                </a:solidFill>
                <a:latin typeface="Arial"/>
                <a:cs typeface="Arial"/>
              </a:rPr>
              <a:t>"""A </a:t>
            </a:r>
            <a:r>
              <a:rPr dirty="0" sz="850" spc="80">
                <a:solidFill>
                  <a:srgbClr val="C2E78C"/>
                </a:solidFill>
                <a:latin typeface="Arial"/>
                <a:cs typeface="Arial"/>
              </a:rPr>
              <a:t>simple  </a:t>
            </a:r>
            <a:r>
              <a:rPr dirty="0" sz="850" spc="30">
                <a:solidFill>
                  <a:srgbClr val="C2E78C"/>
                </a:solidFill>
                <a:latin typeface="Arial"/>
                <a:cs typeface="Arial"/>
              </a:rPr>
              <a:t>model  </a:t>
            </a:r>
            <a:r>
              <a:rPr dirty="0" sz="850" spc="135">
                <a:solidFill>
                  <a:srgbClr val="C2E78C"/>
                </a:solidFill>
                <a:latin typeface="Arial"/>
                <a:cs typeface="Arial"/>
              </a:rPr>
              <a:t>of </a:t>
            </a:r>
            <a:r>
              <a:rPr dirty="0" sz="850" spc="20">
                <a:solidFill>
                  <a:srgbClr val="C2E78C"/>
                </a:solidFill>
                <a:latin typeface="Arial"/>
                <a:cs typeface="Arial"/>
              </a:rPr>
              <a:t>an  </a:t>
            </a:r>
            <a:r>
              <a:rPr dirty="0" sz="850" spc="155">
                <a:solidFill>
                  <a:srgbClr val="C2E78C"/>
                </a:solidFill>
                <a:latin typeface="Arial"/>
                <a:cs typeface="Arial"/>
              </a:rPr>
              <a:t>electric</a:t>
            </a:r>
            <a:r>
              <a:rPr dirty="0" sz="850" spc="254">
                <a:solidFill>
                  <a:srgbClr val="C2E78C"/>
                </a:solidFill>
                <a:latin typeface="Arial"/>
                <a:cs typeface="Arial"/>
              </a:rPr>
              <a:t> </a:t>
            </a:r>
            <a:r>
              <a:rPr dirty="0" sz="850" spc="160">
                <a:solidFill>
                  <a:srgbClr val="C2E78C"/>
                </a:solidFill>
                <a:latin typeface="Arial"/>
                <a:cs typeface="Arial"/>
              </a:rPr>
              <a:t>car."""</a:t>
            </a:r>
            <a:endParaRPr sz="850">
              <a:latin typeface="Arial"/>
              <a:cs typeface="Arial"/>
            </a:endParaRPr>
          </a:p>
          <a:p>
            <a:pPr marL="399415">
              <a:lnSpc>
                <a:spcPct val="100000"/>
              </a:lnSpc>
              <a:spcBef>
                <a:spcPts val="180"/>
              </a:spcBef>
            </a:pPr>
            <a:r>
              <a:rPr dirty="0" sz="850" spc="155">
                <a:solidFill>
                  <a:srgbClr val="E8ECEC"/>
                </a:solidFill>
                <a:latin typeface="Arial"/>
                <a:cs typeface="Arial"/>
              </a:rPr>
              <a:t>--</a:t>
            </a:r>
            <a:r>
              <a:rPr dirty="0" sz="850" spc="155">
                <a:solidFill>
                  <a:srgbClr val="81B0FF"/>
                </a:solidFill>
                <a:latin typeface="Arial"/>
                <a:cs typeface="Arial"/>
              </a:rPr>
              <a:t>snip</a:t>
            </a:r>
            <a:r>
              <a:rPr dirty="0" sz="850" spc="155">
                <a:solidFill>
                  <a:srgbClr val="E8ECEC"/>
                </a:solidFill>
                <a:latin typeface="Arial"/>
                <a:cs typeface="Arial"/>
              </a:rPr>
              <a:t>--</a:t>
            </a:r>
            <a:endParaRPr sz="850">
              <a:latin typeface="Arial"/>
              <a:cs typeface="Arial"/>
            </a:endParaRPr>
          </a:p>
        </p:txBody>
      </p:sp>
      <p:sp>
        <p:nvSpPr>
          <p:cNvPr id="9" name="object 9"/>
          <p:cNvSpPr txBox="1"/>
          <p:nvPr/>
        </p:nvSpPr>
        <p:spPr>
          <a:xfrm>
            <a:off x="978183" y="2960326"/>
            <a:ext cx="5613400" cy="1534795"/>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65">
                <a:solidFill>
                  <a:srgbClr val="C791E9"/>
                </a:solidFill>
                <a:latin typeface="Arial"/>
                <a:cs typeface="Arial"/>
              </a:rPr>
              <a:t>from  </a:t>
            </a:r>
            <a:r>
              <a:rPr dirty="0" sz="850" spc="95">
                <a:solidFill>
                  <a:srgbClr val="81B0FF"/>
                </a:solidFill>
                <a:latin typeface="Arial"/>
                <a:cs typeface="Arial"/>
              </a:rPr>
              <a:t>car </a:t>
            </a:r>
            <a:r>
              <a:rPr dirty="0" sz="850" spc="95">
                <a:solidFill>
                  <a:srgbClr val="C791E9"/>
                </a:solidFill>
                <a:latin typeface="Arial"/>
                <a:cs typeface="Arial"/>
              </a:rPr>
              <a:t>import </a:t>
            </a:r>
            <a:r>
              <a:rPr dirty="0" sz="850" spc="90">
                <a:solidFill>
                  <a:srgbClr val="81B0FF"/>
                </a:solidFill>
                <a:latin typeface="Arial"/>
                <a:cs typeface="Arial"/>
              </a:rPr>
              <a:t>Car</a:t>
            </a:r>
            <a:r>
              <a:rPr dirty="0" sz="850" spc="90">
                <a:solidFill>
                  <a:srgbClr val="E8ECEC"/>
                </a:solidFill>
                <a:latin typeface="Arial"/>
                <a:cs typeface="Arial"/>
              </a:rPr>
              <a:t>,</a:t>
            </a:r>
            <a:r>
              <a:rPr dirty="0" sz="850" spc="400">
                <a:solidFill>
                  <a:srgbClr val="E8ECEC"/>
                </a:solidFill>
                <a:latin typeface="Arial"/>
                <a:cs typeface="Arial"/>
              </a:rPr>
              <a:t> </a:t>
            </a:r>
            <a:r>
              <a:rPr dirty="0" sz="850" spc="114">
                <a:solidFill>
                  <a:srgbClr val="81B0FF"/>
                </a:solidFill>
                <a:latin typeface="Arial"/>
                <a:cs typeface="Arial"/>
              </a:rPr>
              <a:t>ElectricCar</a:t>
            </a:r>
            <a:endParaRPr sz="850">
              <a:latin typeface="Arial"/>
              <a:cs typeface="Arial"/>
            </a:endParaRPr>
          </a:p>
          <a:p>
            <a:pPr>
              <a:lnSpc>
                <a:spcPct val="100000"/>
              </a:lnSpc>
              <a:spcBef>
                <a:spcPts val="50"/>
              </a:spcBef>
            </a:pPr>
            <a:endParaRPr sz="1000">
              <a:latin typeface="Times New Roman"/>
              <a:cs typeface="Times New Roman"/>
            </a:endParaRPr>
          </a:p>
          <a:p>
            <a:pPr marL="149225" marR="2639060">
              <a:lnSpc>
                <a:spcPct val="117700"/>
              </a:lnSpc>
            </a:pPr>
            <a:r>
              <a:rPr dirty="0" sz="850" spc="55">
                <a:solidFill>
                  <a:srgbClr val="81B0FF"/>
                </a:solidFill>
                <a:latin typeface="Arial"/>
                <a:cs typeface="Arial"/>
              </a:rPr>
              <a:t>my_beetle </a:t>
            </a:r>
            <a:r>
              <a:rPr dirty="0" sz="850" spc="-5">
                <a:solidFill>
                  <a:srgbClr val="E8ECEC"/>
                </a:solidFill>
                <a:latin typeface="Arial"/>
                <a:cs typeface="Arial"/>
              </a:rPr>
              <a:t>= </a:t>
            </a:r>
            <a:r>
              <a:rPr dirty="0" sz="850" spc="100">
                <a:solidFill>
                  <a:srgbClr val="81B0FF"/>
                </a:solidFill>
                <a:latin typeface="Arial"/>
                <a:cs typeface="Arial"/>
              </a:rPr>
              <a:t>Car</a:t>
            </a:r>
            <a:r>
              <a:rPr dirty="0" sz="850" spc="100">
                <a:solidFill>
                  <a:srgbClr val="E8ECEC"/>
                </a:solidFill>
                <a:latin typeface="Arial"/>
                <a:cs typeface="Arial"/>
              </a:rPr>
              <a:t>(</a:t>
            </a:r>
            <a:r>
              <a:rPr dirty="0" sz="850" spc="100">
                <a:solidFill>
                  <a:srgbClr val="C2E78C"/>
                </a:solidFill>
                <a:latin typeface="Arial"/>
                <a:cs typeface="Arial"/>
              </a:rPr>
              <a:t>'volkswagen'</a:t>
            </a:r>
            <a:r>
              <a:rPr dirty="0" sz="850" spc="100">
                <a:solidFill>
                  <a:srgbClr val="E8ECEC"/>
                </a:solidFill>
                <a:latin typeface="Arial"/>
                <a:cs typeface="Arial"/>
              </a:rPr>
              <a:t>, </a:t>
            </a:r>
            <a:r>
              <a:rPr dirty="0" sz="850" spc="170">
                <a:solidFill>
                  <a:srgbClr val="C2E78C"/>
                </a:solidFill>
                <a:latin typeface="Arial"/>
                <a:cs typeface="Arial"/>
              </a:rPr>
              <a:t>'beetle'</a:t>
            </a:r>
            <a:r>
              <a:rPr dirty="0" sz="850" spc="170">
                <a:solidFill>
                  <a:srgbClr val="E8ECEC"/>
                </a:solidFill>
                <a:latin typeface="Arial"/>
                <a:cs typeface="Arial"/>
              </a:rPr>
              <a:t>, </a:t>
            </a:r>
            <a:r>
              <a:rPr dirty="0" sz="850" spc="55">
                <a:solidFill>
                  <a:srgbClr val="F67569"/>
                </a:solidFill>
                <a:latin typeface="Arial"/>
                <a:cs typeface="Arial"/>
              </a:rPr>
              <a:t>2016</a:t>
            </a:r>
            <a:r>
              <a:rPr dirty="0" sz="850" spc="55">
                <a:solidFill>
                  <a:srgbClr val="E8ECEC"/>
                </a:solidFill>
                <a:latin typeface="Arial"/>
                <a:cs typeface="Arial"/>
              </a:rPr>
              <a:t>)  </a:t>
            </a:r>
            <a:r>
              <a:rPr dirty="0" sz="850" spc="130">
                <a:solidFill>
                  <a:srgbClr val="81B0FF"/>
                </a:solidFill>
                <a:latin typeface="Arial"/>
                <a:cs typeface="Arial"/>
              </a:rPr>
              <a:t>my_beetle</a:t>
            </a:r>
            <a:r>
              <a:rPr dirty="0" sz="850" spc="130">
                <a:solidFill>
                  <a:srgbClr val="E8ECEC"/>
                </a:solidFill>
                <a:latin typeface="Arial"/>
                <a:cs typeface="Arial"/>
              </a:rPr>
              <a:t>.</a:t>
            </a:r>
            <a:r>
              <a:rPr dirty="0" sz="850" spc="130">
                <a:solidFill>
                  <a:srgbClr val="80CBAE"/>
                </a:solidFill>
                <a:latin typeface="Arial"/>
                <a:cs typeface="Arial"/>
              </a:rPr>
              <a:t>fill_tank</a:t>
            </a:r>
            <a:r>
              <a:rPr dirty="0" sz="850" spc="130">
                <a:solidFill>
                  <a:srgbClr val="E8ECEC"/>
                </a:solidFill>
                <a:latin typeface="Arial"/>
                <a:cs typeface="Arial"/>
              </a:rPr>
              <a:t>()</a:t>
            </a:r>
            <a:endParaRPr sz="850">
              <a:latin typeface="Arial"/>
              <a:cs typeface="Arial"/>
            </a:endParaRPr>
          </a:p>
          <a:p>
            <a:pPr marL="149225">
              <a:lnSpc>
                <a:spcPct val="100000"/>
              </a:lnSpc>
              <a:spcBef>
                <a:spcPts val="180"/>
              </a:spcBef>
            </a:pPr>
            <a:r>
              <a:rPr dirty="0" sz="850" spc="105">
                <a:solidFill>
                  <a:srgbClr val="81B0FF"/>
                </a:solidFill>
                <a:latin typeface="Arial"/>
                <a:cs typeface="Arial"/>
              </a:rPr>
              <a:t>my_beetle</a:t>
            </a:r>
            <a:r>
              <a:rPr dirty="0" sz="850" spc="105">
                <a:solidFill>
                  <a:srgbClr val="E8ECEC"/>
                </a:solidFill>
                <a:latin typeface="Arial"/>
                <a:cs typeface="Arial"/>
              </a:rPr>
              <a:t>.</a:t>
            </a:r>
            <a:r>
              <a:rPr dirty="0" sz="850" spc="105">
                <a:solidFill>
                  <a:srgbClr val="80CBAE"/>
                </a:solidFill>
                <a:latin typeface="Arial"/>
                <a:cs typeface="Arial"/>
              </a:rPr>
              <a:t>drive</a:t>
            </a:r>
            <a:r>
              <a:rPr dirty="0" sz="850" spc="105">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2451100">
              <a:lnSpc>
                <a:spcPct val="117700"/>
              </a:lnSpc>
            </a:pPr>
            <a:r>
              <a:rPr dirty="0" sz="850" spc="65">
                <a:solidFill>
                  <a:srgbClr val="81B0FF"/>
                </a:solidFill>
                <a:latin typeface="Arial"/>
                <a:cs typeface="Arial"/>
              </a:rPr>
              <a:t>my_tesla </a:t>
            </a:r>
            <a:r>
              <a:rPr dirty="0" sz="850" spc="-5">
                <a:solidFill>
                  <a:srgbClr val="E8ECEC"/>
                </a:solidFill>
                <a:latin typeface="Arial"/>
                <a:cs typeface="Arial"/>
              </a:rPr>
              <a:t>= </a:t>
            </a:r>
            <a:r>
              <a:rPr dirty="0" sz="850" spc="150">
                <a:solidFill>
                  <a:srgbClr val="81B0FF"/>
                </a:solidFill>
                <a:latin typeface="Arial"/>
                <a:cs typeface="Arial"/>
              </a:rPr>
              <a:t>ElectricCar</a:t>
            </a:r>
            <a:r>
              <a:rPr dirty="0" sz="850" spc="150">
                <a:solidFill>
                  <a:srgbClr val="E8ECEC"/>
                </a:solidFill>
                <a:latin typeface="Arial"/>
                <a:cs typeface="Arial"/>
              </a:rPr>
              <a:t>(</a:t>
            </a:r>
            <a:r>
              <a:rPr dirty="0" sz="850" spc="150">
                <a:solidFill>
                  <a:srgbClr val="C2E78C"/>
                </a:solidFill>
                <a:latin typeface="Arial"/>
                <a:cs typeface="Arial"/>
              </a:rPr>
              <a:t>'tesla'</a:t>
            </a:r>
            <a:r>
              <a:rPr dirty="0" sz="850" spc="150">
                <a:solidFill>
                  <a:srgbClr val="E8ECEC"/>
                </a:solidFill>
                <a:latin typeface="Arial"/>
                <a:cs typeface="Arial"/>
              </a:rPr>
              <a:t>, </a:t>
            </a:r>
            <a:r>
              <a:rPr dirty="0" sz="850" spc="80">
                <a:solidFill>
                  <a:srgbClr val="C2E78C"/>
                </a:solidFill>
                <a:latin typeface="Arial"/>
                <a:cs typeface="Arial"/>
              </a:rPr>
              <a:t>'model </a:t>
            </a:r>
            <a:r>
              <a:rPr dirty="0" sz="850" spc="215">
                <a:solidFill>
                  <a:srgbClr val="C2E78C"/>
                </a:solidFill>
                <a:latin typeface="Arial"/>
                <a:cs typeface="Arial"/>
              </a:rPr>
              <a:t>s'</a:t>
            </a:r>
            <a:r>
              <a:rPr dirty="0" sz="850" spc="215">
                <a:solidFill>
                  <a:srgbClr val="E8ECEC"/>
                </a:solidFill>
                <a:latin typeface="Arial"/>
                <a:cs typeface="Arial"/>
              </a:rPr>
              <a:t>, </a:t>
            </a:r>
            <a:r>
              <a:rPr dirty="0" sz="850" spc="55">
                <a:solidFill>
                  <a:srgbClr val="F67569"/>
                </a:solidFill>
                <a:latin typeface="Arial"/>
                <a:cs typeface="Arial"/>
              </a:rPr>
              <a:t>2016</a:t>
            </a:r>
            <a:r>
              <a:rPr dirty="0" sz="850" spc="55">
                <a:solidFill>
                  <a:srgbClr val="E8ECEC"/>
                </a:solidFill>
                <a:latin typeface="Arial"/>
                <a:cs typeface="Arial"/>
              </a:rPr>
              <a:t>)  </a:t>
            </a:r>
            <a:r>
              <a:rPr dirty="0" sz="850" spc="90">
                <a:solidFill>
                  <a:srgbClr val="81B0FF"/>
                </a:solidFill>
                <a:latin typeface="Arial"/>
                <a:cs typeface="Arial"/>
              </a:rPr>
              <a:t>my_tesla</a:t>
            </a:r>
            <a:r>
              <a:rPr dirty="0" sz="850" spc="90">
                <a:solidFill>
                  <a:srgbClr val="E8ECEC"/>
                </a:solidFill>
                <a:latin typeface="Arial"/>
                <a:cs typeface="Arial"/>
              </a:rPr>
              <a:t>.</a:t>
            </a:r>
            <a:r>
              <a:rPr dirty="0" sz="850" spc="90">
                <a:solidFill>
                  <a:srgbClr val="80CBAE"/>
                </a:solidFill>
                <a:latin typeface="Arial"/>
                <a:cs typeface="Arial"/>
              </a:rPr>
              <a:t>charge</a:t>
            </a:r>
            <a:r>
              <a:rPr dirty="0" sz="850" spc="90">
                <a:solidFill>
                  <a:srgbClr val="E8ECEC"/>
                </a:solidFill>
                <a:latin typeface="Arial"/>
                <a:cs typeface="Arial"/>
              </a:rPr>
              <a:t>()</a:t>
            </a:r>
            <a:endParaRPr sz="850">
              <a:latin typeface="Arial"/>
              <a:cs typeface="Arial"/>
            </a:endParaRPr>
          </a:p>
          <a:p>
            <a:pPr marL="149225">
              <a:lnSpc>
                <a:spcPct val="100000"/>
              </a:lnSpc>
              <a:spcBef>
                <a:spcPts val="180"/>
              </a:spcBef>
            </a:pPr>
            <a:r>
              <a:rPr dirty="0" sz="850" spc="110">
                <a:solidFill>
                  <a:srgbClr val="81B0FF"/>
                </a:solidFill>
                <a:latin typeface="Arial"/>
                <a:cs typeface="Arial"/>
              </a:rPr>
              <a:t>my_tesla</a:t>
            </a:r>
            <a:r>
              <a:rPr dirty="0" sz="850" spc="110">
                <a:solidFill>
                  <a:srgbClr val="E8ECEC"/>
                </a:solidFill>
                <a:latin typeface="Arial"/>
                <a:cs typeface="Arial"/>
              </a:rPr>
              <a:t>.</a:t>
            </a:r>
            <a:r>
              <a:rPr dirty="0" sz="850" spc="110">
                <a:solidFill>
                  <a:srgbClr val="80CBAE"/>
                </a:solidFill>
                <a:latin typeface="Arial"/>
                <a:cs typeface="Arial"/>
              </a:rPr>
              <a:t>drive</a:t>
            </a:r>
            <a:r>
              <a:rPr dirty="0" sz="850" spc="110">
                <a:solidFill>
                  <a:srgbClr val="E8ECEC"/>
                </a:solidFill>
                <a:latin typeface="Arial"/>
                <a:cs typeface="Arial"/>
              </a:rPr>
              <a:t>()</a:t>
            </a:r>
            <a:endParaRPr sz="850">
              <a:latin typeface="Arial"/>
              <a:cs typeface="Arial"/>
            </a:endParaRPr>
          </a:p>
        </p:txBody>
      </p:sp>
      <p:sp>
        <p:nvSpPr>
          <p:cNvPr id="10" name="object 10"/>
          <p:cNvSpPr txBox="1"/>
          <p:nvPr/>
        </p:nvSpPr>
        <p:spPr>
          <a:xfrm>
            <a:off x="978183" y="4951976"/>
            <a:ext cx="5613400" cy="152527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C791E9"/>
                </a:solidFill>
                <a:latin typeface="Arial"/>
                <a:cs typeface="Arial"/>
              </a:rPr>
              <a:t>import</a:t>
            </a:r>
            <a:r>
              <a:rPr dirty="0" sz="850" spc="190">
                <a:solidFill>
                  <a:srgbClr val="C791E9"/>
                </a:solidFill>
                <a:latin typeface="Arial"/>
                <a:cs typeface="Arial"/>
              </a:rPr>
              <a:t> </a:t>
            </a:r>
            <a:r>
              <a:rPr dirty="0" sz="850" spc="95">
                <a:solidFill>
                  <a:srgbClr val="81B0FF"/>
                </a:solidFill>
                <a:latin typeface="Arial"/>
                <a:cs typeface="Arial"/>
              </a:rPr>
              <a:t>car</a:t>
            </a:r>
            <a:endParaRPr sz="850">
              <a:latin typeface="Arial"/>
              <a:cs typeface="Arial"/>
            </a:endParaRPr>
          </a:p>
          <a:p>
            <a:pPr>
              <a:lnSpc>
                <a:spcPct val="100000"/>
              </a:lnSpc>
              <a:spcBef>
                <a:spcPts val="50"/>
              </a:spcBef>
            </a:pPr>
            <a:endParaRPr sz="1000">
              <a:latin typeface="Times New Roman"/>
              <a:cs typeface="Times New Roman"/>
            </a:endParaRPr>
          </a:p>
          <a:p>
            <a:pPr marL="149225" marR="2388870">
              <a:lnSpc>
                <a:spcPct val="117700"/>
              </a:lnSpc>
            </a:pPr>
            <a:r>
              <a:rPr dirty="0" sz="850" spc="55">
                <a:solidFill>
                  <a:srgbClr val="81B0FF"/>
                </a:solidFill>
                <a:latin typeface="Arial"/>
                <a:cs typeface="Arial"/>
              </a:rPr>
              <a:t>my_beetle </a:t>
            </a:r>
            <a:r>
              <a:rPr dirty="0" sz="850" spc="-5">
                <a:solidFill>
                  <a:srgbClr val="E8ECEC"/>
                </a:solidFill>
                <a:latin typeface="Arial"/>
                <a:cs typeface="Arial"/>
              </a:rPr>
              <a:t>= </a:t>
            </a:r>
            <a:r>
              <a:rPr dirty="0" sz="850" spc="105">
                <a:solidFill>
                  <a:srgbClr val="81B0FF"/>
                </a:solidFill>
                <a:latin typeface="Arial"/>
                <a:cs typeface="Arial"/>
              </a:rPr>
              <a:t>car</a:t>
            </a:r>
            <a:r>
              <a:rPr dirty="0" sz="850" spc="105">
                <a:solidFill>
                  <a:srgbClr val="E8ECEC"/>
                </a:solidFill>
                <a:latin typeface="Arial"/>
                <a:cs typeface="Arial"/>
              </a:rPr>
              <a:t>.</a:t>
            </a:r>
            <a:r>
              <a:rPr dirty="0" sz="850" spc="105">
                <a:solidFill>
                  <a:srgbClr val="80CBAE"/>
                </a:solidFill>
                <a:latin typeface="Arial"/>
                <a:cs typeface="Arial"/>
              </a:rPr>
              <a:t>Car</a:t>
            </a:r>
            <a:r>
              <a:rPr dirty="0" sz="850" spc="105">
                <a:solidFill>
                  <a:srgbClr val="E8ECEC"/>
                </a:solidFill>
                <a:latin typeface="Arial"/>
                <a:cs typeface="Arial"/>
              </a:rPr>
              <a:t>(</a:t>
            </a:r>
            <a:r>
              <a:rPr dirty="0" sz="850" spc="105">
                <a:solidFill>
                  <a:srgbClr val="C2E78C"/>
                </a:solidFill>
                <a:latin typeface="Arial"/>
                <a:cs typeface="Arial"/>
              </a:rPr>
              <a:t>'volkswagen'</a:t>
            </a:r>
            <a:r>
              <a:rPr dirty="0" sz="850" spc="105">
                <a:solidFill>
                  <a:srgbClr val="E8ECEC"/>
                </a:solidFill>
                <a:latin typeface="Arial"/>
                <a:cs typeface="Arial"/>
              </a:rPr>
              <a:t>, </a:t>
            </a:r>
            <a:r>
              <a:rPr dirty="0" sz="850" spc="170">
                <a:solidFill>
                  <a:srgbClr val="C2E78C"/>
                </a:solidFill>
                <a:latin typeface="Arial"/>
                <a:cs typeface="Arial"/>
              </a:rPr>
              <a:t>'beetle'</a:t>
            </a:r>
            <a:r>
              <a:rPr dirty="0" sz="850" spc="170">
                <a:solidFill>
                  <a:srgbClr val="E8ECEC"/>
                </a:solidFill>
                <a:latin typeface="Arial"/>
                <a:cs typeface="Arial"/>
              </a:rPr>
              <a:t>, </a:t>
            </a:r>
            <a:r>
              <a:rPr dirty="0" sz="850" spc="55">
                <a:solidFill>
                  <a:srgbClr val="F67569"/>
                </a:solidFill>
                <a:latin typeface="Arial"/>
                <a:cs typeface="Arial"/>
              </a:rPr>
              <a:t>2016</a:t>
            </a:r>
            <a:r>
              <a:rPr dirty="0" sz="850" spc="55">
                <a:solidFill>
                  <a:srgbClr val="E8ECEC"/>
                </a:solidFill>
                <a:latin typeface="Arial"/>
                <a:cs typeface="Arial"/>
              </a:rPr>
              <a:t>)  </a:t>
            </a:r>
            <a:r>
              <a:rPr dirty="0" sz="850" spc="130">
                <a:solidFill>
                  <a:srgbClr val="81B0FF"/>
                </a:solidFill>
                <a:latin typeface="Arial"/>
                <a:cs typeface="Arial"/>
              </a:rPr>
              <a:t>my_beetle</a:t>
            </a:r>
            <a:r>
              <a:rPr dirty="0" sz="850" spc="130">
                <a:solidFill>
                  <a:srgbClr val="E8ECEC"/>
                </a:solidFill>
                <a:latin typeface="Arial"/>
                <a:cs typeface="Arial"/>
              </a:rPr>
              <a:t>.</a:t>
            </a:r>
            <a:r>
              <a:rPr dirty="0" sz="850" spc="130">
                <a:solidFill>
                  <a:srgbClr val="80CBAE"/>
                </a:solidFill>
                <a:latin typeface="Arial"/>
                <a:cs typeface="Arial"/>
              </a:rPr>
              <a:t>fill_tank</a:t>
            </a:r>
            <a:r>
              <a:rPr dirty="0" sz="850" spc="130">
                <a:solidFill>
                  <a:srgbClr val="E8ECEC"/>
                </a:solidFill>
                <a:latin typeface="Arial"/>
                <a:cs typeface="Arial"/>
              </a:rPr>
              <a:t>()</a:t>
            </a:r>
            <a:endParaRPr sz="850">
              <a:latin typeface="Arial"/>
              <a:cs typeface="Arial"/>
            </a:endParaRPr>
          </a:p>
          <a:p>
            <a:pPr marL="149225">
              <a:lnSpc>
                <a:spcPct val="100000"/>
              </a:lnSpc>
              <a:spcBef>
                <a:spcPts val="180"/>
              </a:spcBef>
            </a:pPr>
            <a:r>
              <a:rPr dirty="0" sz="850" spc="105">
                <a:solidFill>
                  <a:srgbClr val="81B0FF"/>
                </a:solidFill>
                <a:latin typeface="Arial"/>
                <a:cs typeface="Arial"/>
              </a:rPr>
              <a:t>my_beetle</a:t>
            </a:r>
            <a:r>
              <a:rPr dirty="0" sz="850" spc="105">
                <a:solidFill>
                  <a:srgbClr val="E8ECEC"/>
                </a:solidFill>
                <a:latin typeface="Arial"/>
                <a:cs typeface="Arial"/>
              </a:rPr>
              <a:t>.</a:t>
            </a:r>
            <a:r>
              <a:rPr dirty="0" sz="850" spc="105">
                <a:solidFill>
                  <a:srgbClr val="80CBAE"/>
                </a:solidFill>
                <a:latin typeface="Arial"/>
                <a:cs typeface="Arial"/>
              </a:rPr>
              <a:t>drive</a:t>
            </a:r>
            <a:r>
              <a:rPr dirty="0" sz="850" spc="105">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2200910">
              <a:lnSpc>
                <a:spcPct val="117700"/>
              </a:lnSpc>
            </a:pPr>
            <a:r>
              <a:rPr dirty="0" sz="850" spc="65">
                <a:solidFill>
                  <a:srgbClr val="81B0FF"/>
                </a:solidFill>
                <a:latin typeface="Arial"/>
                <a:cs typeface="Arial"/>
              </a:rPr>
              <a:t>my_tesla </a:t>
            </a:r>
            <a:r>
              <a:rPr dirty="0" sz="850" spc="-5">
                <a:solidFill>
                  <a:srgbClr val="E8ECEC"/>
                </a:solidFill>
                <a:latin typeface="Arial"/>
                <a:cs typeface="Arial"/>
              </a:rPr>
              <a:t>= </a:t>
            </a:r>
            <a:r>
              <a:rPr dirty="0" sz="850" spc="145">
                <a:solidFill>
                  <a:srgbClr val="81B0FF"/>
                </a:solidFill>
                <a:latin typeface="Arial"/>
                <a:cs typeface="Arial"/>
              </a:rPr>
              <a:t>car</a:t>
            </a:r>
            <a:r>
              <a:rPr dirty="0" sz="850" spc="145">
                <a:solidFill>
                  <a:srgbClr val="E8ECEC"/>
                </a:solidFill>
                <a:latin typeface="Arial"/>
                <a:cs typeface="Arial"/>
              </a:rPr>
              <a:t>.</a:t>
            </a:r>
            <a:r>
              <a:rPr dirty="0" sz="850" spc="145">
                <a:solidFill>
                  <a:srgbClr val="80CBAE"/>
                </a:solidFill>
                <a:latin typeface="Arial"/>
                <a:cs typeface="Arial"/>
              </a:rPr>
              <a:t>ElectricCar</a:t>
            </a:r>
            <a:r>
              <a:rPr dirty="0" sz="850" spc="145">
                <a:solidFill>
                  <a:srgbClr val="E8ECEC"/>
                </a:solidFill>
                <a:latin typeface="Arial"/>
                <a:cs typeface="Arial"/>
              </a:rPr>
              <a:t>(</a:t>
            </a:r>
            <a:r>
              <a:rPr dirty="0" sz="850" spc="145">
                <a:solidFill>
                  <a:srgbClr val="C2E78C"/>
                </a:solidFill>
                <a:latin typeface="Arial"/>
                <a:cs typeface="Arial"/>
              </a:rPr>
              <a:t>'tesla'</a:t>
            </a:r>
            <a:r>
              <a:rPr dirty="0" sz="850" spc="145">
                <a:solidFill>
                  <a:srgbClr val="E8ECEC"/>
                </a:solidFill>
                <a:latin typeface="Arial"/>
                <a:cs typeface="Arial"/>
              </a:rPr>
              <a:t>, </a:t>
            </a:r>
            <a:r>
              <a:rPr dirty="0" sz="850" spc="80">
                <a:solidFill>
                  <a:srgbClr val="C2E78C"/>
                </a:solidFill>
                <a:latin typeface="Arial"/>
                <a:cs typeface="Arial"/>
              </a:rPr>
              <a:t>'model </a:t>
            </a:r>
            <a:r>
              <a:rPr dirty="0" sz="850" spc="215">
                <a:solidFill>
                  <a:srgbClr val="C2E78C"/>
                </a:solidFill>
                <a:latin typeface="Arial"/>
                <a:cs typeface="Arial"/>
              </a:rPr>
              <a:t>s'</a:t>
            </a:r>
            <a:r>
              <a:rPr dirty="0" sz="850" spc="215">
                <a:solidFill>
                  <a:srgbClr val="E8ECEC"/>
                </a:solidFill>
                <a:latin typeface="Arial"/>
                <a:cs typeface="Arial"/>
              </a:rPr>
              <a:t>, </a:t>
            </a:r>
            <a:r>
              <a:rPr dirty="0" sz="850" spc="55">
                <a:solidFill>
                  <a:srgbClr val="F67569"/>
                </a:solidFill>
                <a:latin typeface="Arial"/>
                <a:cs typeface="Arial"/>
              </a:rPr>
              <a:t>2016</a:t>
            </a:r>
            <a:r>
              <a:rPr dirty="0" sz="850" spc="55">
                <a:solidFill>
                  <a:srgbClr val="E8ECEC"/>
                </a:solidFill>
                <a:latin typeface="Arial"/>
                <a:cs typeface="Arial"/>
              </a:rPr>
              <a:t>)  </a:t>
            </a:r>
            <a:r>
              <a:rPr dirty="0" sz="850" spc="90">
                <a:solidFill>
                  <a:srgbClr val="81B0FF"/>
                </a:solidFill>
                <a:latin typeface="Arial"/>
                <a:cs typeface="Arial"/>
              </a:rPr>
              <a:t>my_tesla</a:t>
            </a:r>
            <a:r>
              <a:rPr dirty="0" sz="850" spc="90">
                <a:solidFill>
                  <a:srgbClr val="E8ECEC"/>
                </a:solidFill>
                <a:latin typeface="Arial"/>
                <a:cs typeface="Arial"/>
              </a:rPr>
              <a:t>.</a:t>
            </a:r>
            <a:r>
              <a:rPr dirty="0" sz="850" spc="90">
                <a:solidFill>
                  <a:srgbClr val="80CBAE"/>
                </a:solidFill>
                <a:latin typeface="Arial"/>
                <a:cs typeface="Arial"/>
              </a:rPr>
              <a:t>charge</a:t>
            </a:r>
            <a:r>
              <a:rPr dirty="0" sz="850" spc="90">
                <a:solidFill>
                  <a:srgbClr val="E8ECEC"/>
                </a:solidFill>
                <a:latin typeface="Arial"/>
                <a:cs typeface="Arial"/>
              </a:rPr>
              <a:t>()</a:t>
            </a:r>
            <a:endParaRPr sz="850">
              <a:latin typeface="Arial"/>
              <a:cs typeface="Arial"/>
            </a:endParaRPr>
          </a:p>
          <a:p>
            <a:pPr marL="149225">
              <a:lnSpc>
                <a:spcPct val="100000"/>
              </a:lnSpc>
              <a:spcBef>
                <a:spcPts val="180"/>
              </a:spcBef>
            </a:pPr>
            <a:r>
              <a:rPr dirty="0" sz="850" spc="110">
                <a:solidFill>
                  <a:srgbClr val="81B0FF"/>
                </a:solidFill>
                <a:latin typeface="Arial"/>
                <a:cs typeface="Arial"/>
              </a:rPr>
              <a:t>my_tesla</a:t>
            </a:r>
            <a:r>
              <a:rPr dirty="0" sz="850" spc="110">
                <a:solidFill>
                  <a:srgbClr val="E8ECEC"/>
                </a:solidFill>
                <a:latin typeface="Arial"/>
                <a:cs typeface="Arial"/>
              </a:rPr>
              <a:t>.</a:t>
            </a:r>
            <a:r>
              <a:rPr dirty="0" sz="850" spc="110">
                <a:solidFill>
                  <a:srgbClr val="80CBAE"/>
                </a:solidFill>
                <a:latin typeface="Arial"/>
                <a:cs typeface="Arial"/>
              </a:rPr>
              <a:t>drive</a:t>
            </a:r>
            <a:r>
              <a:rPr dirty="0" sz="850" spc="110">
                <a:solidFill>
                  <a:srgbClr val="E8ECEC"/>
                </a:solidFill>
                <a:latin typeface="Arial"/>
                <a:cs typeface="Arial"/>
              </a:rPr>
              <a:t>()</a:t>
            </a:r>
            <a:endParaRPr sz="850">
              <a:latin typeface="Arial"/>
              <a:cs typeface="Arial"/>
            </a:endParaRPr>
          </a:p>
        </p:txBody>
      </p:sp>
      <p:sp>
        <p:nvSpPr>
          <p:cNvPr id="11" name="object 11"/>
          <p:cNvSpPr txBox="1"/>
          <p:nvPr/>
        </p:nvSpPr>
        <p:spPr>
          <a:xfrm>
            <a:off x="978183" y="7105627"/>
            <a:ext cx="5613400" cy="61976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65">
                <a:solidFill>
                  <a:srgbClr val="C791E9"/>
                </a:solidFill>
                <a:latin typeface="Arial"/>
                <a:cs typeface="Arial"/>
              </a:rPr>
              <a:t>from  </a:t>
            </a:r>
            <a:r>
              <a:rPr dirty="0" sz="850" spc="95">
                <a:solidFill>
                  <a:srgbClr val="81B0FF"/>
                </a:solidFill>
                <a:latin typeface="Arial"/>
                <a:cs typeface="Arial"/>
              </a:rPr>
              <a:t>car </a:t>
            </a:r>
            <a:r>
              <a:rPr dirty="0" sz="850" spc="95">
                <a:solidFill>
                  <a:srgbClr val="C791E9"/>
                </a:solidFill>
                <a:latin typeface="Arial"/>
                <a:cs typeface="Arial"/>
              </a:rPr>
              <a:t>import</a:t>
            </a:r>
            <a:r>
              <a:rPr dirty="0" sz="850" spc="245">
                <a:solidFill>
                  <a:srgbClr val="C791E9"/>
                </a:solidFill>
                <a:latin typeface="Arial"/>
                <a:cs typeface="Arial"/>
              </a:rPr>
              <a:t> </a:t>
            </a:r>
            <a:r>
              <a:rPr dirty="0" sz="850" spc="160">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55">
                <a:solidFill>
                  <a:srgbClr val="81B0FF"/>
                </a:solidFill>
                <a:latin typeface="Arial"/>
                <a:cs typeface="Arial"/>
              </a:rPr>
              <a:t>my_beetle  </a:t>
            </a:r>
            <a:r>
              <a:rPr dirty="0" sz="850" spc="-5">
                <a:solidFill>
                  <a:srgbClr val="E8ECEC"/>
                </a:solidFill>
                <a:latin typeface="Arial"/>
                <a:cs typeface="Arial"/>
              </a:rPr>
              <a:t>=  </a:t>
            </a:r>
            <a:r>
              <a:rPr dirty="0" sz="850" spc="100">
                <a:solidFill>
                  <a:srgbClr val="81B0FF"/>
                </a:solidFill>
                <a:latin typeface="Arial"/>
                <a:cs typeface="Arial"/>
              </a:rPr>
              <a:t>Car</a:t>
            </a:r>
            <a:r>
              <a:rPr dirty="0" sz="850" spc="100">
                <a:solidFill>
                  <a:srgbClr val="E8ECEC"/>
                </a:solidFill>
                <a:latin typeface="Arial"/>
                <a:cs typeface="Arial"/>
              </a:rPr>
              <a:t>(</a:t>
            </a:r>
            <a:r>
              <a:rPr dirty="0" sz="850" spc="100">
                <a:solidFill>
                  <a:srgbClr val="C2E78C"/>
                </a:solidFill>
                <a:latin typeface="Arial"/>
                <a:cs typeface="Arial"/>
              </a:rPr>
              <a:t>'volkswagen'</a:t>
            </a:r>
            <a:r>
              <a:rPr dirty="0" sz="850" spc="100">
                <a:solidFill>
                  <a:srgbClr val="E8ECEC"/>
                </a:solidFill>
                <a:latin typeface="Arial"/>
                <a:cs typeface="Arial"/>
              </a:rPr>
              <a:t>, </a:t>
            </a:r>
            <a:r>
              <a:rPr dirty="0" sz="850" spc="170">
                <a:solidFill>
                  <a:srgbClr val="C2E78C"/>
                </a:solidFill>
                <a:latin typeface="Arial"/>
                <a:cs typeface="Arial"/>
              </a:rPr>
              <a:t>'beetle'</a:t>
            </a:r>
            <a:r>
              <a:rPr dirty="0" sz="850" spc="170">
                <a:solidFill>
                  <a:srgbClr val="E8ECEC"/>
                </a:solidFill>
                <a:latin typeface="Arial"/>
                <a:cs typeface="Arial"/>
              </a:rPr>
              <a:t>,</a:t>
            </a:r>
            <a:r>
              <a:rPr dirty="0" sz="850" spc="310">
                <a:solidFill>
                  <a:srgbClr val="E8ECEC"/>
                </a:solidFill>
                <a:latin typeface="Arial"/>
                <a:cs typeface="Arial"/>
              </a:rPr>
              <a:t> </a:t>
            </a:r>
            <a:r>
              <a:rPr dirty="0" sz="850" spc="55">
                <a:solidFill>
                  <a:srgbClr val="F67569"/>
                </a:solidFill>
                <a:latin typeface="Arial"/>
                <a:cs typeface="Arial"/>
              </a:rPr>
              <a:t>2016</a:t>
            </a:r>
            <a:r>
              <a:rPr dirty="0" sz="850" spc="55">
                <a:solidFill>
                  <a:srgbClr val="E8ECEC"/>
                </a:solidFill>
                <a:latin typeface="Arial"/>
                <a:cs typeface="Arial"/>
              </a:rPr>
              <a:t>)</a:t>
            </a:r>
            <a:endParaRPr sz="850">
              <a:latin typeface="Arial"/>
              <a:cs typeface="Arial"/>
            </a:endParaRPr>
          </a:p>
        </p:txBody>
      </p:sp>
      <p:sp>
        <p:nvSpPr>
          <p:cNvPr id="12" name="object 12"/>
          <p:cNvSpPr txBox="1"/>
          <p:nvPr/>
        </p:nvSpPr>
        <p:spPr>
          <a:xfrm>
            <a:off x="978183" y="8535041"/>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05">
                <a:solidFill>
                  <a:srgbClr val="C791E9"/>
                </a:solidFill>
                <a:latin typeface="Arial"/>
                <a:cs typeface="Arial"/>
              </a:rPr>
              <a:t>class</a:t>
            </a:r>
            <a:r>
              <a:rPr dirty="0" sz="850" spc="195">
                <a:solidFill>
                  <a:srgbClr val="C791E9"/>
                </a:solidFill>
                <a:latin typeface="Arial"/>
                <a:cs typeface="Arial"/>
              </a:rPr>
              <a:t> </a:t>
            </a:r>
            <a:r>
              <a:rPr dirty="0" sz="850" spc="75">
                <a:solidFill>
                  <a:srgbClr val="E8ECEC"/>
                </a:solidFill>
                <a:latin typeface="Arial"/>
                <a:cs typeface="Arial"/>
              </a:rPr>
              <a:t>ClassName(</a:t>
            </a:r>
            <a:r>
              <a:rPr dirty="0" sz="850" spc="75">
                <a:solidFill>
                  <a:srgbClr val="DECB6A"/>
                </a:solidFill>
                <a:latin typeface="Arial"/>
                <a:cs typeface="Arial"/>
              </a:rPr>
              <a:t>object</a:t>
            </a:r>
            <a:r>
              <a:rPr dirty="0" sz="850" spc="75">
                <a:solidFill>
                  <a:srgbClr val="E8ECEC"/>
                </a:solidFill>
                <a:latin typeface="Arial"/>
                <a:cs typeface="Arial"/>
              </a:rPr>
              <a:t>):</a:t>
            </a:r>
            <a:endParaRPr sz="850">
              <a:latin typeface="Arial"/>
              <a:cs typeface="Arial"/>
            </a:endParaRPr>
          </a:p>
        </p:txBody>
      </p:sp>
      <p:sp>
        <p:nvSpPr>
          <p:cNvPr id="13" name="object 13"/>
          <p:cNvSpPr txBox="1"/>
          <p:nvPr/>
        </p:nvSpPr>
        <p:spPr>
          <a:xfrm>
            <a:off x="978183" y="9297396"/>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05">
                <a:solidFill>
                  <a:srgbClr val="C791E9"/>
                </a:solidFill>
                <a:latin typeface="Arial"/>
                <a:cs typeface="Arial"/>
              </a:rPr>
              <a:t>class</a:t>
            </a:r>
            <a:r>
              <a:rPr dirty="0" sz="850" spc="170">
                <a:solidFill>
                  <a:srgbClr val="C791E9"/>
                </a:solidFill>
                <a:latin typeface="Arial"/>
                <a:cs typeface="Arial"/>
              </a:rPr>
              <a:t> </a:t>
            </a:r>
            <a:r>
              <a:rPr dirty="0" sz="850" spc="120">
                <a:solidFill>
                  <a:srgbClr val="E8ECEC"/>
                </a:solidFill>
                <a:latin typeface="Arial"/>
                <a:cs typeface="Arial"/>
              </a:rPr>
              <a:t>Car(</a:t>
            </a:r>
            <a:r>
              <a:rPr dirty="0" sz="850" spc="120">
                <a:solidFill>
                  <a:srgbClr val="DECB6A"/>
                </a:solidFill>
                <a:latin typeface="Arial"/>
                <a:cs typeface="Arial"/>
              </a:rPr>
              <a:t>object</a:t>
            </a:r>
            <a:r>
              <a:rPr dirty="0" sz="850" spc="120">
                <a:solidFill>
                  <a:srgbClr val="E8ECEC"/>
                </a:solidFill>
                <a:latin typeface="Arial"/>
                <a:cs typeface="Arial"/>
              </a:rPr>
              <a:t>):</a:t>
            </a:r>
            <a:endParaRPr sz="85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2703021"/>
            <a:ext cx="0" cy="514984"/>
          </a:xfrm>
          <a:custGeom>
            <a:avLst/>
            <a:gdLst/>
            <a:ahLst/>
            <a:cxnLst/>
            <a:rect l="l" t="t" r="r" b="b"/>
            <a:pathLst>
              <a:path w="0" h="514985">
                <a:moveTo>
                  <a:pt x="0" y="0"/>
                </a:moveTo>
                <a:lnTo>
                  <a:pt x="0" y="514589"/>
                </a:lnTo>
              </a:path>
            </a:pathLst>
          </a:custGeom>
          <a:ln w="47647">
            <a:solidFill>
              <a:srgbClr val="DDDDDD"/>
            </a:solidFill>
          </a:ln>
        </p:spPr>
        <p:txBody>
          <a:bodyPr wrap="square" lIns="0" tIns="0" rIns="0" bIns="0" rtlCol="0"/>
          <a:lstStyle/>
          <a:p/>
        </p:txBody>
      </p:sp>
      <p:sp>
        <p:nvSpPr>
          <p:cNvPr id="3" name="object 3"/>
          <p:cNvSpPr/>
          <p:nvPr/>
        </p:nvSpPr>
        <p:spPr>
          <a:xfrm>
            <a:off x="1002006" y="9726209"/>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4" name="object 4"/>
          <p:cNvSpPr txBox="1"/>
          <p:nvPr/>
        </p:nvSpPr>
        <p:spPr>
          <a:xfrm>
            <a:off x="965483" y="1114844"/>
            <a:ext cx="965200" cy="261620"/>
          </a:xfrm>
          <a:prstGeom prst="rect">
            <a:avLst/>
          </a:prstGeom>
        </p:spPr>
        <p:txBody>
          <a:bodyPr wrap="square" lIns="0" tIns="0" rIns="0" bIns="0" rtlCol="0" vert="horz">
            <a:spAutoFit/>
          </a:bodyPr>
          <a:lstStyle/>
          <a:p>
            <a:pPr marL="12700">
              <a:lnSpc>
                <a:spcPct val="100000"/>
              </a:lnSpc>
            </a:pPr>
            <a:r>
              <a:rPr dirty="0" sz="1100" spc="-70">
                <a:solidFill>
                  <a:srgbClr val="545454"/>
                </a:solidFill>
                <a:latin typeface="Lucida Sans"/>
                <a:cs typeface="Lucida Sans"/>
              </a:rPr>
              <a:t>ElectricCar</a:t>
            </a:r>
            <a:r>
              <a:rPr dirty="0" sz="1100" spc="-175">
                <a:solidFill>
                  <a:srgbClr val="545454"/>
                </a:solidFill>
                <a:latin typeface="Lucida Sans"/>
                <a:cs typeface="Lucida Sans"/>
              </a:rPr>
              <a:t> </a:t>
            </a:r>
            <a:r>
              <a:rPr dirty="0" sz="1100" spc="-75">
                <a:solidFill>
                  <a:srgbClr val="545454"/>
                </a:solidFill>
                <a:latin typeface="Lucida Sans"/>
                <a:cs typeface="Lucida Sans"/>
              </a:rPr>
              <a:t>class</a:t>
            </a:r>
            <a:endParaRPr sz="1100">
              <a:latin typeface="Lucida Sans"/>
              <a:cs typeface="Lucida Sans"/>
            </a:endParaRPr>
          </a:p>
        </p:txBody>
      </p:sp>
      <p:sp>
        <p:nvSpPr>
          <p:cNvPr id="5" name="object 5"/>
          <p:cNvSpPr txBox="1"/>
          <p:nvPr/>
        </p:nvSpPr>
        <p:spPr>
          <a:xfrm>
            <a:off x="965483" y="2366378"/>
            <a:ext cx="5462270" cy="123063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列</a:t>
            </a:r>
            <a:r>
              <a:rPr dirty="0" sz="1150" spc="20">
                <a:latin typeface="宋体"/>
                <a:cs typeface="宋体"/>
              </a:rPr>
              <a:t>表</a:t>
            </a:r>
            <a:r>
              <a:rPr dirty="0" sz="1150" spc="20">
                <a:latin typeface="Microsoft JhengHei"/>
                <a:cs typeface="Microsoft JhengHei"/>
              </a:rPr>
              <a:t>中存</a:t>
            </a:r>
            <a:r>
              <a:rPr dirty="0" sz="1150" spc="20">
                <a:latin typeface="宋体"/>
                <a:cs typeface="宋体"/>
              </a:rPr>
              <a:t>储</a:t>
            </a:r>
            <a:r>
              <a:rPr dirty="0" sz="1150" spc="20">
                <a:latin typeface="Microsoft JhengHei"/>
                <a:cs typeface="Microsoft JhengHei"/>
              </a:rPr>
              <a:t>对</a:t>
            </a:r>
            <a:r>
              <a:rPr dirty="0" sz="1150" spc="20">
                <a:latin typeface="宋体"/>
                <a:cs typeface="宋体"/>
              </a:rPr>
              <a:t>象</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一个列表可以容纳任意数量的元素，因此你可以从一个类中创建大量对象并将它们存储在一个列表 中。</a:t>
            </a:r>
            <a:endParaRPr sz="950">
              <a:latin typeface="宋体"/>
              <a:cs typeface="宋体"/>
            </a:endParaRPr>
          </a:p>
          <a:p>
            <a:pPr marL="121920">
              <a:lnSpc>
                <a:spcPct val="100000"/>
              </a:lnSpc>
              <a:spcBef>
                <a:spcPts val="210"/>
              </a:spcBef>
            </a:pPr>
            <a:r>
              <a:rPr dirty="0" sz="950" spc="25">
                <a:solidFill>
                  <a:srgbClr val="545454"/>
                </a:solidFill>
                <a:latin typeface="宋体"/>
                <a:cs typeface="宋体"/>
              </a:rPr>
              <a:t>下面是一个示例，展示如何创建一系列</a:t>
            </a:r>
            <a:r>
              <a:rPr dirty="0" sz="950" spc="30">
                <a:solidFill>
                  <a:srgbClr val="545454"/>
                </a:solidFill>
                <a:latin typeface="宋体"/>
                <a:cs typeface="宋体"/>
              </a:rPr>
              <a:t> </a:t>
            </a:r>
            <a:r>
              <a:rPr dirty="0" sz="950" spc="45">
                <a:solidFill>
                  <a:srgbClr val="545454"/>
                </a:solidFill>
                <a:latin typeface="宋体"/>
                <a:cs typeface="宋体"/>
              </a:rPr>
              <a:t>rental</a:t>
            </a:r>
            <a:r>
              <a:rPr dirty="0" sz="950" spc="30">
                <a:solidFill>
                  <a:srgbClr val="545454"/>
                </a:solidFill>
                <a:latin typeface="宋体"/>
                <a:cs typeface="宋体"/>
              </a:rPr>
              <a:t> </a:t>
            </a:r>
            <a:r>
              <a:rPr dirty="0" sz="950" spc="40">
                <a:solidFill>
                  <a:srgbClr val="545454"/>
                </a:solidFill>
                <a:latin typeface="宋体"/>
                <a:cs typeface="宋体"/>
              </a:rPr>
              <a:t>cars，</a:t>
            </a:r>
            <a:r>
              <a:rPr dirty="0" sz="950" spc="25">
                <a:solidFill>
                  <a:srgbClr val="545454"/>
                </a:solidFill>
                <a:latin typeface="宋体"/>
                <a:cs typeface="宋体"/>
              </a:rPr>
              <a:t>并确保所有</a:t>
            </a:r>
            <a:r>
              <a:rPr dirty="0" sz="950" spc="45">
                <a:solidFill>
                  <a:srgbClr val="545454"/>
                </a:solidFill>
                <a:latin typeface="宋体"/>
                <a:cs typeface="宋体"/>
              </a:rPr>
              <a:t>car</a:t>
            </a:r>
            <a:r>
              <a:rPr dirty="0" sz="950" spc="30">
                <a:solidFill>
                  <a:srgbClr val="545454"/>
                </a:solidFill>
                <a:latin typeface="宋体"/>
                <a:cs typeface="宋体"/>
              </a:rPr>
              <a:t> </a:t>
            </a:r>
            <a:r>
              <a:rPr dirty="0" sz="950" spc="25">
                <a:solidFill>
                  <a:srgbClr val="545454"/>
                </a:solidFill>
                <a:latin typeface="宋体"/>
                <a:cs typeface="宋体"/>
              </a:rPr>
              <a:t>都已准备好开车。</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pPr>
            <a:r>
              <a:rPr dirty="0" sz="950" spc="25">
                <a:solidFill>
                  <a:srgbClr val="545454"/>
                </a:solidFill>
                <a:latin typeface="Microsoft JhengHei"/>
                <a:cs typeface="Microsoft JhengHei"/>
              </a:rPr>
              <a:t>⼀</a:t>
            </a:r>
            <a:r>
              <a:rPr dirty="0" sz="950" spc="25">
                <a:solidFill>
                  <a:srgbClr val="545454"/>
                </a:solidFill>
                <a:latin typeface="宋体"/>
                <a:cs typeface="宋体"/>
              </a:rPr>
              <a:t>系</a:t>
            </a:r>
            <a:r>
              <a:rPr dirty="0" sz="950" spc="240">
                <a:solidFill>
                  <a:srgbClr val="545454"/>
                </a:solidFill>
                <a:latin typeface="Microsoft JhengHei"/>
                <a:cs typeface="Microsoft JhengHei"/>
              </a:rPr>
              <a:t>列</a:t>
            </a:r>
            <a:r>
              <a:rPr dirty="0" sz="1100" spc="-70">
                <a:solidFill>
                  <a:srgbClr val="545454"/>
                </a:solidFill>
                <a:latin typeface="Lucida Sans"/>
                <a:cs typeface="Lucida Sans"/>
              </a:rPr>
              <a:t>rental</a:t>
            </a:r>
            <a:r>
              <a:rPr dirty="0" sz="1100" spc="-225">
                <a:solidFill>
                  <a:srgbClr val="545454"/>
                </a:solidFill>
                <a:latin typeface="Lucida Sans"/>
                <a:cs typeface="Lucida Sans"/>
              </a:rPr>
              <a:t> </a:t>
            </a:r>
            <a:r>
              <a:rPr dirty="0" sz="1100" spc="-80">
                <a:solidFill>
                  <a:srgbClr val="545454"/>
                </a:solidFill>
                <a:latin typeface="Lucida Sans"/>
                <a:cs typeface="Lucida Sans"/>
              </a:rPr>
              <a:t>cars</a:t>
            </a:r>
            <a:endParaRPr sz="1100">
              <a:latin typeface="Lucida Sans"/>
              <a:cs typeface="Lucida Sans"/>
            </a:endParaRPr>
          </a:p>
        </p:txBody>
      </p:sp>
      <p:sp>
        <p:nvSpPr>
          <p:cNvPr id="6" name="object 6"/>
          <p:cNvSpPr txBox="1"/>
          <p:nvPr/>
        </p:nvSpPr>
        <p:spPr>
          <a:xfrm>
            <a:off x="965483" y="7674287"/>
            <a:ext cx="5600700" cy="2377440"/>
          </a:xfrm>
          <a:prstGeom prst="rect">
            <a:avLst/>
          </a:prstGeom>
        </p:spPr>
        <p:txBody>
          <a:bodyPr wrap="square" lIns="0" tIns="0" rIns="0" bIns="0" rtlCol="0" vert="horz">
            <a:spAutoFit/>
          </a:bodyPr>
          <a:lstStyle/>
          <a:p>
            <a:pPr marL="12700">
              <a:lnSpc>
                <a:spcPct val="100000"/>
              </a:lnSpc>
            </a:pPr>
            <a:r>
              <a:rPr dirty="0" sz="1450" spc="10">
                <a:latin typeface="Microsoft JhengHei"/>
                <a:cs typeface="Microsoft JhengHei"/>
              </a:rPr>
              <a:t>⽂</a:t>
            </a:r>
            <a:r>
              <a:rPr dirty="0" sz="1450" spc="10">
                <a:latin typeface="宋体"/>
                <a:cs typeface="宋体"/>
              </a:rPr>
              <a:t>件和异常</a:t>
            </a:r>
            <a:endParaRPr sz="1450">
              <a:latin typeface="宋体"/>
              <a:cs typeface="宋体"/>
            </a:endParaRPr>
          </a:p>
          <a:p>
            <a:pPr>
              <a:lnSpc>
                <a:spcPct val="100000"/>
              </a:lnSpc>
              <a:spcBef>
                <a:spcPts val="45"/>
              </a:spcBef>
            </a:pPr>
            <a:endParaRPr sz="1250">
              <a:latin typeface="Times New Roman"/>
              <a:cs typeface="Times New Roman"/>
            </a:endParaRPr>
          </a:p>
          <a:p>
            <a:pPr marL="12700">
              <a:lnSpc>
                <a:spcPct val="100000"/>
              </a:lnSpc>
            </a:pPr>
            <a:r>
              <a:rPr dirty="0" sz="1150" spc="20">
                <a:latin typeface="Microsoft JhengHei"/>
                <a:cs typeface="Microsoft JhengHei"/>
              </a:rPr>
              <a:t>什么</a:t>
            </a:r>
            <a:r>
              <a:rPr dirty="0" sz="1150" spc="20">
                <a:latin typeface="宋体"/>
                <a:cs typeface="宋体"/>
              </a:rPr>
              <a:t>是</a:t>
            </a:r>
            <a:r>
              <a:rPr dirty="0" sz="1150" spc="20">
                <a:latin typeface="Microsoft JhengHei"/>
                <a:cs typeface="Microsoft JhengHei"/>
              </a:rPr>
              <a:t>⽂</a:t>
            </a:r>
            <a:r>
              <a:rPr dirty="0" sz="1150" spc="20">
                <a:latin typeface="宋体"/>
                <a:cs typeface="宋体"/>
              </a:rPr>
              <a:t>件？</a:t>
            </a:r>
            <a:r>
              <a:rPr dirty="0" sz="1150" spc="20">
                <a:latin typeface="Microsoft JhengHei"/>
                <a:cs typeface="Microsoft JhengHei"/>
              </a:rPr>
              <a:t>什么</a:t>
            </a:r>
            <a:r>
              <a:rPr dirty="0" sz="1150" spc="20">
                <a:latin typeface="宋体"/>
                <a:cs typeface="宋体"/>
              </a:rPr>
              <a:t>是异常？</a:t>
            </a:r>
            <a:endParaRPr sz="1150">
              <a:latin typeface="宋体"/>
              <a:cs typeface="宋体"/>
            </a:endParaRPr>
          </a:p>
          <a:p>
            <a:pPr>
              <a:lnSpc>
                <a:spcPct val="100000"/>
              </a:lnSpc>
              <a:spcBef>
                <a:spcPts val="40"/>
              </a:spcBef>
            </a:pPr>
            <a:endParaRPr sz="1150">
              <a:latin typeface="Times New Roman"/>
              <a:cs typeface="Times New Roman"/>
            </a:endParaRPr>
          </a:p>
          <a:p>
            <a:pPr marL="12700">
              <a:lnSpc>
                <a:spcPct val="100000"/>
              </a:lnSpc>
              <a:spcBef>
                <a:spcPts val="5"/>
              </a:spcBef>
            </a:pPr>
            <a:r>
              <a:rPr dirty="0" sz="950" spc="25">
                <a:solidFill>
                  <a:srgbClr val="545454"/>
                </a:solidFill>
                <a:latin typeface="宋体"/>
                <a:cs typeface="宋体"/>
              </a:rPr>
              <a:t>你</a:t>
            </a:r>
            <a:r>
              <a:rPr dirty="0" sz="950" spc="25">
                <a:solidFill>
                  <a:srgbClr val="545454"/>
                </a:solidFill>
                <a:latin typeface="Microsoft JhengHei"/>
                <a:cs typeface="Microsoft JhengHei"/>
              </a:rPr>
              <a:t>的</a:t>
            </a:r>
            <a:r>
              <a:rPr dirty="0" sz="950" spc="25">
                <a:solidFill>
                  <a:srgbClr val="545454"/>
                </a:solidFill>
                <a:latin typeface="宋体"/>
                <a:cs typeface="宋体"/>
              </a:rPr>
              <a:t>程序可</a:t>
            </a:r>
            <a:r>
              <a:rPr dirty="0" sz="950" spc="25">
                <a:solidFill>
                  <a:srgbClr val="545454"/>
                </a:solidFill>
                <a:latin typeface="Microsoft JhengHei"/>
                <a:cs typeface="Microsoft JhengHei"/>
              </a:rPr>
              <a:t>以从⽂</a:t>
            </a:r>
            <a:r>
              <a:rPr dirty="0" sz="950" spc="25">
                <a:solidFill>
                  <a:srgbClr val="545454"/>
                </a:solidFill>
                <a:latin typeface="宋体"/>
                <a:cs typeface="宋体"/>
              </a:rPr>
              <a:t>件</a:t>
            </a:r>
            <a:r>
              <a:rPr dirty="0" sz="950" spc="25">
                <a:solidFill>
                  <a:srgbClr val="545454"/>
                </a:solidFill>
                <a:latin typeface="Microsoft JhengHei"/>
                <a:cs typeface="Microsoft JhengHei"/>
              </a:rPr>
              <a:t>中</a:t>
            </a:r>
            <a:r>
              <a:rPr dirty="0" sz="950" spc="25">
                <a:solidFill>
                  <a:srgbClr val="545454"/>
                </a:solidFill>
                <a:latin typeface="宋体"/>
                <a:cs typeface="宋体"/>
              </a:rPr>
              <a:t>读取信息，</a:t>
            </a:r>
            <a:r>
              <a:rPr dirty="0" sz="950" spc="25">
                <a:solidFill>
                  <a:srgbClr val="545454"/>
                </a:solidFill>
                <a:latin typeface="Microsoft JhengHei"/>
                <a:cs typeface="Microsoft JhengHei"/>
              </a:rPr>
              <a:t>也</a:t>
            </a:r>
            <a:r>
              <a:rPr dirty="0" sz="950" spc="25">
                <a:solidFill>
                  <a:srgbClr val="545454"/>
                </a:solidFill>
                <a:latin typeface="宋体"/>
                <a:cs typeface="宋体"/>
              </a:rPr>
              <a:t>可</a:t>
            </a:r>
            <a:r>
              <a:rPr dirty="0" sz="950" spc="25">
                <a:solidFill>
                  <a:srgbClr val="545454"/>
                </a:solidFill>
                <a:latin typeface="Microsoft JhengHei"/>
                <a:cs typeface="Microsoft JhengHei"/>
              </a:rPr>
              <a:t>以将</a:t>
            </a:r>
            <a:r>
              <a:rPr dirty="0" sz="950" spc="25">
                <a:solidFill>
                  <a:srgbClr val="545454"/>
                </a:solidFill>
                <a:latin typeface="宋体"/>
                <a:cs typeface="宋体"/>
              </a:rPr>
              <a:t>数据</a:t>
            </a:r>
            <a:r>
              <a:rPr dirty="0" sz="950" spc="25">
                <a:solidFill>
                  <a:srgbClr val="545454"/>
                </a:solidFill>
                <a:latin typeface="Microsoft JhengHei"/>
                <a:cs typeface="Microsoft JhengHei"/>
              </a:rPr>
              <a:t>写⼊⽂</a:t>
            </a:r>
            <a:r>
              <a:rPr dirty="0" sz="950" spc="25">
                <a:solidFill>
                  <a:srgbClr val="545454"/>
                </a:solidFill>
                <a:latin typeface="宋体"/>
                <a:cs typeface="宋体"/>
              </a:rPr>
              <a:t>件</a:t>
            </a:r>
            <a:r>
              <a:rPr dirty="0" sz="950" spc="25">
                <a:solidFill>
                  <a:srgbClr val="545454"/>
                </a:solidFill>
                <a:latin typeface="Tahoma"/>
                <a:cs typeface="Tahoma"/>
              </a:rPr>
              <a:t>。</a:t>
            </a:r>
            <a:r>
              <a:rPr dirty="0" sz="950" spc="25">
                <a:solidFill>
                  <a:srgbClr val="545454"/>
                </a:solidFill>
                <a:latin typeface="宋体"/>
                <a:cs typeface="宋体"/>
              </a:rPr>
              <a:t>读取</a:t>
            </a:r>
            <a:r>
              <a:rPr dirty="0" sz="950" spc="25">
                <a:solidFill>
                  <a:srgbClr val="545454"/>
                </a:solidFill>
                <a:latin typeface="Microsoft JhengHei"/>
                <a:cs typeface="Microsoft JhengHei"/>
              </a:rPr>
              <a:t>⽂</a:t>
            </a:r>
            <a:r>
              <a:rPr dirty="0" sz="950" spc="25">
                <a:solidFill>
                  <a:srgbClr val="545454"/>
                </a:solidFill>
                <a:latin typeface="宋体"/>
                <a:cs typeface="宋体"/>
              </a:rPr>
              <a:t>件</a:t>
            </a:r>
            <a:r>
              <a:rPr dirty="0" sz="950" spc="25">
                <a:solidFill>
                  <a:srgbClr val="545454"/>
                </a:solidFill>
                <a:latin typeface="Microsoft JhengHei"/>
                <a:cs typeface="Microsoft JhengHei"/>
              </a:rPr>
              <a:t>时</a:t>
            </a:r>
            <a:r>
              <a:rPr dirty="0" sz="950" spc="25">
                <a:solidFill>
                  <a:srgbClr val="545454"/>
                </a:solidFill>
                <a:latin typeface="宋体"/>
                <a:cs typeface="宋体"/>
              </a:rPr>
              <a:t>，可</a:t>
            </a:r>
            <a:r>
              <a:rPr dirty="0" sz="950" spc="25">
                <a:solidFill>
                  <a:srgbClr val="545454"/>
                </a:solidFill>
                <a:latin typeface="Microsoft JhengHei"/>
                <a:cs typeface="Microsoft JhengHei"/>
              </a:rPr>
              <a:t>以</a:t>
            </a:r>
            <a:r>
              <a:rPr dirty="0" sz="950" spc="25">
                <a:solidFill>
                  <a:srgbClr val="545454"/>
                </a:solidFill>
                <a:latin typeface="宋体"/>
                <a:cs typeface="宋体"/>
              </a:rPr>
              <a:t>访问各种信息，把</a:t>
            </a:r>
            <a:r>
              <a:rPr dirty="0" sz="950" spc="25">
                <a:solidFill>
                  <a:srgbClr val="545454"/>
                </a:solidFill>
                <a:latin typeface="Microsoft JhengHei"/>
                <a:cs typeface="Microsoft JhengHei"/>
              </a:rPr>
              <a:t>⽂</a:t>
            </a:r>
            <a:r>
              <a:rPr dirty="0" sz="950" spc="25">
                <a:solidFill>
                  <a:srgbClr val="545454"/>
                </a:solidFill>
                <a:latin typeface="宋体"/>
                <a:cs typeface="宋体"/>
              </a:rPr>
              <a:t>本</a:t>
            </a:r>
            <a:r>
              <a:rPr dirty="0" sz="950" spc="25">
                <a:solidFill>
                  <a:srgbClr val="545454"/>
                </a:solidFill>
                <a:latin typeface="Microsoft JhengHei"/>
                <a:cs typeface="Microsoft JhengHei"/>
              </a:rPr>
              <a:t>写</a:t>
            </a:r>
            <a:endParaRPr sz="950">
              <a:latin typeface="Microsoft JhengHei"/>
              <a:cs typeface="Microsoft JhengHei"/>
            </a:endParaRPr>
          </a:p>
          <a:p>
            <a:pPr marL="12700">
              <a:lnSpc>
                <a:spcPct val="100000"/>
              </a:lnSpc>
              <a:spcBef>
                <a:spcPts val="60"/>
              </a:spcBef>
            </a:pPr>
            <a:r>
              <a:rPr dirty="0" sz="950" spc="25">
                <a:solidFill>
                  <a:srgbClr val="545454"/>
                </a:solidFill>
                <a:latin typeface="Microsoft JhengHei"/>
                <a:cs typeface="Microsoft JhengHei"/>
              </a:rPr>
              <a:t>⼊⽂</a:t>
            </a:r>
            <a:r>
              <a:rPr dirty="0" sz="950" spc="25">
                <a:solidFill>
                  <a:srgbClr val="545454"/>
                </a:solidFill>
                <a:latin typeface="宋体"/>
                <a:cs typeface="宋体"/>
              </a:rPr>
              <a:t>件</a:t>
            </a:r>
            <a:r>
              <a:rPr dirty="0" sz="950" spc="25">
                <a:solidFill>
                  <a:srgbClr val="545454"/>
                </a:solidFill>
                <a:latin typeface="Microsoft JhengHei"/>
                <a:cs typeface="Microsoft JhengHei"/>
              </a:rPr>
              <a:t>时</a:t>
            </a:r>
            <a:r>
              <a:rPr dirty="0" sz="950" spc="25">
                <a:solidFill>
                  <a:srgbClr val="545454"/>
                </a:solidFill>
                <a:latin typeface="宋体"/>
                <a:cs typeface="宋体"/>
              </a:rPr>
              <a:t>，</a:t>
            </a:r>
            <a:r>
              <a:rPr dirty="0" sz="950" spc="25">
                <a:solidFill>
                  <a:srgbClr val="545454"/>
                </a:solidFill>
                <a:latin typeface="Microsoft JhengHei"/>
                <a:cs typeface="Microsoft JhengHei"/>
              </a:rPr>
              <a:t>也</a:t>
            </a:r>
            <a:r>
              <a:rPr dirty="0" sz="950" spc="25">
                <a:solidFill>
                  <a:srgbClr val="545454"/>
                </a:solidFill>
                <a:latin typeface="宋体"/>
                <a:cs typeface="宋体"/>
              </a:rPr>
              <a:t>可</a:t>
            </a:r>
            <a:r>
              <a:rPr dirty="0" sz="950" spc="25">
                <a:solidFill>
                  <a:srgbClr val="545454"/>
                </a:solidFill>
                <a:latin typeface="Microsoft JhengHei"/>
                <a:cs typeface="Microsoft JhengHei"/>
              </a:rPr>
              <a:t>以</a:t>
            </a:r>
            <a:r>
              <a:rPr dirty="0" sz="950" spc="25">
                <a:solidFill>
                  <a:srgbClr val="545454"/>
                </a:solidFill>
                <a:latin typeface="宋体"/>
                <a:cs typeface="宋体"/>
              </a:rPr>
              <a:t>把</a:t>
            </a:r>
            <a:r>
              <a:rPr dirty="0" sz="1100" spc="-65">
                <a:solidFill>
                  <a:srgbClr val="545454"/>
                </a:solidFill>
                <a:latin typeface="Lucida Sans"/>
                <a:cs typeface="Lucida Sans"/>
              </a:rPr>
              <a:t>Python</a:t>
            </a:r>
            <a:r>
              <a:rPr dirty="0" sz="1100" spc="-195">
                <a:solidFill>
                  <a:srgbClr val="545454"/>
                </a:solidFill>
                <a:latin typeface="Lucida Sans"/>
                <a:cs typeface="Lucida Sans"/>
              </a:rPr>
              <a:t> </a:t>
            </a:r>
            <a:r>
              <a:rPr dirty="0" sz="950" spc="25">
                <a:solidFill>
                  <a:srgbClr val="545454"/>
                </a:solidFill>
                <a:latin typeface="宋体"/>
                <a:cs typeface="宋体"/>
              </a:rPr>
              <a:t>结构体（</a:t>
            </a:r>
            <a:r>
              <a:rPr dirty="0" sz="950" spc="25">
                <a:solidFill>
                  <a:srgbClr val="545454"/>
                </a:solidFill>
                <a:latin typeface="Microsoft JhengHei"/>
                <a:cs typeface="Microsoft JhengHei"/>
              </a:rPr>
              <a:t>如列</a:t>
            </a:r>
            <a:r>
              <a:rPr dirty="0" sz="950" spc="25">
                <a:solidFill>
                  <a:srgbClr val="545454"/>
                </a:solidFill>
                <a:latin typeface="宋体"/>
                <a:cs typeface="宋体"/>
              </a:rPr>
              <a:t>表）</a:t>
            </a:r>
            <a:r>
              <a:rPr dirty="0" sz="950" spc="25">
                <a:solidFill>
                  <a:srgbClr val="545454"/>
                </a:solidFill>
                <a:latin typeface="Microsoft JhengHei"/>
                <a:cs typeface="Microsoft JhengHei"/>
              </a:rPr>
              <a:t>存</a:t>
            </a:r>
            <a:r>
              <a:rPr dirty="0" sz="950" spc="25">
                <a:solidFill>
                  <a:srgbClr val="545454"/>
                </a:solidFill>
                <a:latin typeface="宋体"/>
                <a:cs typeface="宋体"/>
              </a:rPr>
              <a:t>储在</a:t>
            </a:r>
            <a:r>
              <a:rPr dirty="0" sz="950" spc="25">
                <a:solidFill>
                  <a:srgbClr val="545454"/>
                </a:solidFill>
                <a:latin typeface="Microsoft JhengHei"/>
                <a:cs typeface="Microsoft JhengHei"/>
              </a:rPr>
              <a:t>⽂</a:t>
            </a:r>
            <a:r>
              <a:rPr dirty="0" sz="950" spc="25">
                <a:solidFill>
                  <a:srgbClr val="545454"/>
                </a:solidFill>
                <a:latin typeface="宋体"/>
                <a:cs typeface="宋体"/>
              </a:rPr>
              <a:t>件</a:t>
            </a:r>
            <a:r>
              <a:rPr dirty="0" sz="950" spc="25">
                <a:solidFill>
                  <a:srgbClr val="545454"/>
                </a:solidFill>
                <a:latin typeface="Microsoft JhengHei"/>
                <a:cs typeface="Microsoft JhengHei"/>
              </a:rPr>
              <a:t>中</a:t>
            </a:r>
            <a:r>
              <a:rPr dirty="0" sz="950" spc="25">
                <a:solidFill>
                  <a:srgbClr val="545454"/>
                </a:solidFill>
                <a:latin typeface="Tahoma"/>
                <a:cs typeface="Tahoma"/>
              </a:rPr>
              <a:t>。</a:t>
            </a:r>
            <a:endParaRPr sz="950">
              <a:latin typeface="Tahoma"/>
              <a:cs typeface="Tahoma"/>
            </a:endParaRPr>
          </a:p>
          <a:p>
            <a:pPr marL="12700" marR="5080">
              <a:lnSpc>
                <a:spcPct val="118500"/>
              </a:lnSpc>
              <a:spcBef>
                <a:spcPts val="945"/>
              </a:spcBef>
            </a:pPr>
            <a:r>
              <a:rPr dirty="0" sz="950" spc="25">
                <a:solidFill>
                  <a:srgbClr val="545454"/>
                </a:solidFill>
                <a:latin typeface="宋体"/>
                <a:cs typeface="宋体"/>
              </a:rPr>
              <a:t>异常是帮助程序</a:t>
            </a:r>
            <a:r>
              <a:rPr dirty="0" sz="950" spc="25">
                <a:solidFill>
                  <a:srgbClr val="545454"/>
                </a:solidFill>
                <a:latin typeface="Microsoft JhengHei"/>
                <a:cs typeface="Microsoft JhengHei"/>
              </a:rPr>
              <a:t>以</a:t>
            </a:r>
            <a:r>
              <a:rPr dirty="0" sz="950" spc="25">
                <a:solidFill>
                  <a:srgbClr val="545454"/>
                </a:solidFill>
                <a:latin typeface="宋体"/>
                <a:cs typeface="宋体"/>
              </a:rPr>
              <a:t>适当</a:t>
            </a:r>
            <a:r>
              <a:rPr dirty="0" sz="950" spc="25">
                <a:solidFill>
                  <a:srgbClr val="545454"/>
                </a:solidFill>
                <a:latin typeface="Microsoft JhengHei"/>
                <a:cs typeface="Microsoft JhengHei"/>
              </a:rPr>
              <a:t>⽅</a:t>
            </a:r>
            <a:r>
              <a:rPr dirty="0" sz="950" spc="25">
                <a:solidFill>
                  <a:srgbClr val="545454"/>
                </a:solidFill>
                <a:latin typeface="宋体"/>
                <a:cs typeface="宋体"/>
              </a:rPr>
              <a:t>式响应</a:t>
            </a:r>
            <a:r>
              <a:rPr dirty="0" sz="950" spc="25">
                <a:solidFill>
                  <a:srgbClr val="545454"/>
                </a:solidFill>
                <a:latin typeface="Microsoft JhengHei"/>
                <a:cs typeface="Microsoft JhengHei"/>
              </a:rPr>
              <a:t>错</a:t>
            </a:r>
            <a:r>
              <a:rPr dirty="0" sz="950" spc="25">
                <a:solidFill>
                  <a:srgbClr val="545454"/>
                </a:solidFill>
                <a:latin typeface="宋体"/>
                <a:cs typeface="宋体"/>
              </a:rPr>
              <a:t>误</a:t>
            </a:r>
            <a:r>
              <a:rPr dirty="0" sz="950" spc="25">
                <a:solidFill>
                  <a:srgbClr val="545454"/>
                </a:solidFill>
                <a:latin typeface="Microsoft JhengHei"/>
                <a:cs typeface="Microsoft JhengHei"/>
              </a:rPr>
              <a:t>的</a:t>
            </a:r>
            <a:r>
              <a:rPr dirty="0" sz="950" spc="25">
                <a:solidFill>
                  <a:srgbClr val="545454"/>
                </a:solidFill>
                <a:latin typeface="宋体"/>
                <a:cs typeface="宋体"/>
              </a:rPr>
              <a:t>特</a:t>
            </a:r>
            <a:r>
              <a:rPr dirty="0" sz="950" spc="25">
                <a:solidFill>
                  <a:srgbClr val="545454"/>
                </a:solidFill>
                <a:latin typeface="Microsoft JhengHei"/>
                <a:cs typeface="Microsoft JhengHei"/>
              </a:rPr>
              <a:t>殊对</a:t>
            </a:r>
            <a:r>
              <a:rPr dirty="0" sz="950" spc="25">
                <a:solidFill>
                  <a:srgbClr val="545454"/>
                </a:solidFill>
                <a:latin typeface="宋体"/>
                <a:cs typeface="宋体"/>
              </a:rPr>
              <a:t>策</a:t>
            </a:r>
            <a:r>
              <a:rPr dirty="0" sz="950" spc="25">
                <a:solidFill>
                  <a:srgbClr val="545454"/>
                </a:solidFill>
                <a:latin typeface="Tahoma"/>
                <a:cs typeface="Tahoma"/>
              </a:rPr>
              <a:t>。</a:t>
            </a:r>
            <a:r>
              <a:rPr dirty="0" sz="950" spc="25">
                <a:solidFill>
                  <a:srgbClr val="545454"/>
                </a:solidFill>
                <a:latin typeface="宋体"/>
                <a:cs typeface="宋体"/>
              </a:rPr>
              <a:t>例</a:t>
            </a:r>
            <a:r>
              <a:rPr dirty="0" sz="950" spc="25">
                <a:solidFill>
                  <a:srgbClr val="545454"/>
                </a:solidFill>
                <a:latin typeface="Microsoft JhengHei"/>
                <a:cs typeface="Microsoft JhengHei"/>
              </a:rPr>
              <a:t>如</a:t>
            </a:r>
            <a:r>
              <a:rPr dirty="0" sz="950" spc="25">
                <a:solidFill>
                  <a:srgbClr val="545454"/>
                </a:solidFill>
                <a:latin typeface="宋体"/>
                <a:cs typeface="宋体"/>
              </a:rPr>
              <a:t>，</a:t>
            </a:r>
            <a:r>
              <a:rPr dirty="0" sz="950" spc="25">
                <a:solidFill>
                  <a:srgbClr val="545454"/>
                </a:solidFill>
                <a:latin typeface="Microsoft JhengHei"/>
                <a:cs typeface="Microsoft JhengHei"/>
              </a:rPr>
              <a:t>如</a:t>
            </a:r>
            <a:r>
              <a:rPr dirty="0" sz="950" spc="25">
                <a:solidFill>
                  <a:srgbClr val="545454"/>
                </a:solidFill>
                <a:latin typeface="宋体"/>
                <a:cs typeface="宋体"/>
              </a:rPr>
              <a:t>果你</a:t>
            </a:r>
            <a:r>
              <a:rPr dirty="0" sz="950" spc="25">
                <a:solidFill>
                  <a:srgbClr val="545454"/>
                </a:solidFill>
                <a:latin typeface="Microsoft JhengHei"/>
                <a:cs typeface="Microsoft JhengHei"/>
              </a:rPr>
              <a:t>的</a:t>
            </a:r>
            <a:r>
              <a:rPr dirty="0" sz="950" spc="25">
                <a:solidFill>
                  <a:srgbClr val="545454"/>
                </a:solidFill>
                <a:latin typeface="宋体"/>
                <a:cs typeface="宋体"/>
              </a:rPr>
              <a:t>程序</a:t>
            </a:r>
            <a:r>
              <a:rPr dirty="0" sz="950" spc="25">
                <a:solidFill>
                  <a:srgbClr val="545454"/>
                </a:solidFill>
                <a:latin typeface="Microsoft JhengHei"/>
                <a:cs typeface="Microsoft JhengHei"/>
              </a:rPr>
              <a:t>尝</a:t>
            </a:r>
            <a:r>
              <a:rPr dirty="0" sz="950" spc="25">
                <a:solidFill>
                  <a:srgbClr val="545454"/>
                </a:solidFill>
                <a:latin typeface="宋体"/>
                <a:cs typeface="宋体"/>
              </a:rPr>
              <a:t>试</a:t>
            </a:r>
            <a:r>
              <a:rPr dirty="0" sz="950" spc="25">
                <a:solidFill>
                  <a:srgbClr val="545454"/>
                </a:solidFill>
                <a:latin typeface="Microsoft JhengHei"/>
                <a:cs typeface="Microsoft JhengHei"/>
              </a:rPr>
              <a:t>打</a:t>
            </a:r>
            <a:r>
              <a:rPr dirty="0" sz="950" spc="25">
                <a:solidFill>
                  <a:srgbClr val="545454"/>
                </a:solidFill>
                <a:latin typeface="宋体"/>
                <a:cs typeface="宋体"/>
              </a:rPr>
              <a:t>开</a:t>
            </a:r>
            <a:r>
              <a:rPr dirty="0" sz="950" spc="25">
                <a:solidFill>
                  <a:srgbClr val="545454"/>
                </a:solidFill>
                <a:latin typeface="Microsoft JhengHei"/>
                <a:cs typeface="Microsoft JhengHei"/>
              </a:rPr>
              <a:t>不存</a:t>
            </a:r>
            <a:r>
              <a:rPr dirty="0" sz="950" spc="25">
                <a:solidFill>
                  <a:srgbClr val="545454"/>
                </a:solidFill>
                <a:latin typeface="宋体"/>
                <a:cs typeface="宋体"/>
              </a:rPr>
              <a:t>在</a:t>
            </a:r>
            <a:r>
              <a:rPr dirty="0" sz="950" spc="25">
                <a:solidFill>
                  <a:srgbClr val="545454"/>
                </a:solidFill>
                <a:latin typeface="Microsoft JhengHei"/>
                <a:cs typeface="Microsoft JhengHei"/>
              </a:rPr>
              <a:t>的⽂</a:t>
            </a:r>
            <a:r>
              <a:rPr dirty="0" sz="950" spc="25">
                <a:solidFill>
                  <a:srgbClr val="545454"/>
                </a:solidFill>
                <a:latin typeface="宋体"/>
                <a:cs typeface="宋体"/>
              </a:rPr>
              <a:t>件</a:t>
            </a:r>
            <a:r>
              <a:rPr dirty="0" sz="950" spc="25">
                <a:solidFill>
                  <a:srgbClr val="545454"/>
                </a:solidFill>
                <a:latin typeface="Microsoft JhengHei"/>
                <a:cs typeface="Microsoft JhengHei"/>
              </a:rPr>
              <a:t>时</a:t>
            </a:r>
            <a:r>
              <a:rPr dirty="0" sz="950" spc="25">
                <a:solidFill>
                  <a:srgbClr val="545454"/>
                </a:solidFill>
                <a:latin typeface="宋体"/>
                <a:cs typeface="宋体"/>
              </a:rPr>
              <a:t>，可</a:t>
            </a:r>
            <a:r>
              <a:rPr dirty="0" sz="950" spc="15">
                <a:solidFill>
                  <a:srgbClr val="545454"/>
                </a:solidFill>
                <a:latin typeface="Microsoft JhengHei"/>
                <a:cs typeface="Microsoft JhengHei"/>
              </a:rPr>
              <a:t>以 </a:t>
            </a:r>
            <a:r>
              <a:rPr dirty="0" sz="950" spc="25">
                <a:solidFill>
                  <a:srgbClr val="545454"/>
                </a:solidFill>
                <a:latin typeface="宋体"/>
                <a:cs typeface="宋体"/>
              </a:rPr>
              <a:t>使</a:t>
            </a:r>
            <a:r>
              <a:rPr dirty="0" sz="950" spc="25">
                <a:solidFill>
                  <a:srgbClr val="545454"/>
                </a:solidFill>
                <a:latin typeface="Microsoft JhengHei"/>
                <a:cs typeface="Microsoft JhengHei"/>
              </a:rPr>
              <a:t>⽤</a:t>
            </a:r>
            <a:r>
              <a:rPr dirty="0" sz="950" spc="25">
                <a:solidFill>
                  <a:srgbClr val="545454"/>
                </a:solidFill>
                <a:latin typeface="宋体"/>
                <a:cs typeface="宋体"/>
              </a:rPr>
              <a:t>异常来显</a:t>
            </a:r>
            <a:r>
              <a:rPr dirty="0" sz="950" spc="25">
                <a:solidFill>
                  <a:srgbClr val="545454"/>
                </a:solidFill>
                <a:latin typeface="Microsoft JhengHei"/>
                <a:cs typeface="Microsoft JhengHei"/>
              </a:rPr>
              <a:t>⽰</a:t>
            </a:r>
            <a:r>
              <a:rPr dirty="0" sz="950" spc="25">
                <a:solidFill>
                  <a:srgbClr val="545454"/>
                </a:solidFill>
                <a:latin typeface="宋体"/>
                <a:cs typeface="宋体"/>
              </a:rPr>
              <a:t>带有提</a:t>
            </a:r>
            <a:r>
              <a:rPr dirty="0" sz="950" spc="25">
                <a:solidFill>
                  <a:srgbClr val="545454"/>
                </a:solidFill>
                <a:latin typeface="Microsoft JhengHei"/>
                <a:cs typeface="Microsoft JhengHei"/>
              </a:rPr>
              <a:t>⽰</a:t>
            </a:r>
            <a:r>
              <a:rPr dirty="0" sz="950" spc="25">
                <a:solidFill>
                  <a:srgbClr val="545454"/>
                </a:solidFill>
                <a:latin typeface="宋体"/>
                <a:cs typeface="宋体"/>
              </a:rPr>
              <a:t>性</a:t>
            </a:r>
            <a:r>
              <a:rPr dirty="0" sz="950" spc="25">
                <a:solidFill>
                  <a:srgbClr val="545454"/>
                </a:solidFill>
                <a:latin typeface="Microsoft JhengHei"/>
                <a:cs typeface="Microsoft JhengHei"/>
              </a:rPr>
              <a:t>的错</a:t>
            </a:r>
            <a:r>
              <a:rPr dirty="0" sz="950" spc="25">
                <a:solidFill>
                  <a:srgbClr val="545454"/>
                </a:solidFill>
                <a:latin typeface="宋体"/>
                <a:cs typeface="宋体"/>
              </a:rPr>
              <a:t>误消息，</a:t>
            </a:r>
            <a:r>
              <a:rPr dirty="0" sz="950" spc="25">
                <a:solidFill>
                  <a:srgbClr val="545454"/>
                </a:solidFill>
                <a:latin typeface="Microsoft JhengHei"/>
                <a:cs typeface="Microsoft JhengHei"/>
              </a:rPr>
              <a:t>⽽不</a:t>
            </a:r>
            <a:r>
              <a:rPr dirty="0" sz="950" spc="25">
                <a:solidFill>
                  <a:srgbClr val="545454"/>
                </a:solidFill>
                <a:latin typeface="宋体"/>
                <a:cs typeface="宋体"/>
              </a:rPr>
              <a:t>是让程序崩溃</a:t>
            </a:r>
            <a:r>
              <a:rPr dirty="0" sz="950" spc="25">
                <a:solidFill>
                  <a:srgbClr val="545454"/>
                </a:solidFill>
                <a:latin typeface="Tahoma"/>
                <a:cs typeface="Tahoma"/>
              </a:rPr>
              <a:t>。</a:t>
            </a:r>
            <a:endParaRPr sz="950">
              <a:latin typeface="Tahoma"/>
              <a:cs typeface="Tahoma"/>
            </a:endParaRPr>
          </a:p>
          <a:p>
            <a:pPr>
              <a:lnSpc>
                <a:spcPct val="100000"/>
              </a:lnSpc>
              <a:spcBef>
                <a:spcPts val="55"/>
              </a:spcBef>
            </a:pPr>
            <a:endParaRPr sz="1200">
              <a:latin typeface="Times New Roman"/>
              <a:cs typeface="Times New Roman"/>
            </a:endParaRPr>
          </a:p>
          <a:p>
            <a:pPr marL="12700">
              <a:lnSpc>
                <a:spcPct val="100000"/>
              </a:lnSpc>
            </a:pPr>
            <a:r>
              <a:rPr dirty="0" sz="1150" spc="20">
                <a:latin typeface="宋体"/>
                <a:cs typeface="宋体"/>
              </a:rPr>
              <a:t>读取</a:t>
            </a:r>
            <a:r>
              <a:rPr dirty="0" sz="1150" spc="20">
                <a:latin typeface="Microsoft JhengHei"/>
                <a:cs typeface="Microsoft JhengHei"/>
              </a:rPr>
              <a:t>⽂</a:t>
            </a:r>
            <a:r>
              <a:rPr dirty="0" sz="1150" spc="20">
                <a:latin typeface="宋体"/>
                <a:cs typeface="宋体"/>
              </a:rPr>
              <a:t>件</a:t>
            </a:r>
            <a:endParaRPr sz="1150">
              <a:latin typeface="宋体"/>
              <a:cs typeface="宋体"/>
            </a:endParaRPr>
          </a:p>
          <a:p>
            <a:pPr>
              <a:lnSpc>
                <a:spcPct val="100000"/>
              </a:lnSpc>
              <a:spcBef>
                <a:spcPts val="30"/>
              </a:spcBef>
            </a:pPr>
            <a:endParaRPr sz="850">
              <a:latin typeface="Times New Roman"/>
              <a:cs typeface="Times New Roman"/>
            </a:endParaRPr>
          </a:p>
          <a:p>
            <a:pPr marL="121920" marR="19050">
              <a:lnSpc>
                <a:spcPct val="118500"/>
              </a:lnSpc>
            </a:pPr>
            <a:r>
              <a:rPr dirty="0" sz="950" spc="25">
                <a:solidFill>
                  <a:srgbClr val="545454"/>
                </a:solidFill>
                <a:latin typeface="宋体"/>
                <a:cs typeface="宋体"/>
              </a:rPr>
              <a:t>要读取文件，程序需要先打开文件，然后读取文件的内容。你可以一次读取文件的全部内容，或者逐 </a:t>
            </a:r>
            <a:r>
              <a:rPr dirty="0" sz="950" spc="25">
                <a:solidFill>
                  <a:srgbClr val="545454"/>
                </a:solidFill>
                <a:latin typeface="宋体"/>
                <a:cs typeface="宋体"/>
              </a:rPr>
              <a:t>行读取文件。</a:t>
            </a:r>
            <a:r>
              <a:rPr dirty="0" sz="950" spc="5">
                <a:solidFill>
                  <a:srgbClr val="545454"/>
                </a:solidFill>
                <a:latin typeface="宋体"/>
                <a:cs typeface="宋体"/>
              </a:rPr>
              <a:t> </a:t>
            </a:r>
            <a:r>
              <a:rPr dirty="0" sz="950" spc="45">
                <a:solidFill>
                  <a:srgbClr val="545454"/>
                </a:solidFill>
                <a:latin typeface="宋体"/>
                <a:cs typeface="宋体"/>
              </a:rPr>
              <a:t>with</a:t>
            </a:r>
            <a:r>
              <a:rPr dirty="0" sz="950" spc="5">
                <a:solidFill>
                  <a:srgbClr val="545454"/>
                </a:solidFill>
                <a:latin typeface="宋体"/>
                <a:cs typeface="宋体"/>
              </a:rPr>
              <a:t> </a:t>
            </a:r>
            <a:r>
              <a:rPr dirty="0" sz="950" spc="25">
                <a:solidFill>
                  <a:srgbClr val="545454"/>
                </a:solidFill>
                <a:latin typeface="宋体"/>
                <a:cs typeface="宋体"/>
              </a:rPr>
              <a:t>语句确保在程序访问完文件后该文件已正确关闭。</a:t>
            </a:r>
            <a:endParaRPr sz="950">
              <a:latin typeface="宋体"/>
              <a:cs typeface="宋体"/>
            </a:endParaRPr>
          </a:p>
        </p:txBody>
      </p:sp>
      <p:sp>
        <p:nvSpPr>
          <p:cNvPr id="7" name="object 7"/>
          <p:cNvSpPr txBox="1"/>
          <p:nvPr/>
        </p:nvSpPr>
        <p:spPr>
          <a:xfrm>
            <a:off x="978183" y="368311"/>
            <a:ext cx="5613400" cy="610235"/>
          </a:xfrm>
          <a:prstGeom prst="rect">
            <a:avLst/>
          </a:prstGeom>
          <a:solidFill>
            <a:srgbClr val="253237"/>
          </a:solidFill>
        </p:spPr>
        <p:txBody>
          <a:bodyPr wrap="square" lIns="0" tIns="50165" rIns="0" bIns="0" rtlCol="0" vert="horz">
            <a:spAutoFit/>
          </a:bodyPr>
          <a:lstStyle/>
          <a:p>
            <a:pPr marL="399415" marR="3328035" indent="-250825">
              <a:lnSpc>
                <a:spcPct val="117700"/>
              </a:lnSpc>
              <a:spcBef>
                <a:spcPts val="395"/>
              </a:spcBef>
            </a:pPr>
            <a:r>
              <a:rPr dirty="0" sz="850" spc="105">
                <a:solidFill>
                  <a:srgbClr val="C791E9"/>
                </a:solidFill>
                <a:latin typeface="Arial"/>
                <a:cs typeface="Arial"/>
              </a:rPr>
              <a:t>class </a:t>
            </a:r>
            <a:r>
              <a:rPr dirty="0" sz="850" spc="70">
                <a:solidFill>
                  <a:srgbClr val="E8ECEC"/>
                </a:solidFill>
                <a:latin typeface="Arial"/>
                <a:cs typeface="Arial"/>
              </a:rPr>
              <a:t>ChildClassName(</a:t>
            </a:r>
            <a:r>
              <a:rPr dirty="0" sz="850" spc="70">
                <a:solidFill>
                  <a:srgbClr val="81B0FF"/>
                </a:solidFill>
                <a:latin typeface="Arial"/>
                <a:cs typeface="Arial"/>
              </a:rPr>
              <a:t>ParentClass</a:t>
            </a:r>
            <a:r>
              <a:rPr dirty="0" sz="850" spc="70">
                <a:solidFill>
                  <a:srgbClr val="E8ECEC"/>
                </a:solidFill>
                <a:latin typeface="Arial"/>
                <a:cs typeface="Arial"/>
              </a:rPr>
              <a:t>):  </a:t>
            </a:r>
            <a:r>
              <a:rPr dirty="0" sz="850" spc="95">
                <a:solidFill>
                  <a:srgbClr val="C791E9"/>
                </a:solidFill>
                <a:latin typeface="Arial"/>
                <a:cs typeface="Arial"/>
              </a:rPr>
              <a:t>def    </a:t>
            </a:r>
            <a:r>
              <a:rPr dirty="0" sz="850" spc="220">
                <a:solidFill>
                  <a:srgbClr val="E8ECEC"/>
                </a:solidFill>
                <a:latin typeface="Arial"/>
                <a:cs typeface="Arial"/>
              </a:rPr>
              <a:t>init </a:t>
            </a:r>
            <a:r>
              <a:rPr dirty="0" sz="850" spc="375">
                <a:solidFill>
                  <a:srgbClr val="E8ECEC"/>
                </a:solidFill>
                <a:latin typeface="Arial"/>
                <a:cs typeface="Arial"/>
              </a:rPr>
              <a:t> </a:t>
            </a:r>
            <a:r>
              <a:rPr dirty="0" sz="850" spc="185">
                <a:solidFill>
                  <a:srgbClr val="E8ECEC"/>
                </a:solidFill>
                <a:latin typeface="Arial"/>
                <a:cs typeface="Arial"/>
              </a:rPr>
              <a:t>(</a:t>
            </a:r>
            <a:r>
              <a:rPr dirty="0" sz="850" spc="185">
                <a:solidFill>
                  <a:srgbClr val="80CBC3"/>
                </a:solidFill>
                <a:latin typeface="Arial"/>
                <a:cs typeface="Arial"/>
              </a:rPr>
              <a:t>self</a:t>
            </a:r>
            <a:r>
              <a:rPr dirty="0" sz="850" spc="185">
                <a:solidFill>
                  <a:srgbClr val="E8ECEC"/>
                </a:solidFill>
                <a:latin typeface="Arial"/>
                <a:cs typeface="Arial"/>
              </a:rPr>
              <a:t>):</a:t>
            </a:r>
            <a:endParaRPr sz="850">
              <a:latin typeface="Arial"/>
              <a:cs typeface="Arial"/>
            </a:endParaRPr>
          </a:p>
          <a:p>
            <a:pPr marL="649605">
              <a:lnSpc>
                <a:spcPct val="100000"/>
              </a:lnSpc>
              <a:spcBef>
                <a:spcPts val="180"/>
              </a:spcBef>
            </a:pPr>
            <a:r>
              <a:rPr dirty="0" sz="850" spc="50">
                <a:solidFill>
                  <a:srgbClr val="DECB6A"/>
                </a:solidFill>
                <a:latin typeface="Arial"/>
                <a:cs typeface="Arial"/>
              </a:rPr>
              <a:t>super</a:t>
            </a:r>
            <a:r>
              <a:rPr dirty="0" sz="850" spc="50">
                <a:solidFill>
                  <a:srgbClr val="E8ECEC"/>
                </a:solidFill>
                <a:latin typeface="Arial"/>
                <a:cs typeface="Arial"/>
              </a:rPr>
              <a:t>(</a:t>
            </a:r>
            <a:r>
              <a:rPr dirty="0" sz="850" spc="50">
                <a:solidFill>
                  <a:srgbClr val="81B0FF"/>
                </a:solidFill>
                <a:latin typeface="Arial"/>
                <a:cs typeface="Arial"/>
              </a:rPr>
              <a:t>ClassName</a:t>
            </a:r>
            <a:r>
              <a:rPr dirty="0" sz="850" spc="50">
                <a:solidFill>
                  <a:srgbClr val="E8ECEC"/>
                </a:solidFill>
                <a:latin typeface="Arial"/>
                <a:cs typeface="Arial"/>
              </a:rPr>
              <a:t>,  </a:t>
            </a:r>
            <a:r>
              <a:rPr dirty="0" sz="850" spc="180">
                <a:solidFill>
                  <a:srgbClr val="80CBC3"/>
                </a:solidFill>
                <a:latin typeface="Arial"/>
                <a:cs typeface="Arial"/>
              </a:rPr>
              <a:t>self</a:t>
            </a:r>
            <a:r>
              <a:rPr dirty="0" sz="850" spc="180">
                <a:solidFill>
                  <a:srgbClr val="E8ECEC"/>
                </a:solidFill>
                <a:latin typeface="Arial"/>
                <a:cs typeface="Arial"/>
              </a:rPr>
              <a:t>).  </a:t>
            </a:r>
            <a:r>
              <a:rPr dirty="0" sz="850" spc="220">
                <a:solidFill>
                  <a:srgbClr val="80CBAE"/>
                </a:solidFill>
                <a:latin typeface="Arial"/>
                <a:cs typeface="Arial"/>
              </a:rPr>
              <a:t>init </a:t>
            </a:r>
            <a:r>
              <a:rPr dirty="0" sz="850" spc="320">
                <a:solidFill>
                  <a:srgbClr val="80CBAE"/>
                </a:solidFill>
                <a:latin typeface="Arial"/>
                <a:cs typeface="Arial"/>
              </a:rPr>
              <a:t> </a:t>
            </a:r>
            <a:r>
              <a:rPr dirty="0" sz="850" spc="210">
                <a:solidFill>
                  <a:srgbClr val="E8ECEC"/>
                </a:solidFill>
                <a:latin typeface="Arial"/>
                <a:cs typeface="Arial"/>
              </a:rPr>
              <a:t>()</a:t>
            </a:r>
            <a:endParaRPr sz="850">
              <a:latin typeface="Arial"/>
              <a:cs typeface="Arial"/>
            </a:endParaRPr>
          </a:p>
        </p:txBody>
      </p:sp>
      <p:sp>
        <p:nvSpPr>
          <p:cNvPr id="8" name="object 8"/>
          <p:cNvSpPr txBox="1"/>
          <p:nvPr/>
        </p:nvSpPr>
        <p:spPr>
          <a:xfrm>
            <a:off x="978183" y="1435607"/>
            <a:ext cx="5613400" cy="7721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105">
                <a:solidFill>
                  <a:srgbClr val="C791E9"/>
                </a:solidFill>
                <a:latin typeface="Arial"/>
                <a:cs typeface="Arial"/>
              </a:rPr>
              <a:t>class</a:t>
            </a:r>
            <a:r>
              <a:rPr dirty="0" sz="850" spc="235">
                <a:solidFill>
                  <a:srgbClr val="C791E9"/>
                </a:solidFill>
                <a:latin typeface="Arial"/>
                <a:cs typeface="Arial"/>
              </a:rPr>
              <a:t> </a:t>
            </a:r>
            <a:r>
              <a:rPr dirty="0" sz="850" spc="114">
                <a:solidFill>
                  <a:srgbClr val="E8ECEC"/>
                </a:solidFill>
                <a:latin typeface="Arial"/>
                <a:cs typeface="Arial"/>
              </a:rPr>
              <a:t>ElectricCar(</a:t>
            </a:r>
            <a:r>
              <a:rPr dirty="0" sz="850" spc="114">
                <a:solidFill>
                  <a:srgbClr val="81B0FF"/>
                </a:solidFill>
                <a:latin typeface="Arial"/>
                <a:cs typeface="Arial"/>
              </a:rPr>
              <a:t>Car</a:t>
            </a:r>
            <a:r>
              <a:rPr dirty="0" sz="850" spc="114">
                <a:solidFill>
                  <a:srgbClr val="E8ECEC"/>
                </a:solidFill>
                <a:latin typeface="Arial"/>
                <a:cs typeface="Arial"/>
              </a:rPr>
              <a:t>):</a:t>
            </a:r>
            <a:endParaRPr sz="850">
              <a:latin typeface="Arial"/>
              <a:cs typeface="Arial"/>
            </a:endParaRPr>
          </a:p>
          <a:p>
            <a:pPr marL="649605" marR="2827655" indent="-250825">
              <a:lnSpc>
                <a:spcPct val="117700"/>
              </a:lnSpc>
            </a:pPr>
            <a:r>
              <a:rPr dirty="0" sz="850" spc="95">
                <a:solidFill>
                  <a:srgbClr val="C791E9"/>
                </a:solidFill>
                <a:latin typeface="Arial"/>
                <a:cs typeface="Arial"/>
              </a:rPr>
              <a:t>def </a:t>
            </a:r>
            <a:r>
              <a:rPr dirty="0" sz="850" spc="220">
                <a:solidFill>
                  <a:srgbClr val="E8ECEC"/>
                </a:solidFill>
                <a:latin typeface="Arial"/>
                <a:cs typeface="Arial"/>
              </a:rPr>
              <a:t>init </a:t>
            </a:r>
            <a:r>
              <a:rPr dirty="0" sz="850" spc="180">
                <a:solidFill>
                  <a:srgbClr val="E8ECEC"/>
                </a:solidFill>
                <a:latin typeface="Arial"/>
                <a:cs typeface="Arial"/>
              </a:rPr>
              <a:t>(</a:t>
            </a:r>
            <a:r>
              <a:rPr dirty="0" sz="850" spc="180">
                <a:solidFill>
                  <a:srgbClr val="80CBC3"/>
                </a:solidFill>
                <a:latin typeface="Arial"/>
                <a:cs typeface="Arial"/>
              </a:rPr>
              <a:t>self</a:t>
            </a:r>
            <a:r>
              <a:rPr dirty="0" sz="850" spc="180">
                <a:solidFill>
                  <a:srgbClr val="E8ECEC"/>
                </a:solidFill>
                <a:latin typeface="Arial"/>
                <a:cs typeface="Arial"/>
              </a:rPr>
              <a:t>, </a:t>
            </a:r>
            <a:r>
              <a:rPr dirty="0" sz="850" spc="25">
                <a:solidFill>
                  <a:srgbClr val="81B0FF"/>
                </a:solidFill>
                <a:latin typeface="Arial"/>
                <a:cs typeface="Arial"/>
              </a:rPr>
              <a:t>make</a:t>
            </a:r>
            <a:r>
              <a:rPr dirty="0" sz="850" spc="25">
                <a:solidFill>
                  <a:srgbClr val="E8ECEC"/>
                </a:solidFill>
                <a:latin typeface="Arial"/>
                <a:cs typeface="Arial"/>
              </a:rPr>
              <a:t>, </a:t>
            </a:r>
            <a:r>
              <a:rPr dirty="0" sz="850" spc="65">
                <a:solidFill>
                  <a:srgbClr val="81B0FF"/>
                </a:solidFill>
                <a:latin typeface="Arial"/>
                <a:cs typeface="Arial"/>
              </a:rPr>
              <a:t>model</a:t>
            </a:r>
            <a:r>
              <a:rPr dirty="0" sz="850" spc="65">
                <a:solidFill>
                  <a:srgbClr val="E8ECEC"/>
                </a:solidFill>
                <a:latin typeface="Arial"/>
                <a:cs typeface="Arial"/>
              </a:rPr>
              <a:t>, </a:t>
            </a:r>
            <a:r>
              <a:rPr dirty="0" sz="850" spc="130">
                <a:solidFill>
                  <a:srgbClr val="81B0FF"/>
                </a:solidFill>
                <a:latin typeface="Arial"/>
                <a:cs typeface="Arial"/>
              </a:rPr>
              <a:t>year</a:t>
            </a:r>
            <a:r>
              <a:rPr dirty="0" sz="850" spc="130">
                <a:solidFill>
                  <a:srgbClr val="E8ECEC"/>
                </a:solidFill>
                <a:latin typeface="Arial"/>
                <a:cs typeface="Arial"/>
              </a:rPr>
              <a:t>):  </a:t>
            </a:r>
            <a:r>
              <a:rPr dirty="0" sz="850" spc="110">
                <a:solidFill>
                  <a:srgbClr val="DECB6A"/>
                </a:solidFill>
                <a:latin typeface="Arial"/>
                <a:cs typeface="Arial"/>
              </a:rPr>
              <a:t>super</a:t>
            </a:r>
            <a:r>
              <a:rPr dirty="0" sz="850" spc="110">
                <a:solidFill>
                  <a:srgbClr val="E8ECEC"/>
                </a:solidFill>
                <a:latin typeface="Arial"/>
                <a:cs typeface="Arial"/>
              </a:rPr>
              <a:t>(</a:t>
            </a:r>
            <a:r>
              <a:rPr dirty="0" sz="850" spc="110">
                <a:solidFill>
                  <a:srgbClr val="81B0FF"/>
                </a:solidFill>
                <a:latin typeface="Arial"/>
                <a:cs typeface="Arial"/>
              </a:rPr>
              <a:t>ElectricCar</a:t>
            </a:r>
            <a:r>
              <a:rPr dirty="0" sz="850" spc="110">
                <a:solidFill>
                  <a:srgbClr val="E8ECEC"/>
                </a:solidFill>
                <a:latin typeface="Arial"/>
                <a:cs typeface="Arial"/>
              </a:rPr>
              <a:t>, </a:t>
            </a:r>
            <a:r>
              <a:rPr dirty="0" sz="850" spc="180">
                <a:solidFill>
                  <a:srgbClr val="80CBC3"/>
                </a:solidFill>
                <a:latin typeface="Arial"/>
                <a:cs typeface="Arial"/>
              </a:rPr>
              <a:t>self</a:t>
            </a:r>
            <a:r>
              <a:rPr dirty="0" sz="850" spc="180">
                <a:solidFill>
                  <a:srgbClr val="E8ECEC"/>
                </a:solidFill>
                <a:latin typeface="Arial"/>
                <a:cs typeface="Arial"/>
              </a:rPr>
              <a:t>).  </a:t>
            </a:r>
            <a:r>
              <a:rPr dirty="0" sz="850" spc="220">
                <a:solidFill>
                  <a:srgbClr val="80CBAE"/>
                </a:solidFill>
                <a:latin typeface="Arial"/>
                <a:cs typeface="Arial"/>
              </a:rPr>
              <a:t>init </a:t>
            </a:r>
            <a:r>
              <a:rPr dirty="0" sz="850" spc="590">
                <a:solidFill>
                  <a:srgbClr val="80CBAE"/>
                </a:solidFill>
                <a:latin typeface="Arial"/>
                <a:cs typeface="Arial"/>
              </a:rPr>
              <a:t> </a:t>
            </a:r>
            <a:r>
              <a:rPr dirty="0" sz="850" spc="210">
                <a:solidFill>
                  <a:srgbClr val="E8ECEC"/>
                </a:solidFill>
                <a:latin typeface="Arial"/>
                <a:cs typeface="Arial"/>
              </a:rPr>
              <a:t>(</a:t>
            </a:r>
            <a:endParaRPr sz="850">
              <a:latin typeface="Arial"/>
              <a:cs typeface="Arial"/>
            </a:endParaRPr>
          </a:p>
          <a:p>
            <a:pPr marL="900430">
              <a:lnSpc>
                <a:spcPct val="100000"/>
              </a:lnSpc>
              <a:spcBef>
                <a:spcPts val="180"/>
              </a:spcBef>
            </a:pPr>
            <a:r>
              <a:rPr dirty="0" sz="850" spc="25">
                <a:solidFill>
                  <a:srgbClr val="81B0FF"/>
                </a:solidFill>
                <a:latin typeface="Arial"/>
                <a:cs typeface="Arial"/>
              </a:rPr>
              <a:t>make</a:t>
            </a:r>
            <a:r>
              <a:rPr dirty="0" sz="850" spc="25">
                <a:solidFill>
                  <a:srgbClr val="E8ECEC"/>
                </a:solidFill>
                <a:latin typeface="Arial"/>
                <a:cs typeface="Arial"/>
              </a:rPr>
              <a:t>,  </a:t>
            </a:r>
            <a:r>
              <a:rPr dirty="0" sz="850" spc="65">
                <a:solidFill>
                  <a:srgbClr val="81B0FF"/>
                </a:solidFill>
                <a:latin typeface="Arial"/>
                <a:cs typeface="Arial"/>
              </a:rPr>
              <a:t>model</a:t>
            </a:r>
            <a:r>
              <a:rPr dirty="0" sz="850" spc="65">
                <a:solidFill>
                  <a:srgbClr val="E8ECEC"/>
                </a:solidFill>
                <a:latin typeface="Arial"/>
                <a:cs typeface="Arial"/>
              </a:rPr>
              <a:t>,</a:t>
            </a:r>
            <a:r>
              <a:rPr dirty="0" sz="850" spc="170">
                <a:solidFill>
                  <a:srgbClr val="E8ECEC"/>
                </a:solidFill>
                <a:latin typeface="Arial"/>
                <a:cs typeface="Arial"/>
              </a:rPr>
              <a:t> </a:t>
            </a:r>
            <a:r>
              <a:rPr dirty="0" sz="850" spc="100">
                <a:solidFill>
                  <a:srgbClr val="81B0FF"/>
                </a:solidFill>
                <a:latin typeface="Arial"/>
                <a:cs typeface="Arial"/>
              </a:rPr>
              <a:t>year</a:t>
            </a:r>
            <a:r>
              <a:rPr dirty="0" sz="850" spc="100">
                <a:solidFill>
                  <a:srgbClr val="E8ECEC"/>
                </a:solidFill>
                <a:latin typeface="Arial"/>
                <a:cs typeface="Arial"/>
              </a:rPr>
              <a:t>)</a:t>
            </a:r>
            <a:endParaRPr sz="850">
              <a:latin typeface="Arial"/>
              <a:cs typeface="Arial"/>
            </a:endParaRPr>
          </a:p>
        </p:txBody>
      </p:sp>
      <p:sp>
        <p:nvSpPr>
          <p:cNvPr id="9" name="object 9"/>
          <p:cNvSpPr txBox="1"/>
          <p:nvPr/>
        </p:nvSpPr>
        <p:spPr>
          <a:xfrm>
            <a:off x="978183" y="3655964"/>
            <a:ext cx="5613400" cy="3507104"/>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65">
                <a:solidFill>
                  <a:srgbClr val="C791E9"/>
                </a:solidFill>
                <a:latin typeface="Arial"/>
                <a:cs typeface="Arial"/>
              </a:rPr>
              <a:t>from  </a:t>
            </a:r>
            <a:r>
              <a:rPr dirty="0" sz="850" spc="95">
                <a:solidFill>
                  <a:srgbClr val="81B0FF"/>
                </a:solidFill>
                <a:latin typeface="Arial"/>
                <a:cs typeface="Arial"/>
              </a:rPr>
              <a:t>car </a:t>
            </a:r>
            <a:r>
              <a:rPr dirty="0" sz="850" spc="95">
                <a:solidFill>
                  <a:srgbClr val="C791E9"/>
                </a:solidFill>
                <a:latin typeface="Arial"/>
                <a:cs typeface="Arial"/>
              </a:rPr>
              <a:t>import </a:t>
            </a:r>
            <a:r>
              <a:rPr dirty="0" sz="850" spc="90">
                <a:solidFill>
                  <a:srgbClr val="81B0FF"/>
                </a:solidFill>
                <a:latin typeface="Arial"/>
                <a:cs typeface="Arial"/>
              </a:rPr>
              <a:t>Car</a:t>
            </a:r>
            <a:r>
              <a:rPr dirty="0" sz="850" spc="90">
                <a:solidFill>
                  <a:srgbClr val="E8ECEC"/>
                </a:solidFill>
                <a:latin typeface="Arial"/>
                <a:cs typeface="Arial"/>
              </a:rPr>
              <a:t>,</a:t>
            </a:r>
            <a:r>
              <a:rPr dirty="0" sz="850" spc="400">
                <a:solidFill>
                  <a:srgbClr val="E8ECEC"/>
                </a:solidFill>
                <a:latin typeface="Arial"/>
                <a:cs typeface="Arial"/>
              </a:rPr>
              <a:t> </a:t>
            </a:r>
            <a:r>
              <a:rPr dirty="0" sz="850" spc="114">
                <a:solidFill>
                  <a:srgbClr val="81B0FF"/>
                </a:solidFill>
                <a:latin typeface="Arial"/>
                <a:cs typeface="Arial"/>
              </a:rPr>
              <a:t>ElectricCar</a:t>
            </a:r>
            <a:endParaRPr sz="850">
              <a:latin typeface="Arial"/>
              <a:cs typeface="Arial"/>
            </a:endParaRPr>
          </a:p>
          <a:p>
            <a:pPr>
              <a:lnSpc>
                <a:spcPct val="100000"/>
              </a:lnSpc>
              <a:spcBef>
                <a:spcPts val="50"/>
              </a:spcBef>
            </a:pPr>
            <a:endParaRPr sz="1000">
              <a:latin typeface="Times New Roman"/>
              <a:cs typeface="Times New Roman"/>
            </a:endParaRPr>
          </a:p>
          <a:p>
            <a:pPr marL="149225" marR="3138805">
              <a:lnSpc>
                <a:spcPct val="117700"/>
              </a:lnSpc>
            </a:pPr>
            <a:r>
              <a:rPr dirty="0" sz="850" spc="20">
                <a:solidFill>
                  <a:srgbClr val="536E79"/>
                </a:solidFill>
                <a:latin typeface="Arial"/>
                <a:cs typeface="Arial"/>
              </a:rPr>
              <a:t># </a:t>
            </a:r>
            <a:r>
              <a:rPr dirty="0" sz="850" spc="-30">
                <a:solidFill>
                  <a:srgbClr val="536E79"/>
                </a:solidFill>
                <a:latin typeface="Arial"/>
                <a:cs typeface="Arial"/>
              </a:rPr>
              <a:t>Make </a:t>
            </a:r>
            <a:r>
              <a:rPr dirty="0" sz="850" spc="200">
                <a:solidFill>
                  <a:srgbClr val="536E79"/>
                </a:solidFill>
                <a:latin typeface="Arial"/>
                <a:cs typeface="Arial"/>
              </a:rPr>
              <a:t>lists </a:t>
            </a:r>
            <a:r>
              <a:rPr dirty="0" sz="850" spc="135">
                <a:solidFill>
                  <a:srgbClr val="536E79"/>
                </a:solidFill>
                <a:latin typeface="Arial"/>
                <a:cs typeface="Arial"/>
              </a:rPr>
              <a:t>to </a:t>
            </a:r>
            <a:r>
              <a:rPr dirty="0" sz="850" spc="90">
                <a:solidFill>
                  <a:srgbClr val="536E79"/>
                </a:solidFill>
                <a:latin typeface="Arial"/>
                <a:cs typeface="Arial"/>
              </a:rPr>
              <a:t>hold </a:t>
            </a:r>
            <a:r>
              <a:rPr dirty="0" sz="850" spc="20">
                <a:solidFill>
                  <a:srgbClr val="536E79"/>
                </a:solidFill>
                <a:latin typeface="Arial"/>
                <a:cs typeface="Arial"/>
              </a:rPr>
              <a:t>a </a:t>
            </a:r>
            <a:r>
              <a:rPr dirty="0" sz="850" spc="170">
                <a:solidFill>
                  <a:srgbClr val="536E79"/>
                </a:solidFill>
                <a:latin typeface="Arial"/>
                <a:cs typeface="Arial"/>
              </a:rPr>
              <a:t>fleet </a:t>
            </a:r>
            <a:r>
              <a:rPr dirty="0" sz="850" spc="135">
                <a:solidFill>
                  <a:srgbClr val="536E79"/>
                </a:solidFill>
                <a:latin typeface="Arial"/>
                <a:cs typeface="Arial"/>
              </a:rPr>
              <a:t>of </a:t>
            </a:r>
            <a:r>
              <a:rPr dirty="0" sz="850" spc="120">
                <a:solidFill>
                  <a:srgbClr val="536E79"/>
                </a:solidFill>
                <a:latin typeface="Arial"/>
                <a:cs typeface="Arial"/>
              </a:rPr>
              <a:t>cars.  </a:t>
            </a:r>
            <a:r>
              <a:rPr dirty="0" sz="850" spc="105">
                <a:solidFill>
                  <a:srgbClr val="81B0FF"/>
                </a:solidFill>
                <a:latin typeface="Arial"/>
                <a:cs typeface="Arial"/>
              </a:rPr>
              <a:t>gas_fleet </a:t>
            </a:r>
            <a:r>
              <a:rPr dirty="0" sz="850" spc="-5">
                <a:solidFill>
                  <a:srgbClr val="E8ECEC"/>
                </a:solidFill>
                <a:latin typeface="Arial"/>
                <a:cs typeface="Arial"/>
              </a:rPr>
              <a:t>= </a:t>
            </a:r>
            <a:r>
              <a:rPr dirty="0" sz="850" spc="120">
                <a:solidFill>
                  <a:srgbClr val="E8ECEC"/>
                </a:solidFill>
                <a:latin typeface="Arial"/>
                <a:cs typeface="Arial"/>
              </a:rPr>
              <a:t> </a:t>
            </a:r>
            <a:r>
              <a:rPr dirty="0" sz="850" spc="254">
                <a:solidFill>
                  <a:srgbClr val="E8ECEC"/>
                </a:solidFill>
                <a:latin typeface="Arial"/>
                <a:cs typeface="Arial"/>
              </a:rPr>
              <a:t>[]</a:t>
            </a:r>
            <a:endParaRPr sz="850">
              <a:latin typeface="Arial"/>
              <a:cs typeface="Arial"/>
            </a:endParaRPr>
          </a:p>
          <a:p>
            <a:pPr marL="149225">
              <a:lnSpc>
                <a:spcPct val="100000"/>
              </a:lnSpc>
              <a:spcBef>
                <a:spcPts val="180"/>
              </a:spcBef>
            </a:pPr>
            <a:r>
              <a:rPr dirty="0" sz="850" spc="150">
                <a:solidFill>
                  <a:srgbClr val="81B0FF"/>
                </a:solidFill>
                <a:latin typeface="Arial"/>
                <a:cs typeface="Arial"/>
              </a:rPr>
              <a:t>electric_fleet </a:t>
            </a:r>
            <a:r>
              <a:rPr dirty="0" sz="850" spc="-5">
                <a:solidFill>
                  <a:srgbClr val="E8ECEC"/>
                </a:solidFill>
                <a:latin typeface="Arial"/>
                <a:cs typeface="Arial"/>
              </a:rPr>
              <a:t>= </a:t>
            </a:r>
            <a:r>
              <a:rPr dirty="0" sz="850" spc="65">
                <a:solidFill>
                  <a:srgbClr val="E8ECEC"/>
                </a:solidFill>
                <a:latin typeface="Arial"/>
                <a:cs typeface="Arial"/>
              </a:rPr>
              <a:t> </a:t>
            </a:r>
            <a:r>
              <a:rPr dirty="0" sz="850" spc="254">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2825750">
              <a:lnSpc>
                <a:spcPct val="117700"/>
              </a:lnSpc>
            </a:pPr>
            <a:r>
              <a:rPr dirty="0" sz="850" spc="20">
                <a:solidFill>
                  <a:srgbClr val="536E79"/>
                </a:solidFill>
                <a:latin typeface="Arial"/>
                <a:cs typeface="Arial"/>
              </a:rPr>
              <a:t># </a:t>
            </a:r>
            <a:r>
              <a:rPr dirty="0" sz="850" spc="-30">
                <a:solidFill>
                  <a:srgbClr val="536E79"/>
                </a:solidFill>
                <a:latin typeface="Arial"/>
                <a:cs typeface="Arial"/>
              </a:rPr>
              <a:t>Make </a:t>
            </a:r>
            <a:r>
              <a:rPr dirty="0" sz="850" spc="20">
                <a:solidFill>
                  <a:srgbClr val="536E79"/>
                </a:solidFill>
                <a:latin typeface="Arial"/>
                <a:cs typeface="Arial"/>
              </a:rPr>
              <a:t>500 </a:t>
            </a:r>
            <a:r>
              <a:rPr dirty="0" sz="850" spc="35">
                <a:solidFill>
                  <a:srgbClr val="536E79"/>
                </a:solidFill>
                <a:latin typeface="Arial"/>
                <a:cs typeface="Arial"/>
              </a:rPr>
              <a:t>gas </a:t>
            </a:r>
            <a:r>
              <a:rPr dirty="0" sz="850" spc="90">
                <a:solidFill>
                  <a:srgbClr val="536E79"/>
                </a:solidFill>
                <a:latin typeface="Arial"/>
                <a:cs typeface="Arial"/>
              </a:rPr>
              <a:t>cars </a:t>
            </a:r>
            <a:r>
              <a:rPr dirty="0" sz="850" spc="20">
                <a:solidFill>
                  <a:srgbClr val="536E79"/>
                </a:solidFill>
                <a:latin typeface="Arial"/>
                <a:cs typeface="Arial"/>
              </a:rPr>
              <a:t>and 250 </a:t>
            </a:r>
            <a:r>
              <a:rPr dirty="0" sz="850" spc="155">
                <a:solidFill>
                  <a:srgbClr val="536E79"/>
                </a:solidFill>
                <a:latin typeface="Arial"/>
                <a:cs typeface="Arial"/>
              </a:rPr>
              <a:t>electric </a:t>
            </a:r>
            <a:r>
              <a:rPr dirty="0" sz="850" spc="120">
                <a:solidFill>
                  <a:srgbClr val="536E79"/>
                </a:solidFill>
                <a:latin typeface="Arial"/>
                <a:cs typeface="Arial"/>
              </a:rPr>
              <a:t>cars.  </a:t>
            </a:r>
            <a:r>
              <a:rPr dirty="0" sz="850" spc="160">
                <a:solidFill>
                  <a:srgbClr val="C791E9"/>
                </a:solidFill>
                <a:latin typeface="Arial"/>
                <a:cs typeface="Arial"/>
              </a:rPr>
              <a:t>for </a:t>
            </a:r>
            <a:r>
              <a:rPr dirty="0" sz="850" spc="20">
                <a:solidFill>
                  <a:srgbClr val="81B0FF"/>
                </a:solidFill>
                <a:latin typeface="Arial"/>
                <a:cs typeface="Arial"/>
              </a:rPr>
              <a:t>_  </a:t>
            </a:r>
            <a:r>
              <a:rPr dirty="0" sz="850" spc="160">
                <a:solidFill>
                  <a:srgbClr val="C791E9"/>
                </a:solidFill>
                <a:latin typeface="Arial"/>
                <a:cs typeface="Arial"/>
              </a:rPr>
              <a:t>in</a:t>
            </a:r>
            <a:r>
              <a:rPr dirty="0" sz="850" spc="250">
                <a:solidFill>
                  <a:srgbClr val="C791E9"/>
                </a:solidFill>
                <a:latin typeface="Arial"/>
                <a:cs typeface="Arial"/>
              </a:rPr>
              <a:t> </a:t>
            </a:r>
            <a:r>
              <a:rPr dirty="0" sz="850" spc="90">
                <a:solidFill>
                  <a:srgbClr val="DECB6A"/>
                </a:solidFill>
                <a:latin typeface="Arial"/>
                <a:cs typeface="Arial"/>
              </a:rPr>
              <a:t>range</a:t>
            </a:r>
            <a:r>
              <a:rPr dirty="0" sz="850" spc="90">
                <a:solidFill>
                  <a:srgbClr val="E8ECEC"/>
                </a:solidFill>
                <a:latin typeface="Arial"/>
                <a:cs typeface="Arial"/>
              </a:rPr>
              <a:t>(</a:t>
            </a:r>
            <a:r>
              <a:rPr dirty="0" sz="850" spc="90">
                <a:solidFill>
                  <a:srgbClr val="F67569"/>
                </a:solidFill>
                <a:latin typeface="Arial"/>
                <a:cs typeface="Arial"/>
              </a:rPr>
              <a:t>500</a:t>
            </a:r>
            <a:r>
              <a:rPr dirty="0" sz="850" spc="90">
                <a:solidFill>
                  <a:srgbClr val="E8ECEC"/>
                </a:solidFill>
                <a:latin typeface="Arial"/>
                <a:cs typeface="Arial"/>
              </a:rPr>
              <a:t>):</a:t>
            </a:r>
            <a:endParaRPr sz="850">
              <a:latin typeface="Arial"/>
              <a:cs typeface="Arial"/>
            </a:endParaRPr>
          </a:p>
          <a:p>
            <a:pPr marL="399415" marR="3202305">
              <a:lnSpc>
                <a:spcPct val="117700"/>
              </a:lnSpc>
            </a:pPr>
            <a:r>
              <a:rPr dirty="0" sz="850" spc="95">
                <a:solidFill>
                  <a:srgbClr val="81B0FF"/>
                </a:solidFill>
                <a:latin typeface="Arial"/>
                <a:cs typeface="Arial"/>
              </a:rPr>
              <a:t>car </a:t>
            </a:r>
            <a:r>
              <a:rPr dirty="0" sz="850" spc="-5">
                <a:solidFill>
                  <a:srgbClr val="E8ECEC"/>
                </a:solidFill>
                <a:latin typeface="Arial"/>
                <a:cs typeface="Arial"/>
              </a:rPr>
              <a:t>= </a:t>
            </a:r>
            <a:r>
              <a:rPr dirty="0" sz="850" spc="155">
                <a:solidFill>
                  <a:srgbClr val="81B0FF"/>
                </a:solidFill>
                <a:latin typeface="Arial"/>
                <a:cs typeface="Arial"/>
              </a:rPr>
              <a:t>Car</a:t>
            </a:r>
            <a:r>
              <a:rPr dirty="0" sz="850" spc="155">
                <a:solidFill>
                  <a:srgbClr val="E8ECEC"/>
                </a:solidFill>
                <a:latin typeface="Arial"/>
                <a:cs typeface="Arial"/>
              </a:rPr>
              <a:t>(</a:t>
            </a:r>
            <a:r>
              <a:rPr dirty="0" sz="850" spc="155">
                <a:solidFill>
                  <a:srgbClr val="C2E78C"/>
                </a:solidFill>
                <a:latin typeface="Arial"/>
                <a:cs typeface="Arial"/>
              </a:rPr>
              <a:t>'ford'</a:t>
            </a:r>
            <a:r>
              <a:rPr dirty="0" sz="850" spc="155">
                <a:solidFill>
                  <a:srgbClr val="E8ECEC"/>
                </a:solidFill>
                <a:latin typeface="Arial"/>
                <a:cs typeface="Arial"/>
              </a:rPr>
              <a:t>, </a:t>
            </a:r>
            <a:r>
              <a:rPr dirty="0" sz="850" spc="165">
                <a:solidFill>
                  <a:srgbClr val="C2E78C"/>
                </a:solidFill>
                <a:latin typeface="Arial"/>
                <a:cs typeface="Arial"/>
              </a:rPr>
              <a:t>'focus'</a:t>
            </a:r>
            <a:r>
              <a:rPr dirty="0" sz="850" spc="165">
                <a:solidFill>
                  <a:srgbClr val="E8ECEC"/>
                </a:solidFill>
                <a:latin typeface="Arial"/>
                <a:cs typeface="Arial"/>
              </a:rPr>
              <a:t>, </a:t>
            </a:r>
            <a:r>
              <a:rPr dirty="0" sz="850" spc="55">
                <a:solidFill>
                  <a:srgbClr val="F67569"/>
                </a:solidFill>
                <a:latin typeface="Arial"/>
                <a:cs typeface="Arial"/>
              </a:rPr>
              <a:t>2016</a:t>
            </a:r>
            <a:r>
              <a:rPr dirty="0" sz="850" spc="55">
                <a:solidFill>
                  <a:srgbClr val="E8ECEC"/>
                </a:solidFill>
                <a:latin typeface="Arial"/>
                <a:cs typeface="Arial"/>
              </a:rPr>
              <a:t>)  </a:t>
            </a:r>
            <a:r>
              <a:rPr dirty="0" sz="850" spc="95">
                <a:solidFill>
                  <a:srgbClr val="81B0FF"/>
                </a:solidFill>
                <a:latin typeface="Arial"/>
                <a:cs typeface="Arial"/>
              </a:rPr>
              <a:t>gas_fleet</a:t>
            </a:r>
            <a:r>
              <a:rPr dirty="0" sz="850" spc="95">
                <a:solidFill>
                  <a:srgbClr val="E8ECEC"/>
                </a:solidFill>
                <a:latin typeface="Arial"/>
                <a:cs typeface="Arial"/>
              </a:rPr>
              <a:t>.</a:t>
            </a:r>
            <a:r>
              <a:rPr dirty="0" sz="850" spc="95">
                <a:solidFill>
                  <a:srgbClr val="80CBAE"/>
                </a:solidFill>
                <a:latin typeface="Arial"/>
                <a:cs typeface="Arial"/>
              </a:rPr>
              <a:t>append</a:t>
            </a:r>
            <a:r>
              <a:rPr dirty="0" sz="850" spc="95">
                <a:solidFill>
                  <a:srgbClr val="E8ECEC"/>
                </a:solidFill>
                <a:latin typeface="Arial"/>
                <a:cs typeface="Arial"/>
              </a:rPr>
              <a:t>(</a:t>
            </a:r>
            <a:r>
              <a:rPr dirty="0" sz="850" spc="95">
                <a:solidFill>
                  <a:srgbClr val="81B0FF"/>
                </a:solidFill>
                <a:latin typeface="Arial"/>
                <a:cs typeface="Arial"/>
              </a:rPr>
              <a:t>car</a:t>
            </a:r>
            <a:r>
              <a:rPr dirty="0" sz="850" spc="95">
                <a:solidFill>
                  <a:srgbClr val="E8ECEC"/>
                </a:solidFill>
                <a:latin typeface="Arial"/>
                <a:cs typeface="Arial"/>
              </a:rPr>
              <a:t>)</a:t>
            </a:r>
            <a:endParaRPr sz="850">
              <a:latin typeface="Arial"/>
              <a:cs typeface="Arial"/>
            </a:endParaRPr>
          </a:p>
          <a:p>
            <a:pPr marL="149225">
              <a:lnSpc>
                <a:spcPct val="100000"/>
              </a:lnSpc>
              <a:spcBef>
                <a:spcPts val="180"/>
              </a:spcBef>
            </a:pPr>
            <a:r>
              <a:rPr dirty="0" sz="850" spc="160">
                <a:solidFill>
                  <a:srgbClr val="C791E9"/>
                </a:solidFill>
                <a:latin typeface="Arial"/>
                <a:cs typeface="Arial"/>
              </a:rPr>
              <a:t>for </a:t>
            </a:r>
            <a:r>
              <a:rPr dirty="0" sz="850" spc="20">
                <a:solidFill>
                  <a:srgbClr val="81B0FF"/>
                </a:solidFill>
                <a:latin typeface="Arial"/>
                <a:cs typeface="Arial"/>
              </a:rPr>
              <a:t>_  </a:t>
            </a:r>
            <a:r>
              <a:rPr dirty="0" sz="850" spc="160">
                <a:solidFill>
                  <a:srgbClr val="C791E9"/>
                </a:solidFill>
                <a:latin typeface="Arial"/>
                <a:cs typeface="Arial"/>
              </a:rPr>
              <a:t>in</a:t>
            </a:r>
            <a:r>
              <a:rPr dirty="0" sz="850" spc="250">
                <a:solidFill>
                  <a:srgbClr val="C791E9"/>
                </a:solidFill>
                <a:latin typeface="Arial"/>
                <a:cs typeface="Arial"/>
              </a:rPr>
              <a:t> </a:t>
            </a:r>
            <a:r>
              <a:rPr dirty="0" sz="850" spc="90">
                <a:solidFill>
                  <a:srgbClr val="DECB6A"/>
                </a:solidFill>
                <a:latin typeface="Arial"/>
                <a:cs typeface="Arial"/>
              </a:rPr>
              <a:t>range</a:t>
            </a:r>
            <a:r>
              <a:rPr dirty="0" sz="850" spc="90">
                <a:solidFill>
                  <a:srgbClr val="E8ECEC"/>
                </a:solidFill>
                <a:latin typeface="Arial"/>
                <a:cs typeface="Arial"/>
              </a:rPr>
              <a:t>(</a:t>
            </a:r>
            <a:r>
              <a:rPr dirty="0" sz="850" spc="90">
                <a:solidFill>
                  <a:srgbClr val="F67569"/>
                </a:solidFill>
                <a:latin typeface="Arial"/>
                <a:cs typeface="Arial"/>
              </a:rPr>
              <a:t>250</a:t>
            </a:r>
            <a:r>
              <a:rPr dirty="0" sz="850" spc="90">
                <a:solidFill>
                  <a:srgbClr val="E8ECEC"/>
                </a:solidFill>
                <a:latin typeface="Arial"/>
                <a:cs typeface="Arial"/>
              </a:rPr>
              <a:t>):</a:t>
            </a:r>
            <a:endParaRPr sz="850">
              <a:latin typeface="Arial"/>
              <a:cs typeface="Arial"/>
            </a:endParaRPr>
          </a:p>
          <a:p>
            <a:pPr marL="399415" marR="2576830">
              <a:lnSpc>
                <a:spcPct val="117700"/>
              </a:lnSpc>
            </a:pPr>
            <a:r>
              <a:rPr dirty="0" sz="850" spc="75">
                <a:solidFill>
                  <a:srgbClr val="81B0FF"/>
                </a:solidFill>
                <a:latin typeface="Arial"/>
                <a:cs typeface="Arial"/>
              </a:rPr>
              <a:t>ecar </a:t>
            </a:r>
            <a:r>
              <a:rPr dirty="0" sz="850" spc="-5">
                <a:solidFill>
                  <a:srgbClr val="E8ECEC"/>
                </a:solidFill>
                <a:latin typeface="Arial"/>
                <a:cs typeface="Arial"/>
              </a:rPr>
              <a:t>= </a:t>
            </a:r>
            <a:r>
              <a:rPr dirty="0" sz="850" spc="135">
                <a:solidFill>
                  <a:srgbClr val="81B0FF"/>
                </a:solidFill>
                <a:latin typeface="Arial"/>
                <a:cs typeface="Arial"/>
              </a:rPr>
              <a:t>ElectricCar</a:t>
            </a:r>
            <a:r>
              <a:rPr dirty="0" sz="850" spc="135">
                <a:solidFill>
                  <a:srgbClr val="E8ECEC"/>
                </a:solidFill>
                <a:latin typeface="Arial"/>
                <a:cs typeface="Arial"/>
              </a:rPr>
              <a:t>(</a:t>
            </a:r>
            <a:r>
              <a:rPr dirty="0" sz="850" spc="135">
                <a:solidFill>
                  <a:srgbClr val="C2E78C"/>
                </a:solidFill>
                <a:latin typeface="Arial"/>
                <a:cs typeface="Arial"/>
              </a:rPr>
              <a:t>'nissan'</a:t>
            </a:r>
            <a:r>
              <a:rPr dirty="0" sz="850" spc="135">
                <a:solidFill>
                  <a:srgbClr val="E8ECEC"/>
                </a:solidFill>
                <a:latin typeface="Arial"/>
                <a:cs typeface="Arial"/>
              </a:rPr>
              <a:t>, </a:t>
            </a:r>
            <a:r>
              <a:rPr dirty="0" sz="850" spc="215">
                <a:solidFill>
                  <a:srgbClr val="C2E78C"/>
                </a:solidFill>
                <a:latin typeface="Arial"/>
                <a:cs typeface="Arial"/>
              </a:rPr>
              <a:t>'leaf'</a:t>
            </a:r>
            <a:r>
              <a:rPr dirty="0" sz="850" spc="215">
                <a:solidFill>
                  <a:srgbClr val="E8ECEC"/>
                </a:solidFill>
                <a:latin typeface="Arial"/>
                <a:cs typeface="Arial"/>
              </a:rPr>
              <a:t>, </a:t>
            </a:r>
            <a:r>
              <a:rPr dirty="0" sz="850" spc="55">
                <a:solidFill>
                  <a:srgbClr val="F67569"/>
                </a:solidFill>
                <a:latin typeface="Arial"/>
                <a:cs typeface="Arial"/>
              </a:rPr>
              <a:t>2016</a:t>
            </a:r>
            <a:r>
              <a:rPr dirty="0" sz="850" spc="55">
                <a:solidFill>
                  <a:srgbClr val="E8ECEC"/>
                </a:solidFill>
                <a:latin typeface="Arial"/>
                <a:cs typeface="Arial"/>
              </a:rPr>
              <a:t>)  </a:t>
            </a:r>
            <a:r>
              <a:rPr dirty="0" sz="850" spc="114">
                <a:solidFill>
                  <a:srgbClr val="81B0FF"/>
                </a:solidFill>
                <a:latin typeface="Arial"/>
                <a:cs typeface="Arial"/>
              </a:rPr>
              <a:t>electric_fleet</a:t>
            </a:r>
            <a:r>
              <a:rPr dirty="0" sz="850" spc="114">
                <a:solidFill>
                  <a:srgbClr val="E8ECEC"/>
                </a:solidFill>
                <a:latin typeface="Arial"/>
                <a:cs typeface="Arial"/>
              </a:rPr>
              <a:t>.</a:t>
            </a:r>
            <a:r>
              <a:rPr dirty="0" sz="850" spc="114">
                <a:solidFill>
                  <a:srgbClr val="80CBAE"/>
                </a:solidFill>
                <a:latin typeface="Arial"/>
                <a:cs typeface="Arial"/>
              </a:rPr>
              <a:t>append</a:t>
            </a:r>
            <a:r>
              <a:rPr dirty="0" sz="850" spc="114">
                <a:solidFill>
                  <a:srgbClr val="E8ECEC"/>
                </a:solidFill>
                <a:latin typeface="Arial"/>
                <a:cs typeface="Arial"/>
              </a:rPr>
              <a:t>(</a:t>
            </a:r>
            <a:r>
              <a:rPr dirty="0" sz="850" spc="114">
                <a:solidFill>
                  <a:srgbClr val="81B0FF"/>
                </a:solidFill>
                <a:latin typeface="Arial"/>
                <a:cs typeface="Arial"/>
              </a:rPr>
              <a:t>ecar</a:t>
            </a:r>
            <a:r>
              <a:rPr dirty="0" sz="850" spc="114">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149225" marR="2575560">
              <a:lnSpc>
                <a:spcPct val="117700"/>
              </a:lnSpc>
            </a:pPr>
            <a:r>
              <a:rPr dirty="0" sz="850" spc="20">
                <a:solidFill>
                  <a:srgbClr val="536E79"/>
                </a:solidFill>
                <a:latin typeface="Arial"/>
                <a:cs typeface="Arial"/>
              </a:rPr>
              <a:t># </a:t>
            </a:r>
            <a:r>
              <a:rPr dirty="0" sz="850" spc="220">
                <a:solidFill>
                  <a:srgbClr val="536E79"/>
                </a:solidFill>
                <a:latin typeface="Arial"/>
                <a:cs typeface="Arial"/>
              </a:rPr>
              <a:t>Fill </a:t>
            </a:r>
            <a:r>
              <a:rPr dirty="0" sz="850" spc="95">
                <a:solidFill>
                  <a:srgbClr val="536E79"/>
                </a:solidFill>
                <a:latin typeface="Arial"/>
                <a:cs typeface="Arial"/>
              </a:rPr>
              <a:t>the </a:t>
            </a:r>
            <a:r>
              <a:rPr dirty="0" sz="850" spc="35">
                <a:solidFill>
                  <a:srgbClr val="536E79"/>
                </a:solidFill>
                <a:latin typeface="Arial"/>
                <a:cs typeface="Arial"/>
              </a:rPr>
              <a:t>gas </a:t>
            </a:r>
            <a:r>
              <a:rPr dirty="0" sz="850" spc="120">
                <a:solidFill>
                  <a:srgbClr val="536E79"/>
                </a:solidFill>
                <a:latin typeface="Arial"/>
                <a:cs typeface="Arial"/>
              </a:rPr>
              <a:t>cars, </a:t>
            </a:r>
            <a:r>
              <a:rPr dirty="0" sz="850" spc="20">
                <a:solidFill>
                  <a:srgbClr val="536E79"/>
                </a:solidFill>
                <a:latin typeface="Arial"/>
                <a:cs typeface="Arial"/>
              </a:rPr>
              <a:t>and </a:t>
            </a:r>
            <a:r>
              <a:rPr dirty="0" sz="850" spc="55">
                <a:solidFill>
                  <a:srgbClr val="536E79"/>
                </a:solidFill>
                <a:latin typeface="Arial"/>
                <a:cs typeface="Arial"/>
              </a:rPr>
              <a:t>charge </a:t>
            </a:r>
            <a:r>
              <a:rPr dirty="0" sz="850" spc="155">
                <a:solidFill>
                  <a:srgbClr val="536E79"/>
                </a:solidFill>
                <a:latin typeface="Arial"/>
                <a:cs typeface="Arial"/>
              </a:rPr>
              <a:t>electric </a:t>
            </a:r>
            <a:r>
              <a:rPr dirty="0" sz="850" spc="120">
                <a:solidFill>
                  <a:srgbClr val="536E79"/>
                </a:solidFill>
                <a:latin typeface="Arial"/>
                <a:cs typeface="Arial"/>
              </a:rPr>
              <a:t>cars.  </a:t>
            </a:r>
            <a:r>
              <a:rPr dirty="0" sz="850" spc="160">
                <a:solidFill>
                  <a:srgbClr val="C791E9"/>
                </a:solidFill>
                <a:latin typeface="Arial"/>
                <a:cs typeface="Arial"/>
              </a:rPr>
              <a:t>for </a:t>
            </a:r>
            <a:r>
              <a:rPr dirty="0" sz="850" spc="95">
                <a:solidFill>
                  <a:srgbClr val="81B0FF"/>
                </a:solidFill>
                <a:latin typeface="Arial"/>
                <a:cs typeface="Arial"/>
              </a:rPr>
              <a:t>car </a:t>
            </a:r>
            <a:r>
              <a:rPr dirty="0" sz="850" spc="160">
                <a:solidFill>
                  <a:srgbClr val="C791E9"/>
                </a:solidFill>
                <a:latin typeface="Arial"/>
                <a:cs typeface="Arial"/>
              </a:rPr>
              <a:t>in</a:t>
            </a:r>
            <a:r>
              <a:rPr dirty="0" sz="850" spc="459">
                <a:solidFill>
                  <a:srgbClr val="C791E9"/>
                </a:solidFill>
                <a:latin typeface="Arial"/>
                <a:cs typeface="Arial"/>
              </a:rPr>
              <a:t> </a:t>
            </a:r>
            <a:r>
              <a:rPr dirty="0" sz="850" spc="120">
                <a:solidFill>
                  <a:srgbClr val="81B0FF"/>
                </a:solidFill>
                <a:latin typeface="Arial"/>
                <a:cs typeface="Arial"/>
              </a:rPr>
              <a:t>gas_fleet</a:t>
            </a:r>
            <a:r>
              <a:rPr dirty="0" sz="850" spc="120">
                <a:solidFill>
                  <a:srgbClr val="E8ECEC"/>
                </a:solidFill>
                <a:latin typeface="Arial"/>
                <a:cs typeface="Arial"/>
              </a:rPr>
              <a:t>:</a:t>
            </a:r>
            <a:endParaRPr sz="850">
              <a:latin typeface="Arial"/>
              <a:cs typeface="Arial"/>
            </a:endParaRPr>
          </a:p>
          <a:p>
            <a:pPr marL="399415">
              <a:lnSpc>
                <a:spcPct val="100000"/>
              </a:lnSpc>
              <a:spcBef>
                <a:spcPts val="180"/>
              </a:spcBef>
            </a:pPr>
            <a:r>
              <a:rPr dirty="0" sz="850" spc="165">
                <a:solidFill>
                  <a:srgbClr val="81B0FF"/>
                </a:solidFill>
                <a:latin typeface="Arial"/>
                <a:cs typeface="Arial"/>
              </a:rPr>
              <a:t>car</a:t>
            </a:r>
            <a:r>
              <a:rPr dirty="0" sz="850" spc="165">
                <a:solidFill>
                  <a:srgbClr val="E8ECEC"/>
                </a:solidFill>
                <a:latin typeface="Arial"/>
                <a:cs typeface="Arial"/>
              </a:rPr>
              <a:t>.</a:t>
            </a:r>
            <a:r>
              <a:rPr dirty="0" sz="850" spc="165">
                <a:solidFill>
                  <a:srgbClr val="80CBAE"/>
                </a:solidFill>
                <a:latin typeface="Arial"/>
                <a:cs typeface="Arial"/>
              </a:rPr>
              <a:t>fill_tank</a:t>
            </a:r>
            <a:r>
              <a:rPr dirty="0" sz="850" spc="165">
                <a:solidFill>
                  <a:srgbClr val="E8ECEC"/>
                </a:solidFill>
                <a:latin typeface="Arial"/>
                <a:cs typeface="Arial"/>
              </a:rPr>
              <a:t>()</a:t>
            </a:r>
            <a:endParaRPr sz="850">
              <a:latin typeface="Arial"/>
              <a:cs typeface="Arial"/>
            </a:endParaRPr>
          </a:p>
          <a:p>
            <a:pPr marL="399415" marR="3765550" indent="-250825">
              <a:lnSpc>
                <a:spcPct val="117700"/>
              </a:lnSpc>
            </a:pPr>
            <a:r>
              <a:rPr dirty="0" sz="850" spc="160">
                <a:solidFill>
                  <a:srgbClr val="C791E9"/>
                </a:solidFill>
                <a:latin typeface="Arial"/>
                <a:cs typeface="Arial"/>
              </a:rPr>
              <a:t>for </a:t>
            </a:r>
            <a:r>
              <a:rPr dirty="0" sz="850" spc="75">
                <a:solidFill>
                  <a:srgbClr val="81B0FF"/>
                </a:solidFill>
                <a:latin typeface="Arial"/>
                <a:cs typeface="Arial"/>
              </a:rPr>
              <a:t>ecar </a:t>
            </a:r>
            <a:r>
              <a:rPr dirty="0" sz="850" spc="160">
                <a:solidFill>
                  <a:srgbClr val="C791E9"/>
                </a:solidFill>
                <a:latin typeface="Arial"/>
                <a:cs typeface="Arial"/>
              </a:rPr>
              <a:t>in </a:t>
            </a:r>
            <a:r>
              <a:rPr dirty="0" sz="850" spc="155">
                <a:solidFill>
                  <a:srgbClr val="81B0FF"/>
                </a:solidFill>
                <a:latin typeface="Arial"/>
                <a:cs typeface="Arial"/>
              </a:rPr>
              <a:t>electric_fleet</a:t>
            </a:r>
            <a:r>
              <a:rPr dirty="0" sz="850" spc="155">
                <a:solidFill>
                  <a:srgbClr val="E8ECEC"/>
                </a:solidFill>
                <a:latin typeface="Arial"/>
                <a:cs typeface="Arial"/>
              </a:rPr>
              <a:t>:  </a:t>
            </a:r>
            <a:r>
              <a:rPr dirty="0" sz="850" spc="100">
                <a:solidFill>
                  <a:srgbClr val="81B0FF"/>
                </a:solidFill>
                <a:latin typeface="Arial"/>
                <a:cs typeface="Arial"/>
              </a:rPr>
              <a:t>ecar</a:t>
            </a:r>
            <a:r>
              <a:rPr dirty="0" sz="850" spc="100">
                <a:solidFill>
                  <a:srgbClr val="E8ECEC"/>
                </a:solidFill>
                <a:latin typeface="Arial"/>
                <a:cs typeface="Arial"/>
              </a:rPr>
              <a:t>.</a:t>
            </a:r>
            <a:r>
              <a:rPr dirty="0" sz="850" spc="100">
                <a:solidFill>
                  <a:srgbClr val="80CBAE"/>
                </a:solidFill>
                <a:latin typeface="Arial"/>
                <a:cs typeface="Arial"/>
              </a:rPr>
              <a:t>charge</a:t>
            </a:r>
            <a:r>
              <a:rPr dirty="0" sz="850" spc="100">
                <a:solidFill>
                  <a:srgbClr val="E8ECEC"/>
                </a:solidFill>
                <a:latin typeface="Arial"/>
                <a:cs typeface="Arial"/>
              </a:rPr>
              <a:t>()</a:t>
            </a:r>
            <a:endParaRPr sz="850">
              <a:latin typeface="Arial"/>
              <a:cs typeface="Arial"/>
            </a:endParaRPr>
          </a:p>
          <a:p>
            <a:pPr>
              <a:lnSpc>
                <a:spcPct val="100000"/>
              </a:lnSpc>
              <a:spcBef>
                <a:spcPts val="45"/>
              </a:spcBef>
            </a:pPr>
            <a:endParaRPr sz="1000">
              <a:latin typeface="Times New Roman"/>
              <a:cs typeface="Times New Roman"/>
            </a:endParaRPr>
          </a:p>
          <a:p>
            <a:pPr marL="149225" marR="2701290">
              <a:lnSpc>
                <a:spcPct val="117700"/>
              </a:lnSpc>
              <a:spcBef>
                <a:spcPts val="5"/>
              </a:spcBef>
            </a:pPr>
            <a:r>
              <a:rPr dirty="0" sz="850" spc="110">
                <a:solidFill>
                  <a:srgbClr val="DECB6A"/>
                </a:solidFill>
                <a:latin typeface="Arial"/>
                <a:cs typeface="Arial"/>
              </a:rPr>
              <a:t>print</a:t>
            </a:r>
            <a:r>
              <a:rPr dirty="0" sz="850" spc="110">
                <a:solidFill>
                  <a:srgbClr val="E8ECEC"/>
                </a:solidFill>
                <a:latin typeface="Arial"/>
                <a:cs typeface="Arial"/>
              </a:rPr>
              <a:t>(</a:t>
            </a:r>
            <a:r>
              <a:rPr dirty="0" sz="850" spc="110">
                <a:solidFill>
                  <a:srgbClr val="C2E78C"/>
                </a:solidFill>
                <a:latin typeface="Arial"/>
                <a:cs typeface="Arial"/>
              </a:rPr>
              <a:t>"Gas </a:t>
            </a:r>
            <a:r>
              <a:rPr dirty="0" sz="850" spc="150">
                <a:solidFill>
                  <a:srgbClr val="C2E78C"/>
                </a:solidFill>
                <a:latin typeface="Arial"/>
                <a:cs typeface="Arial"/>
              </a:rPr>
              <a:t>cars:"</a:t>
            </a:r>
            <a:r>
              <a:rPr dirty="0" sz="850" spc="150">
                <a:solidFill>
                  <a:srgbClr val="E8ECEC"/>
                </a:solidFill>
                <a:latin typeface="Arial"/>
                <a:cs typeface="Arial"/>
              </a:rPr>
              <a:t>, </a:t>
            </a:r>
            <a:r>
              <a:rPr dirty="0" sz="850" spc="125">
                <a:solidFill>
                  <a:srgbClr val="DECB6A"/>
                </a:solidFill>
                <a:latin typeface="Arial"/>
                <a:cs typeface="Arial"/>
              </a:rPr>
              <a:t>len</a:t>
            </a:r>
            <a:r>
              <a:rPr dirty="0" sz="850" spc="125">
                <a:solidFill>
                  <a:srgbClr val="E8ECEC"/>
                </a:solidFill>
                <a:latin typeface="Arial"/>
                <a:cs typeface="Arial"/>
              </a:rPr>
              <a:t>(</a:t>
            </a:r>
            <a:r>
              <a:rPr dirty="0" sz="850" spc="125">
                <a:solidFill>
                  <a:srgbClr val="81B0FF"/>
                </a:solidFill>
                <a:latin typeface="Arial"/>
                <a:cs typeface="Arial"/>
              </a:rPr>
              <a:t>gas_fleet</a:t>
            </a:r>
            <a:r>
              <a:rPr dirty="0" sz="850" spc="125">
                <a:solidFill>
                  <a:srgbClr val="E8ECEC"/>
                </a:solidFill>
                <a:latin typeface="Arial"/>
                <a:cs typeface="Arial"/>
              </a:rPr>
              <a:t>))  </a:t>
            </a:r>
            <a:r>
              <a:rPr dirty="0" sz="850" spc="155">
                <a:solidFill>
                  <a:srgbClr val="DECB6A"/>
                </a:solidFill>
                <a:latin typeface="Arial"/>
                <a:cs typeface="Arial"/>
              </a:rPr>
              <a:t>print</a:t>
            </a:r>
            <a:r>
              <a:rPr dirty="0" sz="850" spc="155">
                <a:solidFill>
                  <a:srgbClr val="E8ECEC"/>
                </a:solidFill>
                <a:latin typeface="Arial"/>
                <a:cs typeface="Arial"/>
              </a:rPr>
              <a:t>(</a:t>
            </a:r>
            <a:r>
              <a:rPr dirty="0" sz="850" spc="155">
                <a:solidFill>
                  <a:srgbClr val="C2E78C"/>
                </a:solidFill>
                <a:latin typeface="Arial"/>
                <a:cs typeface="Arial"/>
              </a:rPr>
              <a:t>"Electric </a:t>
            </a:r>
            <a:r>
              <a:rPr dirty="0" sz="850" spc="150">
                <a:solidFill>
                  <a:srgbClr val="C2E78C"/>
                </a:solidFill>
                <a:latin typeface="Arial"/>
                <a:cs typeface="Arial"/>
              </a:rPr>
              <a:t>cars:"</a:t>
            </a:r>
            <a:r>
              <a:rPr dirty="0" sz="850" spc="150">
                <a:solidFill>
                  <a:srgbClr val="E8ECEC"/>
                </a:solidFill>
                <a:latin typeface="Arial"/>
                <a:cs typeface="Arial"/>
              </a:rPr>
              <a:t>,</a:t>
            </a:r>
            <a:r>
              <a:rPr dirty="0" sz="850" spc="390">
                <a:solidFill>
                  <a:srgbClr val="E8ECEC"/>
                </a:solidFill>
                <a:latin typeface="Arial"/>
                <a:cs typeface="Arial"/>
              </a:rPr>
              <a:t> </a:t>
            </a:r>
            <a:r>
              <a:rPr dirty="0" sz="850" spc="150">
                <a:solidFill>
                  <a:srgbClr val="DECB6A"/>
                </a:solidFill>
                <a:latin typeface="Arial"/>
                <a:cs typeface="Arial"/>
              </a:rPr>
              <a:t>len</a:t>
            </a:r>
            <a:r>
              <a:rPr dirty="0" sz="850" spc="150">
                <a:solidFill>
                  <a:srgbClr val="E8ECEC"/>
                </a:solidFill>
                <a:latin typeface="Arial"/>
                <a:cs typeface="Arial"/>
              </a:rPr>
              <a:t>(</a:t>
            </a:r>
            <a:r>
              <a:rPr dirty="0" sz="850" spc="150">
                <a:solidFill>
                  <a:srgbClr val="81B0FF"/>
                </a:solidFill>
                <a:latin typeface="Arial"/>
                <a:cs typeface="Arial"/>
              </a:rPr>
              <a:t>electric_fleet</a:t>
            </a:r>
            <a:r>
              <a:rPr dirty="0" sz="850" spc="150">
                <a:solidFill>
                  <a:srgbClr val="E8ECEC"/>
                </a:solidFill>
                <a:latin typeface="Arial"/>
                <a:cs typeface="Arial"/>
              </a:rPr>
              <a:t>))</a:t>
            </a:r>
            <a:endParaRPr sz="85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5619037"/>
            <a:ext cx="0" cy="343535"/>
          </a:xfrm>
          <a:custGeom>
            <a:avLst/>
            <a:gdLst/>
            <a:ahLst/>
            <a:cxnLst/>
            <a:rect l="l" t="t" r="r" b="b"/>
            <a:pathLst>
              <a:path w="0" h="343535">
                <a:moveTo>
                  <a:pt x="0" y="0"/>
                </a:moveTo>
                <a:lnTo>
                  <a:pt x="0" y="343059"/>
                </a:lnTo>
              </a:path>
            </a:pathLst>
          </a:custGeom>
          <a:ln w="47647">
            <a:solidFill>
              <a:srgbClr val="DDDDDD"/>
            </a:solidFill>
          </a:ln>
        </p:spPr>
        <p:txBody>
          <a:bodyPr wrap="square" lIns="0" tIns="0" rIns="0" bIns="0" rtlCol="0"/>
          <a:lstStyle/>
          <a:p/>
        </p:txBody>
      </p:sp>
      <p:sp>
        <p:nvSpPr>
          <p:cNvPr id="3" name="object 3"/>
          <p:cNvSpPr txBox="1"/>
          <p:nvPr/>
        </p:nvSpPr>
        <p:spPr>
          <a:xfrm>
            <a:off x="965483" y="381079"/>
            <a:ext cx="138811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a:t>
            </a:r>
            <a:r>
              <a:rPr dirty="0" sz="950" spc="25">
                <a:solidFill>
                  <a:srgbClr val="545454"/>
                </a:solidFill>
                <a:latin typeface="宋体"/>
                <a:cs typeface="宋体"/>
              </a:rPr>
              <a:t>次读取</a:t>
            </a:r>
            <a:r>
              <a:rPr dirty="0" sz="950" spc="25">
                <a:solidFill>
                  <a:srgbClr val="545454"/>
                </a:solidFill>
                <a:latin typeface="Microsoft JhengHei"/>
                <a:cs typeface="Microsoft JhengHei"/>
              </a:rPr>
              <a:t>⽂</a:t>
            </a:r>
            <a:r>
              <a:rPr dirty="0" sz="950" spc="25">
                <a:solidFill>
                  <a:srgbClr val="545454"/>
                </a:solidFill>
                <a:latin typeface="宋体"/>
                <a:cs typeface="宋体"/>
              </a:rPr>
              <a:t>件</a:t>
            </a:r>
            <a:r>
              <a:rPr dirty="0" sz="950" spc="25">
                <a:solidFill>
                  <a:srgbClr val="545454"/>
                </a:solidFill>
                <a:latin typeface="Microsoft JhengHei"/>
                <a:cs typeface="Microsoft JhengHei"/>
              </a:rPr>
              <a:t>的全</a:t>
            </a:r>
            <a:r>
              <a:rPr dirty="0" sz="950" spc="25">
                <a:solidFill>
                  <a:srgbClr val="545454"/>
                </a:solidFill>
                <a:latin typeface="宋体"/>
                <a:cs typeface="宋体"/>
              </a:rPr>
              <a:t>部</a:t>
            </a:r>
            <a:r>
              <a:rPr dirty="0" sz="950" spc="25">
                <a:solidFill>
                  <a:srgbClr val="545454"/>
                </a:solidFill>
                <a:latin typeface="Microsoft JhengHei"/>
                <a:cs typeface="Microsoft JhengHei"/>
              </a:rPr>
              <a:t>内</a:t>
            </a:r>
            <a:r>
              <a:rPr dirty="0" sz="950" spc="25">
                <a:solidFill>
                  <a:srgbClr val="545454"/>
                </a:solidFill>
                <a:latin typeface="宋体"/>
                <a:cs typeface="宋体"/>
              </a:rPr>
              <a:t>容</a:t>
            </a:r>
            <a:endParaRPr sz="950">
              <a:latin typeface="宋体"/>
              <a:cs typeface="宋体"/>
            </a:endParaRPr>
          </a:p>
        </p:txBody>
      </p:sp>
      <p:sp>
        <p:nvSpPr>
          <p:cNvPr id="4" name="object 4"/>
          <p:cNvSpPr txBox="1"/>
          <p:nvPr/>
        </p:nvSpPr>
        <p:spPr>
          <a:xfrm>
            <a:off x="965483" y="1753317"/>
            <a:ext cx="5525135" cy="70993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逐</a:t>
            </a:r>
            <a:r>
              <a:rPr dirty="0" sz="950" spc="25">
                <a:solidFill>
                  <a:srgbClr val="545454"/>
                </a:solidFill>
                <a:latin typeface="Microsoft JhengHei"/>
                <a:cs typeface="Microsoft JhengHei"/>
              </a:rPr>
              <a:t>⾏</a:t>
            </a:r>
            <a:r>
              <a:rPr dirty="0" sz="950" spc="25">
                <a:solidFill>
                  <a:srgbClr val="545454"/>
                </a:solidFill>
                <a:latin typeface="宋体"/>
                <a:cs typeface="宋体"/>
              </a:rPr>
              <a:t>读取</a:t>
            </a:r>
            <a:endParaRPr sz="950">
              <a:latin typeface="宋体"/>
              <a:cs typeface="宋体"/>
            </a:endParaRPr>
          </a:p>
          <a:p>
            <a:pPr marL="12700" marR="5080">
              <a:lnSpc>
                <a:spcPct val="113700"/>
              </a:lnSpc>
              <a:spcBef>
                <a:spcPts val="855"/>
              </a:spcBef>
            </a:pPr>
            <a:r>
              <a:rPr dirty="0" sz="950" spc="25">
                <a:solidFill>
                  <a:srgbClr val="545454"/>
                </a:solidFill>
                <a:latin typeface="Microsoft JhengHei"/>
                <a:cs typeface="Microsoft JhengHei"/>
              </a:rPr>
              <a:t>从⽂</a:t>
            </a:r>
            <a:r>
              <a:rPr dirty="0" sz="950" spc="25">
                <a:solidFill>
                  <a:srgbClr val="545454"/>
                </a:solidFill>
                <a:latin typeface="宋体"/>
                <a:cs typeface="宋体"/>
              </a:rPr>
              <a:t>件</a:t>
            </a:r>
            <a:r>
              <a:rPr dirty="0" sz="950" spc="25">
                <a:solidFill>
                  <a:srgbClr val="545454"/>
                </a:solidFill>
                <a:latin typeface="Microsoft JhengHei"/>
                <a:cs typeface="Microsoft JhengHei"/>
              </a:rPr>
              <a:t>中</a:t>
            </a:r>
            <a:r>
              <a:rPr dirty="0" sz="950" spc="25">
                <a:solidFill>
                  <a:srgbClr val="545454"/>
                </a:solidFill>
                <a:latin typeface="宋体"/>
                <a:cs typeface="宋体"/>
              </a:rPr>
              <a:t>读取</a:t>
            </a:r>
            <a:r>
              <a:rPr dirty="0" sz="950" spc="25">
                <a:solidFill>
                  <a:srgbClr val="545454"/>
                </a:solidFill>
                <a:latin typeface="Microsoft JhengHei"/>
                <a:cs typeface="Microsoft JhengHei"/>
              </a:rPr>
              <a:t>的每⼀⾏</a:t>
            </a:r>
            <a:r>
              <a:rPr dirty="0" sz="950" spc="25">
                <a:solidFill>
                  <a:srgbClr val="545454"/>
                </a:solidFill>
                <a:latin typeface="宋体"/>
                <a:cs typeface="宋体"/>
              </a:rPr>
              <a:t>在</a:t>
            </a:r>
            <a:r>
              <a:rPr dirty="0" sz="950" spc="25">
                <a:solidFill>
                  <a:srgbClr val="545454"/>
                </a:solidFill>
                <a:latin typeface="Microsoft JhengHei"/>
                <a:cs typeface="Microsoft JhengHei"/>
              </a:rPr>
              <a:t>⾏尾</a:t>
            </a:r>
            <a:r>
              <a:rPr dirty="0" sz="950" spc="25">
                <a:solidFill>
                  <a:srgbClr val="545454"/>
                </a:solidFill>
                <a:latin typeface="宋体"/>
                <a:cs typeface="宋体"/>
              </a:rPr>
              <a:t>都有</a:t>
            </a:r>
            <a:r>
              <a:rPr dirty="0" sz="950" spc="25">
                <a:solidFill>
                  <a:srgbClr val="545454"/>
                </a:solidFill>
                <a:latin typeface="Microsoft JhengHei"/>
                <a:cs typeface="Microsoft JhengHei"/>
              </a:rPr>
              <a:t>⼀个</a:t>
            </a:r>
            <a:r>
              <a:rPr dirty="0" sz="950" spc="25">
                <a:solidFill>
                  <a:srgbClr val="545454"/>
                </a:solidFill>
                <a:latin typeface="宋体"/>
                <a:cs typeface="宋体"/>
              </a:rPr>
              <a:t>换</a:t>
            </a:r>
            <a:r>
              <a:rPr dirty="0" sz="950" spc="25">
                <a:solidFill>
                  <a:srgbClr val="545454"/>
                </a:solidFill>
                <a:latin typeface="Microsoft JhengHei"/>
                <a:cs typeface="Microsoft JhengHei"/>
              </a:rPr>
              <a:t>⾏</a:t>
            </a:r>
            <a:r>
              <a:rPr dirty="0" sz="950" spc="25">
                <a:solidFill>
                  <a:srgbClr val="545454"/>
                </a:solidFill>
                <a:latin typeface="宋体"/>
                <a:cs typeface="宋体"/>
              </a:rPr>
              <a:t>符，并</a:t>
            </a:r>
            <a:r>
              <a:rPr dirty="0" sz="950" spc="25">
                <a:solidFill>
                  <a:srgbClr val="545454"/>
                </a:solidFill>
                <a:latin typeface="Microsoft JhengHei"/>
                <a:cs typeface="Microsoft JhengHei"/>
              </a:rPr>
              <a:t>且打</a:t>
            </a:r>
            <a:r>
              <a:rPr dirty="0" sz="950" spc="25">
                <a:solidFill>
                  <a:srgbClr val="545454"/>
                </a:solidFill>
                <a:latin typeface="宋体"/>
                <a:cs typeface="宋体"/>
              </a:rPr>
              <a:t>印</a:t>
            </a:r>
            <a:r>
              <a:rPr dirty="0" sz="950" spc="25">
                <a:solidFill>
                  <a:srgbClr val="545454"/>
                </a:solidFill>
                <a:latin typeface="Microsoft JhengHei"/>
                <a:cs typeface="Microsoft JhengHei"/>
              </a:rPr>
              <a:t>函</a:t>
            </a:r>
            <a:r>
              <a:rPr dirty="0" sz="950" spc="25">
                <a:solidFill>
                  <a:srgbClr val="545454"/>
                </a:solidFill>
                <a:latin typeface="宋体"/>
                <a:cs typeface="宋体"/>
              </a:rPr>
              <a:t>数会添加它</a:t>
            </a:r>
            <a:r>
              <a:rPr dirty="0" sz="950" spc="25">
                <a:solidFill>
                  <a:srgbClr val="545454"/>
                </a:solidFill>
                <a:latin typeface="Microsoft JhengHei"/>
                <a:cs typeface="Microsoft JhengHei"/>
              </a:rPr>
              <a:t>⾃⼰的</a:t>
            </a:r>
            <a:r>
              <a:rPr dirty="0" sz="950" spc="25">
                <a:solidFill>
                  <a:srgbClr val="545454"/>
                </a:solidFill>
                <a:latin typeface="宋体"/>
                <a:cs typeface="宋体"/>
              </a:rPr>
              <a:t>换</a:t>
            </a:r>
            <a:r>
              <a:rPr dirty="0" sz="950" spc="25">
                <a:solidFill>
                  <a:srgbClr val="545454"/>
                </a:solidFill>
                <a:latin typeface="Microsoft JhengHei"/>
                <a:cs typeface="Microsoft JhengHei"/>
              </a:rPr>
              <a:t>⾏</a:t>
            </a:r>
            <a:r>
              <a:rPr dirty="0" sz="950" spc="25">
                <a:solidFill>
                  <a:srgbClr val="545454"/>
                </a:solidFill>
                <a:latin typeface="宋体"/>
                <a:cs typeface="宋体"/>
              </a:rPr>
              <a:t>符</a:t>
            </a:r>
            <a:r>
              <a:rPr dirty="0" sz="950" spc="25">
                <a:solidFill>
                  <a:srgbClr val="545454"/>
                </a:solidFill>
                <a:latin typeface="Tahoma"/>
                <a:cs typeface="Tahoma"/>
              </a:rPr>
              <a:t>。</a:t>
            </a:r>
            <a:r>
              <a:rPr dirty="0" sz="950" spc="-150">
                <a:solidFill>
                  <a:srgbClr val="545454"/>
                </a:solidFill>
                <a:latin typeface="Tahoma"/>
                <a:cs typeface="Tahoma"/>
              </a:rPr>
              <a:t> </a:t>
            </a:r>
            <a:r>
              <a:rPr dirty="0" sz="1100" spc="-65">
                <a:solidFill>
                  <a:srgbClr val="545454"/>
                </a:solidFill>
                <a:latin typeface="Lucida Sans"/>
                <a:cs typeface="Lucida Sans"/>
              </a:rPr>
              <a:t>rstrip()</a:t>
            </a:r>
            <a:r>
              <a:rPr dirty="0" sz="950" spc="25">
                <a:solidFill>
                  <a:srgbClr val="545454"/>
                </a:solidFill>
                <a:latin typeface="Microsoft JhengHei"/>
                <a:cs typeface="Microsoft JhengHei"/>
              </a:rPr>
              <a:t>⽅</a:t>
            </a:r>
            <a:r>
              <a:rPr dirty="0" sz="950" spc="25">
                <a:solidFill>
                  <a:srgbClr val="545454"/>
                </a:solidFill>
                <a:latin typeface="宋体"/>
                <a:cs typeface="宋体"/>
              </a:rPr>
              <a:t>法消 </a:t>
            </a:r>
            <a:r>
              <a:rPr dirty="0" sz="950" spc="25">
                <a:solidFill>
                  <a:srgbClr val="545454"/>
                </a:solidFill>
                <a:latin typeface="宋体"/>
                <a:cs typeface="宋体"/>
              </a:rPr>
              <a:t>除</a:t>
            </a:r>
            <a:r>
              <a:rPr dirty="0" sz="950" spc="25">
                <a:solidFill>
                  <a:srgbClr val="545454"/>
                </a:solidFill>
                <a:latin typeface="Microsoft JhengHei"/>
                <a:cs typeface="Microsoft JhengHei"/>
              </a:rPr>
              <a:t>了打</a:t>
            </a:r>
            <a:r>
              <a:rPr dirty="0" sz="950" spc="25">
                <a:solidFill>
                  <a:srgbClr val="545454"/>
                </a:solidFill>
                <a:latin typeface="宋体"/>
                <a:cs typeface="宋体"/>
              </a:rPr>
              <a:t>印</a:t>
            </a:r>
            <a:r>
              <a:rPr dirty="0" sz="950" spc="25">
                <a:solidFill>
                  <a:srgbClr val="545454"/>
                </a:solidFill>
                <a:latin typeface="Microsoft JhengHei"/>
                <a:cs typeface="Microsoft JhengHei"/>
              </a:rPr>
              <a:t>到</a:t>
            </a:r>
            <a:r>
              <a:rPr dirty="0" sz="950" spc="25">
                <a:solidFill>
                  <a:srgbClr val="545454"/>
                </a:solidFill>
                <a:latin typeface="宋体"/>
                <a:cs typeface="宋体"/>
              </a:rPr>
              <a:t>终</a:t>
            </a:r>
            <a:r>
              <a:rPr dirty="0" sz="950" spc="25">
                <a:solidFill>
                  <a:srgbClr val="545454"/>
                </a:solidFill>
                <a:latin typeface="Microsoft JhengHei"/>
                <a:cs typeface="Microsoft JhengHei"/>
              </a:rPr>
              <a:t>端时</a:t>
            </a:r>
            <a:r>
              <a:rPr dirty="0" sz="950" spc="25">
                <a:solidFill>
                  <a:srgbClr val="545454"/>
                </a:solidFill>
                <a:latin typeface="宋体"/>
                <a:cs typeface="宋体"/>
              </a:rPr>
              <a:t>会</a:t>
            </a:r>
            <a:r>
              <a:rPr dirty="0" sz="950" spc="25">
                <a:solidFill>
                  <a:srgbClr val="545454"/>
                </a:solidFill>
                <a:latin typeface="Microsoft JhengHei"/>
                <a:cs typeface="Microsoft JhengHei"/>
              </a:rPr>
              <a:t>产⽣的</a:t>
            </a:r>
            <a:r>
              <a:rPr dirty="0" sz="950" spc="25">
                <a:solidFill>
                  <a:srgbClr val="545454"/>
                </a:solidFill>
                <a:latin typeface="宋体"/>
                <a:cs typeface="宋体"/>
              </a:rPr>
              <a:t>额外空</a:t>
            </a:r>
            <a:r>
              <a:rPr dirty="0" sz="950" spc="25">
                <a:solidFill>
                  <a:srgbClr val="545454"/>
                </a:solidFill>
                <a:latin typeface="Microsoft JhengHei"/>
                <a:cs typeface="Microsoft JhengHei"/>
              </a:rPr>
              <a:t>⽩⾏</a:t>
            </a:r>
            <a:r>
              <a:rPr dirty="0" sz="950" spc="25">
                <a:solidFill>
                  <a:srgbClr val="545454"/>
                </a:solidFill>
                <a:latin typeface="Tahoma"/>
                <a:cs typeface="Tahoma"/>
              </a:rPr>
              <a:t>。</a:t>
            </a:r>
            <a:endParaRPr sz="950">
              <a:latin typeface="Tahoma"/>
              <a:cs typeface="Tahoma"/>
            </a:endParaRPr>
          </a:p>
        </p:txBody>
      </p:sp>
      <p:sp>
        <p:nvSpPr>
          <p:cNvPr id="5" name="object 5"/>
          <p:cNvSpPr txBox="1"/>
          <p:nvPr/>
        </p:nvSpPr>
        <p:spPr>
          <a:xfrm>
            <a:off x="965483" y="3602026"/>
            <a:ext cx="138811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把</a:t>
            </a:r>
            <a:r>
              <a:rPr dirty="0" sz="950" spc="25">
                <a:solidFill>
                  <a:srgbClr val="545454"/>
                </a:solidFill>
                <a:latin typeface="Microsoft JhengHei"/>
                <a:cs typeface="Microsoft JhengHei"/>
              </a:rPr>
              <a:t>每⾏内</a:t>
            </a:r>
            <a:r>
              <a:rPr dirty="0" sz="950" spc="25">
                <a:solidFill>
                  <a:srgbClr val="545454"/>
                </a:solidFill>
                <a:latin typeface="宋体"/>
                <a:cs typeface="宋体"/>
              </a:rPr>
              <a:t>容</a:t>
            </a:r>
            <a:r>
              <a:rPr dirty="0" sz="950" spc="25">
                <a:solidFill>
                  <a:srgbClr val="545454"/>
                </a:solidFill>
                <a:latin typeface="Microsoft JhengHei"/>
                <a:cs typeface="Microsoft JhengHei"/>
              </a:rPr>
              <a:t>存</a:t>
            </a:r>
            <a:r>
              <a:rPr dirty="0" sz="950" spc="25">
                <a:solidFill>
                  <a:srgbClr val="545454"/>
                </a:solidFill>
                <a:latin typeface="宋体"/>
                <a:cs typeface="宋体"/>
              </a:rPr>
              <a:t>储在</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中</a:t>
            </a:r>
            <a:endParaRPr sz="950">
              <a:latin typeface="Microsoft JhengHei"/>
              <a:cs typeface="Microsoft JhengHei"/>
            </a:endParaRPr>
          </a:p>
        </p:txBody>
      </p:sp>
      <p:sp>
        <p:nvSpPr>
          <p:cNvPr id="6" name="object 6"/>
          <p:cNvSpPr txBox="1"/>
          <p:nvPr/>
        </p:nvSpPr>
        <p:spPr>
          <a:xfrm>
            <a:off x="965483" y="5291923"/>
            <a:ext cx="5547995" cy="1049655"/>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写⽂</a:t>
            </a:r>
            <a:r>
              <a:rPr dirty="0" sz="1150" spc="20">
                <a:latin typeface="宋体"/>
                <a:cs typeface="宋体"/>
              </a:rPr>
              <a:t>件</a:t>
            </a:r>
            <a:endParaRPr sz="1150">
              <a:latin typeface="宋体"/>
              <a:cs typeface="宋体"/>
            </a:endParaRPr>
          </a:p>
          <a:p>
            <a:pPr>
              <a:lnSpc>
                <a:spcPct val="100000"/>
              </a:lnSpc>
              <a:spcBef>
                <a:spcPts val="30"/>
              </a:spcBef>
            </a:pPr>
            <a:endParaRPr sz="850">
              <a:latin typeface="Times New Roman"/>
              <a:cs typeface="Times New Roman"/>
            </a:endParaRPr>
          </a:p>
          <a:p>
            <a:pPr marL="121920" marR="5080">
              <a:lnSpc>
                <a:spcPct val="118500"/>
              </a:lnSpc>
            </a:pPr>
            <a:r>
              <a:rPr dirty="0" sz="950" spc="25">
                <a:solidFill>
                  <a:srgbClr val="545454"/>
                </a:solidFill>
                <a:latin typeface="宋体"/>
                <a:cs typeface="宋体"/>
              </a:rPr>
              <a:t>将</a:t>
            </a:r>
            <a:r>
              <a:rPr dirty="0" sz="950" spc="45">
                <a:solidFill>
                  <a:srgbClr val="545454"/>
                </a:solidFill>
                <a:latin typeface="宋体"/>
                <a:cs typeface="宋体"/>
              </a:rPr>
              <a:t>'w'</a:t>
            </a:r>
            <a:r>
              <a:rPr dirty="0" sz="950" spc="25">
                <a:solidFill>
                  <a:srgbClr val="545454"/>
                </a:solidFill>
                <a:latin typeface="宋体"/>
                <a:cs typeface="宋体"/>
              </a:rPr>
              <a:t>参数传递给</a:t>
            </a:r>
            <a:r>
              <a:rPr dirty="0" sz="950" spc="30">
                <a:solidFill>
                  <a:srgbClr val="545454"/>
                </a:solidFill>
                <a:latin typeface="宋体"/>
                <a:cs typeface="宋体"/>
              </a:rPr>
              <a:t> </a:t>
            </a:r>
            <a:r>
              <a:rPr dirty="0" sz="950" spc="45">
                <a:solidFill>
                  <a:srgbClr val="545454"/>
                </a:solidFill>
                <a:latin typeface="宋体"/>
                <a:cs typeface="宋体"/>
              </a:rPr>
              <a:t>open()</a:t>
            </a:r>
            <a:r>
              <a:rPr dirty="0" sz="950" spc="25">
                <a:solidFill>
                  <a:srgbClr val="545454"/>
                </a:solidFill>
                <a:latin typeface="宋体"/>
                <a:cs typeface="宋体"/>
              </a:rPr>
              <a:t>可以告诉</a:t>
            </a:r>
            <a:r>
              <a:rPr dirty="0" sz="950" spc="30">
                <a:solidFill>
                  <a:srgbClr val="545454"/>
                </a:solidFill>
                <a:latin typeface="宋体"/>
                <a:cs typeface="宋体"/>
              </a:rPr>
              <a:t> </a:t>
            </a:r>
            <a:r>
              <a:rPr dirty="0" sz="950" spc="45">
                <a:solidFill>
                  <a:srgbClr val="545454"/>
                </a:solidFill>
                <a:latin typeface="宋体"/>
                <a:cs typeface="宋体"/>
              </a:rPr>
              <a:t>Python</a:t>
            </a:r>
            <a:r>
              <a:rPr dirty="0" sz="950" spc="30">
                <a:solidFill>
                  <a:srgbClr val="545454"/>
                </a:solidFill>
                <a:latin typeface="宋体"/>
                <a:cs typeface="宋体"/>
              </a:rPr>
              <a:t> </a:t>
            </a:r>
            <a:r>
              <a:rPr dirty="0" sz="950" spc="25">
                <a:solidFill>
                  <a:srgbClr val="545454"/>
                </a:solidFill>
                <a:latin typeface="宋体"/>
                <a:cs typeface="宋体"/>
              </a:rPr>
              <a:t>你想写入文件。注意了，如果文件已经存在，这将删除 文件的内容。传递</a:t>
            </a:r>
            <a:r>
              <a:rPr dirty="0" sz="950" spc="45">
                <a:solidFill>
                  <a:srgbClr val="545454"/>
                </a:solidFill>
                <a:latin typeface="宋体"/>
                <a:cs typeface="宋体"/>
              </a:rPr>
              <a:t>'a'</a:t>
            </a:r>
            <a:r>
              <a:rPr dirty="0" sz="950" spc="25">
                <a:solidFill>
                  <a:srgbClr val="545454"/>
                </a:solidFill>
                <a:latin typeface="宋体"/>
                <a:cs typeface="宋体"/>
              </a:rPr>
              <a:t>参数告诉</a:t>
            </a:r>
            <a:r>
              <a:rPr dirty="0" sz="950" spc="15">
                <a:solidFill>
                  <a:srgbClr val="545454"/>
                </a:solidFill>
                <a:latin typeface="宋体"/>
                <a:cs typeface="宋体"/>
              </a:rPr>
              <a:t> </a:t>
            </a:r>
            <a:r>
              <a:rPr dirty="0" sz="950" spc="45">
                <a:solidFill>
                  <a:srgbClr val="545454"/>
                </a:solidFill>
                <a:latin typeface="宋体"/>
                <a:cs typeface="宋体"/>
              </a:rPr>
              <a:t>Python</a:t>
            </a:r>
            <a:r>
              <a:rPr dirty="0" sz="950" spc="15">
                <a:solidFill>
                  <a:srgbClr val="545454"/>
                </a:solidFill>
                <a:latin typeface="宋体"/>
                <a:cs typeface="宋体"/>
              </a:rPr>
              <a:t> </a:t>
            </a:r>
            <a:r>
              <a:rPr dirty="0" sz="950" spc="25">
                <a:solidFill>
                  <a:srgbClr val="545454"/>
                </a:solidFill>
                <a:latin typeface="宋体"/>
                <a:cs typeface="宋体"/>
              </a:rPr>
              <a:t>你想添加内容到现有文件的末尾。</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向空</a:t>
            </a:r>
            <a:r>
              <a:rPr dirty="0" sz="950" spc="25">
                <a:solidFill>
                  <a:srgbClr val="545454"/>
                </a:solidFill>
                <a:latin typeface="Microsoft JhengHei"/>
                <a:cs typeface="Microsoft JhengHei"/>
              </a:rPr>
              <a:t>⽂</a:t>
            </a:r>
            <a:r>
              <a:rPr dirty="0" sz="950" spc="25">
                <a:solidFill>
                  <a:srgbClr val="545454"/>
                </a:solidFill>
                <a:latin typeface="宋体"/>
                <a:cs typeface="宋体"/>
              </a:rPr>
              <a:t>件</a:t>
            </a:r>
            <a:r>
              <a:rPr dirty="0" sz="950" spc="25">
                <a:solidFill>
                  <a:srgbClr val="545454"/>
                </a:solidFill>
                <a:latin typeface="Microsoft JhengHei"/>
                <a:cs typeface="Microsoft JhengHei"/>
              </a:rPr>
              <a:t>写⼊</a:t>
            </a:r>
            <a:endParaRPr sz="950">
              <a:latin typeface="Microsoft JhengHei"/>
              <a:cs typeface="Microsoft JhengHei"/>
            </a:endParaRPr>
          </a:p>
        </p:txBody>
      </p:sp>
      <p:sp>
        <p:nvSpPr>
          <p:cNvPr id="7" name="object 7"/>
          <p:cNvSpPr txBox="1"/>
          <p:nvPr/>
        </p:nvSpPr>
        <p:spPr>
          <a:xfrm>
            <a:off x="965483" y="7328032"/>
            <a:ext cx="138811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向空</a:t>
            </a:r>
            <a:r>
              <a:rPr dirty="0" sz="950" spc="25">
                <a:solidFill>
                  <a:srgbClr val="545454"/>
                </a:solidFill>
                <a:latin typeface="Microsoft JhengHei"/>
                <a:cs typeface="Microsoft JhengHei"/>
              </a:rPr>
              <a:t>⽂</a:t>
            </a:r>
            <a:r>
              <a:rPr dirty="0" sz="950" spc="25">
                <a:solidFill>
                  <a:srgbClr val="545454"/>
                </a:solidFill>
                <a:latin typeface="宋体"/>
                <a:cs typeface="宋体"/>
              </a:rPr>
              <a:t>件</a:t>
            </a:r>
            <a:r>
              <a:rPr dirty="0" sz="950" spc="25">
                <a:solidFill>
                  <a:srgbClr val="545454"/>
                </a:solidFill>
                <a:latin typeface="Microsoft JhengHei"/>
                <a:cs typeface="Microsoft JhengHei"/>
              </a:rPr>
              <a:t>中写⼊</a:t>
            </a:r>
            <a:r>
              <a:rPr dirty="0" sz="950" spc="25">
                <a:solidFill>
                  <a:srgbClr val="545454"/>
                </a:solidFill>
                <a:latin typeface="宋体"/>
                <a:cs typeface="宋体"/>
              </a:rPr>
              <a:t>多</a:t>
            </a:r>
            <a:r>
              <a:rPr dirty="0" sz="950" spc="25">
                <a:solidFill>
                  <a:srgbClr val="545454"/>
                </a:solidFill>
                <a:latin typeface="Microsoft JhengHei"/>
                <a:cs typeface="Microsoft JhengHei"/>
              </a:rPr>
              <a:t>⾏内</a:t>
            </a:r>
            <a:r>
              <a:rPr dirty="0" sz="950" spc="25">
                <a:solidFill>
                  <a:srgbClr val="545454"/>
                </a:solidFill>
                <a:latin typeface="宋体"/>
                <a:cs typeface="宋体"/>
              </a:rPr>
              <a:t>容</a:t>
            </a:r>
            <a:endParaRPr sz="950">
              <a:latin typeface="宋体"/>
              <a:cs typeface="宋体"/>
            </a:endParaRPr>
          </a:p>
        </p:txBody>
      </p:sp>
      <p:sp>
        <p:nvSpPr>
          <p:cNvPr id="8" name="object 8"/>
          <p:cNvSpPr txBox="1"/>
          <p:nvPr/>
        </p:nvSpPr>
        <p:spPr>
          <a:xfrm>
            <a:off x="965483" y="8700270"/>
            <a:ext cx="89281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添加</a:t>
            </a:r>
            <a:r>
              <a:rPr dirty="0" sz="950" spc="25">
                <a:solidFill>
                  <a:srgbClr val="545454"/>
                </a:solidFill>
                <a:latin typeface="Microsoft JhengHei"/>
                <a:cs typeface="Microsoft JhengHei"/>
              </a:rPr>
              <a:t>到⽂</a:t>
            </a:r>
            <a:r>
              <a:rPr dirty="0" sz="950" spc="25">
                <a:solidFill>
                  <a:srgbClr val="545454"/>
                </a:solidFill>
                <a:latin typeface="宋体"/>
                <a:cs typeface="宋体"/>
              </a:rPr>
              <a:t>件末</a:t>
            </a:r>
            <a:r>
              <a:rPr dirty="0" sz="950" spc="25">
                <a:solidFill>
                  <a:srgbClr val="545454"/>
                </a:solidFill>
                <a:latin typeface="Microsoft JhengHei"/>
                <a:cs typeface="Microsoft JhengHei"/>
              </a:rPr>
              <a:t>尾</a:t>
            </a:r>
            <a:endParaRPr sz="950">
              <a:latin typeface="Microsoft JhengHei"/>
              <a:cs typeface="Microsoft JhengHei"/>
            </a:endParaRPr>
          </a:p>
        </p:txBody>
      </p:sp>
      <p:sp>
        <p:nvSpPr>
          <p:cNvPr id="9" name="object 9"/>
          <p:cNvSpPr txBox="1"/>
          <p:nvPr/>
        </p:nvSpPr>
        <p:spPr>
          <a:xfrm>
            <a:off x="965483" y="10085225"/>
            <a:ext cx="620395" cy="28956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a:t>
            </a:r>
            <a:r>
              <a:rPr dirty="0" sz="1150" spc="20">
                <a:latin typeface="宋体"/>
                <a:cs typeface="宋体"/>
              </a:rPr>
              <a:t>件路径</a:t>
            </a:r>
            <a:endParaRPr sz="1150">
              <a:latin typeface="宋体"/>
              <a:cs typeface="宋体"/>
            </a:endParaRPr>
          </a:p>
        </p:txBody>
      </p:sp>
      <p:sp>
        <p:nvSpPr>
          <p:cNvPr id="10" name="object 10"/>
          <p:cNvSpPr txBox="1"/>
          <p:nvPr/>
        </p:nvSpPr>
        <p:spPr>
          <a:xfrm>
            <a:off x="978183" y="682793"/>
            <a:ext cx="5613400" cy="915035"/>
          </a:xfrm>
          <a:prstGeom prst="rect">
            <a:avLst/>
          </a:prstGeom>
          <a:solidFill>
            <a:srgbClr val="253237"/>
          </a:solidFill>
        </p:spPr>
        <p:txBody>
          <a:bodyPr wrap="square" lIns="0" tIns="50165" rIns="0" bIns="0" rtlCol="0" vert="horz">
            <a:spAutoFit/>
          </a:bodyPr>
          <a:lstStyle/>
          <a:p>
            <a:pPr marL="149225" marR="3640454">
              <a:lnSpc>
                <a:spcPct val="117700"/>
              </a:lnSpc>
              <a:spcBef>
                <a:spcPts val="395"/>
              </a:spcBef>
            </a:pPr>
            <a:r>
              <a:rPr dirty="0" sz="850" spc="90">
                <a:solidFill>
                  <a:srgbClr val="81B0FF"/>
                </a:solidFill>
                <a:latin typeface="Arial"/>
                <a:cs typeface="Arial"/>
              </a:rPr>
              <a:t>filename </a:t>
            </a:r>
            <a:r>
              <a:rPr dirty="0" sz="850" spc="-5">
                <a:solidFill>
                  <a:srgbClr val="E8ECEC"/>
                </a:solidFill>
                <a:latin typeface="Arial"/>
                <a:cs typeface="Arial"/>
              </a:rPr>
              <a:t>= </a:t>
            </a:r>
            <a:r>
              <a:rPr dirty="0" sz="850" spc="150">
                <a:solidFill>
                  <a:srgbClr val="C2E78C"/>
                </a:solidFill>
                <a:latin typeface="Arial"/>
                <a:cs typeface="Arial"/>
              </a:rPr>
              <a:t>'siddhartha.txt'  </a:t>
            </a:r>
            <a:r>
              <a:rPr dirty="0" sz="850" spc="114">
                <a:solidFill>
                  <a:srgbClr val="C791E9"/>
                </a:solidFill>
                <a:latin typeface="Arial"/>
                <a:cs typeface="Arial"/>
              </a:rPr>
              <a:t>with </a:t>
            </a:r>
            <a:r>
              <a:rPr dirty="0" sz="850" spc="85">
                <a:solidFill>
                  <a:srgbClr val="DECB6A"/>
                </a:solidFill>
                <a:latin typeface="Arial"/>
                <a:cs typeface="Arial"/>
              </a:rPr>
              <a:t>open</a:t>
            </a:r>
            <a:r>
              <a:rPr dirty="0" sz="850" spc="85">
                <a:solidFill>
                  <a:srgbClr val="E8ECEC"/>
                </a:solidFill>
                <a:latin typeface="Arial"/>
                <a:cs typeface="Arial"/>
              </a:rPr>
              <a:t>(</a:t>
            </a:r>
            <a:r>
              <a:rPr dirty="0" sz="850" spc="85">
                <a:solidFill>
                  <a:srgbClr val="81B0FF"/>
                </a:solidFill>
                <a:latin typeface="Arial"/>
                <a:cs typeface="Arial"/>
              </a:rPr>
              <a:t>filename</a:t>
            </a:r>
            <a:r>
              <a:rPr dirty="0" sz="850" spc="85">
                <a:solidFill>
                  <a:srgbClr val="E8ECEC"/>
                </a:solidFill>
                <a:latin typeface="Arial"/>
                <a:cs typeface="Arial"/>
              </a:rPr>
              <a:t>) </a:t>
            </a:r>
            <a:r>
              <a:rPr dirty="0" sz="850" spc="40">
                <a:solidFill>
                  <a:srgbClr val="C791E9"/>
                </a:solidFill>
                <a:latin typeface="Arial"/>
                <a:cs typeface="Arial"/>
              </a:rPr>
              <a:t>as </a:t>
            </a:r>
            <a:r>
              <a:rPr dirty="0" sz="850" spc="215">
                <a:solidFill>
                  <a:srgbClr val="C791E9"/>
                </a:solidFill>
                <a:latin typeface="Arial"/>
                <a:cs typeface="Arial"/>
              </a:rPr>
              <a:t> </a:t>
            </a:r>
            <a:r>
              <a:rPr dirty="0" sz="850" spc="145">
                <a:solidFill>
                  <a:srgbClr val="81B0FF"/>
                </a:solidFill>
                <a:latin typeface="Arial"/>
                <a:cs typeface="Arial"/>
              </a:rPr>
              <a:t>f_obj</a:t>
            </a:r>
            <a:r>
              <a:rPr dirty="0" sz="850" spc="145">
                <a:solidFill>
                  <a:srgbClr val="E8ECEC"/>
                </a:solidFill>
                <a:latin typeface="Arial"/>
                <a:cs typeface="Arial"/>
              </a:rPr>
              <a:t>:</a:t>
            </a:r>
            <a:endParaRPr sz="850">
              <a:latin typeface="Arial"/>
              <a:cs typeface="Arial"/>
            </a:endParaRPr>
          </a:p>
          <a:p>
            <a:pPr marL="399415">
              <a:lnSpc>
                <a:spcPct val="100000"/>
              </a:lnSpc>
              <a:spcBef>
                <a:spcPts val="180"/>
              </a:spcBef>
            </a:pPr>
            <a:r>
              <a:rPr dirty="0" sz="850" spc="90">
                <a:solidFill>
                  <a:srgbClr val="81B0FF"/>
                </a:solidFill>
                <a:latin typeface="Arial"/>
                <a:cs typeface="Arial"/>
              </a:rPr>
              <a:t>contents </a:t>
            </a:r>
            <a:r>
              <a:rPr dirty="0" sz="850" spc="-5">
                <a:solidFill>
                  <a:srgbClr val="E8ECEC"/>
                </a:solidFill>
                <a:latin typeface="Arial"/>
                <a:cs typeface="Arial"/>
              </a:rPr>
              <a:t>= </a:t>
            </a:r>
            <a:r>
              <a:rPr dirty="0" sz="850" spc="150">
                <a:solidFill>
                  <a:srgbClr val="E8ECEC"/>
                </a:solidFill>
                <a:latin typeface="Arial"/>
                <a:cs typeface="Arial"/>
              </a:rPr>
              <a:t> </a:t>
            </a:r>
            <a:r>
              <a:rPr dirty="0" sz="850" spc="125">
                <a:solidFill>
                  <a:srgbClr val="81B0FF"/>
                </a:solidFill>
                <a:latin typeface="Arial"/>
                <a:cs typeface="Arial"/>
              </a:rPr>
              <a:t>f_obj</a:t>
            </a:r>
            <a:r>
              <a:rPr dirty="0" sz="850" spc="125">
                <a:solidFill>
                  <a:srgbClr val="E8ECEC"/>
                </a:solidFill>
                <a:latin typeface="Arial"/>
                <a:cs typeface="Arial"/>
              </a:rPr>
              <a:t>.</a:t>
            </a:r>
            <a:r>
              <a:rPr dirty="0" sz="850" spc="125">
                <a:solidFill>
                  <a:srgbClr val="80CBAE"/>
                </a:solidFill>
                <a:latin typeface="Arial"/>
                <a:cs typeface="Arial"/>
              </a:rPr>
              <a:t>read</a:t>
            </a:r>
            <a:r>
              <a:rPr dirty="0" sz="850" spc="125">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125">
                <a:solidFill>
                  <a:srgbClr val="DECB6A"/>
                </a:solidFill>
                <a:latin typeface="Arial"/>
                <a:cs typeface="Arial"/>
              </a:rPr>
              <a:t>print</a:t>
            </a:r>
            <a:r>
              <a:rPr dirty="0" sz="850" spc="125">
                <a:solidFill>
                  <a:srgbClr val="E8ECEC"/>
                </a:solidFill>
                <a:latin typeface="Arial"/>
                <a:cs typeface="Arial"/>
              </a:rPr>
              <a:t>(</a:t>
            </a:r>
            <a:r>
              <a:rPr dirty="0" sz="850" spc="125">
                <a:solidFill>
                  <a:srgbClr val="81B0FF"/>
                </a:solidFill>
                <a:latin typeface="Arial"/>
                <a:cs typeface="Arial"/>
              </a:rPr>
              <a:t>contents</a:t>
            </a:r>
            <a:r>
              <a:rPr dirty="0" sz="850" spc="125">
                <a:solidFill>
                  <a:srgbClr val="E8ECEC"/>
                </a:solidFill>
                <a:latin typeface="Arial"/>
                <a:cs typeface="Arial"/>
              </a:rPr>
              <a:t>)</a:t>
            </a:r>
            <a:endParaRPr sz="850">
              <a:latin typeface="Arial"/>
              <a:cs typeface="Arial"/>
            </a:endParaRPr>
          </a:p>
        </p:txBody>
      </p:sp>
      <p:sp>
        <p:nvSpPr>
          <p:cNvPr id="11" name="object 11"/>
          <p:cNvSpPr txBox="1"/>
          <p:nvPr/>
        </p:nvSpPr>
        <p:spPr>
          <a:xfrm>
            <a:off x="978183" y="2521973"/>
            <a:ext cx="5613400" cy="9245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90">
                <a:solidFill>
                  <a:srgbClr val="81B0FF"/>
                </a:solidFill>
                <a:latin typeface="Arial"/>
                <a:cs typeface="Arial"/>
              </a:rPr>
              <a:t>filename </a:t>
            </a:r>
            <a:r>
              <a:rPr dirty="0" sz="850" spc="-5">
                <a:solidFill>
                  <a:srgbClr val="E8ECEC"/>
                </a:solidFill>
                <a:latin typeface="Arial"/>
                <a:cs typeface="Arial"/>
              </a:rPr>
              <a:t>= </a:t>
            </a:r>
            <a:r>
              <a:rPr dirty="0" sz="850" spc="155">
                <a:solidFill>
                  <a:srgbClr val="E8ECEC"/>
                </a:solidFill>
                <a:latin typeface="Arial"/>
                <a:cs typeface="Arial"/>
              </a:rPr>
              <a:t> </a:t>
            </a:r>
            <a:r>
              <a:rPr dirty="0" sz="850" spc="150">
                <a:solidFill>
                  <a:srgbClr val="C2E78C"/>
                </a:solidFill>
                <a:latin typeface="Arial"/>
                <a:cs typeface="Arial"/>
              </a:rPr>
              <a:t>'siddhartha.txt'</a:t>
            </a:r>
            <a:endParaRPr sz="850">
              <a:latin typeface="Arial"/>
              <a:cs typeface="Arial"/>
            </a:endParaRPr>
          </a:p>
          <a:p>
            <a:pPr>
              <a:lnSpc>
                <a:spcPct val="100000"/>
              </a:lnSpc>
              <a:spcBef>
                <a:spcPts val="50"/>
              </a:spcBef>
            </a:pPr>
            <a:endParaRPr sz="1000">
              <a:latin typeface="Times New Roman"/>
              <a:cs typeface="Times New Roman"/>
            </a:endParaRPr>
          </a:p>
          <a:p>
            <a:pPr marL="399415" marR="3640454" indent="-250825">
              <a:lnSpc>
                <a:spcPct val="117700"/>
              </a:lnSpc>
            </a:pPr>
            <a:r>
              <a:rPr dirty="0" sz="850" spc="114">
                <a:solidFill>
                  <a:srgbClr val="C791E9"/>
                </a:solidFill>
                <a:latin typeface="Arial"/>
                <a:cs typeface="Arial"/>
              </a:rPr>
              <a:t>with </a:t>
            </a:r>
            <a:r>
              <a:rPr dirty="0" sz="850" spc="85">
                <a:solidFill>
                  <a:srgbClr val="DECB6A"/>
                </a:solidFill>
                <a:latin typeface="Arial"/>
                <a:cs typeface="Arial"/>
              </a:rPr>
              <a:t>open</a:t>
            </a:r>
            <a:r>
              <a:rPr dirty="0" sz="850" spc="85">
                <a:solidFill>
                  <a:srgbClr val="E8ECEC"/>
                </a:solidFill>
                <a:latin typeface="Arial"/>
                <a:cs typeface="Arial"/>
              </a:rPr>
              <a:t>(</a:t>
            </a:r>
            <a:r>
              <a:rPr dirty="0" sz="850" spc="85">
                <a:solidFill>
                  <a:srgbClr val="81B0FF"/>
                </a:solidFill>
                <a:latin typeface="Arial"/>
                <a:cs typeface="Arial"/>
              </a:rPr>
              <a:t>filename</a:t>
            </a:r>
            <a:r>
              <a:rPr dirty="0" sz="850" spc="85">
                <a:solidFill>
                  <a:srgbClr val="E8ECEC"/>
                </a:solidFill>
                <a:latin typeface="Arial"/>
                <a:cs typeface="Arial"/>
              </a:rPr>
              <a:t>) </a:t>
            </a:r>
            <a:r>
              <a:rPr dirty="0" sz="850" spc="40">
                <a:solidFill>
                  <a:srgbClr val="C791E9"/>
                </a:solidFill>
                <a:latin typeface="Arial"/>
                <a:cs typeface="Arial"/>
              </a:rPr>
              <a:t>as </a:t>
            </a:r>
            <a:r>
              <a:rPr dirty="0" sz="850" spc="145">
                <a:solidFill>
                  <a:srgbClr val="81B0FF"/>
                </a:solidFill>
                <a:latin typeface="Arial"/>
                <a:cs typeface="Arial"/>
              </a:rPr>
              <a:t>f_obj</a:t>
            </a:r>
            <a:r>
              <a:rPr dirty="0" sz="850" spc="145">
                <a:solidFill>
                  <a:srgbClr val="E8ECEC"/>
                </a:solidFill>
                <a:latin typeface="Arial"/>
                <a:cs typeface="Arial"/>
              </a:rPr>
              <a:t>:  </a:t>
            </a:r>
            <a:r>
              <a:rPr dirty="0" sz="850" spc="160">
                <a:solidFill>
                  <a:srgbClr val="C791E9"/>
                </a:solidFill>
                <a:latin typeface="Arial"/>
                <a:cs typeface="Arial"/>
              </a:rPr>
              <a:t>for </a:t>
            </a:r>
            <a:r>
              <a:rPr dirty="0" sz="850" spc="160">
                <a:solidFill>
                  <a:srgbClr val="81B0FF"/>
                </a:solidFill>
                <a:latin typeface="Arial"/>
                <a:cs typeface="Arial"/>
              </a:rPr>
              <a:t>line </a:t>
            </a:r>
            <a:r>
              <a:rPr dirty="0" sz="850" spc="160">
                <a:solidFill>
                  <a:srgbClr val="C791E9"/>
                </a:solidFill>
                <a:latin typeface="Arial"/>
                <a:cs typeface="Arial"/>
              </a:rPr>
              <a:t>in</a:t>
            </a:r>
            <a:r>
              <a:rPr dirty="0" sz="850" spc="355">
                <a:solidFill>
                  <a:srgbClr val="C791E9"/>
                </a:solidFill>
                <a:latin typeface="Arial"/>
                <a:cs typeface="Arial"/>
              </a:rPr>
              <a:t> </a:t>
            </a:r>
            <a:r>
              <a:rPr dirty="0" sz="850" spc="145">
                <a:solidFill>
                  <a:srgbClr val="81B0FF"/>
                </a:solidFill>
                <a:latin typeface="Arial"/>
                <a:cs typeface="Arial"/>
              </a:rPr>
              <a:t>f_obj</a:t>
            </a:r>
            <a:r>
              <a:rPr dirty="0" sz="850" spc="145">
                <a:solidFill>
                  <a:srgbClr val="E8ECEC"/>
                </a:solidFill>
                <a:latin typeface="Arial"/>
                <a:cs typeface="Arial"/>
              </a:rPr>
              <a:t>:</a:t>
            </a:r>
            <a:endParaRPr sz="850">
              <a:latin typeface="Arial"/>
              <a:cs typeface="Arial"/>
            </a:endParaRPr>
          </a:p>
          <a:p>
            <a:pPr marL="649605">
              <a:lnSpc>
                <a:spcPct val="100000"/>
              </a:lnSpc>
              <a:spcBef>
                <a:spcPts val="180"/>
              </a:spcBef>
            </a:pPr>
            <a:r>
              <a:rPr dirty="0" sz="850" spc="180">
                <a:solidFill>
                  <a:srgbClr val="DECB6A"/>
                </a:solidFill>
                <a:latin typeface="Arial"/>
                <a:cs typeface="Arial"/>
              </a:rPr>
              <a:t>print</a:t>
            </a:r>
            <a:r>
              <a:rPr dirty="0" sz="850" spc="180">
                <a:solidFill>
                  <a:srgbClr val="E8ECEC"/>
                </a:solidFill>
                <a:latin typeface="Arial"/>
                <a:cs typeface="Arial"/>
              </a:rPr>
              <a:t>(</a:t>
            </a:r>
            <a:r>
              <a:rPr dirty="0" sz="850" spc="180">
                <a:solidFill>
                  <a:srgbClr val="81B0FF"/>
                </a:solidFill>
                <a:latin typeface="Arial"/>
                <a:cs typeface="Arial"/>
              </a:rPr>
              <a:t>line</a:t>
            </a:r>
            <a:r>
              <a:rPr dirty="0" sz="850" spc="180">
                <a:solidFill>
                  <a:srgbClr val="E8ECEC"/>
                </a:solidFill>
                <a:latin typeface="Arial"/>
                <a:cs typeface="Arial"/>
              </a:rPr>
              <a:t>.</a:t>
            </a:r>
            <a:r>
              <a:rPr dirty="0" sz="850" spc="180">
                <a:solidFill>
                  <a:srgbClr val="80CBAE"/>
                </a:solidFill>
                <a:latin typeface="Arial"/>
                <a:cs typeface="Arial"/>
              </a:rPr>
              <a:t>rstrip</a:t>
            </a:r>
            <a:r>
              <a:rPr dirty="0" sz="850" spc="180">
                <a:solidFill>
                  <a:srgbClr val="E8ECEC"/>
                </a:solidFill>
                <a:latin typeface="Arial"/>
                <a:cs typeface="Arial"/>
              </a:rPr>
              <a:t>())</a:t>
            </a:r>
            <a:endParaRPr sz="850">
              <a:latin typeface="Arial"/>
              <a:cs typeface="Arial"/>
            </a:endParaRPr>
          </a:p>
        </p:txBody>
      </p:sp>
      <p:sp>
        <p:nvSpPr>
          <p:cNvPr id="12" name="object 12"/>
          <p:cNvSpPr txBox="1"/>
          <p:nvPr/>
        </p:nvSpPr>
        <p:spPr>
          <a:xfrm>
            <a:off x="978183" y="3903740"/>
            <a:ext cx="5613400" cy="12198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0">
                <a:solidFill>
                  <a:srgbClr val="81B0FF"/>
                </a:solidFill>
                <a:latin typeface="Arial"/>
                <a:cs typeface="Arial"/>
              </a:rPr>
              <a:t>filename </a:t>
            </a:r>
            <a:r>
              <a:rPr dirty="0" sz="850" spc="-5">
                <a:solidFill>
                  <a:srgbClr val="E8ECEC"/>
                </a:solidFill>
                <a:latin typeface="Arial"/>
                <a:cs typeface="Arial"/>
              </a:rPr>
              <a:t>= </a:t>
            </a:r>
            <a:r>
              <a:rPr dirty="0" sz="850" spc="155">
                <a:solidFill>
                  <a:srgbClr val="E8ECEC"/>
                </a:solidFill>
                <a:latin typeface="Arial"/>
                <a:cs typeface="Arial"/>
              </a:rPr>
              <a:t> </a:t>
            </a:r>
            <a:r>
              <a:rPr dirty="0" sz="850" spc="150">
                <a:solidFill>
                  <a:srgbClr val="C2E78C"/>
                </a:solidFill>
                <a:latin typeface="Arial"/>
                <a:cs typeface="Arial"/>
              </a:rPr>
              <a:t>'siddhartha.txt'</a:t>
            </a:r>
            <a:endParaRPr sz="850">
              <a:latin typeface="Arial"/>
              <a:cs typeface="Arial"/>
            </a:endParaRPr>
          </a:p>
          <a:p>
            <a:pPr>
              <a:lnSpc>
                <a:spcPct val="100000"/>
              </a:lnSpc>
              <a:spcBef>
                <a:spcPts val="50"/>
              </a:spcBef>
            </a:pPr>
            <a:endParaRPr sz="1000">
              <a:latin typeface="Times New Roman"/>
              <a:cs typeface="Times New Roman"/>
            </a:endParaRPr>
          </a:p>
          <a:p>
            <a:pPr marL="399415" marR="3640454" indent="-250825">
              <a:lnSpc>
                <a:spcPct val="117700"/>
              </a:lnSpc>
            </a:pPr>
            <a:r>
              <a:rPr dirty="0" sz="850" spc="114">
                <a:solidFill>
                  <a:srgbClr val="C791E9"/>
                </a:solidFill>
                <a:latin typeface="Arial"/>
                <a:cs typeface="Arial"/>
              </a:rPr>
              <a:t>with </a:t>
            </a:r>
            <a:r>
              <a:rPr dirty="0" sz="850" spc="85">
                <a:solidFill>
                  <a:srgbClr val="DECB6A"/>
                </a:solidFill>
                <a:latin typeface="Arial"/>
                <a:cs typeface="Arial"/>
              </a:rPr>
              <a:t>open</a:t>
            </a:r>
            <a:r>
              <a:rPr dirty="0" sz="850" spc="85">
                <a:solidFill>
                  <a:srgbClr val="E8ECEC"/>
                </a:solidFill>
                <a:latin typeface="Arial"/>
                <a:cs typeface="Arial"/>
              </a:rPr>
              <a:t>(</a:t>
            </a:r>
            <a:r>
              <a:rPr dirty="0" sz="850" spc="85">
                <a:solidFill>
                  <a:srgbClr val="81B0FF"/>
                </a:solidFill>
                <a:latin typeface="Arial"/>
                <a:cs typeface="Arial"/>
              </a:rPr>
              <a:t>filename</a:t>
            </a:r>
            <a:r>
              <a:rPr dirty="0" sz="850" spc="85">
                <a:solidFill>
                  <a:srgbClr val="E8ECEC"/>
                </a:solidFill>
                <a:latin typeface="Arial"/>
                <a:cs typeface="Arial"/>
              </a:rPr>
              <a:t>) </a:t>
            </a:r>
            <a:r>
              <a:rPr dirty="0" sz="850" spc="40">
                <a:solidFill>
                  <a:srgbClr val="C791E9"/>
                </a:solidFill>
                <a:latin typeface="Arial"/>
                <a:cs typeface="Arial"/>
              </a:rPr>
              <a:t>as </a:t>
            </a:r>
            <a:r>
              <a:rPr dirty="0" sz="850" spc="145">
                <a:solidFill>
                  <a:srgbClr val="81B0FF"/>
                </a:solidFill>
                <a:latin typeface="Arial"/>
                <a:cs typeface="Arial"/>
              </a:rPr>
              <a:t>f_obj</a:t>
            </a:r>
            <a:r>
              <a:rPr dirty="0" sz="850" spc="145">
                <a:solidFill>
                  <a:srgbClr val="E8ECEC"/>
                </a:solidFill>
                <a:latin typeface="Arial"/>
                <a:cs typeface="Arial"/>
              </a:rPr>
              <a:t>:  </a:t>
            </a:r>
            <a:r>
              <a:rPr dirty="0" sz="850" spc="140">
                <a:solidFill>
                  <a:srgbClr val="81B0FF"/>
                </a:solidFill>
                <a:latin typeface="Arial"/>
                <a:cs typeface="Arial"/>
              </a:rPr>
              <a:t>lines </a:t>
            </a:r>
            <a:r>
              <a:rPr dirty="0" sz="850" spc="-5">
                <a:solidFill>
                  <a:srgbClr val="E8ECEC"/>
                </a:solidFill>
                <a:latin typeface="Arial"/>
                <a:cs typeface="Arial"/>
              </a:rPr>
              <a:t>= </a:t>
            </a:r>
            <a:r>
              <a:rPr dirty="0" sz="850" spc="114">
                <a:solidFill>
                  <a:srgbClr val="E8ECEC"/>
                </a:solidFill>
                <a:latin typeface="Arial"/>
                <a:cs typeface="Arial"/>
              </a:rPr>
              <a:t> </a:t>
            </a:r>
            <a:r>
              <a:rPr dirty="0" sz="850" spc="130">
                <a:solidFill>
                  <a:srgbClr val="81B0FF"/>
                </a:solidFill>
                <a:latin typeface="Arial"/>
                <a:cs typeface="Arial"/>
              </a:rPr>
              <a:t>f_obj</a:t>
            </a:r>
            <a:r>
              <a:rPr dirty="0" sz="850" spc="130">
                <a:solidFill>
                  <a:srgbClr val="E8ECEC"/>
                </a:solidFill>
                <a:latin typeface="Arial"/>
                <a:cs typeface="Arial"/>
              </a:rPr>
              <a:t>.</a:t>
            </a:r>
            <a:r>
              <a:rPr dirty="0" sz="850" spc="130">
                <a:solidFill>
                  <a:srgbClr val="80CBAE"/>
                </a:solidFill>
                <a:latin typeface="Arial"/>
                <a:cs typeface="Arial"/>
              </a:rPr>
              <a:t>readlines</a:t>
            </a:r>
            <a:r>
              <a:rPr dirty="0" sz="850" spc="13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399415" marR="3953510" indent="-250825">
              <a:lnSpc>
                <a:spcPct val="117700"/>
              </a:lnSpc>
            </a:pPr>
            <a:r>
              <a:rPr dirty="0" sz="850" spc="160">
                <a:solidFill>
                  <a:srgbClr val="C791E9"/>
                </a:solidFill>
                <a:latin typeface="Arial"/>
                <a:cs typeface="Arial"/>
              </a:rPr>
              <a:t>for </a:t>
            </a:r>
            <a:r>
              <a:rPr dirty="0" sz="850" spc="160">
                <a:solidFill>
                  <a:srgbClr val="81B0FF"/>
                </a:solidFill>
                <a:latin typeface="Arial"/>
                <a:cs typeface="Arial"/>
              </a:rPr>
              <a:t>line </a:t>
            </a:r>
            <a:r>
              <a:rPr dirty="0" sz="850" spc="160">
                <a:solidFill>
                  <a:srgbClr val="C791E9"/>
                </a:solidFill>
                <a:latin typeface="Arial"/>
                <a:cs typeface="Arial"/>
              </a:rPr>
              <a:t>in </a:t>
            </a:r>
            <a:r>
              <a:rPr dirty="0" sz="850" spc="160">
                <a:solidFill>
                  <a:srgbClr val="81B0FF"/>
                </a:solidFill>
                <a:latin typeface="Arial"/>
                <a:cs typeface="Arial"/>
              </a:rPr>
              <a:t>lines</a:t>
            </a:r>
            <a:r>
              <a:rPr dirty="0" sz="850" spc="160">
                <a:solidFill>
                  <a:srgbClr val="E8ECEC"/>
                </a:solidFill>
                <a:latin typeface="Arial"/>
                <a:cs typeface="Arial"/>
              </a:rPr>
              <a:t>:  </a:t>
            </a:r>
            <a:r>
              <a:rPr dirty="0" sz="850" spc="170">
                <a:solidFill>
                  <a:srgbClr val="DECB6A"/>
                </a:solidFill>
                <a:latin typeface="Arial"/>
                <a:cs typeface="Arial"/>
              </a:rPr>
              <a:t>prin</a:t>
            </a:r>
            <a:r>
              <a:rPr dirty="0" sz="850" spc="110">
                <a:solidFill>
                  <a:srgbClr val="DECB6A"/>
                </a:solidFill>
                <a:latin typeface="Arial"/>
                <a:cs typeface="Arial"/>
              </a:rPr>
              <a:t>t</a:t>
            </a:r>
            <a:r>
              <a:rPr dirty="0" sz="850" spc="204">
                <a:solidFill>
                  <a:srgbClr val="E8ECEC"/>
                </a:solidFill>
                <a:latin typeface="Arial"/>
                <a:cs typeface="Arial"/>
              </a:rPr>
              <a:t>(</a:t>
            </a:r>
            <a:r>
              <a:rPr dirty="0" sz="850" spc="135">
                <a:solidFill>
                  <a:srgbClr val="81B0FF"/>
                </a:solidFill>
                <a:latin typeface="Arial"/>
                <a:cs typeface="Arial"/>
              </a:rPr>
              <a:t>lin</a:t>
            </a:r>
            <a:r>
              <a:rPr dirty="0" sz="850" spc="225">
                <a:solidFill>
                  <a:srgbClr val="81B0FF"/>
                </a:solidFill>
                <a:latin typeface="Arial"/>
                <a:cs typeface="Arial"/>
              </a:rPr>
              <a:t>e</a:t>
            </a:r>
            <a:r>
              <a:rPr dirty="0" sz="850" spc="250">
                <a:solidFill>
                  <a:srgbClr val="E8ECEC"/>
                </a:solidFill>
                <a:latin typeface="Arial"/>
                <a:cs typeface="Arial"/>
              </a:rPr>
              <a:t>.</a:t>
            </a:r>
            <a:r>
              <a:rPr dirty="0" sz="850" spc="160">
                <a:solidFill>
                  <a:srgbClr val="80CBAE"/>
                </a:solidFill>
                <a:latin typeface="Arial"/>
                <a:cs typeface="Arial"/>
              </a:rPr>
              <a:t>rstri</a:t>
            </a:r>
            <a:r>
              <a:rPr dirty="0" sz="850" spc="260">
                <a:solidFill>
                  <a:srgbClr val="80CBAE"/>
                </a:solidFill>
                <a:latin typeface="Arial"/>
                <a:cs typeface="Arial"/>
              </a:rPr>
              <a:t>p</a:t>
            </a:r>
            <a:r>
              <a:rPr dirty="0" sz="850" spc="210">
                <a:solidFill>
                  <a:srgbClr val="E8ECEC"/>
                </a:solidFill>
                <a:latin typeface="Arial"/>
                <a:cs typeface="Arial"/>
              </a:rPr>
              <a:t>())</a:t>
            </a:r>
            <a:endParaRPr sz="850">
              <a:latin typeface="Arial"/>
              <a:cs typeface="Arial"/>
            </a:endParaRPr>
          </a:p>
        </p:txBody>
      </p:sp>
      <p:sp>
        <p:nvSpPr>
          <p:cNvPr id="13" name="object 13"/>
          <p:cNvSpPr txBox="1"/>
          <p:nvPr/>
        </p:nvSpPr>
        <p:spPr>
          <a:xfrm>
            <a:off x="978183" y="6400450"/>
            <a:ext cx="5613400" cy="7721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90">
                <a:solidFill>
                  <a:srgbClr val="81B0FF"/>
                </a:solidFill>
                <a:latin typeface="Arial"/>
                <a:cs typeface="Arial"/>
              </a:rPr>
              <a:t>filename </a:t>
            </a:r>
            <a:r>
              <a:rPr dirty="0" sz="850" spc="-5">
                <a:solidFill>
                  <a:srgbClr val="E8ECEC"/>
                </a:solidFill>
                <a:latin typeface="Arial"/>
                <a:cs typeface="Arial"/>
              </a:rPr>
              <a:t>= </a:t>
            </a:r>
            <a:r>
              <a:rPr dirty="0" sz="850" spc="140">
                <a:solidFill>
                  <a:srgbClr val="E8ECEC"/>
                </a:solidFill>
                <a:latin typeface="Arial"/>
                <a:cs typeface="Arial"/>
              </a:rPr>
              <a:t> </a:t>
            </a:r>
            <a:r>
              <a:rPr dirty="0" sz="850" spc="110">
                <a:solidFill>
                  <a:srgbClr val="C2E78C"/>
                </a:solidFill>
                <a:latin typeface="Arial"/>
                <a:cs typeface="Arial"/>
              </a:rPr>
              <a:t>'programming.txt'</a:t>
            </a:r>
            <a:endParaRPr sz="850">
              <a:latin typeface="Arial"/>
              <a:cs typeface="Arial"/>
            </a:endParaRPr>
          </a:p>
          <a:p>
            <a:pPr>
              <a:lnSpc>
                <a:spcPct val="100000"/>
              </a:lnSpc>
              <a:spcBef>
                <a:spcPts val="50"/>
              </a:spcBef>
            </a:pPr>
            <a:endParaRPr sz="1000">
              <a:latin typeface="Times New Roman"/>
              <a:cs typeface="Times New Roman"/>
            </a:endParaRPr>
          </a:p>
          <a:p>
            <a:pPr marL="399415" marR="3327400" indent="-250825">
              <a:lnSpc>
                <a:spcPct val="117700"/>
              </a:lnSpc>
            </a:pPr>
            <a:r>
              <a:rPr dirty="0" sz="850" spc="114">
                <a:solidFill>
                  <a:srgbClr val="C791E9"/>
                </a:solidFill>
                <a:latin typeface="Arial"/>
                <a:cs typeface="Arial"/>
              </a:rPr>
              <a:t>with </a:t>
            </a:r>
            <a:r>
              <a:rPr dirty="0" sz="850" spc="90">
                <a:solidFill>
                  <a:srgbClr val="DECB6A"/>
                </a:solidFill>
                <a:latin typeface="Arial"/>
                <a:cs typeface="Arial"/>
              </a:rPr>
              <a:t>open</a:t>
            </a:r>
            <a:r>
              <a:rPr dirty="0" sz="850" spc="90">
                <a:solidFill>
                  <a:srgbClr val="E8ECEC"/>
                </a:solidFill>
                <a:latin typeface="Arial"/>
                <a:cs typeface="Arial"/>
              </a:rPr>
              <a:t>(</a:t>
            </a:r>
            <a:r>
              <a:rPr dirty="0" sz="850" spc="90">
                <a:solidFill>
                  <a:srgbClr val="81B0FF"/>
                </a:solidFill>
                <a:latin typeface="Arial"/>
                <a:cs typeface="Arial"/>
              </a:rPr>
              <a:t>filename</a:t>
            </a:r>
            <a:r>
              <a:rPr dirty="0" sz="850" spc="90">
                <a:solidFill>
                  <a:srgbClr val="E8ECEC"/>
                </a:solidFill>
                <a:latin typeface="Arial"/>
                <a:cs typeface="Arial"/>
              </a:rPr>
              <a:t>, </a:t>
            </a:r>
            <a:r>
              <a:rPr dirty="0" sz="850" spc="185">
                <a:solidFill>
                  <a:srgbClr val="C2E78C"/>
                </a:solidFill>
                <a:latin typeface="Arial"/>
                <a:cs typeface="Arial"/>
              </a:rPr>
              <a:t>'w'</a:t>
            </a:r>
            <a:r>
              <a:rPr dirty="0" sz="850" spc="185">
                <a:solidFill>
                  <a:srgbClr val="E8ECEC"/>
                </a:solidFill>
                <a:latin typeface="Arial"/>
                <a:cs typeface="Arial"/>
              </a:rPr>
              <a:t>) </a:t>
            </a:r>
            <a:r>
              <a:rPr dirty="0" sz="850" spc="40">
                <a:solidFill>
                  <a:srgbClr val="C791E9"/>
                </a:solidFill>
                <a:latin typeface="Arial"/>
                <a:cs typeface="Arial"/>
              </a:rPr>
              <a:t>as </a:t>
            </a:r>
            <a:r>
              <a:rPr dirty="0" sz="850" spc="250">
                <a:solidFill>
                  <a:srgbClr val="81B0FF"/>
                </a:solidFill>
                <a:latin typeface="Arial"/>
                <a:cs typeface="Arial"/>
              </a:rPr>
              <a:t>f</a:t>
            </a:r>
            <a:r>
              <a:rPr dirty="0" sz="850" spc="250">
                <a:solidFill>
                  <a:srgbClr val="E8ECEC"/>
                </a:solidFill>
                <a:latin typeface="Arial"/>
                <a:cs typeface="Arial"/>
              </a:rPr>
              <a:t>:  </a:t>
            </a:r>
            <a:r>
              <a:rPr dirty="0" sz="850" spc="180">
                <a:solidFill>
                  <a:srgbClr val="81B0FF"/>
                </a:solidFill>
                <a:latin typeface="Arial"/>
                <a:cs typeface="Arial"/>
              </a:rPr>
              <a:t>f</a:t>
            </a:r>
            <a:r>
              <a:rPr dirty="0" sz="850" spc="180">
                <a:solidFill>
                  <a:srgbClr val="E8ECEC"/>
                </a:solidFill>
                <a:latin typeface="Arial"/>
                <a:cs typeface="Arial"/>
              </a:rPr>
              <a:t>.</a:t>
            </a:r>
            <a:r>
              <a:rPr dirty="0" sz="850" spc="180">
                <a:solidFill>
                  <a:srgbClr val="80CBAE"/>
                </a:solidFill>
                <a:latin typeface="Arial"/>
                <a:cs typeface="Arial"/>
              </a:rPr>
              <a:t>write</a:t>
            </a:r>
            <a:r>
              <a:rPr dirty="0" sz="850" spc="180">
                <a:solidFill>
                  <a:srgbClr val="E8ECEC"/>
                </a:solidFill>
                <a:latin typeface="Arial"/>
                <a:cs typeface="Arial"/>
              </a:rPr>
              <a:t>(</a:t>
            </a:r>
            <a:r>
              <a:rPr dirty="0" sz="850" spc="180">
                <a:solidFill>
                  <a:srgbClr val="C2E78C"/>
                </a:solidFill>
                <a:latin typeface="Arial"/>
                <a:cs typeface="Arial"/>
              </a:rPr>
              <a:t>"I </a:t>
            </a:r>
            <a:r>
              <a:rPr dirty="0" sz="850" spc="100">
                <a:solidFill>
                  <a:srgbClr val="C2E78C"/>
                </a:solidFill>
                <a:latin typeface="Arial"/>
                <a:cs typeface="Arial"/>
              </a:rPr>
              <a:t>love</a:t>
            </a:r>
            <a:r>
              <a:rPr dirty="0" sz="850" spc="280">
                <a:solidFill>
                  <a:srgbClr val="C2E78C"/>
                </a:solidFill>
                <a:latin typeface="Arial"/>
                <a:cs typeface="Arial"/>
              </a:rPr>
              <a:t> </a:t>
            </a:r>
            <a:r>
              <a:rPr dirty="0" sz="850" spc="75">
                <a:solidFill>
                  <a:srgbClr val="C2E78C"/>
                </a:solidFill>
                <a:latin typeface="Arial"/>
                <a:cs typeface="Arial"/>
              </a:rPr>
              <a:t>programming!"</a:t>
            </a:r>
            <a:r>
              <a:rPr dirty="0" sz="850" spc="75">
                <a:solidFill>
                  <a:srgbClr val="E8ECEC"/>
                </a:solidFill>
                <a:latin typeface="Arial"/>
                <a:cs typeface="Arial"/>
              </a:rPr>
              <a:t>)</a:t>
            </a:r>
            <a:endParaRPr sz="850">
              <a:latin typeface="Arial"/>
              <a:cs typeface="Arial"/>
            </a:endParaRPr>
          </a:p>
        </p:txBody>
      </p:sp>
      <p:sp>
        <p:nvSpPr>
          <p:cNvPr id="14" name="object 14"/>
          <p:cNvSpPr txBox="1"/>
          <p:nvPr/>
        </p:nvSpPr>
        <p:spPr>
          <a:xfrm>
            <a:off x="978183" y="7629746"/>
            <a:ext cx="5613400" cy="9150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0">
                <a:solidFill>
                  <a:srgbClr val="81B0FF"/>
                </a:solidFill>
                <a:latin typeface="Arial"/>
                <a:cs typeface="Arial"/>
              </a:rPr>
              <a:t>filename </a:t>
            </a:r>
            <a:r>
              <a:rPr dirty="0" sz="850" spc="-5">
                <a:solidFill>
                  <a:srgbClr val="E8ECEC"/>
                </a:solidFill>
                <a:latin typeface="Arial"/>
                <a:cs typeface="Arial"/>
              </a:rPr>
              <a:t>= </a:t>
            </a:r>
            <a:r>
              <a:rPr dirty="0" sz="850" spc="140">
                <a:solidFill>
                  <a:srgbClr val="E8ECEC"/>
                </a:solidFill>
                <a:latin typeface="Arial"/>
                <a:cs typeface="Arial"/>
              </a:rPr>
              <a:t> </a:t>
            </a:r>
            <a:r>
              <a:rPr dirty="0" sz="850" spc="110">
                <a:solidFill>
                  <a:srgbClr val="C2E78C"/>
                </a:solidFill>
                <a:latin typeface="Arial"/>
                <a:cs typeface="Arial"/>
              </a:rPr>
              <a:t>'programming.txt'</a:t>
            </a:r>
            <a:endParaRPr sz="850">
              <a:latin typeface="Arial"/>
              <a:cs typeface="Arial"/>
            </a:endParaRPr>
          </a:p>
          <a:p>
            <a:pPr>
              <a:lnSpc>
                <a:spcPct val="100000"/>
              </a:lnSpc>
              <a:spcBef>
                <a:spcPts val="50"/>
              </a:spcBef>
            </a:pPr>
            <a:endParaRPr sz="1000">
              <a:latin typeface="Times New Roman"/>
              <a:cs typeface="Times New Roman"/>
            </a:endParaRPr>
          </a:p>
          <a:p>
            <a:pPr marL="399415" marR="3202305" indent="-250825">
              <a:lnSpc>
                <a:spcPct val="117700"/>
              </a:lnSpc>
            </a:pPr>
            <a:r>
              <a:rPr dirty="0" sz="850" spc="114">
                <a:solidFill>
                  <a:srgbClr val="C791E9"/>
                </a:solidFill>
                <a:latin typeface="Arial"/>
                <a:cs typeface="Arial"/>
              </a:rPr>
              <a:t>with </a:t>
            </a:r>
            <a:r>
              <a:rPr dirty="0" sz="850" spc="90">
                <a:solidFill>
                  <a:srgbClr val="DECB6A"/>
                </a:solidFill>
                <a:latin typeface="Arial"/>
                <a:cs typeface="Arial"/>
              </a:rPr>
              <a:t>open</a:t>
            </a:r>
            <a:r>
              <a:rPr dirty="0" sz="850" spc="90">
                <a:solidFill>
                  <a:srgbClr val="E8ECEC"/>
                </a:solidFill>
                <a:latin typeface="Arial"/>
                <a:cs typeface="Arial"/>
              </a:rPr>
              <a:t>(</a:t>
            </a:r>
            <a:r>
              <a:rPr dirty="0" sz="850" spc="90">
                <a:solidFill>
                  <a:srgbClr val="81B0FF"/>
                </a:solidFill>
                <a:latin typeface="Arial"/>
                <a:cs typeface="Arial"/>
              </a:rPr>
              <a:t>filename</a:t>
            </a:r>
            <a:r>
              <a:rPr dirty="0" sz="850" spc="90">
                <a:solidFill>
                  <a:srgbClr val="E8ECEC"/>
                </a:solidFill>
                <a:latin typeface="Arial"/>
                <a:cs typeface="Arial"/>
              </a:rPr>
              <a:t>, </a:t>
            </a:r>
            <a:r>
              <a:rPr dirty="0" sz="850" spc="185">
                <a:solidFill>
                  <a:srgbClr val="C2E78C"/>
                </a:solidFill>
                <a:latin typeface="Arial"/>
                <a:cs typeface="Arial"/>
              </a:rPr>
              <a:t>'w'</a:t>
            </a:r>
            <a:r>
              <a:rPr dirty="0" sz="850" spc="185">
                <a:solidFill>
                  <a:srgbClr val="E8ECEC"/>
                </a:solidFill>
                <a:latin typeface="Arial"/>
                <a:cs typeface="Arial"/>
              </a:rPr>
              <a:t>) </a:t>
            </a:r>
            <a:r>
              <a:rPr dirty="0" sz="850" spc="40">
                <a:solidFill>
                  <a:srgbClr val="C791E9"/>
                </a:solidFill>
                <a:latin typeface="Arial"/>
                <a:cs typeface="Arial"/>
              </a:rPr>
              <a:t>as </a:t>
            </a:r>
            <a:r>
              <a:rPr dirty="0" sz="850" spc="250">
                <a:solidFill>
                  <a:srgbClr val="81B0FF"/>
                </a:solidFill>
                <a:latin typeface="Arial"/>
                <a:cs typeface="Arial"/>
              </a:rPr>
              <a:t>f</a:t>
            </a:r>
            <a:r>
              <a:rPr dirty="0" sz="850" spc="250">
                <a:solidFill>
                  <a:srgbClr val="E8ECEC"/>
                </a:solidFill>
                <a:latin typeface="Arial"/>
                <a:cs typeface="Arial"/>
              </a:rPr>
              <a:t>:  </a:t>
            </a:r>
            <a:r>
              <a:rPr dirty="0" sz="850" spc="180">
                <a:solidFill>
                  <a:srgbClr val="81B0FF"/>
                </a:solidFill>
                <a:latin typeface="Arial"/>
                <a:cs typeface="Arial"/>
              </a:rPr>
              <a:t>f</a:t>
            </a:r>
            <a:r>
              <a:rPr dirty="0" sz="850" spc="180">
                <a:solidFill>
                  <a:srgbClr val="E8ECEC"/>
                </a:solidFill>
                <a:latin typeface="Arial"/>
                <a:cs typeface="Arial"/>
              </a:rPr>
              <a:t>.</a:t>
            </a:r>
            <a:r>
              <a:rPr dirty="0" sz="850" spc="180">
                <a:solidFill>
                  <a:srgbClr val="80CBAE"/>
                </a:solidFill>
                <a:latin typeface="Arial"/>
                <a:cs typeface="Arial"/>
              </a:rPr>
              <a:t>write</a:t>
            </a:r>
            <a:r>
              <a:rPr dirty="0" sz="850" spc="180">
                <a:solidFill>
                  <a:srgbClr val="E8ECEC"/>
                </a:solidFill>
                <a:latin typeface="Arial"/>
                <a:cs typeface="Arial"/>
              </a:rPr>
              <a:t>(</a:t>
            </a:r>
            <a:r>
              <a:rPr dirty="0" sz="850" spc="180">
                <a:solidFill>
                  <a:srgbClr val="C2E78C"/>
                </a:solidFill>
                <a:latin typeface="Arial"/>
                <a:cs typeface="Arial"/>
              </a:rPr>
              <a:t>"I </a:t>
            </a:r>
            <a:r>
              <a:rPr dirty="0" sz="850" spc="100">
                <a:solidFill>
                  <a:srgbClr val="C2E78C"/>
                </a:solidFill>
                <a:latin typeface="Arial"/>
                <a:cs typeface="Arial"/>
              </a:rPr>
              <a:t>love</a:t>
            </a:r>
            <a:r>
              <a:rPr dirty="0" sz="850" spc="330">
                <a:solidFill>
                  <a:srgbClr val="C2E78C"/>
                </a:solidFill>
                <a:latin typeface="Arial"/>
                <a:cs typeface="Arial"/>
              </a:rPr>
              <a:t> </a:t>
            </a:r>
            <a:r>
              <a:rPr dirty="0" sz="850" spc="80">
                <a:solidFill>
                  <a:srgbClr val="C2E78C"/>
                </a:solidFill>
                <a:latin typeface="Arial"/>
                <a:cs typeface="Arial"/>
              </a:rPr>
              <a:t>programming!\n"</a:t>
            </a:r>
            <a:r>
              <a:rPr dirty="0" sz="850" spc="80">
                <a:solidFill>
                  <a:srgbClr val="E8ECEC"/>
                </a:solidFill>
                <a:latin typeface="Arial"/>
                <a:cs typeface="Arial"/>
              </a:rPr>
              <a:t>)</a:t>
            </a:r>
            <a:endParaRPr sz="850">
              <a:latin typeface="Arial"/>
              <a:cs typeface="Arial"/>
            </a:endParaRPr>
          </a:p>
          <a:p>
            <a:pPr marL="399415">
              <a:lnSpc>
                <a:spcPct val="100000"/>
              </a:lnSpc>
              <a:spcBef>
                <a:spcPts val="180"/>
              </a:spcBef>
            </a:pPr>
            <a:r>
              <a:rPr dirty="0" sz="850" spc="180">
                <a:solidFill>
                  <a:srgbClr val="81B0FF"/>
                </a:solidFill>
                <a:latin typeface="Arial"/>
                <a:cs typeface="Arial"/>
              </a:rPr>
              <a:t>f</a:t>
            </a:r>
            <a:r>
              <a:rPr dirty="0" sz="850" spc="180">
                <a:solidFill>
                  <a:srgbClr val="E8ECEC"/>
                </a:solidFill>
                <a:latin typeface="Arial"/>
                <a:cs typeface="Arial"/>
              </a:rPr>
              <a:t>.</a:t>
            </a:r>
            <a:r>
              <a:rPr dirty="0" sz="850" spc="180">
                <a:solidFill>
                  <a:srgbClr val="80CBAE"/>
                </a:solidFill>
                <a:latin typeface="Arial"/>
                <a:cs typeface="Arial"/>
              </a:rPr>
              <a:t>write</a:t>
            </a:r>
            <a:r>
              <a:rPr dirty="0" sz="850" spc="180">
                <a:solidFill>
                  <a:srgbClr val="E8ECEC"/>
                </a:solidFill>
                <a:latin typeface="Arial"/>
                <a:cs typeface="Arial"/>
              </a:rPr>
              <a:t>(</a:t>
            </a:r>
            <a:r>
              <a:rPr dirty="0" sz="850" spc="180">
                <a:solidFill>
                  <a:srgbClr val="C2E78C"/>
                </a:solidFill>
                <a:latin typeface="Arial"/>
                <a:cs typeface="Arial"/>
              </a:rPr>
              <a:t>"I </a:t>
            </a:r>
            <a:r>
              <a:rPr dirty="0" sz="850" spc="100">
                <a:solidFill>
                  <a:srgbClr val="C2E78C"/>
                </a:solidFill>
                <a:latin typeface="Arial"/>
                <a:cs typeface="Arial"/>
              </a:rPr>
              <a:t>love </a:t>
            </a:r>
            <a:r>
              <a:rPr dirty="0" sz="850" spc="114">
                <a:solidFill>
                  <a:srgbClr val="C2E78C"/>
                </a:solidFill>
                <a:latin typeface="Arial"/>
                <a:cs typeface="Arial"/>
              </a:rPr>
              <a:t>creating </a:t>
            </a:r>
            <a:r>
              <a:rPr dirty="0" sz="850" spc="-30">
                <a:solidFill>
                  <a:srgbClr val="C2E78C"/>
                </a:solidFill>
                <a:latin typeface="Arial"/>
                <a:cs typeface="Arial"/>
              </a:rPr>
              <a:t>new   </a:t>
            </a:r>
            <a:r>
              <a:rPr dirty="0" sz="850">
                <a:solidFill>
                  <a:srgbClr val="C2E78C"/>
                </a:solidFill>
                <a:latin typeface="Arial"/>
                <a:cs typeface="Arial"/>
              </a:rPr>
              <a:t> </a:t>
            </a:r>
            <a:r>
              <a:rPr dirty="0" sz="850" spc="80">
                <a:solidFill>
                  <a:srgbClr val="C2E78C"/>
                </a:solidFill>
                <a:latin typeface="Arial"/>
                <a:cs typeface="Arial"/>
              </a:rPr>
              <a:t>games.\n"</a:t>
            </a:r>
            <a:r>
              <a:rPr dirty="0" sz="850" spc="80">
                <a:solidFill>
                  <a:srgbClr val="E8ECEC"/>
                </a:solidFill>
                <a:latin typeface="Arial"/>
                <a:cs typeface="Arial"/>
              </a:rPr>
              <a:t>)</a:t>
            </a:r>
            <a:endParaRPr sz="850">
              <a:latin typeface="Arial"/>
              <a:cs typeface="Arial"/>
            </a:endParaRPr>
          </a:p>
        </p:txBody>
      </p:sp>
      <p:sp>
        <p:nvSpPr>
          <p:cNvPr id="15" name="object 15"/>
          <p:cNvSpPr txBox="1"/>
          <p:nvPr/>
        </p:nvSpPr>
        <p:spPr>
          <a:xfrm>
            <a:off x="978183" y="9001983"/>
            <a:ext cx="5613400" cy="9150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0">
                <a:solidFill>
                  <a:srgbClr val="81B0FF"/>
                </a:solidFill>
                <a:latin typeface="Arial"/>
                <a:cs typeface="Arial"/>
              </a:rPr>
              <a:t>filename </a:t>
            </a:r>
            <a:r>
              <a:rPr dirty="0" sz="850" spc="-5">
                <a:solidFill>
                  <a:srgbClr val="E8ECEC"/>
                </a:solidFill>
                <a:latin typeface="Arial"/>
                <a:cs typeface="Arial"/>
              </a:rPr>
              <a:t>= </a:t>
            </a:r>
            <a:r>
              <a:rPr dirty="0" sz="850" spc="140">
                <a:solidFill>
                  <a:srgbClr val="E8ECEC"/>
                </a:solidFill>
                <a:latin typeface="Arial"/>
                <a:cs typeface="Arial"/>
              </a:rPr>
              <a:t> </a:t>
            </a:r>
            <a:r>
              <a:rPr dirty="0" sz="850" spc="110">
                <a:solidFill>
                  <a:srgbClr val="C2E78C"/>
                </a:solidFill>
                <a:latin typeface="Arial"/>
                <a:cs typeface="Arial"/>
              </a:rPr>
              <a:t>'programming.txt'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114">
                <a:solidFill>
                  <a:srgbClr val="C791E9"/>
                </a:solidFill>
                <a:latin typeface="Arial"/>
                <a:cs typeface="Arial"/>
              </a:rPr>
              <a:t>with </a:t>
            </a:r>
            <a:r>
              <a:rPr dirty="0" sz="850" spc="90">
                <a:solidFill>
                  <a:srgbClr val="DECB6A"/>
                </a:solidFill>
                <a:latin typeface="Arial"/>
                <a:cs typeface="Arial"/>
              </a:rPr>
              <a:t>open</a:t>
            </a:r>
            <a:r>
              <a:rPr dirty="0" sz="850" spc="90">
                <a:solidFill>
                  <a:srgbClr val="E8ECEC"/>
                </a:solidFill>
                <a:latin typeface="Arial"/>
                <a:cs typeface="Arial"/>
              </a:rPr>
              <a:t>(</a:t>
            </a:r>
            <a:r>
              <a:rPr dirty="0" sz="850" spc="90">
                <a:solidFill>
                  <a:srgbClr val="81B0FF"/>
                </a:solidFill>
                <a:latin typeface="Arial"/>
                <a:cs typeface="Arial"/>
              </a:rPr>
              <a:t>filename</a:t>
            </a:r>
            <a:r>
              <a:rPr dirty="0" sz="850" spc="90">
                <a:solidFill>
                  <a:srgbClr val="E8ECEC"/>
                </a:solidFill>
                <a:latin typeface="Arial"/>
                <a:cs typeface="Arial"/>
              </a:rPr>
              <a:t>, </a:t>
            </a:r>
            <a:r>
              <a:rPr dirty="0" sz="850" spc="220">
                <a:solidFill>
                  <a:srgbClr val="C2E78C"/>
                </a:solidFill>
                <a:latin typeface="Arial"/>
                <a:cs typeface="Arial"/>
              </a:rPr>
              <a:t>'a'</a:t>
            </a:r>
            <a:r>
              <a:rPr dirty="0" sz="850" spc="220">
                <a:solidFill>
                  <a:srgbClr val="E8ECEC"/>
                </a:solidFill>
                <a:latin typeface="Arial"/>
                <a:cs typeface="Arial"/>
              </a:rPr>
              <a:t>) </a:t>
            </a:r>
            <a:r>
              <a:rPr dirty="0" sz="850" spc="40">
                <a:solidFill>
                  <a:srgbClr val="C791E9"/>
                </a:solidFill>
                <a:latin typeface="Arial"/>
                <a:cs typeface="Arial"/>
              </a:rPr>
              <a:t>as </a:t>
            </a:r>
            <a:r>
              <a:rPr dirty="0" sz="850" spc="229">
                <a:solidFill>
                  <a:srgbClr val="C791E9"/>
                </a:solidFill>
                <a:latin typeface="Arial"/>
                <a:cs typeface="Arial"/>
              </a:rPr>
              <a:t> </a:t>
            </a:r>
            <a:r>
              <a:rPr dirty="0" sz="850" spc="250">
                <a:solidFill>
                  <a:srgbClr val="81B0FF"/>
                </a:solidFill>
                <a:latin typeface="Arial"/>
                <a:cs typeface="Arial"/>
              </a:rPr>
              <a:t>f</a:t>
            </a:r>
            <a:r>
              <a:rPr dirty="0" sz="850" spc="250">
                <a:solidFill>
                  <a:srgbClr val="E8ECEC"/>
                </a:solidFill>
                <a:latin typeface="Arial"/>
                <a:cs typeface="Arial"/>
              </a:rPr>
              <a:t>:</a:t>
            </a:r>
            <a:endParaRPr sz="850">
              <a:latin typeface="Arial"/>
              <a:cs typeface="Arial"/>
            </a:endParaRPr>
          </a:p>
          <a:p>
            <a:pPr marL="399415" marR="2513330">
              <a:lnSpc>
                <a:spcPct val="117700"/>
              </a:lnSpc>
            </a:pPr>
            <a:r>
              <a:rPr dirty="0" sz="850" spc="180">
                <a:solidFill>
                  <a:srgbClr val="81B0FF"/>
                </a:solidFill>
                <a:latin typeface="Arial"/>
                <a:cs typeface="Arial"/>
              </a:rPr>
              <a:t>f</a:t>
            </a:r>
            <a:r>
              <a:rPr dirty="0" sz="850" spc="180">
                <a:solidFill>
                  <a:srgbClr val="E8ECEC"/>
                </a:solidFill>
                <a:latin typeface="Arial"/>
                <a:cs typeface="Arial"/>
              </a:rPr>
              <a:t>.</a:t>
            </a:r>
            <a:r>
              <a:rPr dirty="0" sz="850" spc="180">
                <a:solidFill>
                  <a:srgbClr val="80CBAE"/>
                </a:solidFill>
                <a:latin typeface="Arial"/>
                <a:cs typeface="Arial"/>
              </a:rPr>
              <a:t>write</a:t>
            </a:r>
            <a:r>
              <a:rPr dirty="0" sz="850" spc="180">
                <a:solidFill>
                  <a:srgbClr val="E8ECEC"/>
                </a:solidFill>
                <a:latin typeface="Arial"/>
                <a:cs typeface="Arial"/>
              </a:rPr>
              <a:t>(</a:t>
            </a:r>
            <a:r>
              <a:rPr dirty="0" sz="850" spc="180">
                <a:solidFill>
                  <a:srgbClr val="C2E78C"/>
                </a:solidFill>
                <a:latin typeface="Arial"/>
                <a:cs typeface="Arial"/>
              </a:rPr>
              <a:t>"I </a:t>
            </a:r>
            <a:r>
              <a:rPr dirty="0" sz="850" spc="100">
                <a:solidFill>
                  <a:srgbClr val="C2E78C"/>
                </a:solidFill>
                <a:latin typeface="Arial"/>
                <a:cs typeface="Arial"/>
              </a:rPr>
              <a:t>also love </a:t>
            </a:r>
            <a:r>
              <a:rPr dirty="0" sz="850" spc="70">
                <a:solidFill>
                  <a:srgbClr val="C2E78C"/>
                </a:solidFill>
                <a:latin typeface="Arial"/>
                <a:cs typeface="Arial"/>
              </a:rPr>
              <a:t>working </a:t>
            </a:r>
            <a:r>
              <a:rPr dirty="0" sz="850" spc="114">
                <a:solidFill>
                  <a:srgbClr val="C2E78C"/>
                </a:solidFill>
                <a:latin typeface="Arial"/>
                <a:cs typeface="Arial"/>
              </a:rPr>
              <a:t>with </a:t>
            </a:r>
            <a:r>
              <a:rPr dirty="0" sz="850" spc="135">
                <a:solidFill>
                  <a:srgbClr val="C2E78C"/>
                </a:solidFill>
                <a:latin typeface="Arial"/>
                <a:cs typeface="Arial"/>
              </a:rPr>
              <a:t>data.\n"</a:t>
            </a:r>
            <a:r>
              <a:rPr dirty="0" sz="850" spc="135">
                <a:solidFill>
                  <a:srgbClr val="E8ECEC"/>
                </a:solidFill>
                <a:latin typeface="Arial"/>
                <a:cs typeface="Arial"/>
              </a:rPr>
              <a:t>)  </a:t>
            </a:r>
            <a:r>
              <a:rPr dirty="0" sz="850" spc="180">
                <a:solidFill>
                  <a:srgbClr val="81B0FF"/>
                </a:solidFill>
                <a:latin typeface="Arial"/>
                <a:cs typeface="Arial"/>
              </a:rPr>
              <a:t>f</a:t>
            </a:r>
            <a:r>
              <a:rPr dirty="0" sz="850" spc="180">
                <a:solidFill>
                  <a:srgbClr val="E8ECEC"/>
                </a:solidFill>
                <a:latin typeface="Arial"/>
                <a:cs typeface="Arial"/>
              </a:rPr>
              <a:t>.</a:t>
            </a:r>
            <a:r>
              <a:rPr dirty="0" sz="850" spc="180">
                <a:solidFill>
                  <a:srgbClr val="80CBAE"/>
                </a:solidFill>
                <a:latin typeface="Arial"/>
                <a:cs typeface="Arial"/>
              </a:rPr>
              <a:t>write</a:t>
            </a:r>
            <a:r>
              <a:rPr dirty="0" sz="850" spc="180">
                <a:solidFill>
                  <a:srgbClr val="E8ECEC"/>
                </a:solidFill>
                <a:latin typeface="Arial"/>
                <a:cs typeface="Arial"/>
              </a:rPr>
              <a:t>(</a:t>
            </a:r>
            <a:r>
              <a:rPr dirty="0" sz="850" spc="180">
                <a:solidFill>
                  <a:srgbClr val="C2E78C"/>
                </a:solidFill>
                <a:latin typeface="Arial"/>
                <a:cs typeface="Arial"/>
              </a:rPr>
              <a:t>"I </a:t>
            </a:r>
            <a:r>
              <a:rPr dirty="0" sz="850" spc="100">
                <a:solidFill>
                  <a:srgbClr val="C2E78C"/>
                </a:solidFill>
                <a:latin typeface="Arial"/>
                <a:cs typeface="Arial"/>
              </a:rPr>
              <a:t>love </a:t>
            </a:r>
            <a:r>
              <a:rPr dirty="0" sz="850" spc="35">
                <a:solidFill>
                  <a:srgbClr val="C2E78C"/>
                </a:solidFill>
                <a:latin typeface="Arial"/>
                <a:cs typeface="Arial"/>
              </a:rPr>
              <a:t>making  </a:t>
            </a:r>
            <a:r>
              <a:rPr dirty="0" sz="850" spc="30">
                <a:solidFill>
                  <a:srgbClr val="C2E78C"/>
                </a:solidFill>
                <a:latin typeface="Arial"/>
                <a:cs typeface="Arial"/>
              </a:rPr>
              <a:t>apps  </a:t>
            </a:r>
            <a:r>
              <a:rPr dirty="0" sz="850" spc="40">
                <a:solidFill>
                  <a:srgbClr val="C2E78C"/>
                </a:solidFill>
                <a:latin typeface="Arial"/>
                <a:cs typeface="Arial"/>
              </a:rPr>
              <a:t>as </a:t>
            </a:r>
            <a:r>
              <a:rPr dirty="0" sz="850" spc="120">
                <a:solidFill>
                  <a:srgbClr val="C2E78C"/>
                </a:solidFill>
                <a:latin typeface="Arial"/>
                <a:cs typeface="Arial"/>
              </a:rPr>
              <a:t> </a:t>
            </a:r>
            <a:r>
              <a:rPr dirty="0" sz="850" spc="155">
                <a:solidFill>
                  <a:srgbClr val="C2E78C"/>
                </a:solidFill>
                <a:latin typeface="Arial"/>
                <a:cs typeface="Arial"/>
              </a:rPr>
              <a:t>well.\n"</a:t>
            </a:r>
            <a:r>
              <a:rPr dirty="0" sz="850" spc="155">
                <a:solidFill>
                  <a:srgbClr val="E8ECEC"/>
                </a:solidFill>
                <a:latin typeface="Arial"/>
                <a:cs typeface="Arial"/>
              </a:rPr>
              <a:t>)</a:t>
            </a:r>
            <a:endParaRPr sz="85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368312"/>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3" name="object 3"/>
          <p:cNvSpPr/>
          <p:nvPr/>
        </p:nvSpPr>
        <p:spPr>
          <a:xfrm>
            <a:off x="1002006" y="5457026"/>
            <a:ext cx="0" cy="514984"/>
          </a:xfrm>
          <a:custGeom>
            <a:avLst/>
            <a:gdLst/>
            <a:ahLst/>
            <a:cxnLst/>
            <a:rect l="l" t="t" r="r" b="b"/>
            <a:pathLst>
              <a:path w="0" h="514985">
                <a:moveTo>
                  <a:pt x="0" y="0"/>
                </a:moveTo>
                <a:lnTo>
                  <a:pt x="0" y="514589"/>
                </a:lnTo>
              </a:path>
            </a:pathLst>
          </a:custGeom>
          <a:ln w="47647">
            <a:solidFill>
              <a:srgbClr val="DDDDDD"/>
            </a:solidFill>
          </a:ln>
        </p:spPr>
        <p:txBody>
          <a:bodyPr wrap="square" lIns="0" tIns="0" rIns="0" bIns="0" rtlCol="0"/>
          <a:lstStyle/>
          <a:p/>
        </p:txBody>
      </p:sp>
      <p:sp>
        <p:nvSpPr>
          <p:cNvPr id="4" name="object 4"/>
          <p:cNvSpPr/>
          <p:nvPr/>
        </p:nvSpPr>
        <p:spPr>
          <a:xfrm>
            <a:off x="1002006" y="9507032"/>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5" name="object 5"/>
          <p:cNvSpPr txBox="1"/>
          <p:nvPr/>
        </p:nvSpPr>
        <p:spPr>
          <a:xfrm>
            <a:off x="965483" y="344755"/>
            <a:ext cx="5586095" cy="746125"/>
          </a:xfrm>
          <a:prstGeom prst="rect">
            <a:avLst/>
          </a:prstGeom>
        </p:spPr>
        <p:txBody>
          <a:bodyPr wrap="square" lIns="0" tIns="0" rIns="0" bIns="0" rtlCol="0" vert="horz">
            <a:spAutoFit/>
          </a:bodyPr>
          <a:lstStyle/>
          <a:p>
            <a:pPr marL="121920" marR="5080">
              <a:lnSpc>
                <a:spcPct val="118500"/>
              </a:lnSpc>
            </a:pPr>
            <a:r>
              <a:rPr dirty="0" sz="950" spc="25">
                <a:solidFill>
                  <a:srgbClr val="545454"/>
                </a:solidFill>
                <a:latin typeface="宋体"/>
                <a:cs typeface="宋体"/>
              </a:rPr>
              <a:t>当</a:t>
            </a:r>
            <a:r>
              <a:rPr dirty="0" sz="950" spc="35">
                <a:solidFill>
                  <a:srgbClr val="545454"/>
                </a:solidFill>
                <a:latin typeface="宋体"/>
                <a:cs typeface="宋体"/>
              </a:rPr>
              <a:t> </a:t>
            </a:r>
            <a:r>
              <a:rPr dirty="0" sz="950" spc="45">
                <a:solidFill>
                  <a:srgbClr val="545454"/>
                </a:solidFill>
                <a:latin typeface="宋体"/>
                <a:cs typeface="宋体"/>
              </a:rPr>
              <a:t>Python</a:t>
            </a:r>
            <a:r>
              <a:rPr dirty="0" sz="950" spc="35">
                <a:solidFill>
                  <a:srgbClr val="545454"/>
                </a:solidFill>
                <a:latin typeface="宋体"/>
                <a:cs typeface="宋体"/>
              </a:rPr>
              <a:t> </a:t>
            </a:r>
            <a:r>
              <a:rPr dirty="0" sz="950" spc="25">
                <a:solidFill>
                  <a:srgbClr val="545454"/>
                </a:solidFill>
                <a:latin typeface="宋体"/>
                <a:cs typeface="宋体"/>
              </a:rPr>
              <a:t>运行</a:t>
            </a:r>
            <a:r>
              <a:rPr dirty="0" sz="950" spc="35">
                <a:solidFill>
                  <a:srgbClr val="545454"/>
                </a:solidFill>
                <a:latin typeface="宋体"/>
                <a:cs typeface="宋体"/>
              </a:rPr>
              <a:t> </a:t>
            </a:r>
            <a:r>
              <a:rPr dirty="0" sz="950" spc="45">
                <a:solidFill>
                  <a:srgbClr val="545454"/>
                </a:solidFill>
                <a:latin typeface="宋体"/>
                <a:cs typeface="宋体"/>
              </a:rPr>
              <a:t>open()</a:t>
            </a:r>
            <a:r>
              <a:rPr dirty="0" sz="950" spc="25">
                <a:solidFill>
                  <a:srgbClr val="545454"/>
                </a:solidFill>
                <a:latin typeface="宋体"/>
                <a:cs typeface="宋体"/>
              </a:rPr>
              <a:t>函数时，执行的程序位于哪个文件夹下，</a:t>
            </a:r>
            <a:r>
              <a:rPr dirty="0" sz="950" spc="35">
                <a:solidFill>
                  <a:srgbClr val="545454"/>
                </a:solidFill>
                <a:latin typeface="宋体"/>
                <a:cs typeface="宋体"/>
              </a:rPr>
              <a:t> </a:t>
            </a:r>
            <a:r>
              <a:rPr dirty="0" sz="950" spc="45">
                <a:solidFill>
                  <a:srgbClr val="545454"/>
                </a:solidFill>
                <a:latin typeface="宋体"/>
                <a:cs typeface="宋体"/>
              </a:rPr>
              <a:t>open()</a:t>
            </a:r>
            <a:r>
              <a:rPr dirty="0" sz="950" spc="25">
                <a:solidFill>
                  <a:srgbClr val="545454"/>
                </a:solidFill>
                <a:latin typeface="宋体"/>
                <a:cs typeface="宋体"/>
              </a:rPr>
              <a:t>函数就在哪个文件夹下查 </a:t>
            </a:r>
            <a:r>
              <a:rPr dirty="0" sz="950" spc="25">
                <a:solidFill>
                  <a:srgbClr val="545454"/>
                </a:solidFill>
                <a:latin typeface="宋体"/>
                <a:cs typeface="宋体"/>
              </a:rPr>
              <a:t>找文件。你可以使用相对路径从子文件夹打开文件。你也可以使用绝对路径打开系统上的任何文件。</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从⼦⽂</a:t>
            </a:r>
            <a:r>
              <a:rPr dirty="0" sz="950" spc="25">
                <a:solidFill>
                  <a:srgbClr val="545454"/>
                </a:solidFill>
                <a:latin typeface="宋体"/>
                <a:cs typeface="宋体"/>
              </a:rPr>
              <a:t>件</a:t>
            </a:r>
            <a:r>
              <a:rPr dirty="0" sz="950" spc="25">
                <a:solidFill>
                  <a:srgbClr val="545454"/>
                </a:solidFill>
                <a:latin typeface="Microsoft JhengHei"/>
                <a:cs typeface="Microsoft JhengHei"/>
              </a:rPr>
              <a:t>夹中打</a:t>
            </a:r>
            <a:r>
              <a:rPr dirty="0" sz="950" spc="25">
                <a:solidFill>
                  <a:srgbClr val="545454"/>
                </a:solidFill>
                <a:latin typeface="宋体"/>
                <a:cs typeface="宋体"/>
              </a:rPr>
              <a:t>开</a:t>
            </a:r>
            <a:r>
              <a:rPr dirty="0" sz="950" spc="25">
                <a:solidFill>
                  <a:srgbClr val="545454"/>
                </a:solidFill>
                <a:latin typeface="Microsoft JhengHei"/>
                <a:cs typeface="Microsoft JhengHei"/>
              </a:rPr>
              <a:t>⽂</a:t>
            </a:r>
            <a:r>
              <a:rPr dirty="0" sz="950" spc="25">
                <a:solidFill>
                  <a:srgbClr val="545454"/>
                </a:solidFill>
                <a:latin typeface="宋体"/>
                <a:cs typeface="宋体"/>
              </a:rPr>
              <a:t>件</a:t>
            </a:r>
            <a:endParaRPr sz="950">
              <a:latin typeface="宋体"/>
              <a:cs typeface="宋体"/>
            </a:endParaRPr>
          </a:p>
        </p:txBody>
      </p:sp>
      <p:sp>
        <p:nvSpPr>
          <p:cNvPr id="6" name="object 6"/>
          <p:cNvSpPr txBox="1"/>
          <p:nvPr/>
        </p:nvSpPr>
        <p:spPr>
          <a:xfrm>
            <a:off x="965483" y="2372719"/>
            <a:ext cx="12642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使</a:t>
            </a:r>
            <a:r>
              <a:rPr dirty="0" sz="950" spc="25">
                <a:solidFill>
                  <a:srgbClr val="545454"/>
                </a:solidFill>
                <a:latin typeface="Microsoft JhengHei"/>
                <a:cs typeface="Microsoft JhengHei"/>
              </a:rPr>
              <a:t>⽤</a:t>
            </a:r>
            <a:r>
              <a:rPr dirty="0" sz="950" spc="25">
                <a:solidFill>
                  <a:srgbClr val="545454"/>
                </a:solidFill>
                <a:latin typeface="宋体"/>
                <a:cs typeface="宋体"/>
              </a:rPr>
              <a:t>绝</a:t>
            </a:r>
            <a:r>
              <a:rPr dirty="0" sz="950" spc="25">
                <a:solidFill>
                  <a:srgbClr val="545454"/>
                </a:solidFill>
                <a:latin typeface="Microsoft JhengHei"/>
                <a:cs typeface="Microsoft JhengHei"/>
              </a:rPr>
              <a:t>对</a:t>
            </a:r>
            <a:r>
              <a:rPr dirty="0" sz="950" spc="25">
                <a:solidFill>
                  <a:srgbClr val="545454"/>
                </a:solidFill>
                <a:latin typeface="宋体"/>
                <a:cs typeface="宋体"/>
              </a:rPr>
              <a:t>路径</a:t>
            </a:r>
            <a:r>
              <a:rPr dirty="0" sz="950" spc="25">
                <a:solidFill>
                  <a:srgbClr val="545454"/>
                </a:solidFill>
                <a:latin typeface="Microsoft JhengHei"/>
                <a:cs typeface="Microsoft JhengHei"/>
              </a:rPr>
              <a:t>打</a:t>
            </a:r>
            <a:r>
              <a:rPr dirty="0" sz="950" spc="25">
                <a:solidFill>
                  <a:srgbClr val="545454"/>
                </a:solidFill>
                <a:latin typeface="宋体"/>
                <a:cs typeface="宋体"/>
              </a:rPr>
              <a:t>卡</a:t>
            </a:r>
            <a:r>
              <a:rPr dirty="0" sz="950" spc="25">
                <a:solidFill>
                  <a:srgbClr val="545454"/>
                </a:solidFill>
                <a:latin typeface="Microsoft JhengHei"/>
                <a:cs typeface="Microsoft JhengHei"/>
              </a:rPr>
              <a:t>⽂</a:t>
            </a:r>
            <a:r>
              <a:rPr dirty="0" sz="950" spc="25">
                <a:solidFill>
                  <a:srgbClr val="545454"/>
                </a:solidFill>
                <a:latin typeface="宋体"/>
                <a:cs typeface="宋体"/>
              </a:rPr>
              <a:t>件</a:t>
            </a:r>
            <a:endParaRPr sz="950">
              <a:latin typeface="宋体"/>
              <a:cs typeface="宋体"/>
            </a:endParaRPr>
          </a:p>
        </p:txBody>
      </p:sp>
      <p:sp>
        <p:nvSpPr>
          <p:cNvPr id="7" name="object 7"/>
          <p:cNvSpPr txBox="1"/>
          <p:nvPr/>
        </p:nvSpPr>
        <p:spPr>
          <a:xfrm>
            <a:off x="965483" y="3582965"/>
            <a:ext cx="4792980" cy="556895"/>
          </a:xfrm>
          <a:prstGeom prst="rect">
            <a:avLst/>
          </a:prstGeom>
        </p:spPr>
        <p:txBody>
          <a:bodyPr wrap="square" lIns="0" tIns="0" rIns="0" bIns="0" rtlCol="0" vert="horz">
            <a:spAutoFit/>
          </a:bodyPr>
          <a:lstStyle/>
          <a:p>
            <a:pPr marL="12700">
              <a:lnSpc>
                <a:spcPct val="100000"/>
              </a:lnSpc>
            </a:pPr>
            <a:r>
              <a:rPr dirty="0" sz="950" spc="240">
                <a:solidFill>
                  <a:srgbClr val="545454"/>
                </a:solidFill>
                <a:latin typeface="宋体"/>
                <a:cs typeface="宋体"/>
              </a:rPr>
              <a:t>在</a:t>
            </a:r>
            <a:r>
              <a:rPr dirty="0" sz="1100" spc="-80">
                <a:solidFill>
                  <a:srgbClr val="545454"/>
                </a:solidFill>
                <a:latin typeface="Lucida Sans"/>
                <a:cs typeface="Lucida Sans"/>
              </a:rPr>
              <a:t>windows</a:t>
            </a:r>
            <a:r>
              <a:rPr dirty="0" sz="1100" spc="-220">
                <a:solidFill>
                  <a:srgbClr val="545454"/>
                </a:solidFill>
                <a:latin typeface="Lucida Sans"/>
                <a:cs typeface="Lucida Sans"/>
              </a:rPr>
              <a:t> </a:t>
            </a:r>
            <a:r>
              <a:rPr dirty="0" sz="950" spc="25">
                <a:solidFill>
                  <a:srgbClr val="545454"/>
                </a:solidFill>
                <a:latin typeface="Microsoft JhengHei"/>
                <a:cs typeface="Microsoft JhengHei"/>
              </a:rPr>
              <a:t>中打</a:t>
            </a:r>
            <a:r>
              <a:rPr dirty="0" sz="950" spc="25">
                <a:solidFill>
                  <a:srgbClr val="545454"/>
                </a:solidFill>
                <a:latin typeface="宋体"/>
                <a:cs typeface="宋体"/>
              </a:rPr>
              <a:t>开</a:t>
            </a:r>
            <a:r>
              <a:rPr dirty="0" sz="950" spc="25">
                <a:solidFill>
                  <a:srgbClr val="545454"/>
                </a:solidFill>
                <a:latin typeface="Microsoft JhengHei"/>
                <a:cs typeface="Microsoft JhengHei"/>
              </a:rPr>
              <a:t>⽂</a:t>
            </a:r>
            <a:r>
              <a:rPr dirty="0" sz="950" spc="25">
                <a:solidFill>
                  <a:srgbClr val="545454"/>
                </a:solidFill>
                <a:latin typeface="宋体"/>
                <a:cs typeface="宋体"/>
              </a:rPr>
              <a:t>件</a:t>
            </a:r>
            <a:endParaRPr sz="950">
              <a:latin typeface="宋体"/>
              <a:cs typeface="宋体"/>
            </a:endParaRPr>
          </a:p>
          <a:p>
            <a:pPr>
              <a:lnSpc>
                <a:spcPct val="100000"/>
              </a:lnSpc>
              <a:spcBef>
                <a:spcPts val="25"/>
              </a:spcBef>
            </a:pPr>
            <a:endParaRPr sz="850">
              <a:latin typeface="Times New Roman"/>
              <a:cs typeface="Times New Roman"/>
            </a:endParaRPr>
          </a:p>
          <a:p>
            <a:pPr marL="12700">
              <a:lnSpc>
                <a:spcPct val="100000"/>
              </a:lnSpc>
            </a:pPr>
            <a:r>
              <a:rPr dirty="0" sz="1100" spc="-85">
                <a:solidFill>
                  <a:srgbClr val="545454"/>
                </a:solidFill>
                <a:latin typeface="Lucida Sans"/>
                <a:cs typeface="Lucida Sans"/>
              </a:rPr>
              <a:t>Windows</a:t>
            </a:r>
            <a:r>
              <a:rPr dirty="0" sz="1100" spc="-190">
                <a:solidFill>
                  <a:srgbClr val="545454"/>
                </a:solidFill>
                <a:latin typeface="Lucida Sans"/>
                <a:cs typeface="Lucida Sans"/>
              </a:rPr>
              <a:t> </a:t>
            </a:r>
            <a:r>
              <a:rPr dirty="0" sz="950" spc="25">
                <a:solidFill>
                  <a:srgbClr val="545454"/>
                </a:solidFill>
                <a:latin typeface="宋体"/>
                <a:cs typeface="宋体"/>
              </a:rPr>
              <a:t>有</a:t>
            </a:r>
            <a:r>
              <a:rPr dirty="0" sz="950" spc="25">
                <a:solidFill>
                  <a:srgbClr val="545454"/>
                </a:solidFill>
                <a:latin typeface="Microsoft JhengHei"/>
                <a:cs typeface="Microsoft JhengHei"/>
              </a:rPr>
              <a:t>时</a:t>
            </a:r>
            <a:r>
              <a:rPr dirty="0" sz="950" spc="25">
                <a:solidFill>
                  <a:srgbClr val="545454"/>
                </a:solidFill>
                <a:latin typeface="宋体"/>
                <a:cs typeface="宋体"/>
              </a:rPr>
              <a:t>会</a:t>
            </a:r>
            <a:r>
              <a:rPr dirty="0" sz="950" spc="25">
                <a:solidFill>
                  <a:srgbClr val="545454"/>
                </a:solidFill>
                <a:latin typeface="Microsoft JhengHei"/>
                <a:cs typeface="Microsoft JhengHei"/>
              </a:rPr>
              <a:t>错</a:t>
            </a:r>
            <a:r>
              <a:rPr dirty="0" sz="950" spc="25">
                <a:solidFill>
                  <a:srgbClr val="545454"/>
                </a:solidFill>
                <a:latin typeface="宋体"/>
                <a:cs typeface="宋体"/>
              </a:rPr>
              <a:t>误地编译</a:t>
            </a:r>
            <a:r>
              <a:rPr dirty="0" sz="950" spc="25">
                <a:solidFill>
                  <a:srgbClr val="545454"/>
                </a:solidFill>
                <a:latin typeface="Microsoft JhengHei"/>
                <a:cs typeface="Microsoft JhengHei"/>
              </a:rPr>
              <a:t>正斜</a:t>
            </a:r>
            <a:r>
              <a:rPr dirty="0" sz="950" spc="25">
                <a:solidFill>
                  <a:srgbClr val="545454"/>
                </a:solidFill>
                <a:latin typeface="宋体"/>
                <a:cs typeface="宋体"/>
              </a:rPr>
              <a:t>杠</a:t>
            </a:r>
            <a:r>
              <a:rPr dirty="0" sz="950" spc="25">
                <a:solidFill>
                  <a:srgbClr val="545454"/>
                </a:solidFill>
                <a:latin typeface="Tahoma"/>
                <a:cs typeface="Tahoma"/>
              </a:rPr>
              <a:t>。</a:t>
            </a:r>
            <a:r>
              <a:rPr dirty="0" sz="950" spc="25">
                <a:solidFill>
                  <a:srgbClr val="545454"/>
                </a:solidFill>
                <a:latin typeface="Microsoft JhengHei"/>
                <a:cs typeface="Microsoft JhengHei"/>
              </a:rPr>
              <a:t>如</a:t>
            </a:r>
            <a:r>
              <a:rPr dirty="0" sz="950" spc="25">
                <a:solidFill>
                  <a:srgbClr val="545454"/>
                </a:solidFill>
                <a:latin typeface="宋体"/>
                <a:cs typeface="宋体"/>
              </a:rPr>
              <a:t>果遇</a:t>
            </a:r>
            <a:r>
              <a:rPr dirty="0" sz="950" spc="25">
                <a:solidFill>
                  <a:srgbClr val="545454"/>
                </a:solidFill>
                <a:latin typeface="Microsoft JhengHei"/>
                <a:cs typeface="Microsoft JhengHei"/>
              </a:rPr>
              <a:t>到</a:t>
            </a:r>
            <a:r>
              <a:rPr dirty="0" sz="950" spc="25">
                <a:solidFill>
                  <a:srgbClr val="545454"/>
                </a:solidFill>
                <a:latin typeface="宋体"/>
                <a:cs typeface="宋体"/>
              </a:rPr>
              <a:t>这种情</a:t>
            </a:r>
            <a:r>
              <a:rPr dirty="0" sz="950" spc="25">
                <a:solidFill>
                  <a:srgbClr val="545454"/>
                </a:solidFill>
                <a:latin typeface="Microsoft JhengHei"/>
                <a:cs typeface="Microsoft JhengHei"/>
              </a:rPr>
              <a:t>况</a:t>
            </a:r>
            <a:r>
              <a:rPr dirty="0" sz="950" spc="25">
                <a:solidFill>
                  <a:srgbClr val="545454"/>
                </a:solidFill>
                <a:latin typeface="宋体"/>
                <a:cs typeface="宋体"/>
              </a:rPr>
              <a:t>，请在</a:t>
            </a:r>
            <a:r>
              <a:rPr dirty="0" sz="950" spc="25">
                <a:solidFill>
                  <a:srgbClr val="545454"/>
                </a:solidFill>
                <a:latin typeface="Microsoft JhengHei"/>
                <a:cs typeface="Microsoft JhengHei"/>
              </a:rPr>
              <a:t>⽂</a:t>
            </a:r>
            <a:r>
              <a:rPr dirty="0" sz="950" spc="25">
                <a:solidFill>
                  <a:srgbClr val="545454"/>
                </a:solidFill>
                <a:latin typeface="宋体"/>
                <a:cs typeface="宋体"/>
              </a:rPr>
              <a:t>件路径</a:t>
            </a:r>
            <a:r>
              <a:rPr dirty="0" sz="950" spc="25">
                <a:solidFill>
                  <a:srgbClr val="545454"/>
                </a:solidFill>
                <a:latin typeface="Microsoft JhengHei"/>
                <a:cs typeface="Microsoft JhengHei"/>
              </a:rPr>
              <a:t>中</a:t>
            </a:r>
            <a:r>
              <a:rPr dirty="0" sz="950" spc="25">
                <a:solidFill>
                  <a:srgbClr val="545454"/>
                </a:solidFill>
                <a:latin typeface="宋体"/>
                <a:cs typeface="宋体"/>
              </a:rPr>
              <a:t>使</a:t>
            </a:r>
            <a:r>
              <a:rPr dirty="0" sz="950" spc="25">
                <a:solidFill>
                  <a:srgbClr val="545454"/>
                </a:solidFill>
                <a:latin typeface="Microsoft JhengHei"/>
                <a:cs typeface="Microsoft JhengHei"/>
              </a:rPr>
              <a:t>⽤</a:t>
            </a:r>
            <a:r>
              <a:rPr dirty="0" sz="950" spc="25">
                <a:solidFill>
                  <a:srgbClr val="545454"/>
                </a:solidFill>
                <a:latin typeface="宋体"/>
                <a:cs typeface="宋体"/>
              </a:rPr>
              <a:t>反</a:t>
            </a:r>
            <a:r>
              <a:rPr dirty="0" sz="950" spc="25">
                <a:solidFill>
                  <a:srgbClr val="545454"/>
                </a:solidFill>
                <a:latin typeface="Microsoft JhengHei"/>
                <a:cs typeface="Microsoft JhengHei"/>
              </a:rPr>
              <a:t>斜</a:t>
            </a:r>
            <a:r>
              <a:rPr dirty="0" sz="950" spc="25">
                <a:solidFill>
                  <a:srgbClr val="545454"/>
                </a:solidFill>
                <a:latin typeface="宋体"/>
                <a:cs typeface="宋体"/>
              </a:rPr>
              <a:t>杠</a:t>
            </a:r>
            <a:r>
              <a:rPr dirty="0" sz="950" spc="25">
                <a:solidFill>
                  <a:srgbClr val="545454"/>
                </a:solidFill>
                <a:latin typeface="Tahoma"/>
                <a:cs typeface="Tahoma"/>
              </a:rPr>
              <a:t>。</a:t>
            </a:r>
            <a:endParaRPr sz="950">
              <a:latin typeface="Tahoma"/>
              <a:cs typeface="Tahoma"/>
            </a:endParaRPr>
          </a:p>
        </p:txBody>
      </p:sp>
      <p:sp>
        <p:nvSpPr>
          <p:cNvPr id="8" name="object 8"/>
          <p:cNvSpPr txBox="1"/>
          <p:nvPr/>
        </p:nvSpPr>
        <p:spPr>
          <a:xfrm>
            <a:off x="965483" y="5110862"/>
            <a:ext cx="5543550" cy="1240155"/>
          </a:xfrm>
          <a:prstGeom prst="rect">
            <a:avLst/>
          </a:prstGeom>
        </p:spPr>
        <p:txBody>
          <a:bodyPr wrap="square" lIns="0" tIns="0" rIns="0" bIns="0" rtlCol="0" vert="horz">
            <a:spAutoFit/>
          </a:bodyPr>
          <a:lstStyle/>
          <a:p>
            <a:pPr marL="12700">
              <a:lnSpc>
                <a:spcPct val="100000"/>
              </a:lnSpc>
            </a:pPr>
            <a:r>
              <a:rPr dirty="0" sz="1300" spc="-85">
                <a:latin typeface="Lucida Sans"/>
                <a:cs typeface="Lucida Sans"/>
              </a:rPr>
              <a:t>try-except</a:t>
            </a:r>
            <a:r>
              <a:rPr dirty="0" sz="1300" spc="-240">
                <a:latin typeface="Lucida Sans"/>
                <a:cs typeface="Lucida Sans"/>
              </a:rPr>
              <a:t> </a:t>
            </a:r>
            <a:r>
              <a:rPr dirty="0" sz="1150" spc="20">
                <a:latin typeface="宋体"/>
                <a:cs typeface="宋体"/>
              </a:rPr>
              <a:t>异常处理</a:t>
            </a:r>
            <a:endParaRPr sz="1150">
              <a:latin typeface="宋体"/>
              <a:cs typeface="宋体"/>
            </a:endParaRPr>
          </a:p>
          <a:p>
            <a:pPr marL="121920" marR="5080">
              <a:lnSpc>
                <a:spcPct val="118500"/>
              </a:lnSpc>
              <a:spcBef>
                <a:spcPts val="980"/>
              </a:spcBef>
            </a:pPr>
            <a:r>
              <a:rPr dirty="0" sz="950" spc="25">
                <a:solidFill>
                  <a:srgbClr val="545454"/>
                </a:solidFill>
                <a:latin typeface="宋体"/>
                <a:cs typeface="宋体"/>
              </a:rPr>
              <a:t>当你认为可能发生错误时，你可以编写</a:t>
            </a:r>
            <a:r>
              <a:rPr dirty="0" sz="950" spc="35">
                <a:solidFill>
                  <a:srgbClr val="545454"/>
                </a:solidFill>
                <a:latin typeface="宋体"/>
                <a:cs typeface="宋体"/>
              </a:rPr>
              <a:t> </a:t>
            </a:r>
            <a:r>
              <a:rPr dirty="0" sz="950" spc="45">
                <a:solidFill>
                  <a:srgbClr val="545454"/>
                </a:solidFill>
                <a:latin typeface="宋体"/>
                <a:cs typeface="宋体"/>
              </a:rPr>
              <a:t>try-except</a:t>
            </a:r>
            <a:r>
              <a:rPr dirty="0" sz="950" spc="35">
                <a:solidFill>
                  <a:srgbClr val="545454"/>
                </a:solidFill>
                <a:latin typeface="宋体"/>
                <a:cs typeface="宋体"/>
              </a:rPr>
              <a:t> </a:t>
            </a:r>
            <a:r>
              <a:rPr dirty="0" sz="950" spc="25">
                <a:solidFill>
                  <a:srgbClr val="545454"/>
                </a:solidFill>
                <a:latin typeface="宋体"/>
                <a:cs typeface="宋体"/>
              </a:rPr>
              <a:t>程序来处理可能引发的异常。</a:t>
            </a:r>
            <a:r>
              <a:rPr dirty="0" sz="950" spc="35">
                <a:solidFill>
                  <a:srgbClr val="545454"/>
                </a:solidFill>
                <a:latin typeface="宋体"/>
                <a:cs typeface="宋体"/>
              </a:rPr>
              <a:t> </a:t>
            </a:r>
            <a:r>
              <a:rPr dirty="0" sz="950" spc="45">
                <a:solidFill>
                  <a:srgbClr val="545454"/>
                </a:solidFill>
                <a:latin typeface="宋体"/>
                <a:cs typeface="宋体"/>
              </a:rPr>
              <a:t>try</a:t>
            </a:r>
            <a:r>
              <a:rPr dirty="0" sz="950" spc="35">
                <a:solidFill>
                  <a:srgbClr val="545454"/>
                </a:solidFill>
                <a:latin typeface="宋体"/>
                <a:cs typeface="宋体"/>
              </a:rPr>
              <a:t> </a:t>
            </a:r>
            <a:r>
              <a:rPr dirty="0" sz="950" spc="25">
                <a:solidFill>
                  <a:srgbClr val="545454"/>
                </a:solidFill>
                <a:latin typeface="宋体"/>
                <a:cs typeface="宋体"/>
              </a:rPr>
              <a:t>程序告诉 </a:t>
            </a:r>
            <a:r>
              <a:rPr dirty="0" sz="950" spc="45">
                <a:solidFill>
                  <a:srgbClr val="545454"/>
                </a:solidFill>
                <a:latin typeface="宋体"/>
                <a:cs typeface="宋体"/>
              </a:rPr>
              <a:t>Python</a:t>
            </a:r>
            <a:r>
              <a:rPr dirty="0" sz="950" spc="40">
                <a:solidFill>
                  <a:srgbClr val="545454"/>
                </a:solidFill>
                <a:latin typeface="宋体"/>
                <a:cs typeface="宋体"/>
              </a:rPr>
              <a:t> </a:t>
            </a:r>
            <a:r>
              <a:rPr dirty="0" sz="950" spc="25">
                <a:solidFill>
                  <a:srgbClr val="545454"/>
                </a:solidFill>
                <a:latin typeface="宋体"/>
                <a:cs typeface="宋体"/>
              </a:rPr>
              <a:t>尝试运行的代码，而</a:t>
            </a:r>
            <a:r>
              <a:rPr dirty="0" sz="950" spc="45">
                <a:solidFill>
                  <a:srgbClr val="545454"/>
                </a:solidFill>
                <a:latin typeface="宋体"/>
                <a:cs typeface="宋体"/>
              </a:rPr>
              <a:t>except</a:t>
            </a:r>
            <a:r>
              <a:rPr dirty="0" sz="950" spc="40">
                <a:solidFill>
                  <a:srgbClr val="545454"/>
                </a:solidFill>
                <a:latin typeface="宋体"/>
                <a:cs typeface="宋体"/>
              </a:rPr>
              <a:t> </a:t>
            </a:r>
            <a:r>
              <a:rPr dirty="0" sz="950" spc="25">
                <a:solidFill>
                  <a:srgbClr val="545454"/>
                </a:solidFill>
                <a:latin typeface="宋体"/>
                <a:cs typeface="宋体"/>
              </a:rPr>
              <a:t>程序告诉</a:t>
            </a:r>
            <a:r>
              <a:rPr dirty="0" sz="950" spc="40">
                <a:solidFill>
                  <a:srgbClr val="545454"/>
                </a:solidFill>
                <a:latin typeface="宋体"/>
                <a:cs typeface="宋体"/>
              </a:rPr>
              <a:t> </a:t>
            </a:r>
            <a:r>
              <a:rPr dirty="0" sz="950" spc="45">
                <a:solidFill>
                  <a:srgbClr val="545454"/>
                </a:solidFill>
                <a:latin typeface="宋体"/>
                <a:cs typeface="宋体"/>
              </a:rPr>
              <a:t>Python</a:t>
            </a:r>
            <a:r>
              <a:rPr dirty="0" sz="950" spc="40">
                <a:solidFill>
                  <a:srgbClr val="545454"/>
                </a:solidFill>
                <a:latin typeface="宋体"/>
                <a:cs typeface="宋体"/>
              </a:rPr>
              <a:t> </a:t>
            </a:r>
            <a:r>
              <a:rPr dirty="0" sz="950" spc="25">
                <a:solidFill>
                  <a:srgbClr val="545454"/>
                </a:solidFill>
                <a:latin typeface="宋体"/>
                <a:cs typeface="宋体"/>
              </a:rPr>
              <a:t>如果代码导致某种特定类型的错误该怎么 </a:t>
            </a:r>
            <a:r>
              <a:rPr dirty="0" sz="950" spc="25">
                <a:solidFill>
                  <a:srgbClr val="545454"/>
                </a:solidFill>
                <a:latin typeface="宋体"/>
                <a:cs typeface="宋体"/>
              </a:rPr>
              <a:t>做。</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pPr>
            <a:r>
              <a:rPr dirty="0" sz="950" spc="25">
                <a:solidFill>
                  <a:srgbClr val="545454"/>
                </a:solidFill>
                <a:latin typeface="宋体"/>
                <a:cs typeface="宋体"/>
              </a:rPr>
              <a:t>处</a:t>
            </a:r>
            <a:r>
              <a:rPr dirty="0" sz="950" spc="240">
                <a:solidFill>
                  <a:srgbClr val="545454"/>
                </a:solidFill>
                <a:latin typeface="宋体"/>
                <a:cs typeface="宋体"/>
              </a:rPr>
              <a:t>理</a:t>
            </a:r>
            <a:r>
              <a:rPr dirty="0" sz="1100" spc="-80">
                <a:solidFill>
                  <a:srgbClr val="545454"/>
                </a:solidFill>
                <a:latin typeface="Lucida Sans"/>
                <a:cs typeface="Lucida Sans"/>
              </a:rPr>
              <a:t>ZeroDivisionError</a:t>
            </a:r>
            <a:r>
              <a:rPr dirty="0" sz="1100" spc="-190">
                <a:solidFill>
                  <a:srgbClr val="545454"/>
                </a:solidFill>
                <a:latin typeface="Lucida Sans"/>
                <a:cs typeface="Lucida Sans"/>
              </a:rPr>
              <a:t> </a:t>
            </a:r>
            <a:r>
              <a:rPr dirty="0" sz="950" spc="25">
                <a:solidFill>
                  <a:srgbClr val="545454"/>
                </a:solidFill>
                <a:latin typeface="宋体"/>
                <a:cs typeface="宋体"/>
              </a:rPr>
              <a:t>异常</a:t>
            </a:r>
            <a:endParaRPr sz="950">
              <a:latin typeface="宋体"/>
              <a:cs typeface="宋体"/>
            </a:endParaRPr>
          </a:p>
        </p:txBody>
      </p:sp>
      <p:sp>
        <p:nvSpPr>
          <p:cNvPr id="9" name="object 9"/>
          <p:cNvSpPr txBox="1"/>
          <p:nvPr/>
        </p:nvSpPr>
        <p:spPr>
          <a:xfrm>
            <a:off x="965483" y="7318501"/>
            <a:ext cx="1652270"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处</a:t>
            </a:r>
            <a:r>
              <a:rPr dirty="0" sz="950" spc="240">
                <a:solidFill>
                  <a:srgbClr val="545454"/>
                </a:solidFill>
                <a:latin typeface="宋体"/>
                <a:cs typeface="宋体"/>
              </a:rPr>
              <a:t>理</a:t>
            </a:r>
            <a:r>
              <a:rPr dirty="0" sz="1100" spc="-75">
                <a:solidFill>
                  <a:srgbClr val="545454"/>
                </a:solidFill>
                <a:latin typeface="Lucida Sans"/>
                <a:cs typeface="Lucida Sans"/>
              </a:rPr>
              <a:t>FileNotFoundError</a:t>
            </a:r>
            <a:r>
              <a:rPr dirty="0" sz="1100" spc="-180">
                <a:solidFill>
                  <a:srgbClr val="545454"/>
                </a:solidFill>
                <a:latin typeface="Lucida Sans"/>
                <a:cs typeface="Lucida Sans"/>
              </a:rPr>
              <a:t> </a:t>
            </a:r>
            <a:r>
              <a:rPr dirty="0" sz="950" spc="25">
                <a:solidFill>
                  <a:srgbClr val="545454"/>
                </a:solidFill>
                <a:latin typeface="宋体"/>
                <a:cs typeface="宋体"/>
              </a:rPr>
              <a:t>异常</a:t>
            </a:r>
            <a:endParaRPr sz="950">
              <a:latin typeface="宋体"/>
              <a:cs typeface="宋体"/>
            </a:endParaRPr>
          </a:p>
        </p:txBody>
      </p:sp>
      <p:sp>
        <p:nvSpPr>
          <p:cNvPr id="10" name="object 10"/>
          <p:cNvSpPr txBox="1"/>
          <p:nvPr/>
        </p:nvSpPr>
        <p:spPr>
          <a:xfrm>
            <a:off x="965483" y="9179919"/>
            <a:ext cx="5547995" cy="652780"/>
          </a:xfrm>
          <a:prstGeom prst="rect">
            <a:avLst/>
          </a:prstGeom>
        </p:spPr>
        <p:txBody>
          <a:bodyPr wrap="square" lIns="0" tIns="0" rIns="0" bIns="0" rtlCol="0" vert="horz">
            <a:spAutoFit/>
          </a:bodyPr>
          <a:lstStyle/>
          <a:p>
            <a:pPr marL="12700">
              <a:lnSpc>
                <a:spcPct val="100000"/>
              </a:lnSpc>
            </a:pPr>
            <a:r>
              <a:rPr dirty="0" sz="1150" spc="20">
                <a:latin typeface="宋体"/>
                <a:cs typeface="宋体"/>
              </a:rPr>
              <a:t>知道要处理</a:t>
            </a:r>
            <a:r>
              <a:rPr dirty="0" sz="1150" spc="20">
                <a:latin typeface="Microsoft JhengHei"/>
                <a:cs typeface="Microsoft JhengHei"/>
              </a:rPr>
              <a:t>的</a:t>
            </a:r>
            <a:r>
              <a:rPr dirty="0" sz="1150" spc="20">
                <a:latin typeface="宋体"/>
                <a:cs typeface="宋体"/>
              </a:rPr>
              <a:t>是</a:t>
            </a:r>
            <a:r>
              <a:rPr dirty="0" sz="1150" spc="20">
                <a:latin typeface="Microsoft JhengHei"/>
                <a:cs typeface="Microsoft JhengHei"/>
              </a:rPr>
              <a:t>什么</a:t>
            </a:r>
            <a:r>
              <a:rPr dirty="0" sz="1150" spc="20">
                <a:latin typeface="宋体"/>
                <a:cs typeface="宋体"/>
              </a:rPr>
              <a:t>异常</a:t>
            </a:r>
            <a:endParaRPr sz="1150">
              <a:latin typeface="宋体"/>
              <a:cs typeface="宋体"/>
            </a:endParaRPr>
          </a:p>
          <a:p>
            <a:pPr>
              <a:lnSpc>
                <a:spcPct val="100000"/>
              </a:lnSpc>
              <a:spcBef>
                <a:spcPts val="30"/>
              </a:spcBef>
            </a:pPr>
            <a:endParaRPr sz="850">
              <a:latin typeface="Times New Roman"/>
              <a:cs typeface="Times New Roman"/>
            </a:endParaRPr>
          </a:p>
          <a:p>
            <a:pPr marL="121920" marR="5080">
              <a:lnSpc>
                <a:spcPct val="118500"/>
              </a:lnSpc>
            </a:pPr>
            <a:r>
              <a:rPr dirty="0" sz="950" spc="25">
                <a:solidFill>
                  <a:srgbClr val="545454"/>
                </a:solidFill>
                <a:latin typeface="宋体"/>
                <a:cs typeface="宋体"/>
              </a:rPr>
              <a:t>写程序时很难知道处理什么样的异常。先试试在没有</a:t>
            </a:r>
            <a:r>
              <a:rPr dirty="0" sz="950" spc="10">
                <a:solidFill>
                  <a:srgbClr val="545454"/>
                </a:solidFill>
                <a:latin typeface="宋体"/>
                <a:cs typeface="宋体"/>
              </a:rPr>
              <a:t> </a:t>
            </a:r>
            <a:r>
              <a:rPr dirty="0" sz="950" spc="45">
                <a:solidFill>
                  <a:srgbClr val="545454"/>
                </a:solidFill>
                <a:latin typeface="宋体"/>
                <a:cs typeface="宋体"/>
              </a:rPr>
              <a:t>try</a:t>
            </a:r>
            <a:r>
              <a:rPr dirty="0" sz="950" spc="10">
                <a:solidFill>
                  <a:srgbClr val="545454"/>
                </a:solidFill>
                <a:latin typeface="宋体"/>
                <a:cs typeface="宋体"/>
              </a:rPr>
              <a:t> </a:t>
            </a:r>
            <a:r>
              <a:rPr dirty="0" sz="950" spc="25">
                <a:solidFill>
                  <a:srgbClr val="545454"/>
                </a:solidFill>
                <a:latin typeface="宋体"/>
                <a:cs typeface="宋体"/>
              </a:rPr>
              <a:t>的情况下编写代码，并使其生成错误。根 </a:t>
            </a:r>
            <a:r>
              <a:rPr dirty="0" sz="950" spc="25">
                <a:solidFill>
                  <a:srgbClr val="545454"/>
                </a:solidFill>
                <a:latin typeface="宋体"/>
                <a:cs typeface="宋体"/>
              </a:rPr>
              <a:t>据反馈的错误来找到需要处理什么样的异常。</a:t>
            </a:r>
            <a:endParaRPr sz="950">
              <a:latin typeface="宋体"/>
              <a:cs typeface="宋体"/>
            </a:endParaRPr>
          </a:p>
        </p:txBody>
      </p:sp>
      <p:sp>
        <p:nvSpPr>
          <p:cNvPr id="11" name="object 11"/>
          <p:cNvSpPr txBox="1"/>
          <p:nvPr/>
        </p:nvSpPr>
        <p:spPr>
          <a:xfrm>
            <a:off x="978183" y="1149725"/>
            <a:ext cx="5613400" cy="1067435"/>
          </a:xfrm>
          <a:prstGeom prst="rect">
            <a:avLst/>
          </a:prstGeom>
          <a:solidFill>
            <a:srgbClr val="253237"/>
          </a:solidFill>
        </p:spPr>
        <p:txBody>
          <a:bodyPr wrap="square" lIns="0" tIns="50165" rIns="0" bIns="0" rtlCol="0" vert="horz">
            <a:spAutoFit/>
          </a:bodyPr>
          <a:lstStyle/>
          <a:p>
            <a:pPr marL="149225" marR="3514725">
              <a:lnSpc>
                <a:spcPct val="117700"/>
              </a:lnSpc>
              <a:spcBef>
                <a:spcPts val="395"/>
              </a:spcBef>
            </a:pPr>
            <a:r>
              <a:rPr dirty="0" sz="850" spc="95">
                <a:solidFill>
                  <a:srgbClr val="81B0FF"/>
                </a:solidFill>
                <a:latin typeface="Arial"/>
                <a:cs typeface="Arial"/>
              </a:rPr>
              <a:t>f_path </a:t>
            </a:r>
            <a:r>
              <a:rPr dirty="0" sz="850" spc="-5">
                <a:solidFill>
                  <a:srgbClr val="E8ECEC"/>
                </a:solidFill>
                <a:latin typeface="Arial"/>
                <a:cs typeface="Arial"/>
              </a:rPr>
              <a:t>= </a:t>
            </a:r>
            <a:r>
              <a:rPr dirty="0" sz="850" spc="170">
                <a:solidFill>
                  <a:srgbClr val="C2E78C"/>
                </a:solidFill>
                <a:latin typeface="Arial"/>
                <a:cs typeface="Arial"/>
              </a:rPr>
              <a:t>"text_files/alice.txt"  </a:t>
            </a:r>
            <a:r>
              <a:rPr dirty="0" sz="850" spc="114">
                <a:solidFill>
                  <a:srgbClr val="C791E9"/>
                </a:solidFill>
                <a:latin typeface="Arial"/>
                <a:cs typeface="Arial"/>
              </a:rPr>
              <a:t>with </a:t>
            </a:r>
            <a:r>
              <a:rPr dirty="0" sz="850" spc="90">
                <a:solidFill>
                  <a:srgbClr val="DECB6A"/>
                </a:solidFill>
                <a:latin typeface="Arial"/>
                <a:cs typeface="Arial"/>
              </a:rPr>
              <a:t>open</a:t>
            </a:r>
            <a:r>
              <a:rPr dirty="0" sz="850" spc="90">
                <a:solidFill>
                  <a:srgbClr val="E8ECEC"/>
                </a:solidFill>
                <a:latin typeface="Arial"/>
                <a:cs typeface="Arial"/>
              </a:rPr>
              <a:t>(</a:t>
            </a:r>
            <a:r>
              <a:rPr dirty="0" sz="850" spc="90">
                <a:solidFill>
                  <a:srgbClr val="81B0FF"/>
                </a:solidFill>
                <a:latin typeface="Arial"/>
                <a:cs typeface="Arial"/>
              </a:rPr>
              <a:t>f_path</a:t>
            </a:r>
            <a:r>
              <a:rPr dirty="0" sz="850" spc="90">
                <a:solidFill>
                  <a:srgbClr val="E8ECEC"/>
                </a:solidFill>
                <a:latin typeface="Arial"/>
                <a:cs typeface="Arial"/>
              </a:rPr>
              <a:t>) </a:t>
            </a:r>
            <a:r>
              <a:rPr dirty="0" sz="850" spc="40">
                <a:solidFill>
                  <a:srgbClr val="C791E9"/>
                </a:solidFill>
                <a:latin typeface="Arial"/>
                <a:cs typeface="Arial"/>
              </a:rPr>
              <a:t>as </a:t>
            </a:r>
            <a:r>
              <a:rPr dirty="0" sz="850" spc="180">
                <a:solidFill>
                  <a:srgbClr val="C791E9"/>
                </a:solidFill>
                <a:latin typeface="Arial"/>
                <a:cs typeface="Arial"/>
              </a:rPr>
              <a:t> </a:t>
            </a:r>
            <a:r>
              <a:rPr dirty="0" sz="850" spc="145">
                <a:solidFill>
                  <a:srgbClr val="81B0FF"/>
                </a:solidFill>
                <a:latin typeface="Arial"/>
                <a:cs typeface="Arial"/>
              </a:rPr>
              <a:t>f_obj</a:t>
            </a:r>
            <a:r>
              <a:rPr dirty="0" sz="850" spc="145">
                <a:solidFill>
                  <a:srgbClr val="E8ECEC"/>
                </a:solidFill>
                <a:latin typeface="Arial"/>
                <a:cs typeface="Arial"/>
              </a:rPr>
              <a:t>:</a:t>
            </a:r>
            <a:endParaRPr sz="850">
              <a:latin typeface="Arial"/>
              <a:cs typeface="Arial"/>
            </a:endParaRPr>
          </a:p>
          <a:p>
            <a:pPr marL="399415">
              <a:lnSpc>
                <a:spcPct val="100000"/>
              </a:lnSpc>
              <a:spcBef>
                <a:spcPts val="180"/>
              </a:spcBef>
            </a:pPr>
            <a:r>
              <a:rPr dirty="0" sz="850" spc="140">
                <a:solidFill>
                  <a:srgbClr val="81B0FF"/>
                </a:solidFill>
                <a:latin typeface="Arial"/>
                <a:cs typeface="Arial"/>
              </a:rPr>
              <a:t>lines </a:t>
            </a:r>
            <a:r>
              <a:rPr dirty="0" sz="850" spc="-5">
                <a:solidFill>
                  <a:srgbClr val="E8ECEC"/>
                </a:solidFill>
                <a:latin typeface="Arial"/>
                <a:cs typeface="Arial"/>
              </a:rPr>
              <a:t>= </a:t>
            </a:r>
            <a:r>
              <a:rPr dirty="0" sz="850" spc="114">
                <a:solidFill>
                  <a:srgbClr val="E8ECEC"/>
                </a:solidFill>
                <a:latin typeface="Arial"/>
                <a:cs typeface="Arial"/>
              </a:rPr>
              <a:t> </a:t>
            </a:r>
            <a:r>
              <a:rPr dirty="0" sz="850" spc="130">
                <a:solidFill>
                  <a:srgbClr val="81B0FF"/>
                </a:solidFill>
                <a:latin typeface="Arial"/>
                <a:cs typeface="Arial"/>
              </a:rPr>
              <a:t>f_obj</a:t>
            </a:r>
            <a:r>
              <a:rPr dirty="0" sz="850" spc="130">
                <a:solidFill>
                  <a:srgbClr val="E8ECEC"/>
                </a:solidFill>
                <a:latin typeface="Arial"/>
                <a:cs typeface="Arial"/>
              </a:rPr>
              <a:t>.</a:t>
            </a:r>
            <a:r>
              <a:rPr dirty="0" sz="850" spc="130">
                <a:solidFill>
                  <a:srgbClr val="80CBAE"/>
                </a:solidFill>
                <a:latin typeface="Arial"/>
                <a:cs typeface="Arial"/>
              </a:rPr>
              <a:t>readlines</a:t>
            </a:r>
            <a:r>
              <a:rPr dirty="0" sz="850" spc="13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399415" marR="3953510" indent="-250825">
              <a:lnSpc>
                <a:spcPct val="117700"/>
              </a:lnSpc>
            </a:pPr>
            <a:r>
              <a:rPr dirty="0" sz="850" spc="160">
                <a:solidFill>
                  <a:srgbClr val="C791E9"/>
                </a:solidFill>
                <a:latin typeface="Arial"/>
                <a:cs typeface="Arial"/>
              </a:rPr>
              <a:t>for </a:t>
            </a:r>
            <a:r>
              <a:rPr dirty="0" sz="850" spc="160">
                <a:solidFill>
                  <a:srgbClr val="81B0FF"/>
                </a:solidFill>
                <a:latin typeface="Arial"/>
                <a:cs typeface="Arial"/>
              </a:rPr>
              <a:t>line </a:t>
            </a:r>
            <a:r>
              <a:rPr dirty="0" sz="850" spc="160">
                <a:solidFill>
                  <a:srgbClr val="C791E9"/>
                </a:solidFill>
                <a:latin typeface="Arial"/>
                <a:cs typeface="Arial"/>
              </a:rPr>
              <a:t>in </a:t>
            </a:r>
            <a:r>
              <a:rPr dirty="0" sz="850" spc="160">
                <a:solidFill>
                  <a:srgbClr val="81B0FF"/>
                </a:solidFill>
                <a:latin typeface="Arial"/>
                <a:cs typeface="Arial"/>
              </a:rPr>
              <a:t>lines</a:t>
            </a:r>
            <a:r>
              <a:rPr dirty="0" sz="850" spc="160">
                <a:solidFill>
                  <a:srgbClr val="E8ECEC"/>
                </a:solidFill>
                <a:latin typeface="Arial"/>
                <a:cs typeface="Arial"/>
              </a:rPr>
              <a:t>:  </a:t>
            </a:r>
            <a:r>
              <a:rPr dirty="0" sz="850" spc="170">
                <a:solidFill>
                  <a:srgbClr val="DECB6A"/>
                </a:solidFill>
                <a:latin typeface="Arial"/>
                <a:cs typeface="Arial"/>
              </a:rPr>
              <a:t>prin</a:t>
            </a:r>
            <a:r>
              <a:rPr dirty="0" sz="850" spc="110">
                <a:solidFill>
                  <a:srgbClr val="DECB6A"/>
                </a:solidFill>
                <a:latin typeface="Arial"/>
                <a:cs typeface="Arial"/>
              </a:rPr>
              <a:t>t</a:t>
            </a:r>
            <a:r>
              <a:rPr dirty="0" sz="850" spc="204">
                <a:solidFill>
                  <a:srgbClr val="E8ECEC"/>
                </a:solidFill>
                <a:latin typeface="Arial"/>
                <a:cs typeface="Arial"/>
              </a:rPr>
              <a:t>(</a:t>
            </a:r>
            <a:r>
              <a:rPr dirty="0" sz="850" spc="135">
                <a:solidFill>
                  <a:srgbClr val="81B0FF"/>
                </a:solidFill>
                <a:latin typeface="Arial"/>
                <a:cs typeface="Arial"/>
              </a:rPr>
              <a:t>lin</a:t>
            </a:r>
            <a:r>
              <a:rPr dirty="0" sz="850" spc="225">
                <a:solidFill>
                  <a:srgbClr val="81B0FF"/>
                </a:solidFill>
                <a:latin typeface="Arial"/>
                <a:cs typeface="Arial"/>
              </a:rPr>
              <a:t>e</a:t>
            </a:r>
            <a:r>
              <a:rPr dirty="0" sz="850" spc="250">
                <a:solidFill>
                  <a:srgbClr val="E8ECEC"/>
                </a:solidFill>
                <a:latin typeface="Arial"/>
                <a:cs typeface="Arial"/>
              </a:rPr>
              <a:t>.</a:t>
            </a:r>
            <a:r>
              <a:rPr dirty="0" sz="850" spc="160">
                <a:solidFill>
                  <a:srgbClr val="80CBAE"/>
                </a:solidFill>
                <a:latin typeface="Arial"/>
                <a:cs typeface="Arial"/>
              </a:rPr>
              <a:t>rstri</a:t>
            </a:r>
            <a:r>
              <a:rPr dirty="0" sz="850" spc="260">
                <a:solidFill>
                  <a:srgbClr val="80CBAE"/>
                </a:solidFill>
                <a:latin typeface="Arial"/>
                <a:cs typeface="Arial"/>
              </a:rPr>
              <a:t>p</a:t>
            </a:r>
            <a:r>
              <a:rPr dirty="0" sz="850" spc="210">
                <a:solidFill>
                  <a:srgbClr val="E8ECEC"/>
                </a:solidFill>
                <a:latin typeface="Arial"/>
                <a:cs typeface="Arial"/>
              </a:rPr>
              <a:t>())</a:t>
            </a:r>
            <a:endParaRPr sz="850">
              <a:latin typeface="Arial"/>
              <a:cs typeface="Arial"/>
            </a:endParaRPr>
          </a:p>
        </p:txBody>
      </p:sp>
      <p:sp>
        <p:nvSpPr>
          <p:cNvPr id="12" name="object 12"/>
          <p:cNvSpPr txBox="1"/>
          <p:nvPr/>
        </p:nvSpPr>
        <p:spPr>
          <a:xfrm>
            <a:off x="978183" y="2674433"/>
            <a:ext cx="5613400" cy="7721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95">
                <a:solidFill>
                  <a:srgbClr val="81B0FF"/>
                </a:solidFill>
                <a:latin typeface="Arial"/>
                <a:cs typeface="Arial"/>
              </a:rPr>
              <a:t>f_path </a:t>
            </a:r>
            <a:r>
              <a:rPr dirty="0" sz="850" spc="-5">
                <a:solidFill>
                  <a:srgbClr val="E8ECEC"/>
                </a:solidFill>
                <a:latin typeface="Arial"/>
                <a:cs typeface="Arial"/>
              </a:rPr>
              <a:t>= </a:t>
            </a:r>
            <a:r>
              <a:rPr dirty="0" sz="850" spc="114">
                <a:solidFill>
                  <a:srgbClr val="E8ECEC"/>
                </a:solidFill>
                <a:latin typeface="Arial"/>
                <a:cs typeface="Arial"/>
              </a:rPr>
              <a:t> </a:t>
            </a:r>
            <a:r>
              <a:rPr dirty="0" sz="850" spc="105">
                <a:solidFill>
                  <a:srgbClr val="C2E78C"/>
                </a:solidFill>
                <a:latin typeface="Arial"/>
                <a:cs typeface="Arial"/>
              </a:rPr>
              <a:t>"/home/ehmatthes/books/alice.txt"</a:t>
            </a:r>
            <a:endParaRPr sz="850">
              <a:latin typeface="Arial"/>
              <a:cs typeface="Arial"/>
            </a:endParaRPr>
          </a:p>
          <a:p>
            <a:pPr>
              <a:lnSpc>
                <a:spcPct val="100000"/>
              </a:lnSpc>
              <a:spcBef>
                <a:spcPts val="50"/>
              </a:spcBef>
            </a:pPr>
            <a:endParaRPr sz="1000">
              <a:latin typeface="Times New Roman"/>
              <a:cs typeface="Times New Roman"/>
            </a:endParaRPr>
          </a:p>
          <a:p>
            <a:pPr marL="399415" marR="3640454" indent="-250825">
              <a:lnSpc>
                <a:spcPct val="117700"/>
              </a:lnSpc>
            </a:pPr>
            <a:r>
              <a:rPr dirty="0" sz="850" spc="114">
                <a:solidFill>
                  <a:srgbClr val="C791E9"/>
                </a:solidFill>
                <a:latin typeface="Arial"/>
                <a:cs typeface="Arial"/>
              </a:rPr>
              <a:t>with </a:t>
            </a:r>
            <a:r>
              <a:rPr dirty="0" sz="850" spc="90">
                <a:solidFill>
                  <a:srgbClr val="DECB6A"/>
                </a:solidFill>
                <a:latin typeface="Arial"/>
                <a:cs typeface="Arial"/>
              </a:rPr>
              <a:t>open</a:t>
            </a:r>
            <a:r>
              <a:rPr dirty="0" sz="850" spc="90">
                <a:solidFill>
                  <a:srgbClr val="E8ECEC"/>
                </a:solidFill>
                <a:latin typeface="Arial"/>
                <a:cs typeface="Arial"/>
              </a:rPr>
              <a:t>(</a:t>
            </a:r>
            <a:r>
              <a:rPr dirty="0" sz="850" spc="90">
                <a:solidFill>
                  <a:srgbClr val="81B0FF"/>
                </a:solidFill>
                <a:latin typeface="Arial"/>
                <a:cs typeface="Arial"/>
              </a:rPr>
              <a:t>f_path</a:t>
            </a:r>
            <a:r>
              <a:rPr dirty="0" sz="850" spc="90">
                <a:solidFill>
                  <a:srgbClr val="E8ECEC"/>
                </a:solidFill>
                <a:latin typeface="Arial"/>
                <a:cs typeface="Arial"/>
              </a:rPr>
              <a:t>) </a:t>
            </a:r>
            <a:r>
              <a:rPr dirty="0" sz="850" spc="40">
                <a:solidFill>
                  <a:srgbClr val="C791E9"/>
                </a:solidFill>
                <a:latin typeface="Arial"/>
                <a:cs typeface="Arial"/>
              </a:rPr>
              <a:t>as </a:t>
            </a:r>
            <a:r>
              <a:rPr dirty="0" sz="850" spc="145">
                <a:solidFill>
                  <a:srgbClr val="81B0FF"/>
                </a:solidFill>
                <a:latin typeface="Arial"/>
                <a:cs typeface="Arial"/>
              </a:rPr>
              <a:t>f_obj</a:t>
            </a:r>
            <a:r>
              <a:rPr dirty="0" sz="850" spc="145">
                <a:solidFill>
                  <a:srgbClr val="E8ECEC"/>
                </a:solidFill>
                <a:latin typeface="Arial"/>
                <a:cs typeface="Arial"/>
              </a:rPr>
              <a:t>:  </a:t>
            </a:r>
            <a:r>
              <a:rPr dirty="0" sz="850" spc="140">
                <a:solidFill>
                  <a:srgbClr val="81B0FF"/>
                </a:solidFill>
                <a:latin typeface="Arial"/>
                <a:cs typeface="Arial"/>
              </a:rPr>
              <a:t>lines </a:t>
            </a:r>
            <a:r>
              <a:rPr dirty="0" sz="850" spc="-5">
                <a:solidFill>
                  <a:srgbClr val="E8ECEC"/>
                </a:solidFill>
                <a:latin typeface="Arial"/>
                <a:cs typeface="Arial"/>
              </a:rPr>
              <a:t>= </a:t>
            </a:r>
            <a:r>
              <a:rPr dirty="0" sz="850" spc="114">
                <a:solidFill>
                  <a:srgbClr val="E8ECEC"/>
                </a:solidFill>
                <a:latin typeface="Arial"/>
                <a:cs typeface="Arial"/>
              </a:rPr>
              <a:t> </a:t>
            </a:r>
            <a:r>
              <a:rPr dirty="0" sz="850" spc="130">
                <a:solidFill>
                  <a:srgbClr val="81B0FF"/>
                </a:solidFill>
                <a:latin typeface="Arial"/>
                <a:cs typeface="Arial"/>
              </a:rPr>
              <a:t>f_obj</a:t>
            </a:r>
            <a:r>
              <a:rPr dirty="0" sz="850" spc="130">
                <a:solidFill>
                  <a:srgbClr val="E8ECEC"/>
                </a:solidFill>
                <a:latin typeface="Arial"/>
                <a:cs typeface="Arial"/>
              </a:rPr>
              <a:t>.</a:t>
            </a:r>
            <a:r>
              <a:rPr dirty="0" sz="850" spc="130">
                <a:solidFill>
                  <a:srgbClr val="80CBAE"/>
                </a:solidFill>
                <a:latin typeface="Arial"/>
                <a:cs typeface="Arial"/>
              </a:rPr>
              <a:t>readlines</a:t>
            </a:r>
            <a:r>
              <a:rPr dirty="0" sz="850" spc="130">
                <a:solidFill>
                  <a:srgbClr val="E8ECEC"/>
                </a:solidFill>
                <a:latin typeface="Arial"/>
                <a:cs typeface="Arial"/>
              </a:rPr>
              <a:t>()</a:t>
            </a:r>
            <a:endParaRPr sz="850">
              <a:latin typeface="Arial"/>
              <a:cs typeface="Arial"/>
            </a:endParaRPr>
          </a:p>
        </p:txBody>
      </p:sp>
      <p:sp>
        <p:nvSpPr>
          <p:cNvPr id="13" name="object 13"/>
          <p:cNvSpPr txBox="1"/>
          <p:nvPr/>
        </p:nvSpPr>
        <p:spPr>
          <a:xfrm>
            <a:off x="978183" y="4199142"/>
            <a:ext cx="5613400" cy="7626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81B0FF"/>
                </a:solidFill>
                <a:latin typeface="Arial"/>
                <a:cs typeface="Arial"/>
              </a:rPr>
              <a:t>f_path </a:t>
            </a:r>
            <a:r>
              <a:rPr dirty="0" sz="850" spc="-5">
                <a:solidFill>
                  <a:srgbClr val="E8ECEC"/>
                </a:solidFill>
                <a:latin typeface="Arial"/>
                <a:cs typeface="Arial"/>
              </a:rPr>
              <a:t>= </a:t>
            </a:r>
            <a:r>
              <a:rPr dirty="0" sz="850" spc="155">
                <a:solidFill>
                  <a:srgbClr val="E8ECEC"/>
                </a:solidFill>
                <a:latin typeface="Arial"/>
                <a:cs typeface="Arial"/>
              </a:rPr>
              <a:t> </a:t>
            </a:r>
            <a:r>
              <a:rPr dirty="0" sz="850" spc="110">
                <a:solidFill>
                  <a:srgbClr val="C2E78C"/>
                </a:solidFill>
                <a:latin typeface="Arial"/>
                <a:cs typeface="Arial"/>
              </a:rPr>
              <a:t>"C:\Users\ehmatthes\books\alice.txt"</a:t>
            </a:r>
            <a:endParaRPr sz="850">
              <a:latin typeface="Arial"/>
              <a:cs typeface="Arial"/>
            </a:endParaRPr>
          </a:p>
          <a:p>
            <a:pPr>
              <a:lnSpc>
                <a:spcPct val="100000"/>
              </a:lnSpc>
              <a:spcBef>
                <a:spcPts val="50"/>
              </a:spcBef>
            </a:pPr>
            <a:endParaRPr sz="1000">
              <a:latin typeface="Times New Roman"/>
              <a:cs typeface="Times New Roman"/>
            </a:endParaRPr>
          </a:p>
          <a:p>
            <a:pPr marL="399415" marR="3640454" indent="-250825">
              <a:lnSpc>
                <a:spcPct val="117700"/>
              </a:lnSpc>
            </a:pPr>
            <a:r>
              <a:rPr dirty="0" sz="850" spc="114">
                <a:solidFill>
                  <a:srgbClr val="C791E9"/>
                </a:solidFill>
                <a:latin typeface="Arial"/>
                <a:cs typeface="Arial"/>
              </a:rPr>
              <a:t>with </a:t>
            </a:r>
            <a:r>
              <a:rPr dirty="0" sz="850" spc="90">
                <a:solidFill>
                  <a:srgbClr val="DECB6A"/>
                </a:solidFill>
                <a:latin typeface="Arial"/>
                <a:cs typeface="Arial"/>
              </a:rPr>
              <a:t>open</a:t>
            </a:r>
            <a:r>
              <a:rPr dirty="0" sz="850" spc="90">
                <a:solidFill>
                  <a:srgbClr val="E8ECEC"/>
                </a:solidFill>
                <a:latin typeface="Arial"/>
                <a:cs typeface="Arial"/>
              </a:rPr>
              <a:t>(</a:t>
            </a:r>
            <a:r>
              <a:rPr dirty="0" sz="850" spc="90">
                <a:solidFill>
                  <a:srgbClr val="81B0FF"/>
                </a:solidFill>
                <a:latin typeface="Arial"/>
                <a:cs typeface="Arial"/>
              </a:rPr>
              <a:t>f_path</a:t>
            </a:r>
            <a:r>
              <a:rPr dirty="0" sz="850" spc="90">
                <a:solidFill>
                  <a:srgbClr val="E8ECEC"/>
                </a:solidFill>
                <a:latin typeface="Arial"/>
                <a:cs typeface="Arial"/>
              </a:rPr>
              <a:t>) </a:t>
            </a:r>
            <a:r>
              <a:rPr dirty="0" sz="850" spc="40">
                <a:solidFill>
                  <a:srgbClr val="C791E9"/>
                </a:solidFill>
                <a:latin typeface="Arial"/>
                <a:cs typeface="Arial"/>
              </a:rPr>
              <a:t>as </a:t>
            </a:r>
            <a:r>
              <a:rPr dirty="0" sz="850" spc="145">
                <a:solidFill>
                  <a:srgbClr val="81B0FF"/>
                </a:solidFill>
                <a:latin typeface="Arial"/>
                <a:cs typeface="Arial"/>
              </a:rPr>
              <a:t>f_obj</a:t>
            </a:r>
            <a:r>
              <a:rPr dirty="0" sz="850" spc="145">
                <a:solidFill>
                  <a:srgbClr val="E8ECEC"/>
                </a:solidFill>
                <a:latin typeface="Arial"/>
                <a:cs typeface="Arial"/>
              </a:rPr>
              <a:t>:  </a:t>
            </a:r>
            <a:r>
              <a:rPr dirty="0" sz="850" spc="140">
                <a:solidFill>
                  <a:srgbClr val="81B0FF"/>
                </a:solidFill>
                <a:latin typeface="Arial"/>
                <a:cs typeface="Arial"/>
              </a:rPr>
              <a:t>lines </a:t>
            </a:r>
            <a:r>
              <a:rPr dirty="0" sz="850" spc="-5">
                <a:solidFill>
                  <a:srgbClr val="E8ECEC"/>
                </a:solidFill>
                <a:latin typeface="Arial"/>
                <a:cs typeface="Arial"/>
              </a:rPr>
              <a:t>= </a:t>
            </a:r>
            <a:r>
              <a:rPr dirty="0" sz="850" spc="114">
                <a:solidFill>
                  <a:srgbClr val="E8ECEC"/>
                </a:solidFill>
                <a:latin typeface="Arial"/>
                <a:cs typeface="Arial"/>
              </a:rPr>
              <a:t> </a:t>
            </a:r>
            <a:r>
              <a:rPr dirty="0" sz="850" spc="130">
                <a:solidFill>
                  <a:srgbClr val="81B0FF"/>
                </a:solidFill>
                <a:latin typeface="Arial"/>
                <a:cs typeface="Arial"/>
              </a:rPr>
              <a:t>f_obj</a:t>
            </a:r>
            <a:r>
              <a:rPr dirty="0" sz="850" spc="130">
                <a:solidFill>
                  <a:srgbClr val="E8ECEC"/>
                </a:solidFill>
                <a:latin typeface="Arial"/>
                <a:cs typeface="Arial"/>
              </a:rPr>
              <a:t>.</a:t>
            </a:r>
            <a:r>
              <a:rPr dirty="0" sz="850" spc="130">
                <a:solidFill>
                  <a:srgbClr val="80CBAE"/>
                </a:solidFill>
                <a:latin typeface="Arial"/>
                <a:cs typeface="Arial"/>
              </a:rPr>
              <a:t>readlines</a:t>
            </a:r>
            <a:r>
              <a:rPr dirty="0" sz="850" spc="130">
                <a:solidFill>
                  <a:srgbClr val="E8ECEC"/>
                </a:solidFill>
                <a:latin typeface="Arial"/>
                <a:cs typeface="Arial"/>
              </a:rPr>
              <a:t>()</a:t>
            </a:r>
            <a:endParaRPr sz="850">
              <a:latin typeface="Arial"/>
              <a:cs typeface="Arial"/>
            </a:endParaRPr>
          </a:p>
        </p:txBody>
      </p:sp>
      <p:sp>
        <p:nvSpPr>
          <p:cNvPr id="14" name="object 14"/>
          <p:cNvSpPr txBox="1"/>
          <p:nvPr/>
        </p:nvSpPr>
        <p:spPr>
          <a:xfrm>
            <a:off x="978183" y="6409969"/>
            <a:ext cx="5613400" cy="7721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195">
                <a:solidFill>
                  <a:srgbClr val="C791E9"/>
                </a:solidFill>
                <a:latin typeface="Arial"/>
                <a:cs typeface="Arial"/>
              </a:rPr>
              <a:t>try</a:t>
            </a:r>
            <a:r>
              <a:rPr dirty="0" sz="850" spc="195">
                <a:solidFill>
                  <a:srgbClr val="E8ECEC"/>
                </a:solidFill>
                <a:latin typeface="Arial"/>
                <a:cs typeface="Arial"/>
              </a:rPr>
              <a:t>:</a:t>
            </a:r>
            <a:endParaRPr sz="850">
              <a:latin typeface="Arial"/>
              <a:cs typeface="Arial"/>
            </a:endParaRPr>
          </a:p>
          <a:p>
            <a:pPr marL="399415">
              <a:lnSpc>
                <a:spcPct val="100000"/>
              </a:lnSpc>
              <a:spcBef>
                <a:spcPts val="180"/>
              </a:spcBef>
            </a:pPr>
            <a:r>
              <a:rPr dirty="0" sz="850" spc="150">
                <a:solidFill>
                  <a:srgbClr val="DECB6A"/>
                </a:solidFill>
                <a:latin typeface="Arial"/>
                <a:cs typeface="Arial"/>
              </a:rPr>
              <a:t>print</a:t>
            </a:r>
            <a:r>
              <a:rPr dirty="0" sz="850" spc="150">
                <a:solidFill>
                  <a:srgbClr val="E8ECEC"/>
                </a:solidFill>
                <a:latin typeface="Arial"/>
                <a:cs typeface="Arial"/>
              </a:rPr>
              <a:t>(</a:t>
            </a:r>
            <a:r>
              <a:rPr dirty="0" sz="850" spc="150">
                <a:solidFill>
                  <a:srgbClr val="F67569"/>
                </a:solidFill>
                <a:latin typeface="Arial"/>
                <a:cs typeface="Arial"/>
              </a:rPr>
              <a:t>5</a:t>
            </a:r>
            <a:r>
              <a:rPr dirty="0" sz="850" spc="150">
                <a:solidFill>
                  <a:srgbClr val="E8ECEC"/>
                </a:solidFill>
                <a:latin typeface="Arial"/>
                <a:cs typeface="Arial"/>
              </a:rPr>
              <a:t>/</a:t>
            </a:r>
            <a:r>
              <a:rPr dirty="0" sz="850" spc="150">
                <a:solidFill>
                  <a:srgbClr val="F67569"/>
                </a:solidFill>
                <a:latin typeface="Arial"/>
                <a:cs typeface="Arial"/>
              </a:rPr>
              <a:t>0</a:t>
            </a:r>
            <a:r>
              <a:rPr dirty="0" sz="850" spc="150">
                <a:solidFill>
                  <a:srgbClr val="E8ECEC"/>
                </a:solidFill>
                <a:latin typeface="Arial"/>
                <a:cs typeface="Arial"/>
              </a:rPr>
              <a:t>)</a:t>
            </a:r>
            <a:endParaRPr sz="850">
              <a:latin typeface="Arial"/>
              <a:cs typeface="Arial"/>
            </a:endParaRPr>
          </a:p>
          <a:p>
            <a:pPr marL="149225">
              <a:lnSpc>
                <a:spcPct val="100000"/>
              </a:lnSpc>
              <a:spcBef>
                <a:spcPts val="180"/>
              </a:spcBef>
            </a:pPr>
            <a:r>
              <a:rPr dirty="0" sz="850" spc="75">
                <a:solidFill>
                  <a:srgbClr val="C791E9"/>
                </a:solidFill>
                <a:latin typeface="Arial"/>
                <a:cs typeface="Arial"/>
              </a:rPr>
              <a:t>except</a:t>
            </a:r>
            <a:r>
              <a:rPr dirty="0" sz="850" spc="190">
                <a:solidFill>
                  <a:srgbClr val="C791E9"/>
                </a:solidFill>
                <a:latin typeface="Arial"/>
                <a:cs typeface="Arial"/>
              </a:rPr>
              <a:t> </a:t>
            </a:r>
            <a:r>
              <a:rPr dirty="0" sz="850" spc="110">
                <a:solidFill>
                  <a:srgbClr val="81B0FF"/>
                </a:solidFill>
                <a:latin typeface="Arial"/>
                <a:cs typeface="Arial"/>
              </a:rPr>
              <a:t>ZeroDivisionError</a:t>
            </a:r>
            <a:r>
              <a:rPr dirty="0" sz="850" spc="110">
                <a:solidFill>
                  <a:srgbClr val="E8ECEC"/>
                </a:solidFill>
                <a:latin typeface="Arial"/>
                <a:cs typeface="Arial"/>
              </a:rPr>
              <a:t>:</a:t>
            </a:r>
            <a:endParaRPr sz="850">
              <a:latin typeface="Arial"/>
              <a:cs typeface="Arial"/>
            </a:endParaRPr>
          </a:p>
          <a:p>
            <a:pPr marL="399415">
              <a:lnSpc>
                <a:spcPct val="100000"/>
              </a:lnSpc>
              <a:spcBef>
                <a:spcPts val="180"/>
              </a:spcBef>
            </a:pPr>
            <a:r>
              <a:rPr dirty="0" sz="850" spc="114">
                <a:solidFill>
                  <a:srgbClr val="DECB6A"/>
                </a:solidFill>
                <a:latin typeface="Arial"/>
                <a:cs typeface="Arial"/>
              </a:rPr>
              <a:t>print</a:t>
            </a:r>
            <a:r>
              <a:rPr dirty="0" sz="850" spc="114">
                <a:solidFill>
                  <a:srgbClr val="E8ECEC"/>
                </a:solidFill>
                <a:latin typeface="Arial"/>
                <a:cs typeface="Arial"/>
              </a:rPr>
              <a:t>(</a:t>
            </a:r>
            <a:r>
              <a:rPr dirty="0" sz="850" spc="114">
                <a:solidFill>
                  <a:srgbClr val="C2E78C"/>
                </a:solidFill>
                <a:latin typeface="Arial"/>
                <a:cs typeface="Arial"/>
              </a:rPr>
              <a:t>"You </a:t>
            </a:r>
            <a:r>
              <a:rPr dirty="0" sz="850" spc="135">
                <a:solidFill>
                  <a:srgbClr val="C2E78C"/>
                </a:solidFill>
                <a:latin typeface="Arial"/>
                <a:cs typeface="Arial"/>
              </a:rPr>
              <a:t>can't </a:t>
            </a:r>
            <a:r>
              <a:rPr dirty="0" sz="850" spc="120">
                <a:solidFill>
                  <a:srgbClr val="C2E78C"/>
                </a:solidFill>
                <a:latin typeface="Arial"/>
                <a:cs typeface="Arial"/>
              </a:rPr>
              <a:t>divide </a:t>
            </a:r>
            <a:r>
              <a:rPr dirty="0" sz="850" spc="40">
                <a:solidFill>
                  <a:srgbClr val="C2E78C"/>
                </a:solidFill>
                <a:latin typeface="Arial"/>
                <a:cs typeface="Arial"/>
              </a:rPr>
              <a:t>by  </a:t>
            </a:r>
            <a:r>
              <a:rPr dirty="0" sz="850" spc="90">
                <a:solidFill>
                  <a:srgbClr val="C2E78C"/>
                </a:solidFill>
                <a:latin typeface="Arial"/>
                <a:cs typeface="Arial"/>
              </a:rPr>
              <a:t> </a:t>
            </a:r>
            <a:r>
              <a:rPr dirty="0" sz="850" spc="135">
                <a:solidFill>
                  <a:srgbClr val="C2E78C"/>
                </a:solidFill>
                <a:latin typeface="Arial"/>
                <a:cs typeface="Arial"/>
              </a:rPr>
              <a:t>zero!"</a:t>
            </a:r>
            <a:r>
              <a:rPr dirty="0" sz="850" spc="135">
                <a:solidFill>
                  <a:srgbClr val="E8ECEC"/>
                </a:solidFill>
                <a:latin typeface="Arial"/>
                <a:cs typeface="Arial"/>
              </a:rPr>
              <a:t>)</a:t>
            </a:r>
            <a:endParaRPr sz="850">
              <a:latin typeface="Arial"/>
              <a:cs typeface="Arial"/>
            </a:endParaRPr>
          </a:p>
        </p:txBody>
      </p:sp>
      <p:sp>
        <p:nvSpPr>
          <p:cNvPr id="15" name="object 15"/>
          <p:cNvSpPr txBox="1"/>
          <p:nvPr/>
        </p:nvSpPr>
        <p:spPr>
          <a:xfrm>
            <a:off x="978183" y="7639265"/>
            <a:ext cx="5613400" cy="13722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20">
                <a:solidFill>
                  <a:srgbClr val="81B0FF"/>
                </a:solidFill>
                <a:latin typeface="Arial"/>
                <a:cs typeface="Arial"/>
              </a:rPr>
              <a:t>f_name  </a:t>
            </a:r>
            <a:r>
              <a:rPr dirty="0" sz="850" spc="-5">
                <a:solidFill>
                  <a:srgbClr val="E8ECEC"/>
                </a:solidFill>
                <a:latin typeface="Arial"/>
                <a:cs typeface="Arial"/>
              </a:rPr>
              <a:t>=</a:t>
            </a:r>
            <a:r>
              <a:rPr dirty="0" sz="850" spc="195">
                <a:solidFill>
                  <a:srgbClr val="E8ECEC"/>
                </a:solidFill>
                <a:latin typeface="Arial"/>
                <a:cs typeface="Arial"/>
              </a:rPr>
              <a:t> </a:t>
            </a:r>
            <a:r>
              <a:rPr dirty="0" sz="850" spc="150">
                <a:solidFill>
                  <a:srgbClr val="C2E78C"/>
                </a:solidFill>
                <a:latin typeface="Arial"/>
                <a:cs typeface="Arial"/>
              </a:rPr>
              <a:t>'siddhartha.txt'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195">
                <a:solidFill>
                  <a:srgbClr val="C791E9"/>
                </a:solidFill>
                <a:latin typeface="Arial"/>
                <a:cs typeface="Arial"/>
              </a:rPr>
              <a:t>try</a:t>
            </a:r>
            <a:r>
              <a:rPr dirty="0" sz="850" spc="195">
                <a:solidFill>
                  <a:srgbClr val="E8ECEC"/>
                </a:solidFill>
                <a:latin typeface="Arial"/>
                <a:cs typeface="Arial"/>
              </a:rPr>
              <a:t>:</a:t>
            </a:r>
            <a:endParaRPr sz="850">
              <a:latin typeface="Arial"/>
              <a:cs typeface="Arial"/>
            </a:endParaRPr>
          </a:p>
          <a:p>
            <a:pPr marL="649605" marR="3389629" indent="-250825">
              <a:lnSpc>
                <a:spcPct val="117700"/>
              </a:lnSpc>
            </a:pPr>
            <a:r>
              <a:rPr dirty="0" sz="850" spc="114">
                <a:solidFill>
                  <a:srgbClr val="C791E9"/>
                </a:solidFill>
                <a:latin typeface="Arial"/>
                <a:cs typeface="Arial"/>
              </a:rPr>
              <a:t>with </a:t>
            </a:r>
            <a:r>
              <a:rPr dirty="0" sz="850" spc="50">
                <a:solidFill>
                  <a:srgbClr val="DECB6A"/>
                </a:solidFill>
                <a:latin typeface="Arial"/>
                <a:cs typeface="Arial"/>
              </a:rPr>
              <a:t>open</a:t>
            </a:r>
            <a:r>
              <a:rPr dirty="0" sz="850" spc="50">
                <a:solidFill>
                  <a:srgbClr val="E8ECEC"/>
                </a:solidFill>
                <a:latin typeface="Arial"/>
                <a:cs typeface="Arial"/>
              </a:rPr>
              <a:t>(</a:t>
            </a:r>
            <a:r>
              <a:rPr dirty="0" sz="850" spc="50">
                <a:solidFill>
                  <a:srgbClr val="81B0FF"/>
                </a:solidFill>
                <a:latin typeface="Arial"/>
                <a:cs typeface="Arial"/>
              </a:rPr>
              <a:t>f_name</a:t>
            </a:r>
            <a:r>
              <a:rPr dirty="0" sz="850" spc="50">
                <a:solidFill>
                  <a:srgbClr val="E8ECEC"/>
                </a:solidFill>
                <a:latin typeface="Arial"/>
                <a:cs typeface="Arial"/>
              </a:rPr>
              <a:t>) </a:t>
            </a:r>
            <a:r>
              <a:rPr dirty="0" sz="850" spc="40">
                <a:solidFill>
                  <a:srgbClr val="C791E9"/>
                </a:solidFill>
                <a:latin typeface="Arial"/>
                <a:cs typeface="Arial"/>
              </a:rPr>
              <a:t>as </a:t>
            </a:r>
            <a:r>
              <a:rPr dirty="0" sz="850" spc="145">
                <a:solidFill>
                  <a:srgbClr val="81B0FF"/>
                </a:solidFill>
                <a:latin typeface="Arial"/>
                <a:cs typeface="Arial"/>
              </a:rPr>
              <a:t>f_obj</a:t>
            </a:r>
            <a:r>
              <a:rPr dirty="0" sz="850" spc="145">
                <a:solidFill>
                  <a:srgbClr val="E8ECEC"/>
                </a:solidFill>
                <a:latin typeface="Arial"/>
                <a:cs typeface="Arial"/>
              </a:rPr>
              <a:t>:  </a:t>
            </a:r>
            <a:r>
              <a:rPr dirty="0" sz="850" spc="140">
                <a:solidFill>
                  <a:srgbClr val="81B0FF"/>
                </a:solidFill>
                <a:latin typeface="Arial"/>
                <a:cs typeface="Arial"/>
              </a:rPr>
              <a:t>lines </a:t>
            </a:r>
            <a:r>
              <a:rPr dirty="0" sz="850" spc="-5">
                <a:solidFill>
                  <a:srgbClr val="E8ECEC"/>
                </a:solidFill>
                <a:latin typeface="Arial"/>
                <a:cs typeface="Arial"/>
              </a:rPr>
              <a:t>= </a:t>
            </a:r>
            <a:r>
              <a:rPr dirty="0" sz="850" spc="114">
                <a:solidFill>
                  <a:srgbClr val="E8ECEC"/>
                </a:solidFill>
                <a:latin typeface="Arial"/>
                <a:cs typeface="Arial"/>
              </a:rPr>
              <a:t> </a:t>
            </a:r>
            <a:r>
              <a:rPr dirty="0" sz="850" spc="130">
                <a:solidFill>
                  <a:srgbClr val="81B0FF"/>
                </a:solidFill>
                <a:latin typeface="Arial"/>
                <a:cs typeface="Arial"/>
              </a:rPr>
              <a:t>f_obj</a:t>
            </a:r>
            <a:r>
              <a:rPr dirty="0" sz="850" spc="130">
                <a:solidFill>
                  <a:srgbClr val="E8ECEC"/>
                </a:solidFill>
                <a:latin typeface="Arial"/>
                <a:cs typeface="Arial"/>
              </a:rPr>
              <a:t>.</a:t>
            </a:r>
            <a:r>
              <a:rPr dirty="0" sz="850" spc="130">
                <a:solidFill>
                  <a:srgbClr val="80CBAE"/>
                </a:solidFill>
                <a:latin typeface="Arial"/>
                <a:cs typeface="Arial"/>
              </a:rPr>
              <a:t>readlines</a:t>
            </a:r>
            <a:r>
              <a:rPr dirty="0" sz="850" spc="130">
                <a:solidFill>
                  <a:srgbClr val="E8ECEC"/>
                </a:solidFill>
                <a:latin typeface="Arial"/>
                <a:cs typeface="Arial"/>
              </a:rPr>
              <a:t>()</a:t>
            </a:r>
            <a:endParaRPr sz="850">
              <a:latin typeface="Arial"/>
              <a:cs typeface="Arial"/>
            </a:endParaRPr>
          </a:p>
          <a:p>
            <a:pPr marL="149225">
              <a:lnSpc>
                <a:spcPct val="100000"/>
              </a:lnSpc>
              <a:spcBef>
                <a:spcPts val="180"/>
              </a:spcBef>
            </a:pPr>
            <a:r>
              <a:rPr dirty="0" sz="850" spc="75">
                <a:solidFill>
                  <a:srgbClr val="C791E9"/>
                </a:solidFill>
                <a:latin typeface="Arial"/>
                <a:cs typeface="Arial"/>
              </a:rPr>
              <a:t>except</a:t>
            </a:r>
            <a:r>
              <a:rPr dirty="0" sz="850" spc="175">
                <a:solidFill>
                  <a:srgbClr val="C791E9"/>
                </a:solidFill>
                <a:latin typeface="Arial"/>
                <a:cs typeface="Arial"/>
              </a:rPr>
              <a:t> </a:t>
            </a:r>
            <a:r>
              <a:rPr dirty="0" sz="850" spc="90">
                <a:solidFill>
                  <a:srgbClr val="81B0FF"/>
                </a:solidFill>
                <a:latin typeface="Arial"/>
                <a:cs typeface="Arial"/>
              </a:rPr>
              <a:t>FileNotFoundError</a:t>
            </a:r>
            <a:r>
              <a:rPr dirty="0" sz="850" spc="90">
                <a:solidFill>
                  <a:srgbClr val="E8ECEC"/>
                </a:solidFill>
                <a:latin typeface="Arial"/>
                <a:cs typeface="Arial"/>
              </a:rPr>
              <a:t>:</a:t>
            </a:r>
            <a:endParaRPr sz="850">
              <a:latin typeface="Arial"/>
              <a:cs typeface="Arial"/>
            </a:endParaRPr>
          </a:p>
          <a:p>
            <a:pPr marL="399415" marR="2513330">
              <a:lnSpc>
                <a:spcPct val="117700"/>
              </a:lnSpc>
            </a:pPr>
            <a:r>
              <a:rPr dirty="0" sz="850" spc="-45">
                <a:solidFill>
                  <a:srgbClr val="81B0FF"/>
                </a:solidFill>
                <a:latin typeface="Arial"/>
                <a:cs typeface="Arial"/>
              </a:rPr>
              <a:t>msg </a:t>
            </a:r>
            <a:r>
              <a:rPr dirty="0" sz="850" spc="-5">
                <a:solidFill>
                  <a:srgbClr val="E8ECEC"/>
                </a:solidFill>
                <a:latin typeface="Arial"/>
                <a:cs typeface="Arial"/>
              </a:rPr>
              <a:t>= </a:t>
            </a:r>
            <a:r>
              <a:rPr dirty="0" sz="850" spc="114">
                <a:solidFill>
                  <a:srgbClr val="C2E78C"/>
                </a:solidFill>
                <a:latin typeface="Arial"/>
                <a:cs typeface="Arial"/>
              </a:rPr>
              <a:t>"Can't </a:t>
            </a:r>
            <a:r>
              <a:rPr dirty="0" sz="850" spc="150">
                <a:solidFill>
                  <a:srgbClr val="C2E78C"/>
                </a:solidFill>
                <a:latin typeface="Arial"/>
                <a:cs typeface="Arial"/>
              </a:rPr>
              <a:t>find </a:t>
            </a:r>
            <a:r>
              <a:rPr dirty="0" sz="850" spc="220">
                <a:solidFill>
                  <a:srgbClr val="C2E78C"/>
                </a:solidFill>
                <a:latin typeface="Arial"/>
                <a:cs typeface="Arial"/>
              </a:rPr>
              <a:t>file </a:t>
            </a:r>
            <a:r>
              <a:rPr dirty="0" sz="850" spc="110">
                <a:solidFill>
                  <a:srgbClr val="C2E78C"/>
                </a:solidFill>
                <a:latin typeface="Arial"/>
                <a:cs typeface="Arial"/>
              </a:rPr>
              <a:t>{0}."</a:t>
            </a:r>
            <a:r>
              <a:rPr dirty="0" sz="850" spc="110">
                <a:solidFill>
                  <a:srgbClr val="E8ECEC"/>
                </a:solidFill>
                <a:latin typeface="Arial"/>
                <a:cs typeface="Arial"/>
              </a:rPr>
              <a:t>.</a:t>
            </a:r>
            <a:r>
              <a:rPr dirty="0" sz="850" spc="110">
                <a:solidFill>
                  <a:srgbClr val="80CBAE"/>
                </a:solidFill>
                <a:latin typeface="Arial"/>
                <a:cs typeface="Arial"/>
              </a:rPr>
              <a:t>format</a:t>
            </a:r>
            <a:r>
              <a:rPr dirty="0" sz="850" spc="110">
                <a:solidFill>
                  <a:srgbClr val="E8ECEC"/>
                </a:solidFill>
                <a:latin typeface="Arial"/>
                <a:cs typeface="Arial"/>
              </a:rPr>
              <a:t>(</a:t>
            </a:r>
            <a:r>
              <a:rPr dirty="0" sz="850" spc="110">
                <a:solidFill>
                  <a:srgbClr val="81B0FF"/>
                </a:solidFill>
                <a:latin typeface="Arial"/>
                <a:cs typeface="Arial"/>
              </a:rPr>
              <a:t>f_name</a:t>
            </a:r>
            <a:r>
              <a:rPr dirty="0" sz="850" spc="110">
                <a:solidFill>
                  <a:srgbClr val="E8ECEC"/>
                </a:solidFill>
                <a:latin typeface="Arial"/>
                <a:cs typeface="Arial"/>
              </a:rPr>
              <a:t>)  </a:t>
            </a:r>
            <a:r>
              <a:rPr dirty="0" sz="850" spc="105">
                <a:solidFill>
                  <a:srgbClr val="DECB6A"/>
                </a:solidFill>
                <a:latin typeface="Arial"/>
                <a:cs typeface="Arial"/>
              </a:rPr>
              <a:t>print</a:t>
            </a:r>
            <a:r>
              <a:rPr dirty="0" sz="850" spc="105">
                <a:solidFill>
                  <a:srgbClr val="E8ECEC"/>
                </a:solidFill>
                <a:latin typeface="Arial"/>
                <a:cs typeface="Arial"/>
              </a:rPr>
              <a:t>(</a:t>
            </a:r>
            <a:r>
              <a:rPr dirty="0" sz="850" spc="105">
                <a:solidFill>
                  <a:srgbClr val="81B0FF"/>
                </a:solidFill>
                <a:latin typeface="Arial"/>
                <a:cs typeface="Arial"/>
              </a:rPr>
              <a:t>msg</a:t>
            </a:r>
            <a:r>
              <a:rPr dirty="0" sz="850" spc="105">
                <a:solidFill>
                  <a:srgbClr val="E8ECEC"/>
                </a:solidFill>
                <a:latin typeface="Arial"/>
                <a:cs typeface="Arial"/>
              </a:rPr>
              <a:t>)</a:t>
            </a:r>
            <a:endParaRPr sz="85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1330771"/>
            <a:ext cx="0" cy="172085"/>
          </a:xfrm>
          <a:custGeom>
            <a:avLst/>
            <a:gdLst/>
            <a:ahLst/>
            <a:cxnLst/>
            <a:rect l="l" t="t" r="r" b="b"/>
            <a:pathLst>
              <a:path w="0" h="172084">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1002006" y="4427835"/>
            <a:ext cx="0" cy="343535"/>
          </a:xfrm>
          <a:custGeom>
            <a:avLst/>
            <a:gdLst/>
            <a:ahLst/>
            <a:cxnLst/>
            <a:rect l="l" t="t" r="r" b="b"/>
            <a:pathLst>
              <a:path w="0" h="343535">
                <a:moveTo>
                  <a:pt x="0" y="0"/>
                </a:moveTo>
                <a:lnTo>
                  <a:pt x="0" y="343059"/>
                </a:lnTo>
              </a:path>
            </a:pathLst>
          </a:custGeom>
          <a:ln w="47647">
            <a:solidFill>
              <a:srgbClr val="DDDDDD"/>
            </a:solidFill>
          </a:ln>
        </p:spPr>
        <p:txBody>
          <a:bodyPr wrap="square" lIns="0" tIns="0" rIns="0" bIns="0" rtlCol="0"/>
          <a:lstStyle/>
          <a:p/>
        </p:txBody>
      </p:sp>
      <p:sp>
        <p:nvSpPr>
          <p:cNvPr id="4" name="object 4"/>
          <p:cNvSpPr/>
          <p:nvPr/>
        </p:nvSpPr>
        <p:spPr>
          <a:xfrm>
            <a:off x="979140" y="1013025"/>
            <a:ext cx="665454" cy="142941"/>
          </a:xfrm>
          <a:prstGeom prst="rect">
            <a:avLst/>
          </a:prstGeom>
          <a:blipFill>
            <a:blip r:embed="rId2" cstate="print"/>
            <a:stretch>
              <a:fillRect/>
            </a:stretch>
          </a:blipFill>
        </p:spPr>
        <p:txBody>
          <a:bodyPr wrap="square" lIns="0" tIns="0" rIns="0" bIns="0" rtlCol="0"/>
          <a:lstStyle/>
          <a:p/>
        </p:txBody>
      </p:sp>
      <p:sp>
        <p:nvSpPr>
          <p:cNvPr id="5" name="object 5"/>
          <p:cNvSpPr txBox="1"/>
          <p:nvPr/>
        </p:nvSpPr>
        <p:spPr>
          <a:xfrm>
            <a:off x="965483" y="975082"/>
            <a:ext cx="3070225" cy="906780"/>
          </a:xfrm>
          <a:prstGeom prst="rect">
            <a:avLst/>
          </a:prstGeom>
        </p:spPr>
        <p:txBody>
          <a:bodyPr wrap="square" lIns="0" tIns="0" rIns="0" bIns="0" rtlCol="0" vert="horz">
            <a:spAutoFit/>
          </a:bodyPr>
          <a:lstStyle/>
          <a:p>
            <a:pPr marL="12700">
              <a:lnSpc>
                <a:spcPct val="100000"/>
              </a:lnSpc>
            </a:pPr>
            <a:r>
              <a:rPr dirty="0" sz="1300" spc="-80">
                <a:latin typeface="Lucida Sans"/>
                <a:cs typeface="Lucida Sans"/>
              </a:rPr>
              <a:t>wh</a:t>
            </a:r>
            <a:r>
              <a:rPr dirty="0" sz="1300" spc="-55">
                <a:latin typeface="Lucida Sans"/>
                <a:cs typeface="Lucida Sans"/>
              </a:rPr>
              <a:t>i</a:t>
            </a:r>
            <a:r>
              <a:rPr dirty="0" sz="1300" spc="-45">
                <a:latin typeface="Lucida Sans"/>
                <a:cs typeface="Lucida Sans"/>
              </a:rPr>
              <a:t>l</a:t>
            </a:r>
            <a:r>
              <a:rPr dirty="0" sz="1300" spc="-80">
                <a:latin typeface="Lucida Sans"/>
                <a:cs typeface="Lucida Sans"/>
              </a:rPr>
              <a:t>e</a:t>
            </a:r>
            <a:r>
              <a:rPr dirty="0" sz="1150" spc="20">
                <a:latin typeface="宋体"/>
                <a:cs typeface="宋体"/>
              </a:rPr>
              <a:t>循环</a:t>
            </a:r>
            <a:endParaRPr sz="1150">
              <a:latin typeface="宋体"/>
              <a:cs typeface="宋体"/>
            </a:endParaRPr>
          </a:p>
          <a:p>
            <a:pPr>
              <a:lnSpc>
                <a:spcPct val="100000"/>
              </a:lnSpc>
            </a:pPr>
            <a:endParaRPr sz="1100">
              <a:latin typeface="Times New Roman"/>
              <a:cs typeface="Times New Roman"/>
            </a:endParaRPr>
          </a:p>
          <a:p>
            <a:pPr marL="121920">
              <a:lnSpc>
                <a:spcPct val="100000"/>
              </a:lnSpc>
            </a:pPr>
            <a:r>
              <a:rPr dirty="0" sz="950" spc="25">
                <a:solidFill>
                  <a:srgbClr val="545454"/>
                </a:solidFill>
                <a:latin typeface="宋体"/>
                <a:cs typeface="宋体"/>
              </a:rPr>
              <a:t>当</a:t>
            </a:r>
            <a:r>
              <a:rPr dirty="0" sz="950" spc="45">
                <a:solidFill>
                  <a:srgbClr val="545454"/>
                </a:solidFill>
                <a:latin typeface="宋体"/>
                <a:cs typeface="宋体"/>
              </a:rPr>
              <a:t>while</a:t>
            </a:r>
            <a:r>
              <a:rPr dirty="0" sz="950" spc="25">
                <a:solidFill>
                  <a:srgbClr val="545454"/>
                </a:solidFill>
                <a:latin typeface="宋体"/>
                <a:cs typeface="宋体"/>
              </a:rPr>
              <a:t>后的条件为真时，会一直循环执行某段程序。</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pPr>
            <a:r>
              <a:rPr dirty="0" sz="950" spc="25">
                <a:solidFill>
                  <a:srgbClr val="545454"/>
                </a:solidFill>
                <a:latin typeface="Microsoft JhengHei"/>
                <a:cs typeface="Microsoft JhengHei"/>
              </a:rPr>
              <a:t>⼀个</a:t>
            </a:r>
            <a:r>
              <a:rPr dirty="0" sz="950" spc="25">
                <a:solidFill>
                  <a:srgbClr val="545454"/>
                </a:solidFill>
                <a:latin typeface="宋体"/>
                <a:cs typeface="宋体"/>
              </a:rPr>
              <a:t>简单</a:t>
            </a:r>
            <a:r>
              <a:rPr dirty="0" sz="950" spc="25">
                <a:solidFill>
                  <a:srgbClr val="545454"/>
                </a:solidFill>
                <a:latin typeface="Microsoft JhengHei"/>
                <a:cs typeface="Microsoft JhengHei"/>
              </a:rPr>
              <a:t>的</a:t>
            </a:r>
            <a:r>
              <a:rPr dirty="0" sz="1100" spc="-70">
                <a:solidFill>
                  <a:srgbClr val="545454"/>
                </a:solidFill>
                <a:latin typeface="Lucida Sans"/>
                <a:cs typeface="Lucida Sans"/>
              </a:rPr>
              <a:t>w</a:t>
            </a:r>
            <a:r>
              <a:rPr dirty="0" sz="1100" spc="-95">
                <a:solidFill>
                  <a:srgbClr val="545454"/>
                </a:solidFill>
                <a:latin typeface="Lucida Sans"/>
                <a:cs typeface="Lucida Sans"/>
              </a:rPr>
              <a:t>h</a:t>
            </a:r>
            <a:r>
              <a:rPr dirty="0" sz="1100" spc="-50">
                <a:solidFill>
                  <a:srgbClr val="545454"/>
                </a:solidFill>
                <a:latin typeface="Lucida Sans"/>
                <a:cs typeface="Lucida Sans"/>
              </a:rPr>
              <a:t>i</a:t>
            </a:r>
            <a:r>
              <a:rPr dirty="0" sz="1100" spc="-40">
                <a:solidFill>
                  <a:srgbClr val="545454"/>
                </a:solidFill>
                <a:latin typeface="Lucida Sans"/>
                <a:cs typeface="Lucida Sans"/>
              </a:rPr>
              <a:t>l</a:t>
            </a:r>
            <a:r>
              <a:rPr dirty="0" sz="1100" spc="-75">
                <a:solidFill>
                  <a:srgbClr val="545454"/>
                </a:solidFill>
                <a:latin typeface="Lucida Sans"/>
                <a:cs typeface="Lucida Sans"/>
              </a:rPr>
              <a:t>e</a:t>
            </a:r>
            <a:r>
              <a:rPr dirty="0" sz="950" spc="25">
                <a:solidFill>
                  <a:srgbClr val="545454"/>
                </a:solidFill>
                <a:latin typeface="宋体"/>
                <a:cs typeface="宋体"/>
              </a:rPr>
              <a:t>循环</a:t>
            </a:r>
            <a:endParaRPr sz="950">
              <a:latin typeface="宋体"/>
              <a:cs typeface="宋体"/>
            </a:endParaRPr>
          </a:p>
        </p:txBody>
      </p:sp>
      <p:sp>
        <p:nvSpPr>
          <p:cNvPr id="6" name="object 6"/>
          <p:cNvSpPr txBox="1"/>
          <p:nvPr/>
        </p:nvSpPr>
        <p:spPr>
          <a:xfrm>
            <a:off x="965483" y="2858712"/>
            <a:ext cx="12642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⽤⼾决</a:t>
            </a:r>
            <a:r>
              <a:rPr dirty="0" sz="950" spc="25">
                <a:solidFill>
                  <a:srgbClr val="545454"/>
                </a:solidFill>
                <a:latin typeface="宋体"/>
                <a:cs typeface="宋体"/>
              </a:rPr>
              <a:t>定</a:t>
            </a:r>
            <a:r>
              <a:rPr dirty="0" sz="950" spc="25">
                <a:solidFill>
                  <a:srgbClr val="545454"/>
                </a:solidFill>
                <a:latin typeface="Microsoft JhengHei"/>
                <a:cs typeface="Microsoft JhengHei"/>
              </a:rPr>
              <a:t>什么时</a:t>
            </a:r>
            <a:r>
              <a:rPr dirty="0" sz="950" spc="25">
                <a:solidFill>
                  <a:srgbClr val="545454"/>
                </a:solidFill>
                <a:latin typeface="宋体"/>
                <a:cs typeface="宋体"/>
              </a:rPr>
              <a:t>候退</a:t>
            </a:r>
            <a:r>
              <a:rPr dirty="0" sz="950" spc="25">
                <a:solidFill>
                  <a:srgbClr val="545454"/>
                </a:solidFill>
                <a:latin typeface="Microsoft JhengHei"/>
                <a:cs typeface="Microsoft JhengHei"/>
              </a:rPr>
              <a:t>出</a:t>
            </a:r>
            <a:endParaRPr sz="950">
              <a:latin typeface="Microsoft JhengHei"/>
              <a:cs typeface="Microsoft JhengHei"/>
            </a:endParaRPr>
          </a:p>
        </p:txBody>
      </p:sp>
      <p:sp>
        <p:nvSpPr>
          <p:cNvPr id="7" name="object 7"/>
          <p:cNvSpPr/>
          <p:nvPr/>
        </p:nvSpPr>
        <p:spPr>
          <a:xfrm>
            <a:off x="989537" y="4110495"/>
            <a:ext cx="285372" cy="141035"/>
          </a:xfrm>
          <a:prstGeom prst="rect">
            <a:avLst/>
          </a:prstGeom>
          <a:blipFill>
            <a:blip r:embed="rId3" cstate="print"/>
            <a:stretch>
              <a:fillRect/>
            </a:stretch>
          </a:blipFill>
        </p:spPr>
        <p:txBody>
          <a:bodyPr wrap="square" lIns="0" tIns="0" rIns="0" bIns="0" rtlCol="0"/>
          <a:lstStyle/>
          <a:p/>
        </p:txBody>
      </p:sp>
      <p:sp>
        <p:nvSpPr>
          <p:cNvPr id="8" name="object 8"/>
          <p:cNvSpPr txBox="1"/>
          <p:nvPr/>
        </p:nvSpPr>
        <p:spPr>
          <a:xfrm>
            <a:off x="965483" y="4091196"/>
            <a:ext cx="5624195" cy="105918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函</a:t>
            </a:r>
            <a:r>
              <a:rPr dirty="0" sz="1150" spc="20">
                <a:latin typeface="宋体"/>
                <a:cs typeface="宋体"/>
              </a:rPr>
              <a:t>数</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函数式用来实现特定功能的代码段，其中，提供给函数的参数叫做“实参”（</a:t>
            </a:r>
            <a:r>
              <a:rPr dirty="0" sz="950" spc="45">
                <a:solidFill>
                  <a:srgbClr val="545454"/>
                </a:solidFill>
                <a:latin typeface="宋体"/>
                <a:cs typeface="宋体"/>
              </a:rPr>
              <a:t>argument</a:t>
            </a:r>
            <a:r>
              <a:rPr dirty="0" sz="950" spc="20">
                <a:solidFill>
                  <a:srgbClr val="545454"/>
                </a:solidFill>
                <a:latin typeface="宋体"/>
                <a:cs typeface="宋体"/>
              </a:rPr>
              <a:t>），函数定义 的参数叫做“形参”（</a:t>
            </a:r>
            <a:r>
              <a:rPr dirty="0" sz="950" spc="45">
                <a:solidFill>
                  <a:srgbClr val="545454"/>
                </a:solidFill>
                <a:latin typeface="宋体"/>
                <a:cs typeface="宋体"/>
              </a:rPr>
              <a:t>parameter</a:t>
            </a:r>
            <a:r>
              <a:rPr dirty="0" sz="950" spc="25">
                <a:solidFill>
                  <a:srgbClr val="545454"/>
                </a:solidFill>
                <a:latin typeface="宋体"/>
                <a:cs typeface="宋体"/>
              </a:rPr>
              <a:t>）。</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⼀个</a:t>
            </a:r>
            <a:r>
              <a:rPr dirty="0" sz="950" spc="25">
                <a:solidFill>
                  <a:srgbClr val="545454"/>
                </a:solidFill>
                <a:latin typeface="宋体"/>
                <a:cs typeface="宋体"/>
              </a:rPr>
              <a:t>简单</a:t>
            </a:r>
            <a:r>
              <a:rPr dirty="0" sz="950" spc="25">
                <a:solidFill>
                  <a:srgbClr val="545454"/>
                </a:solidFill>
                <a:latin typeface="Microsoft JhengHei"/>
                <a:cs typeface="Microsoft JhengHei"/>
              </a:rPr>
              <a:t>的函</a:t>
            </a:r>
            <a:r>
              <a:rPr dirty="0" sz="950" spc="25">
                <a:solidFill>
                  <a:srgbClr val="545454"/>
                </a:solidFill>
                <a:latin typeface="宋体"/>
                <a:cs typeface="宋体"/>
              </a:rPr>
              <a:t>数</a:t>
            </a:r>
            <a:endParaRPr sz="950">
              <a:latin typeface="宋体"/>
              <a:cs typeface="宋体"/>
            </a:endParaRPr>
          </a:p>
        </p:txBody>
      </p:sp>
      <p:sp>
        <p:nvSpPr>
          <p:cNvPr id="9" name="object 9"/>
          <p:cNvSpPr txBox="1"/>
          <p:nvPr/>
        </p:nvSpPr>
        <p:spPr>
          <a:xfrm>
            <a:off x="965483" y="6108255"/>
            <a:ext cx="1584325"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传递</a:t>
            </a:r>
            <a:r>
              <a:rPr dirty="0" sz="950" spc="25">
                <a:solidFill>
                  <a:srgbClr val="545454"/>
                </a:solidFill>
                <a:latin typeface="Microsoft JhengHei"/>
                <a:cs typeface="Microsoft JhengHei"/>
              </a:rPr>
              <a:t>⼀个</a:t>
            </a:r>
            <a:r>
              <a:rPr dirty="0" sz="950" spc="25">
                <a:solidFill>
                  <a:srgbClr val="545454"/>
                </a:solidFill>
                <a:latin typeface="宋体"/>
                <a:cs typeface="宋体"/>
              </a:rPr>
              <a:t>实参（</a:t>
            </a:r>
            <a:r>
              <a:rPr dirty="0" sz="1100" spc="-60">
                <a:solidFill>
                  <a:srgbClr val="545454"/>
                </a:solidFill>
                <a:latin typeface="Lucida Sans"/>
                <a:cs typeface="Lucida Sans"/>
              </a:rPr>
              <a:t>a</a:t>
            </a:r>
            <a:r>
              <a:rPr dirty="0" sz="1100" spc="-90">
                <a:solidFill>
                  <a:srgbClr val="545454"/>
                </a:solidFill>
                <a:latin typeface="Lucida Sans"/>
                <a:cs typeface="Lucida Sans"/>
              </a:rPr>
              <a:t>r</a:t>
            </a:r>
            <a:r>
              <a:rPr dirty="0" sz="1100" spc="-140">
                <a:solidFill>
                  <a:srgbClr val="545454"/>
                </a:solidFill>
                <a:latin typeface="Lucida Sans"/>
                <a:cs typeface="Lucida Sans"/>
              </a:rPr>
              <a:t>g</a:t>
            </a:r>
            <a:r>
              <a:rPr dirty="0" sz="1100" spc="-95">
                <a:solidFill>
                  <a:srgbClr val="545454"/>
                </a:solidFill>
                <a:latin typeface="Lucida Sans"/>
                <a:cs typeface="Lucida Sans"/>
              </a:rPr>
              <a:t>u</a:t>
            </a:r>
            <a:r>
              <a:rPr dirty="0" sz="1100" spc="-125">
                <a:solidFill>
                  <a:srgbClr val="545454"/>
                </a:solidFill>
                <a:latin typeface="Lucida Sans"/>
                <a:cs typeface="Lucida Sans"/>
              </a:rPr>
              <a:t>m</a:t>
            </a:r>
            <a:r>
              <a:rPr dirty="0" sz="1100" spc="-75">
                <a:solidFill>
                  <a:srgbClr val="545454"/>
                </a:solidFill>
                <a:latin typeface="Lucida Sans"/>
                <a:cs typeface="Lucida Sans"/>
              </a:rPr>
              <a:t>e</a:t>
            </a:r>
            <a:r>
              <a:rPr dirty="0" sz="1100" spc="-90">
                <a:solidFill>
                  <a:srgbClr val="545454"/>
                </a:solidFill>
                <a:latin typeface="Lucida Sans"/>
                <a:cs typeface="Lucida Sans"/>
              </a:rPr>
              <a:t>n</a:t>
            </a:r>
            <a:r>
              <a:rPr dirty="0" sz="1100" spc="-45">
                <a:solidFill>
                  <a:srgbClr val="545454"/>
                </a:solidFill>
                <a:latin typeface="Lucida Sans"/>
                <a:cs typeface="Lucida Sans"/>
              </a:rPr>
              <a:t>t</a:t>
            </a:r>
            <a:r>
              <a:rPr dirty="0" sz="950" spc="25">
                <a:solidFill>
                  <a:srgbClr val="545454"/>
                </a:solidFill>
                <a:latin typeface="宋体"/>
                <a:cs typeface="宋体"/>
              </a:rPr>
              <a:t>）</a:t>
            </a:r>
            <a:endParaRPr sz="950">
              <a:latin typeface="宋体"/>
              <a:cs typeface="宋体"/>
            </a:endParaRPr>
          </a:p>
        </p:txBody>
      </p:sp>
      <p:sp>
        <p:nvSpPr>
          <p:cNvPr id="10" name="object 10"/>
          <p:cNvSpPr txBox="1"/>
          <p:nvPr/>
        </p:nvSpPr>
        <p:spPr>
          <a:xfrm>
            <a:off x="965483" y="7328022"/>
            <a:ext cx="1619885"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形参（</a:t>
            </a:r>
            <a:r>
              <a:rPr dirty="0" sz="1100" spc="-110">
                <a:solidFill>
                  <a:srgbClr val="545454"/>
                </a:solidFill>
                <a:latin typeface="Lucida Sans"/>
                <a:cs typeface="Lucida Sans"/>
              </a:rPr>
              <a:t>p</a:t>
            </a:r>
            <a:r>
              <a:rPr dirty="0" sz="1100" spc="-60">
                <a:solidFill>
                  <a:srgbClr val="545454"/>
                </a:solidFill>
                <a:latin typeface="Lucida Sans"/>
                <a:cs typeface="Lucida Sans"/>
              </a:rPr>
              <a:t>a</a:t>
            </a:r>
            <a:r>
              <a:rPr dirty="0" sz="1100" spc="-105">
                <a:solidFill>
                  <a:srgbClr val="545454"/>
                </a:solidFill>
                <a:latin typeface="Lucida Sans"/>
                <a:cs typeface="Lucida Sans"/>
              </a:rPr>
              <a:t>r</a:t>
            </a:r>
            <a:r>
              <a:rPr dirty="0" sz="1100" spc="-60">
                <a:solidFill>
                  <a:srgbClr val="545454"/>
                </a:solidFill>
                <a:latin typeface="Lucida Sans"/>
                <a:cs typeface="Lucida Sans"/>
              </a:rPr>
              <a:t>a</a:t>
            </a:r>
            <a:r>
              <a:rPr dirty="0" sz="1100" spc="-125">
                <a:solidFill>
                  <a:srgbClr val="545454"/>
                </a:solidFill>
                <a:latin typeface="Lucida Sans"/>
                <a:cs typeface="Lucida Sans"/>
              </a:rPr>
              <a:t>m</a:t>
            </a:r>
            <a:r>
              <a:rPr dirty="0" sz="1100" spc="-90">
                <a:solidFill>
                  <a:srgbClr val="545454"/>
                </a:solidFill>
                <a:latin typeface="Lucida Sans"/>
                <a:cs typeface="Lucida Sans"/>
              </a:rPr>
              <a:t>e</a:t>
            </a:r>
            <a:r>
              <a:rPr dirty="0" sz="1100" spc="-60">
                <a:solidFill>
                  <a:srgbClr val="545454"/>
                </a:solidFill>
                <a:latin typeface="Lucida Sans"/>
                <a:cs typeface="Lucida Sans"/>
              </a:rPr>
              <a:t>t</a:t>
            </a:r>
            <a:r>
              <a:rPr dirty="0" sz="1100" spc="-75">
                <a:solidFill>
                  <a:srgbClr val="545454"/>
                </a:solidFill>
                <a:latin typeface="Lucida Sans"/>
                <a:cs typeface="Lucida Sans"/>
              </a:rPr>
              <a:t>e</a:t>
            </a:r>
            <a:r>
              <a:rPr dirty="0" sz="1100" spc="-75">
                <a:solidFill>
                  <a:srgbClr val="545454"/>
                </a:solidFill>
                <a:latin typeface="Lucida Sans"/>
                <a:cs typeface="Lucida Sans"/>
              </a:rPr>
              <a:t>r</a:t>
            </a:r>
            <a:r>
              <a:rPr dirty="0" sz="950" spc="25">
                <a:solidFill>
                  <a:srgbClr val="545454"/>
                </a:solidFill>
                <a:latin typeface="宋体"/>
                <a:cs typeface="宋体"/>
              </a:rPr>
              <a:t>）</a:t>
            </a:r>
            <a:r>
              <a:rPr dirty="0" sz="950" spc="25">
                <a:solidFill>
                  <a:srgbClr val="545454"/>
                </a:solidFill>
                <a:latin typeface="Microsoft JhengHei"/>
                <a:cs typeface="Microsoft JhengHei"/>
              </a:rPr>
              <a:t>的</a:t>
            </a:r>
            <a:r>
              <a:rPr dirty="0" sz="950" spc="25">
                <a:solidFill>
                  <a:srgbClr val="545454"/>
                </a:solidFill>
                <a:latin typeface="宋体"/>
                <a:cs typeface="宋体"/>
              </a:rPr>
              <a:t>默认值</a:t>
            </a:r>
            <a:endParaRPr sz="950">
              <a:latin typeface="宋体"/>
              <a:cs typeface="宋体"/>
            </a:endParaRPr>
          </a:p>
        </p:txBody>
      </p:sp>
      <p:sp>
        <p:nvSpPr>
          <p:cNvPr id="11" name="object 11"/>
          <p:cNvSpPr txBox="1"/>
          <p:nvPr/>
        </p:nvSpPr>
        <p:spPr>
          <a:xfrm>
            <a:off x="965483" y="8709789"/>
            <a:ext cx="892810"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返回</a:t>
            </a:r>
            <a:r>
              <a:rPr dirty="0" sz="950" spc="25">
                <a:solidFill>
                  <a:srgbClr val="545454"/>
                </a:solidFill>
                <a:latin typeface="Microsoft JhengHei"/>
                <a:cs typeface="Microsoft JhengHei"/>
              </a:rPr>
              <a:t>⼀个</a:t>
            </a:r>
            <a:r>
              <a:rPr dirty="0" sz="950" spc="25">
                <a:solidFill>
                  <a:srgbClr val="545454"/>
                </a:solidFill>
                <a:latin typeface="宋体"/>
                <a:cs typeface="宋体"/>
              </a:rPr>
              <a:t>值</a:t>
            </a:r>
            <a:r>
              <a:rPr dirty="0" sz="1100" spc="-100">
                <a:solidFill>
                  <a:srgbClr val="545454"/>
                </a:solidFill>
                <a:latin typeface="Lucida Sans"/>
                <a:cs typeface="Lucida Sans"/>
              </a:rPr>
              <a:t>su</a:t>
            </a:r>
            <a:r>
              <a:rPr dirty="0" sz="1100" spc="-125">
                <a:solidFill>
                  <a:srgbClr val="545454"/>
                </a:solidFill>
                <a:latin typeface="Lucida Sans"/>
                <a:cs typeface="Lucida Sans"/>
              </a:rPr>
              <a:t>m</a:t>
            </a:r>
            <a:endParaRPr sz="1100">
              <a:latin typeface="Lucida Sans"/>
              <a:cs typeface="Lucida Sans"/>
            </a:endParaRPr>
          </a:p>
        </p:txBody>
      </p:sp>
      <p:sp>
        <p:nvSpPr>
          <p:cNvPr id="12" name="object 12"/>
          <p:cNvSpPr/>
          <p:nvPr/>
        </p:nvSpPr>
        <p:spPr>
          <a:xfrm>
            <a:off x="980767" y="10133245"/>
            <a:ext cx="145042" cy="140082"/>
          </a:xfrm>
          <a:prstGeom prst="rect">
            <a:avLst/>
          </a:prstGeom>
          <a:blipFill>
            <a:blip r:embed="rId4" cstate="print"/>
            <a:stretch>
              <a:fillRect/>
            </a:stretch>
          </a:blipFill>
        </p:spPr>
        <p:txBody>
          <a:bodyPr wrap="square" lIns="0" tIns="0" rIns="0" bIns="0" rtlCol="0"/>
          <a:lstStyle/>
          <a:p/>
        </p:txBody>
      </p:sp>
      <p:sp>
        <p:nvSpPr>
          <p:cNvPr id="13" name="object 13"/>
          <p:cNvSpPr txBox="1"/>
          <p:nvPr/>
        </p:nvSpPr>
        <p:spPr>
          <a:xfrm>
            <a:off x="965483" y="10113794"/>
            <a:ext cx="174625" cy="289560"/>
          </a:xfrm>
          <a:prstGeom prst="rect">
            <a:avLst/>
          </a:prstGeom>
        </p:spPr>
        <p:txBody>
          <a:bodyPr wrap="square" lIns="0" tIns="0" rIns="0" bIns="0" rtlCol="0" vert="horz">
            <a:spAutoFit/>
          </a:bodyPr>
          <a:lstStyle/>
          <a:p>
            <a:pPr marL="12700">
              <a:lnSpc>
                <a:spcPct val="100000"/>
              </a:lnSpc>
            </a:pPr>
            <a:r>
              <a:rPr dirty="0" sz="1150" spc="20">
                <a:latin typeface="宋体"/>
                <a:cs typeface="宋体"/>
              </a:rPr>
              <a:t>类</a:t>
            </a:r>
            <a:endParaRPr sz="1150">
              <a:latin typeface="宋体"/>
              <a:cs typeface="宋体"/>
            </a:endParaRPr>
          </a:p>
        </p:txBody>
      </p:sp>
      <p:sp>
        <p:nvSpPr>
          <p:cNvPr id="14" name="object 14"/>
          <p:cNvSpPr txBox="1"/>
          <p:nvPr/>
        </p:nvSpPr>
        <p:spPr>
          <a:xfrm>
            <a:off x="978183" y="368299"/>
            <a:ext cx="5613400" cy="457834"/>
          </a:xfrm>
          <a:prstGeom prst="rect">
            <a:avLst/>
          </a:prstGeom>
          <a:solidFill>
            <a:srgbClr val="253237"/>
          </a:solidFill>
        </p:spPr>
        <p:txBody>
          <a:bodyPr wrap="square" lIns="0" tIns="50165" rIns="0" bIns="0" rtlCol="0" vert="horz">
            <a:spAutoFit/>
          </a:bodyPr>
          <a:lstStyle/>
          <a:p>
            <a:pPr marL="149225" marR="3327400">
              <a:lnSpc>
                <a:spcPct val="117700"/>
              </a:lnSpc>
              <a:spcBef>
                <a:spcPts val="395"/>
              </a:spcBef>
            </a:pPr>
            <a:r>
              <a:rPr dirty="0" sz="850" spc="-40">
                <a:solidFill>
                  <a:srgbClr val="81B0FF"/>
                </a:solidFill>
                <a:latin typeface="Arial"/>
                <a:cs typeface="Arial"/>
              </a:rPr>
              <a:t>name </a:t>
            </a:r>
            <a:r>
              <a:rPr dirty="0" sz="850" spc="-5">
                <a:solidFill>
                  <a:srgbClr val="E8ECEC"/>
                </a:solidFill>
                <a:latin typeface="Arial"/>
                <a:cs typeface="Arial"/>
              </a:rPr>
              <a:t>= </a:t>
            </a:r>
            <a:r>
              <a:rPr dirty="0" sz="850" spc="105">
                <a:solidFill>
                  <a:srgbClr val="DECB6A"/>
                </a:solidFill>
                <a:latin typeface="Arial"/>
                <a:cs typeface="Arial"/>
              </a:rPr>
              <a:t>input</a:t>
            </a:r>
            <a:r>
              <a:rPr dirty="0" sz="850" spc="105">
                <a:solidFill>
                  <a:srgbClr val="E8ECEC"/>
                </a:solidFill>
                <a:latin typeface="Arial"/>
                <a:cs typeface="Arial"/>
              </a:rPr>
              <a:t>(</a:t>
            </a:r>
            <a:r>
              <a:rPr dirty="0" sz="850" spc="105">
                <a:solidFill>
                  <a:srgbClr val="C2E78C"/>
                </a:solidFill>
                <a:latin typeface="Arial"/>
                <a:cs typeface="Arial"/>
              </a:rPr>
              <a:t>"What's </a:t>
            </a:r>
            <a:r>
              <a:rPr dirty="0" sz="850" spc="75">
                <a:solidFill>
                  <a:srgbClr val="C2E78C"/>
                </a:solidFill>
                <a:latin typeface="Arial"/>
                <a:cs typeface="Arial"/>
              </a:rPr>
              <a:t>your </a:t>
            </a:r>
            <a:r>
              <a:rPr dirty="0" sz="850" spc="-30">
                <a:solidFill>
                  <a:srgbClr val="C2E78C"/>
                </a:solidFill>
                <a:latin typeface="Arial"/>
                <a:cs typeface="Arial"/>
              </a:rPr>
              <a:t>name? </a:t>
            </a:r>
            <a:r>
              <a:rPr dirty="0" sz="850" spc="195">
                <a:solidFill>
                  <a:srgbClr val="C2E78C"/>
                </a:solidFill>
                <a:latin typeface="Arial"/>
                <a:cs typeface="Arial"/>
              </a:rPr>
              <a:t>"</a:t>
            </a:r>
            <a:r>
              <a:rPr dirty="0" sz="850" spc="195">
                <a:solidFill>
                  <a:srgbClr val="E8ECEC"/>
                </a:solidFill>
                <a:latin typeface="Arial"/>
                <a:cs typeface="Arial"/>
              </a:rPr>
              <a:t>)  </a:t>
            </a:r>
            <a:r>
              <a:rPr dirty="0" sz="850" spc="150">
                <a:solidFill>
                  <a:srgbClr val="DECB6A"/>
                </a:solidFill>
                <a:latin typeface="Arial"/>
                <a:cs typeface="Arial"/>
              </a:rPr>
              <a:t>print</a:t>
            </a:r>
            <a:r>
              <a:rPr dirty="0" sz="850" spc="150">
                <a:solidFill>
                  <a:srgbClr val="E8ECEC"/>
                </a:solidFill>
                <a:latin typeface="Arial"/>
                <a:cs typeface="Arial"/>
              </a:rPr>
              <a:t>(</a:t>
            </a:r>
            <a:r>
              <a:rPr dirty="0" sz="850" spc="150">
                <a:solidFill>
                  <a:srgbClr val="C2E78C"/>
                </a:solidFill>
                <a:latin typeface="Arial"/>
                <a:cs typeface="Arial"/>
              </a:rPr>
              <a:t>"Hello, </a:t>
            </a:r>
            <a:r>
              <a:rPr dirty="0" sz="850" spc="190">
                <a:solidFill>
                  <a:srgbClr val="C2E78C"/>
                </a:solidFill>
                <a:latin typeface="Arial"/>
                <a:cs typeface="Arial"/>
              </a:rPr>
              <a:t>" </a:t>
            </a:r>
            <a:r>
              <a:rPr dirty="0" sz="850" spc="-5">
                <a:solidFill>
                  <a:srgbClr val="E8ECEC"/>
                </a:solidFill>
                <a:latin typeface="Arial"/>
                <a:cs typeface="Arial"/>
              </a:rPr>
              <a:t>+  </a:t>
            </a:r>
            <a:r>
              <a:rPr dirty="0" sz="850" spc="-40">
                <a:solidFill>
                  <a:srgbClr val="81B0FF"/>
                </a:solidFill>
                <a:latin typeface="Arial"/>
                <a:cs typeface="Arial"/>
              </a:rPr>
              <a:t>name  </a:t>
            </a:r>
            <a:r>
              <a:rPr dirty="0" sz="850" spc="-5">
                <a:solidFill>
                  <a:srgbClr val="E8ECEC"/>
                </a:solidFill>
                <a:latin typeface="Arial"/>
                <a:cs typeface="Arial"/>
              </a:rPr>
              <a:t>+  </a:t>
            </a:r>
            <a:r>
              <a:rPr dirty="0" sz="850" spc="2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p:txBody>
      </p:sp>
      <p:sp>
        <p:nvSpPr>
          <p:cNvPr id="15" name="object 15"/>
          <p:cNvSpPr txBox="1"/>
          <p:nvPr/>
        </p:nvSpPr>
        <p:spPr>
          <a:xfrm>
            <a:off x="978183" y="1940654"/>
            <a:ext cx="5613400" cy="7626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81B0FF"/>
                </a:solidFill>
                <a:latin typeface="Arial"/>
                <a:cs typeface="Arial"/>
              </a:rPr>
              <a:t>current_value </a:t>
            </a:r>
            <a:r>
              <a:rPr dirty="0" sz="850" spc="-5">
                <a:solidFill>
                  <a:srgbClr val="E8ECEC"/>
                </a:solidFill>
                <a:latin typeface="Arial"/>
                <a:cs typeface="Arial"/>
              </a:rPr>
              <a:t>= </a:t>
            </a:r>
            <a:r>
              <a:rPr dirty="0" sz="850" spc="110">
                <a:solidFill>
                  <a:srgbClr val="E8ECEC"/>
                </a:solidFill>
                <a:latin typeface="Arial"/>
                <a:cs typeface="Arial"/>
              </a:rPr>
              <a:t> </a:t>
            </a:r>
            <a:r>
              <a:rPr dirty="0" sz="850" spc="20">
                <a:solidFill>
                  <a:srgbClr val="F67569"/>
                </a:solidFill>
                <a:latin typeface="Arial"/>
                <a:cs typeface="Arial"/>
              </a:rPr>
              <a:t>1</a:t>
            </a:r>
            <a:endParaRPr sz="850">
              <a:latin typeface="Arial"/>
              <a:cs typeface="Arial"/>
            </a:endParaRPr>
          </a:p>
          <a:p>
            <a:pPr marL="399415" marR="3890645" indent="-250825">
              <a:lnSpc>
                <a:spcPct val="117700"/>
              </a:lnSpc>
            </a:pPr>
            <a:r>
              <a:rPr dirty="0" sz="850" spc="105">
                <a:solidFill>
                  <a:srgbClr val="C791E9"/>
                </a:solidFill>
                <a:latin typeface="Arial"/>
                <a:cs typeface="Arial"/>
              </a:rPr>
              <a:t>while </a:t>
            </a:r>
            <a:r>
              <a:rPr dirty="0" sz="850" spc="95">
                <a:solidFill>
                  <a:srgbClr val="81B0FF"/>
                </a:solidFill>
                <a:latin typeface="Arial"/>
                <a:cs typeface="Arial"/>
              </a:rPr>
              <a:t>current_value </a:t>
            </a:r>
            <a:r>
              <a:rPr dirty="0" sz="850" spc="-10">
                <a:solidFill>
                  <a:srgbClr val="E8ECEC"/>
                </a:solidFill>
                <a:latin typeface="Arial"/>
                <a:cs typeface="Arial"/>
              </a:rPr>
              <a:t>&lt;= </a:t>
            </a:r>
            <a:r>
              <a:rPr dirty="0" sz="850" spc="135">
                <a:solidFill>
                  <a:srgbClr val="F67569"/>
                </a:solidFill>
                <a:latin typeface="Arial"/>
                <a:cs typeface="Arial"/>
              </a:rPr>
              <a:t>5</a:t>
            </a:r>
            <a:r>
              <a:rPr dirty="0" sz="850" spc="135">
                <a:solidFill>
                  <a:srgbClr val="E8ECEC"/>
                </a:solidFill>
                <a:latin typeface="Arial"/>
                <a:cs typeface="Arial"/>
              </a:rPr>
              <a:t>:  </a:t>
            </a: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81B0FF"/>
                </a:solidFill>
                <a:latin typeface="Arial"/>
                <a:cs typeface="Arial"/>
              </a:rPr>
              <a:t>current_value</a:t>
            </a:r>
            <a:r>
              <a:rPr dirty="0" sz="850" spc="120">
                <a:solidFill>
                  <a:srgbClr val="E8ECEC"/>
                </a:solidFill>
                <a:latin typeface="Arial"/>
                <a:cs typeface="Arial"/>
              </a:rPr>
              <a:t>)  </a:t>
            </a:r>
            <a:r>
              <a:rPr dirty="0" sz="850" spc="95">
                <a:solidFill>
                  <a:srgbClr val="81B0FF"/>
                </a:solidFill>
                <a:latin typeface="Arial"/>
                <a:cs typeface="Arial"/>
              </a:rPr>
              <a:t>current_value </a:t>
            </a:r>
            <a:r>
              <a:rPr dirty="0" sz="850" spc="-5">
                <a:solidFill>
                  <a:srgbClr val="E8ECEC"/>
                </a:solidFill>
                <a:latin typeface="Arial"/>
                <a:cs typeface="Arial"/>
              </a:rPr>
              <a:t>+= </a:t>
            </a:r>
            <a:r>
              <a:rPr dirty="0" sz="850" spc="105">
                <a:solidFill>
                  <a:srgbClr val="E8ECEC"/>
                </a:solidFill>
                <a:latin typeface="Arial"/>
                <a:cs typeface="Arial"/>
              </a:rPr>
              <a:t> </a:t>
            </a:r>
            <a:r>
              <a:rPr dirty="0" sz="850" spc="20">
                <a:solidFill>
                  <a:srgbClr val="F67569"/>
                </a:solidFill>
                <a:latin typeface="Arial"/>
                <a:cs typeface="Arial"/>
              </a:rPr>
              <a:t>1</a:t>
            </a:r>
            <a:endParaRPr sz="850">
              <a:latin typeface="Arial"/>
              <a:cs typeface="Arial"/>
            </a:endParaRPr>
          </a:p>
        </p:txBody>
      </p:sp>
      <p:sp>
        <p:nvSpPr>
          <p:cNvPr id="16" name="object 16"/>
          <p:cNvSpPr txBox="1"/>
          <p:nvPr/>
        </p:nvSpPr>
        <p:spPr>
          <a:xfrm>
            <a:off x="978183" y="3160421"/>
            <a:ext cx="5613400" cy="7626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45">
                <a:solidFill>
                  <a:srgbClr val="81B0FF"/>
                </a:solidFill>
                <a:latin typeface="Arial"/>
                <a:cs typeface="Arial"/>
              </a:rPr>
              <a:t>msg  </a:t>
            </a:r>
            <a:r>
              <a:rPr dirty="0" sz="850" spc="-5">
                <a:solidFill>
                  <a:srgbClr val="E8ECEC"/>
                </a:solidFill>
                <a:latin typeface="Arial"/>
                <a:cs typeface="Arial"/>
              </a:rPr>
              <a:t>= </a:t>
            </a:r>
            <a:r>
              <a:rPr dirty="0" sz="850" spc="45">
                <a:solidFill>
                  <a:srgbClr val="E8ECEC"/>
                </a:solidFill>
                <a:latin typeface="Arial"/>
                <a:cs typeface="Arial"/>
              </a:rPr>
              <a:t> </a:t>
            </a:r>
            <a:r>
              <a:rPr dirty="0" sz="850" spc="330">
                <a:solidFill>
                  <a:srgbClr val="C2E78C"/>
                </a:solidFill>
                <a:latin typeface="Arial"/>
                <a:cs typeface="Arial"/>
              </a:rPr>
              <a:t>''</a:t>
            </a:r>
            <a:endParaRPr sz="850">
              <a:latin typeface="Arial"/>
              <a:cs typeface="Arial"/>
            </a:endParaRPr>
          </a:p>
          <a:p>
            <a:pPr marL="149225">
              <a:lnSpc>
                <a:spcPct val="100000"/>
              </a:lnSpc>
              <a:spcBef>
                <a:spcPts val="180"/>
              </a:spcBef>
            </a:pPr>
            <a:r>
              <a:rPr dirty="0" sz="850" spc="105">
                <a:solidFill>
                  <a:srgbClr val="C791E9"/>
                </a:solidFill>
                <a:latin typeface="Arial"/>
                <a:cs typeface="Arial"/>
              </a:rPr>
              <a:t>while </a:t>
            </a:r>
            <a:r>
              <a:rPr dirty="0" sz="850" spc="-45">
                <a:solidFill>
                  <a:srgbClr val="81B0FF"/>
                </a:solidFill>
                <a:latin typeface="Arial"/>
                <a:cs typeface="Arial"/>
              </a:rPr>
              <a:t>msg  </a:t>
            </a:r>
            <a:r>
              <a:rPr dirty="0" sz="850" spc="120">
                <a:solidFill>
                  <a:srgbClr val="E8ECEC"/>
                </a:solidFill>
                <a:latin typeface="Arial"/>
                <a:cs typeface="Arial"/>
              </a:rPr>
              <a:t>!=</a:t>
            </a:r>
            <a:r>
              <a:rPr dirty="0" sz="850" spc="430">
                <a:solidFill>
                  <a:srgbClr val="E8ECEC"/>
                </a:solidFill>
                <a:latin typeface="Arial"/>
                <a:cs typeface="Arial"/>
              </a:rPr>
              <a:t> </a:t>
            </a:r>
            <a:r>
              <a:rPr dirty="0" sz="850" spc="215">
                <a:solidFill>
                  <a:srgbClr val="C2E78C"/>
                </a:solidFill>
                <a:latin typeface="Arial"/>
                <a:cs typeface="Arial"/>
              </a:rPr>
              <a:t>'quit'</a:t>
            </a:r>
            <a:r>
              <a:rPr dirty="0" sz="850" spc="215">
                <a:solidFill>
                  <a:srgbClr val="E8ECEC"/>
                </a:solidFill>
                <a:latin typeface="Arial"/>
                <a:cs typeface="Arial"/>
              </a:rPr>
              <a:t>:</a:t>
            </a:r>
            <a:endParaRPr sz="850">
              <a:latin typeface="Arial"/>
              <a:cs typeface="Arial"/>
            </a:endParaRPr>
          </a:p>
          <a:p>
            <a:pPr marL="399415" marR="2951480">
              <a:lnSpc>
                <a:spcPct val="117700"/>
              </a:lnSpc>
            </a:pPr>
            <a:r>
              <a:rPr dirty="0" sz="850" spc="-45">
                <a:solidFill>
                  <a:srgbClr val="81B0FF"/>
                </a:solidFill>
                <a:latin typeface="Arial"/>
                <a:cs typeface="Arial"/>
              </a:rPr>
              <a:t>msg </a:t>
            </a:r>
            <a:r>
              <a:rPr dirty="0" sz="850" spc="-5">
                <a:solidFill>
                  <a:srgbClr val="E8ECEC"/>
                </a:solidFill>
                <a:latin typeface="Arial"/>
                <a:cs typeface="Arial"/>
              </a:rPr>
              <a:t>= </a:t>
            </a:r>
            <a:r>
              <a:rPr dirty="0" sz="850" spc="105">
                <a:solidFill>
                  <a:srgbClr val="DECB6A"/>
                </a:solidFill>
                <a:latin typeface="Arial"/>
                <a:cs typeface="Arial"/>
              </a:rPr>
              <a:t>input</a:t>
            </a:r>
            <a:r>
              <a:rPr dirty="0" sz="850" spc="105">
                <a:solidFill>
                  <a:srgbClr val="E8ECEC"/>
                </a:solidFill>
                <a:latin typeface="Arial"/>
                <a:cs typeface="Arial"/>
              </a:rPr>
              <a:t>(</a:t>
            </a:r>
            <a:r>
              <a:rPr dirty="0" sz="850" spc="105">
                <a:solidFill>
                  <a:srgbClr val="C2E78C"/>
                </a:solidFill>
                <a:latin typeface="Arial"/>
                <a:cs typeface="Arial"/>
              </a:rPr>
              <a:t>"What's </a:t>
            </a:r>
            <a:r>
              <a:rPr dirty="0" sz="850" spc="75">
                <a:solidFill>
                  <a:srgbClr val="C2E78C"/>
                </a:solidFill>
                <a:latin typeface="Arial"/>
                <a:cs typeface="Arial"/>
              </a:rPr>
              <a:t>your </a:t>
            </a:r>
            <a:r>
              <a:rPr dirty="0" sz="850">
                <a:solidFill>
                  <a:srgbClr val="C2E78C"/>
                </a:solidFill>
                <a:latin typeface="Arial"/>
                <a:cs typeface="Arial"/>
              </a:rPr>
              <a:t>message? </a:t>
            </a:r>
            <a:r>
              <a:rPr dirty="0" sz="850" spc="195">
                <a:solidFill>
                  <a:srgbClr val="C2E78C"/>
                </a:solidFill>
                <a:latin typeface="Arial"/>
                <a:cs typeface="Arial"/>
              </a:rPr>
              <a:t>"</a:t>
            </a:r>
            <a:r>
              <a:rPr dirty="0" sz="850" spc="195">
                <a:solidFill>
                  <a:srgbClr val="E8ECEC"/>
                </a:solidFill>
                <a:latin typeface="Arial"/>
                <a:cs typeface="Arial"/>
              </a:rPr>
              <a:t>)  </a:t>
            </a:r>
            <a:r>
              <a:rPr dirty="0" sz="850" spc="105">
                <a:solidFill>
                  <a:srgbClr val="DECB6A"/>
                </a:solidFill>
                <a:latin typeface="Arial"/>
                <a:cs typeface="Arial"/>
              </a:rPr>
              <a:t>print</a:t>
            </a:r>
            <a:r>
              <a:rPr dirty="0" sz="850" spc="105">
                <a:solidFill>
                  <a:srgbClr val="E8ECEC"/>
                </a:solidFill>
                <a:latin typeface="Arial"/>
                <a:cs typeface="Arial"/>
              </a:rPr>
              <a:t>(</a:t>
            </a:r>
            <a:r>
              <a:rPr dirty="0" sz="850" spc="105">
                <a:solidFill>
                  <a:srgbClr val="81B0FF"/>
                </a:solidFill>
                <a:latin typeface="Arial"/>
                <a:cs typeface="Arial"/>
              </a:rPr>
              <a:t>msg</a:t>
            </a:r>
            <a:r>
              <a:rPr dirty="0" sz="850" spc="105">
                <a:solidFill>
                  <a:srgbClr val="E8ECEC"/>
                </a:solidFill>
                <a:latin typeface="Arial"/>
                <a:cs typeface="Arial"/>
              </a:rPr>
              <a:t>)</a:t>
            </a:r>
            <a:endParaRPr sz="850">
              <a:latin typeface="Arial"/>
              <a:cs typeface="Arial"/>
            </a:endParaRPr>
          </a:p>
        </p:txBody>
      </p:sp>
      <p:sp>
        <p:nvSpPr>
          <p:cNvPr id="17" name="object 17"/>
          <p:cNvSpPr txBox="1"/>
          <p:nvPr/>
        </p:nvSpPr>
        <p:spPr>
          <a:xfrm>
            <a:off x="978183" y="5209248"/>
            <a:ext cx="5613400" cy="7626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C791E9"/>
                </a:solidFill>
                <a:latin typeface="Arial"/>
                <a:cs typeface="Arial"/>
              </a:rPr>
              <a:t>def</a:t>
            </a:r>
            <a:r>
              <a:rPr dirty="0" sz="850" spc="204">
                <a:solidFill>
                  <a:srgbClr val="C791E9"/>
                </a:solidFill>
                <a:latin typeface="Arial"/>
                <a:cs typeface="Arial"/>
              </a:rPr>
              <a:t> </a:t>
            </a:r>
            <a:r>
              <a:rPr dirty="0" sz="850" spc="114">
                <a:solidFill>
                  <a:srgbClr val="E8ECEC"/>
                </a:solidFill>
                <a:latin typeface="Arial"/>
                <a:cs typeface="Arial"/>
              </a:rPr>
              <a:t>greet_user():</a:t>
            </a:r>
            <a:endParaRPr sz="850">
              <a:latin typeface="Arial"/>
              <a:cs typeface="Arial"/>
            </a:endParaRPr>
          </a:p>
          <a:p>
            <a:pPr marL="399415" marR="2825750">
              <a:lnSpc>
                <a:spcPct val="117700"/>
              </a:lnSpc>
            </a:pPr>
            <a:r>
              <a:rPr dirty="0" sz="850" spc="120">
                <a:solidFill>
                  <a:srgbClr val="C2E78C"/>
                </a:solidFill>
                <a:latin typeface="Arial"/>
                <a:cs typeface="Arial"/>
              </a:rPr>
              <a:t>"""Display </a:t>
            </a:r>
            <a:r>
              <a:rPr dirty="0" sz="850" spc="20">
                <a:solidFill>
                  <a:srgbClr val="C2E78C"/>
                </a:solidFill>
                <a:latin typeface="Arial"/>
                <a:cs typeface="Arial"/>
              </a:rPr>
              <a:t>a </a:t>
            </a:r>
            <a:r>
              <a:rPr dirty="0" sz="850" spc="90">
                <a:solidFill>
                  <a:srgbClr val="C2E78C"/>
                </a:solidFill>
                <a:latin typeface="Arial"/>
                <a:cs typeface="Arial"/>
              </a:rPr>
              <a:t>personalized </a:t>
            </a:r>
            <a:r>
              <a:rPr dirty="0" sz="850" spc="140">
                <a:solidFill>
                  <a:srgbClr val="C2E78C"/>
                </a:solidFill>
                <a:latin typeface="Arial"/>
                <a:cs typeface="Arial"/>
              </a:rPr>
              <a:t>greeting."""  </a:t>
            </a:r>
            <a:r>
              <a:rPr dirty="0" sz="850" spc="155">
                <a:solidFill>
                  <a:srgbClr val="DECB6A"/>
                </a:solidFill>
                <a:latin typeface="Arial"/>
                <a:cs typeface="Arial"/>
              </a:rPr>
              <a:t>print</a:t>
            </a:r>
            <a:r>
              <a:rPr dirty="0" sz="850" spc="155">
                <a:solidFill>
                  <a:srgbClr val="E8ECEC"/>
                </a:solidFill>
                <a:latin typeface="Arial"/>
                <a:cs typeface="Arial"/>
              </a:rPr>
              <a:t>(</a:t>
            </a:r>
            <a:r>
              <a:rPr dirty="0" sz="850" spc="155">
                <a:solidFill>
                  <a:srgbClr val="C2E78C"/>
                </a:solidFill>
                <a:latin typeface="Arial"/>
                <a:cs typeface="Arial"/>
              </a:rPr>
              <a:t>"Hello!"</a:t>
            </a:r>
            <a:r>
              <a:rPr dirty="0" sz="850" spc="155">
                <a:solidFill>
                  <a:srgbClr val="E8ECEC"/>
                </a:solidFill>
                <a:latin typeface="Arial"/>
                <a:cs typeface="Arial"/>
              </a:rPr>
              <a:t>)</a:t>
            </a:r>
            <a:endParaRPr sz="850">
              <a:latin typeface="Arial"/>
              <a:cs typeface="Arial"/>
            </a:endParaRPr>
          </a:p>
          <a:p>
            <a:pPr marL="149225">
              <a:lnSpc>
                <a:spcPct val="100000"/>
              </a:lnSpc>
              <a:spcBef>
                <a:spcPts val="180"/>
              </a:spcBef>
            </a:pPr>
            <a:r>
              <a:rPr dirty="0" sz="850" spc="105">
                <a:solidFill>
                  <a:srgbClr val="81B0FF"/>
                </a:solidFill>
                <a:latin typeface="Arial"/>
                <a:cs typeface="Arial"/>
              </a:rPr>
              <a:t>greet_user</a:t>
            </a:r>
            <a:r>
              <a:rPr dirty="0" sz="850" spc="105">
                <a:solidFill>
                  <a:srgbClr val="E8ECEC"/>
                </a:solidFill>
                <a:latin typeface="Arial"/>
                <a:cs typeface="Arial"/>
              </a:rPr>
              <a:t>()</a:t>
            </a:r>
            <a:endParaRPr sz="850">
              <a:latin typeface="Arial"/>
              <a:cs typeface="Arial"/>
            </a:endParaRPr>
          </a:p>
        </p:txBody>
      </p:sp>
      <p:sp>
        <p:nvSpPr>
          <p:cNvPr id="18" name="object 18"/>
          <p:cNvSpPr txBox="1"/>
          <p:nvPr/>
        </p:nvSpPr>
        <p:spPr>
          <a:xfrm>
            <a:off x="978183" y="6429015"/>
            <a:ext cx="5613400" cy="7626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C791E9"/>
                </a:solidFill>
                <a:latin typeface="Arial"/>
                <a:cs typeface="Arial"/>
              </a:rPr>
              <a:t>def</a:t>
            </a:r>
            <a:r>
              <a:rPr dirty="0" sz="850" spc="175">
                <a:solidFill>
                  <a:srgbClr val="C791E9"/>
                </a:solidFill>
                <a:latin typeface="Arial"/>
                <a:cs typeface="Arial"/>
              </a:rPr>
              <a:t> </a:t>
            </a:r>
            <a:r>
              <a:rPr dirty="0" sz="850" spc="80">
                <a:solidFill>
                  <a:srgbClr val="E8ECEC"/>
                </a:solidFill>
                <a:latin typeface="Arial"/>
                <a:cs typeface="Arial"/>
              </a:rPr>
              <a:t>greet_user(</a:t>
            </a:r>
            <a:r>
              <a:rPr dirty="0" sz="850" spc="80">
                <a:solidFill>
                  <a:srgbClr val="81B0FF"/>
                </a:solidFill>
                <a:latin typeface="Arial"/>
                <a:cs typeface="Arial"/>
              </a:rPr>
              <a:t>username</a:t>
            </a:r>
            <a:r>
              <a:rPr dirty="0" sz="850" spc="80">
                <a:solidFill>
                  <a:srgbClr val="E8ECEC"/>
                </a:solidFill>
                <a:latin typeface="Arial"/>
                <a:cs typeface="Arial"/>
              </a:rPr>
              <a:t>):</a:t>
            </a:r>
            <a:endParaRPr sz="850">
              <a:latin typeface="Arial"/>
              <a:cs typeface="Arial"/>
            </a:endParaRPr>
          </a:p>
          <a:p>
            <a:pPr marL="399415" marR="2825750">
              <a:lnSpc>
                <a:spcPct val="117700"/>
              </a:lnSpc>
            </a:pPr>
            <a:r>
              <a:rPr dirty="0" sz="850" spc="120">
                <a:solidFill>
                  <a:srgbClr val="C2E78C"/>
                </a:solidFill>
                <a:latin typeface="Arial"/>
                <a:cs typeface="Arial"/>
              </a:rPr>
              <a:t>"""Display </a:t>
            </a:r>
            <a:r>
              <a:rPr dirty="0" sz="850" spc="20">
                <a:solidFill>
                  <a:srgbClr val="C2E78C"/>
                </a:solidFill>
                <a:latin typeface="Arial"/>
                <a:cs typeface="Arial"/>
              </a:rPr>
              <a:t>a </a:t>
            </a:r>
            <a:r>
              <a:rPr dirty="0" sz="850" spc="90">
                <a:solidFill>
                  <a:srgbClr val="C2E78C"/>
                </a:solidFill>
                <a:latin typeface="Arial"/>
                <a:cs typeface="Arial"/>
              </a:rPr>
              <a:t>personalized </a:t>
            </a:r>
            <a:r>
              <a:rPr dirty="0" sz="850" spc="140">
                <a:solidFill>
                  <a:srgbClr val="C2E78C"/>
                </a:solidFill>
                <a:latin typeface="Arial"/>
                <a:cs typeface="Arial"/>
              </a:rPr>
              <a:t>greeting."""  </a:t>
            </a:r>
            <a:r>
              <a:rPr dirty="0" sz="850" spc="150">
                <a:solidFill>
                  <a:srgbClr val="DECB6A"/>
                </a:solidFill>
                <a:latin typeface="Arial"/>
                <a:cs typeface="Arial"/>
              </a:rPr>
              <a:t>print</a:t>
            </a:r>
            <a:r>
              <a:rPr dirty="0" sz="850" spc="150">
                <a:solidFill>
                  <a:srgbClr val="E8ECEC"/>
                </a:solidFill>
                <a:latin typeface="Arial"/>
                <a:cs typeface="Arial"/>
              </a:rPr>
              <a:t>(</a:t>
            </a:r>
            <a:r>
              <a:rPr dirty="0" sz="850" spc="150">
                <a:solidFill>
                  <a:srgbClr val="C2E78C"/>
                </a:solidFill>
                <a:latin typeface="Arial"/>
                <a:cs typeface="Arial"/>
              </a:rPr>
              <a:t>"Hello, </a:t>
            </a:r>
            <a:r>
              <a:rPr dirty="0" sz="850" spc="190">
                <a:solidFill>
                  <a:srgbClr val="C2E78C"/>
                </a:solidFill>
                <a:latin typeface="Arial"/>
                <a:cs typeface="Arial"/>
              </a:rPr>
              <a:t>" </a:t>
            </a:r>
            <a:r>
              <a:rPr dirty="0" sz="850" spc="-5">
                <a:solidFill>
                  <a:srgbClr val="E8ECEC"/>
                </a:solidFill>
                <a:latin typeface="Arial"/>
                <a:cs typeface="Arial"/>
              </a:rPr>
              <a:t>+  </a:t>
            </a:r>
            <a:r>
              <a:rPr dirty="0" sz="850" spc="20">
                <a:solidFill>
                  <a:srgbClr val="81B0FF"/>
                </a:solidFill>
                <a:latin typeface="Arial"/>
                <a:cs typeface="Arial"/>
              </a:rPr>
              <a:t>username  </a:t>
            </a:r>
            <a:r>
              <a:rPr dirty="0" sz="850" spc="-5">
                <a:solidFill>
                  <a:srgbClr val="E8ECEC"/>
                </a:solidFill>
                <a:latin typeface="Arial"/>
                <a:cs typeface="Arial"/>
              </a:rPr>
              <a:t>+ </a:t>
            </a:r>
            <a:r>
              <a:rPr dirty="0" sz="850" spc="13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a:p>
            <a:pPr marL="149225">
              <a:lnSpc>
                <a:spcPct val="100000"/>
              </a:lnSpc>
              <a:spcBef>
                <a:spcPts val="180"/>
              </a:spcBef>
            </a:pPr>
            <a:r>
              <a:rPr dirty="0" sz="850" spc="110">
                <a:solidFill>
                  <a:srgbClr val="81B0FF"/>
                </a:solidFill>
                <a:latin typeface="Arial"/>
                <a:cs typeface="Arial"/>
              </a:rPr>
              <a:t>greet_user</a:t>
            </a:r>
            <a:r>
              <a:rPr dirty="0" sz="850" spc="110">
                <a:solidFill>
                  <a:srgbClr val="E8ECEC"/>
                </a:solidFill>
                <a:latin typeface="Arial"/>
                <a:cs typeface="Arial"/>
              </a:rPr>
              <a:t>(</a:t>
            </a:r>
            <a:r>
              <a:rPr dirty="0" sz="850" spc="110">
                <a:solidFill>
                  <a:srgbClr val="C2E78C"/>
                </a:solidFill>
                <a:latin typeface="Arial"/>
                <a:cs typeface="Arial"/>
              </a:rPr>
              <a:t>'Jesse'</a:t>
            </a:r>
            <a:r>
              <a:rPr dirty="0" sz="850" spc="110">
                <a:solidFill>
                  <a:srgbClr val="E8ECEC"/>
                </a:solidFill>
                <a:latin typeface="Arial"/>
                <a:cs typeface="Arial"/>
              </a:rPr>
              <a:t>)</a:t>
            </a:r>
            <a:endParaRPr sz="850">
              <a:latin typeface="Arial"/>
              <a:cs typeface="Arial"/>
            </a:endParaRPr>
          </a:p>
        </p:txBody>
      </p:sp>
      <p:sp>
        <p:nvSpPr>
          <p:cNvPr id="19" name="object 19"/>
          <p:cNvSpPr txBox="1"/>
          <p:nvPr/>
        </p:nvSpPr>
        <p:spPr>
          <a:xfrm>
            <a:off x="978183" y="7648781"/>
            <a:ext cx="5613400" cy="924560"/>
          </a:xfrm>
          <a:prstGeom prst="rect">
            <a:avLst/>
          </a:prstGeom>
          <a:solidFill>
            <a:srgbClr val="253237"/>
          </a:solidFill>
        </p:spPr>
        <p:txBody>
          <a:bodyPr wrap="square" lIns="0" tIns="50165" rIns="0" bIns="0" rtlCol="0" vert="horz">
            <a:spAutoFit/>
          </a:bodyPr>
          <a:lstStyle/>
          <a:p>
            <a:pPr marL="399415" marR="3076575" indent="-250825">
              <a:lnSpc>
                <a:spcPct val="117700"/>
              </a:lnSpc>
              <a:spcBef>
                <a:spcPts val="395"/>
              </a:spcBef>
            </a:pPr>
            <a:r>
              <a:rPr dirty="0" sz="850" spc="95">
                <a:solidFill>
                  <a:srgbClr val="C791E9"/>
                </a:solidFill>
                <a:latin typeface="Arial"/>
                <a:cs typeface="Arial"/>
              </a:rPr>
              <a:t>def </a:t>
            </a:r>
            <a:r>
              <a:rPr dirty="0" sz="850" spc="85">
                <a:solidFill>
                  <a:srgbClr val="E8ECEC"/>
                </a:solidFill>
                <a:latin typeface="Arial"/>
                <a:cs typeface="Arial"/>
              </a:rPr>
              <a:t>make_pizza(</a:t>
            </a:r>
            <a:r>
              <a:rPr dirty="0" sz="850" spc="85">
                <a:solidFill>
                  <a:srgbClr val="81B0FF"/>
                </a:solidFill>
                <a:latin typeface="Arial"/>
                <a:cs typeface="Arial"/>
              </a:rPr>
              <a:t>topping</a:t>
            </a:r>
            <a:r>
              <a:rPr dirty="0" sz="850" spc="85">
                <a:solidFill>
                  <a:srgbClr val="E8ECEC"/>
                </a:solidFill>
                <a:latin typeface="Arial"/>
                <a:cs typeface="Arial"/>
              </a:rPr>
              <a:t>=</a:t>
            </a:r>
            <a:r>
              <a:rPr dirty="0" sz="850" spc="85">
                <a:solidFill>
                  <a:srgbClr val="C2E78C"/>
                </a:solidFill>
                <a:latin typeface="Arial"/>
                <a:cs typeface="Arial"/>
              </a:rPr>
              <a:t>'bacon'</a:t>
            </a:r>
            <a:r>
              <a:rPr dirty="0" sz="850" spc="85">
                <a:solidFill>
                  <a:srgbClr val="E8ECEC"/>
                </a:solidFill>
                <a:latin typeface="Arial"/>
                <a:cs typeface="Arial"/>
              </a:rPr>
              <a:t>):  </a:t>
            </a:r>
            <a:r>
              <a:rPr dirty="0" sz="850" spc="65">
                <a:solidFill>
                  <a:srgbClr val="C2E78C"/>
                </a:solidFill>
                <a:latin typeface="Arial"/>
                <a:cs typeface="Arial"/>
              </a:rPr>
              <a:t>"""Make  </a:t>
            </a:r>
            <a:r>
              <a:rPr dirty="0" sz="850" spc="20">
                <a:solidFill>
                  <a:srgbClr val="C2E78C"/>
                </a:solidFill>
                <a:latin typeface="Arial"/>
                <a:cs typeface="Arial"/>
              </a:rPr>
              <a:t>a  </a:t>
            </a:r>
            <a:r>
              <a:rPr dirty="0" sz="850" spc="114">
                <a:solidFill>
                  <a:srgbClr val="C2E78C"/>
                </a:solidFill>
                <a:latin typeface="Arial"/>
                <a:cs typeface="Arial"/>
              </a:rPr>
              <a:t>single-topping</a:t>
            </a:r>
            <a:r>
              <a:rPr dirty="0" sz="850" spc="40">
                <a:solidFill>
                  <a:srgbClr val="C2E78C"/>
                </a:solidFill>
                <a:latin typeface="Arial"/>
                <a:cs typeface="Arial"/>
              </a:rPr>
              <a:t> </a:t>
            </a:r>
            <a:r>
              <a:rPr dirty="0" sz="850" spc="145">
                <a:solidFill>
                  <a:srgbClr val="C2E78C"/>
                </a:solidFill>
                <a:latin typeface="Arial"/>
                <a:cs typeface="Arial"/>
              </a:rPr>
              <a:t>pizza."""</a:t>
            </a:r>
            <a:endParaRPr sz="850">
              <a:latin typeface="Arial"/>
              <a:cs typeface="Arial"/>
            </a:endParaRPr>
          </a:p>
          <a:p>
            <a:pPr marL="149225" marR="2827655" indent="250190">
              <a:lnSpc>
                <a:spcPct val="117700"/>
              </a:lnSpc>
            </a:pPr>
            <a:r>
              <a:rPr dirty="0" sz="850" spc="105">
                <a:solidFill>
                  <a:srgbClr val="DECB6A"/>
                </a:solidFill>
                <a:latin typeface="Arial"/>
                <a:cs typeface="Arial"/>
              </a:rPr>
              <a:t>print</a:t>
            </a:r>
            <a:r>
              <a:rPr dirty="0" sz="850" spc="105">
                <a:solidFill>
                  <a:srgbClr val="E8ECEC"/>
                </a:solidFill>
                <a:latin typeface="Arial"/>
                <a:cs typeface="Arial"/>
              </a:rPr>
              <a:t>(</a:t>
            </a:r>
            <a:r>
              <a:rPr dirty="0" sz="850" spc="105">
                <a:solidFill>
                  <a:srgbClr val="C2E78C"/>
                </a:solidFill>
                <a:latin typeface="Arial"/>
                <a:cs typeface="Arial"/>
              </a:rPr>
              <a:t>"Have </a:t>
            </a:r>
            <a:r>
              <a:rPr dirty="0" sz="850" spc="20">
                <a:solidFill>
                  <a:srgbClr val="C2E78C"/>
                </a:solidFill>
                <a:latin typeface="Arial"/>
                <a:cs typeface="Arial"/>
              </a:rPr>
              <a:t>a </a:t>
            </a:r>
            <a:r>
              <a:rPr dirty="0" sz="850" spc="190">
                <a:solidFill>
                  <a:srgbClr val="C2E78C"/>
                </a:solidFill>
                <a:latin typeface="Arial"/>
                <a:cs typeface="Arial"/>
              </a:rPr>
              <a:t>" </a:t>
            </a:r>
            <a:r>
              <a:rPr dirty="0" sz="850" spc="-5">
                <a:solidFill>
                  <a:srgbClr val="E8ECEC"/>
                </a:solidFill>
                <a:latin typeface="Arial"/>
                <a:cs typeface="Arial"/>
              </a:rPr>
              <a:t>+ </a:t>
            </a:r>
            <a:r>
              <a:rPr dirty="0" sz="850" spc="90">
                <a:solidFill>
                  <a:srgbClr val="81B0FF"/>
                </a:solidFill>
                <a:latin typeface="Arial"/>
                <a:cs typeface="Arial"/>
              </a:rPr>
              <a:t>topping </a:t>
            </a:r>
            <a:r>
              <a:rPr dirty="0" sz="850" spc="-5">
                <a:solidFill>
                  <a:srgbClr val="E8ECEC"/>
                </a:solidFill>
                <a:latin typeface="Arial"/>
                <a:cs typeface="Arial"/>
              </a:rPr>
              <a:t>+ </a:t>
            </a:r>
            <a:r>
              <a:rPr dirty="0" sz="850" spc="190">
                <a:solidFill>
                  <a:srgbClr val="C2E78C"/>
                </a:solidFill>
                <a:latin typeface="Arial"/>
                <a:cs typeface="Arial"/>
              </a:rPr>
              <a:t>" </a:t>
            </a:r>
            <a:r>
              <a:rPr dirty="0" sz="850" spc="140">
                <a:solidFill>
                  <a:srgbClr val="C2E78C"/>
                </a:solidFill>
                <a:latin typeface="Arial"/>
                <a:cs typeface="Arial"/>
              </a:rPr>
              <a:t>pizza!"</a:t>
            </a:r>
            <a:r>
              <a:rPr dirty="0" sz="850" spc="140">
                <a:solidFill>
                  <a:srgbClr val="E8ECEC"/>
                </a:solidFill>
                <a:latin typeface="Arial"/>
                <a:cs typeface="Arial"/>
              </a:rPr>
              <a:t>)  </a:t>
            </a:r>
            <a:r>
              <a:rPr dirty="0" sz="850" spc="65">
                <a:solidFill>
                  <a:srgbClr val="81B0FF"/>
                </a:solidFill>
                <a:latin typeface="Arial"/>
                <a:cs typeface="Arial"/>
              </a:rPr>
              <a:t>make_pizza</a:t>
            </a:r>
            <a:r>
              <a:rPr dirty="0" sz="850" spc="65">
                <a:solidFill>
                  <a:srgbClr val="E8ECEC"/>
                </a:solidFill>
                <a:latin typeface="Arial"/>
                <a:cs typeface="Arial"/>
              </a:rPr>
              <a:t>()</a:t>
            </a:r>
            <a:endParaRPr sz="850">
              <a:latin typeface="Arial"/>
              <a:cs typeface="Arial"/>
            </a:endParaRPr>
          </a:p>
          <a:p>
            <a:pPr marL="149225">
              <a:lnSpc>
                <a:spcPct val="100000"/>
              </a:lnSpc>
              <a:spcBef>
                <a:spcPts val="180"/>
              </a:spcBef>
            </a:pPr>
            <a:r>
              <a:rPr dirty="0" sz="850" spc="90">
                <a:solidFill>
                  <a:srgbClr val="81B0FF"/>
                </a:solidFill>
                <a:latin typeface="Arial"/>
                <a:cs typeface="Arial"/>
              </a:rPr>
              <a:t>make_pizza</a:t>
            </a:r>
            <a:r>
              <a:rPr dirty="0" sz="850" spc="90">
                <a:solidFill>
                  <a:srgbClr val="E8ECEC"/>
                </a:solidFill>
                <a:latin typeface="Arial"/>
                <a:cs typeface="Arial"/>
              </a:rPr>
              <a:t>(</a:t>
            </a:r>
            <a:r>
              <a:rPr dirty="0" sz="850" spc="90">
                <a:solidFill>
                  <a:srgbClr val="C2E78C"/>
                </a:solidFill>
                <a:latin typeface="Arial"/>
                <a:cs typeface="Arial"/>
              </a:rPr>
              <a:t>'pepperoni'</a:t>
            </a:r>
            <a:r>
              <a:rPr dirty="0" sz="850" spc="90">
                <a:solidFill>
                  <a:srgbClr val="E8ECEC"/>
                </a:solidFill>
                <a:latin typeface="Arial"/>
                <a:cs typeface="Arial"/>
              </a:rPr>
              <a:t>)</a:t>
            </a:r>
            <a:endParaRPr sz="850">
              <a:latin typeface="Arial"/>
              <a:cs typeface="Arial"/>
            </a:endParaRPr>
          </a:p>
        </p:txBody>
      </p:sp>
      <p:sp>
        <p:nvSpPr>
          <p:cNvPr id="20" name="object 20"/>
          <p:cNvSpPr txBox="1"/>
          <p:nvPr/>
        </p:nvSpPr>
        <p:spPr>
          <a:xfrm>
            <a:off x="978183" y="9030548"/>
            <a:ext cx="5613400" cy="9150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5">
                <a:solidFill>
                  <a:srgbClr val="C791E9"/>
                </a:solidFill>
                <a:latin typeface="Arial"/>
                <a:cs typeface="Arial"/>
              </a:rPr>
              <a:t>def </a:t>
            </a:r>
            <a:r>
              <a:rPr dirty="0" sz="850" spc="50">
                <a:solidFill>
                  <a:srgbClr val="E8ECEC"/>
                </a:solidFill>
                <a:latin typeface="Arial"/>
                <a:cs typeface="Arial"/>
              </a:rPr>
              <a:t>add_numbers(</a:t>
            </a:r>
            <a:r>
              <a:rPr dirty="0" sz="850" spc="50">
                <a:solidFill>
                  <a:srgbClr val="81B0FF"/>
                </a:solidFill>
                <a:latin typeface="Arial"/>
                <a:cs typeface="Arial"/>
              </a:rPr>
              <a:t>x</a:t>
            </a:r>
            <a:r>
              <a:rPr dirty="0" sz="850" spc="50">
                <a:solidFill>
                  <a:srgbClr val="E8ECEC"/>
                </a:solidFill>
                <a:latin typeface="Arial"/>
                <a:cs typeface="Arial"/>
              </a:rPr>
              <a:t>, </a:t>
            </a:r>
            <a:r>
              <a:rPr dirty="0" sz="850" spc="80">
                <a:solidFill>
                  <a:srgbClr val="E8ECEC"/>
                </a:solidFill>
                <a:latin typeface="Arial"/>
                <a:cs typeface="Arial"/>
              </a:rPr>
              <a:t> </a:t>
            </a:r>
            <a:r>
              <a:rPr dirty="0" sz="850" spc="175">
                <a:solidFill>
                  <a:srgbClr val="81B0FF"/>
                </a:solidFill>
                <a:latin typeface="Arial"/>
                <a:cs typeface="Arial"/>
              </a:rPr>
              <a:t>y</a:t>
            </a:r>
            <a:r>
              <a:rPr dirty="0" sz="850" spc="175">
                <a:solidFill>
                  <a:srgbClr val="E8ECEC"/>
                </a:solidFill>
                <a:latin typeface="Arial"/>
                <a:cs typeface="Arial"/>
              </a:rPr>
              <a:t>):</a:t>
            </a:r>
            <a:endParaRPr sz="850">
              <a:latin typeface="Arial"/>
              <a:cs typeface="Arial"/>
            </a:endParaRPr>
          </a:p>
          <a:p>
            <a:pPr marL="399415" marR="2638425">
              <a:lnSpc>
                <a:spcPct val="117700"/>
              </a:lnSpc>
            </a:pPr>
            <a:r>
              <a:rPr dirty="0" sz="850" spc="90">
                <a:solidFill>
                  <a:srgbClr val="C2E78C"/>
                </a:solidFill>
                <a:latin typeface="Arial"/>
                <a:cs typeface="Arial"/>
              </a:rPr>
              <a:t>"""Add </a:t>
            </a:r>
            <a:r>
              <a:rPr dirty="0" sz="850" spc="50">
                <a:solidFill>
                  <a:srgbClr val="C2E78C"/>
                </a:solidFill>
                <a:latin typeface="Arial"/>
                <a:cs typeface="Arial"/>
              </a:rPr>
              <a:t>two </a:t>
            </a:r>
            <a:r>
              <a:rPr dirty="0" sz="850" spc="20">
                <a:solidFill>
                  <a:srgbClr val="C2E78C"/>
                </a:solidFill>
                <a:latin typeface="Arial"/>
                <a:cs typeface="Arial"/>
              </a:rPr>
              <a:t>numbers and </a:t>
            </a:r>
            <a:r>
              <a:rPr dirty="0" sz="850" spc="120">
                <a:solidFill>
                  <a:srgbClr val="C2E78C"/>
                </a:solidFill>
                <a:latin typeface="Arial"/>
                <a:cs typeface="Arial"/>
              </a:rPr>
              <a:t>return </a:t>
            </a:r>
            <a:r>
              <a:rPr dirty="0" sz="850" spc="95">
                <a:solidFill>
                  <a:srgbClr val="C2E78C"/>
                </a:solidFill>
                <a:latin typeface="Arial"/>
                <a:cs typeface="Arial"/>
              </a:rPr>
              <a:t>the </a:t>
            </a:r>
            <a:r>
              <a:rPr dirty="0" sz="850" spc="100">
                <a:solidFill>
                  <a:srgbClr val="C2E78C"/>
                </a:solidFill>
                <a:latin typeface="Arial"/>
                <a:cs typeface="Arial"/>
              </a:rPr>
              <a:t>sum."""  </a:t>
            </a:r>
            <a:r>
              <a:rPr dirty="0" sz="850" spc="120">
                <a:solidFill>
                  <a:srgbClr val="C791E9"/>
                </a:solidFill>
                <a:latin typeface="Arial"/>
                <a:cs typeface="Arial"/>
              </a:rPr>
              <a:t>return </a:t>
            </a:r>
            <a:r>
              <a:rPr dirty="0" sz="850" spc="65">
                <a:solidFill>
                  <a:srgbClr val="81B0FF"/>
                </a:solidFill>
                <a:latin typeface="Arial"/>
                <a:cs typeface="Arial"/>
              </a:rPr>
              <a:t>x  </a:t>
            </a:r>
            <a:r>
              <a:rPr dirty="0" sz="850" spc="-5">
                <a:solidFill>
                  <a:srgbClr val="E8ECEC"/>
                </a:solidFill>
                <a:latin typeface="Arial"/>
                <a:cs typeface="Arial"/>
              </a:rPr>
              <a:t>+</a:t>
            </a:r>
            <a:r>
              <a:rPr dirty="0" sz="850" spc="190">
                <a:solidFill>
                  <a:srgbClr val="E8ECEC"/>
                </a:solidFill>
                <a:latin typeface="Arial"/>
                <a:cs typeface="Arial"/>
              </a:rPr>
              <a:t> </a:t>
            </a:r>
            <a:r>
              <a:rPr dirty="0" sz="850" spc="65">
                <a:solidFill>
                  <a:srgbClr val="81B0FF"/>
                </a:solidFill>
                <a:latin typeface="Arial"/>
                <a:cs typeface="Arial"/>
              </a:rPr>
              <a:t>y</a:t>
            </a:r>
            <a:endParaRPr sz="850">
              <a:latin typeface="Arial"/>
              <a:cs typeface="Arial"/>
            </a:endParaRPr>
          </a:p>
          <a:p>
            <a:pPr marL="149225" marR="4015740">
              <a:lnSpc>
                <a:spcPct val="117700"/>
              </a:lnSpc>
            </a:pPr>
            <a:r>
              <a:rPr dirty="0" sz="850" spc="-45">
                <a:solidFill>
                  <a:srgbClr val="DECB6A"/>
                </a:solidFill>
                <a:latin typeface="Arial"/>
                <a:cs typeface="Arial"/>
              </a:rPr>
              <a:t>sum </a:t>
            </a:r>
            <a:r>
              <a:rPr dirty="0" sz="850" spc="-5">
                <a:solidFill>
                  <a:srgbClr val="E8ECEC"/>
                </a:solidFill>
                <a:latin typeface="Arial"/>
                <a:cs typeface="Arial"/>
              </a:rPr>
              <a:t>= </a:t>
            </a:r>
            <a:r>
              <a:rPr dirty="0" sz="850" spc="45">
                <a:solidFill>
                  <a:srgbClr val="81B0FF"/>
                </a:solidFill>
                <a:latin typeface="Arial"/>
                <a:cs typeface="Arial"/>
              </a:rPr>
              <a:t>add_numbers</a:t>
            </a:r>
            <a:r>
              <a:rPr dirty="0" sz="850" spc="45">
                <a:solidFill>
                  <a:srgbClr val="E8ECEC"/>
                </a:solidFill>
                <a:latin typeface="Arial"/>
                <a:cs typeface="Arial"/>
              </a:rPr>
              <a:t>(</a:t>
            </a:r>
            <a:r>
              <a:rPr dirty="0" sz="850" spc="45">
                <a:solidFill>
                  <a:srgbClr val="F67569"/>
                </a:solidFill>
                <a:latin typeface="Arial"/>
                <a:cs typeface="Arial"/>
              </a:rPr>
              <a:t>3</a:t>
            </a:r>
            <a:r>
              <a:rPr dirty="0" sz="850" spc="45">
                <a:solidFill>
                  <a:srgbClr val="E8ECEC"/>
                </a:solidFill>
                <a:latin typeface="Arial"/>
                <a:cs typeface="Arial"/>
              </a:rPr>
              <a:t>, </a:t>
            </a:r>
            <a:r>
              <a:rPr dirty="0" sz="850" spc="110">
                <a:solidFill>
                  <a:srgbClr val="F67569"/>
                </a:solidFill>
                <a:latin typeface="Arial"/>
                <a:cs typeface="Arial"/>
              </a:rPr>
              <a:t>5</a:t>
            </a:r>
            <a:r>
              <a:rPr dirty="0" sz="850" spc="110">
                <a:solidFill>
                  <a:srgbClr val="E8ECEC"/>
                </a:solidFill>
                <a:latin typeface="Arial"/>
                <a:cs typeface="Arial"/>
              </a:rPr>
              <a:t>)  </a:t>
            </a:r>
            <a:r>
              <a:rPr dirty="0" sz="850" spc="105">
                <a:solidFill>
                  <a:srgbClr val="DECB6A"/>
                </a:solidFill>
                <a:latin typeface="Arial"/>
                <a:cs typeface="Arial"/>
              </a:rPr>
              <a:t>print</a:t>
            </a:r>
            <a:r>
              <a:rPr dirty="0" sz="850" spc="105">
                <a:solidFill>
                  <a:srgbClr val="E8ECEC"/>
                </a:solidFill>
                <a:latin typeface="Arial"/>
                <a:cs typeface="Arial"/>
              </a:rPr>
              <a:t>(</a:t>
            </a:r>
            <a:r>
              <a:rPr dirty="0" sz="850" spc="105">
                <a:solidFill>
                  <a:srgbClr val="DECB6A"/>
                </a:solidFill>
                <a:latin typeface="Arial"/>
                <a:cs typeface="Arial"/>
              </a:rPr>
              <a:t>sum</a:t>
            </a:r>
            <a:r>
              <a:rPr dirty="0" sz="850" spc="105">
                <a:solidFill>
                  <a:srgbClr val="E8ECEC"/>
                </a:solidFill>
                <a:latin typeface="Arial"/>
                <a:cs typeface="Arial"/>
              </a:rPr>
              <a:t>)</a:t>
            </a:r>
            <a:endParaRPr sz="85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368299"/>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3" name="object 3"/>
          <p:cNvSpPr/>
          <p:nvPr/>
        </p:nvSpPr>
        <p:spPr>
          <a:xfrm>
            <a:off x="1002006" y="6838781"/>
            <a:ext cx="0" cy="172085"/>
          </a:xfrm>
          <a:custGeom>
            <a:avLst/>
            <a:gdLst/>
            <a:ahLst/>
            <a:cxnLst/>
            <a:rect l="l" t="t" r="r" b="b"/>
            <a:pathLst>
              <a:path w="0" h="172084">
                <a:moveTo>
                  <a:pt x="0" y="0"/>
                </a:moveTo>
                <a:lnTo>
                  <a:pt x="0" y="171529"/>
                </a:lnTo>
              </a:path>
            </a:pathLst>
          </a:custGeom>
          <a:ln w="47647">
            <a:solidFill>
              <a:srgbClr val="DDDDDD"/>
            </a:solidFill>
          </a:ln>
        </p:spPr>
        <p:txBody>
          <a:bodyPr wrap="square" lIns="0" tIns="0" rIns="0" bIns="0" rtlCol="0"/>
          <a:lstStyle/>
          <a:p/>
        </p:txBody>
      </p:sp>
      <p:sp>
        <p:nvSpPr>
          <p:cNvPr id="4" name="object 4"/>
          <p:cNvSpPr/>
          <p:nvPr/>
        </p:nvSpPr>
        <p:spPr>
          <a:xfrm>
            <a:off x="1002006" y="8144312"/>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5" name="object 5"/>
          <p:cNvSpPr txBox="1"/>
          <p:nvPr/>
        </p:nvSpPr>
        <p:spPr>
          <a:xfrm>
            <a:off x="965483" y="344747"/>
            <a:ext cx="5567045" cy="746125"/>
          </a:xfrm>
          <a:prstGeom prst="rect">
            <a:avLst/>
          </a:prstGeom>
        </p:spPr>
        <p:txBody>
          <a:bodyPr wrap="square" lIns="0" tIns="0" rIns="0" bIns="0" rtlCol="0" vert="horz">
            <a:spAutoFit/>
          </a:bodyPr>
          <a:lstStyle/>
          <a:p>
            <a:pPr marL="121920" marR="5080">
              <a:lnSpc>
                <a:spcPct val="118500"/>
              </a:lnSpc>
            </a:pPr>
            <a:r>
              <a:rPr dirty="0" sz="950" spc="25">
                <a:solidFill>
                  <a:srgbClr val="545454"/>
                </a:solidFill>
                <a:latin typeface="宋体"/>
                <a:cs typeface="宋体"/>
              </a:rPr>
              <a:t>类定义了具有相同属性和方法的对象的集合，类的参数信息存储在属性（</a:t>
            </a:r>
            <a:r>
              <a:rPr dirty="0" sz="950" spc="45">
                <a:solidFill>
                  <a:srgbClr val="545454"/>
                </a:solidFill>
                <a:latin typeface="宋体"/>
                <a:cs typeface="宋体"/>
              </a:rPr>
              <a:t>attribute</a:t>
            </a:r>
            <a:r>
              <a:rPr dirty="0" sz="950" spc="20">
                <a:solidFill>
                  <a:srgbClr val="545454"/>
                </a:solidFill>
                <a:latin typeface="宋体"/>
                <a:cs typeface="宋体"/>
              </a:rPr>
              <a:t>）中，类中定义 的函数叫做方法（</a:t>
            </a:r>
            <a:r>
              <a:rPr dirty="0" sz="950" spc="45">
                <a:solidFill>
                  <a:srgbClr val="545454"/>
                </a:solidFill>
                <a:latin typeface="宋体"/>
                <a:cs typeface="宋体"/>
              </a:rPr>
              <a:t>method</a:t>
            </a:r>
            <a:r>
              <a:rPr dirty="0" sz="950" spc="25">
                <a:solidFill>
                  <a:srgbClr val="545454"/>
                </a:solidFill>
                <a:latin typeface="宋体"/>
                <a:cs typeface="宋体"/>
              </a:rPr>
              <a:t>），子类继承了父类中所有的参数和方法。</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pPr>
            <a:r>
              <a:rPr dirty="0" sz="950" spc="25">
                <a:solidFill>
                  <a:srgbClr val="545454"/>
                </a:solidFill>
                <a:latin typeface="Microsoft JhengHei"/>
                <a:cs typeface="Microsoft JhengHei"/>
              </a:rPr>
              <a:t>创</a:t>
            </a:r>
            <a:r>
              <a:rPr dirty="0" sz="950" spc="25">
                <a:solidFill>
                  <a:srgbClr val="545454"/>
                </a:solidFill>
                <a:latin typeface="宋体"/>
                <a:cs typeface="宋体"/>
              </a:rPr>
              <a:t>建</a:t>
            </a:r>
            <a:r>
              <a:rPr dirty="0" sz="950" spc="25">
                <a:solidFill>
                  <a:srgbClr val="545454"/>
                </a:solidFill>
                <a:latin typeface="Microsoft JhengHei"/>
                <a:cs typeface="Microsoft JhengHei"/>
              </a:rPr>
              <a:t>⼀个</a:t>
            </a:r>
            <a:r>
              <a:rPr dirty="0" sz="950" spc="25">
                <a:solidFill>
                  <a:srgbClr val="545454"/>
                </a:solidFill>
                <a:latin typeface="宋体"/>
                <a:cs typeface="宋体"/>
              </a:rPr>
              <a:t>名</a:t>
            </a:r>
            <a:r>
              <a:rPr dirty="0" sz="950" spc="25">
                <a:solidFill>
                  <a:srgbClr val="545454"/>
                </a:solidFill>
                <a:latin typeface="Microsoft JhengHei"/>
                <a:cs typeface="Microsoft JhengHei"/>
              </a:rPr>
              <a:t>为</a:t>
            </a:r>
            <a:r>
              <a:rPr dirty="0" sz="1100" spc="-90">
                <a:solidFill>
                  <a:srgbClr val="545454"/>
                </a:solidFill>
                <a:latin typeface="Lucida Sans"/>
                <a:cs typeface="Lucida Sans"/>
              </a:rPr>
              <a:t>do</a:t>
            </a:r>
            <a:r>
              <a:rPr dirty="0" sz="1100" spc="-140">
                <a:solidFill>
                  <a:srgbClr val="545454"/>
                </a:solidFill>
                <a:latin typeface="Lucida Sans"/>
                <a:cs typeface="Lucida Sans"/>
              </a:rPr>
              <a:t>g</a:t>
            </a:r>
            <a:r>
              <a:rPr dirty="0" sz="950" spc="25">
                <a:solidFill>
                  <a:srgbClr val="545454"/>
                </a:solidFill>
                <a:latin typeface="Microsoft JhengHei"/>
                <a:cs typeface="Microsoft JhengHei"/>
              </a:rPr>
              <a:t>的</a:t>
            </a:r>
            <a:r>
              <a:rPr dirty="0" sz="950" spc="25">
                <a:solidFill>
                  <a:srgbClr val="545454"/>
                </a:solidFill>
                <a:latin typeface="宋体"/>
                <a:cs typeface="宋体"/>
              </a:rPr>
              <a:t>类</a:t>
            </a:r>
            <a:endParaRPr sz="950">
              <a:latin typeface="宋体"/>
              <a:cs typeface="宋体"/>
            </a:endParaRPr>
          </a:p>
        </p:txBody>
      </p:sp>
      <p:sp>
        <p:nvSpPr>
          <p:cNvPr id="6" name="object 6"/>
          <p:cNvSpPr txBox="1"/>
          <p:nvPr/>
        </p:nvSpPr>
        <p:spPr>
          <a:xfrm>
            <a:off x="965483" y="3573428"/>
            <a:ext cx="929640"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继</a:t>
            </a:r>
            <a:r>
              <a:rPr dirty="0" sz="950" spc="25">
                <a:solidFill>
                  <a:srgbClr val="545454"/>
                </a:solidFill>
                <a:latin typeface="Microsoft JhengHei"/>
                <a:cs typeface="Microsoft JhengHei"/>
              </a:rPr>
              <a:t>承</a:t>
            </a:r>
            <a:r>
              <a:rPr dirty="0" sz="1100" spc="-35">
                <a:solidFill>
                  <a:srgbClr val="545454"/>
                </a:solidFill>
                <a:latin typeface="Lucida Sans"/>
                <a:cs typeface="Lucida Sans"/>
              </a:rPr>
              <a:t>I</a:t>
            </a:r>
            <a:r>
              <a:rPr dirty="0" sz="1100" spc="-90">
                <a:solidFill>
                  <a:srgbClr val="545454"/>
                </a:solidFill>
                <a:latin typeface="Lucida Sans"/>
                <a:cs typeface="Lucida Sans"/>
              </a:rPr>
              <a:t>n</a:t>
            </a:r>
            <a:r>
              <a:rPr dirty="0" sz="1100" spc="-95">
                <a:solidFill>
                  <a:srgbClr val="545454"/>
                </a:solidFill>
                <a:latin typeface="Lucida Sans"/>
                <a:cs typeface="Lucida Sans"/>
              </a:rPr>
              <a:t>h</a:t>
            </a:r>
            <a:r>
              <a:rPr dirty="0" sz="1100" spc="-75">
                <a:solidFill>
                  <a:srgbClr val="545454"/>
                </a:solidFill>
                <a:latin typeface="Lucida Sans"/>
                <a:cs typeface="Lucida Sans"/>
              </a:rPr>
              <a:t>e</a:t>
            </a:r>
            <a:r>
              <a:rPr dirty="0" sz="1100" spc="-75">
                <a:solidFill>
                  <a:srgbClr val="545454"/>
                </a:solidFill>
                <a:latin typeface="Lucida Sans"/>
                <a:cs typeface="Lucida Sans"/>
              </a:rPr>
              <a:t>r</a:t>
            </a:r>
            <a:r>
              <a:rPr dirty="0" sz="1100" spc="-50">
                <a:solidFill>
                  <a:srgbClr val="545454"/>
                </a:solidFill>
                <a:latin typeface="Lucida Sans"/>
                <a:cs typeface="Lucida Sans"/>
              </a:rPr>
              <a:t>i</a:t>
            </a:r>
            <a:r>
              <a:rPr dirty="0" sz="1100" spc="-70">
                <a:solidFill>
                  <a:srgbClr val="545454"/>
                </a:solidFill>
                <a:latin typeface="Lucida Sans"/>
                <a:cs typeface="Lucida Sans"/>
              </a:rPr>
              <a:t>t</a:t>
            </a:r>
            <a:r>
              <a:rPr dirty="0" sz="1100" spc="-60">
                <a:solidFill>
                  <a:srgbClr val="545454"/>
                </a:solidFill>
                <a:latin typeface="Lucida Sans"/>
                <a:cs typeface="Lucida Sans"/>
              </a:rPr>
              <a:t>a</a:t>
            </a:r>
            <a:r>
              <a:rPr dirty="0" sz="1100" spc="-90">
                <a:solidFill>
                  <a:srgbClr val="545454"/>
                </a:solidFill>
                <a:latin typeface="Lucida Sans"/>
                <a:cs typeface="Lucida Sans"/>
              </a:rPr>
              <a:t>n</a:t>
            </a:r>
            <a:r>
              <a:rPr dirty="0" sz="1100" spc="-95">
                <a:solidFill>
                  <a:srgbClr val="545454"/>
                </a:solidFill>
                <a:latin typeface="Lucida Sans"/>
                <a:cs typeface="Lucida Sans"/>
              </a:rPr>
              <a:t>c</a:t>
            </a:r>
            <a:r>
              <a:rPr dirty="0" sz="1100" spc="-75">
                <a:solidFill>
                  <a:srgbClr val="545454"/>
                </a:solidFill>
                <a:latin typeface="Lucida Sans"/>
                <a:cs typeface="Lucida Sans"/>
              </a:rPr>
              <a:t>e</a:t>
            </a:r>
            <a:endParaRPr sz="1100">
              <a:latin typeface="Lucida Sans"/>
              <a:cs typeface="Lucida Sans"/>
            </a:endParaRPr>
          </a:p>
        </p:txBody>
      </p:sp>
      <p:sp>
        <p:nvSpPr>
          <p:cNvPr id="7" name="object 7"/>
          <p:cNvSpPr/>
          <p:nvPr/>
        </p:nvSpPr>
        <p:spPr>
          <a:xfrm>
            <a:off x="985226" y="6519926"/>
            <a:ext cx="572671" cy="144142"/>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979951" y="7835374"/>
            <a:ext cx="872439" cy="141847"/>
          </a:xfrm>
          <a:prstGeom prst="rect">
            <a:avLst/>
          </a:prstGeom>
          <a:blipFill>
            <a:blip r:embed="rId3" cstate="print"/>
            <a:stretch>
              <a:fillRect/>
            </a:stretch>
          </a:blipFill>
        </p:spPr>
        <p:txBody>
          <a:bodyPr wrap="square" lIns="0" tIns="0" rIns="0" bIns="0" rtlCol="0"/>
          <a:lstStyle/>
          <a:p/>
        </p:txBody>
      </p:sp>
      <p:sp>
        <p:nvSpPr>
          <p:cNvPr id="9" name="object 9"/>
          <p:cNvSpPr txBox="1"/>
          <p:nvPr/>
        </p:nvSpPr>
        <p:spPr>
          <a:xfrm>
            <a:off x="965483" y="6502141"/>
            <a:ext cx="5600700" cy="2364740"/>
          </a:xfrm>
          <a:prstGeom prst="rect">
            <a:avLst/>
          </a:prstGeom>
        </p:spPr>
        <p:txBody>
          <a:bodyPr wrap="square" lIns="0" tIns="0" rIns="0" bIns="0" rtlCol="0" vert="horz">
            <a:spAutoFit/>
          </a:bodyPr>
          <a:lstStyle/>
          <a:p>
            <a:pPr marL="12700">
              <a:lnSpc>
                <a:spcPct val="100000"/>
              </a:lnSpc>
            </a:pPr>
            <a:r>
              <a:rPr dirty="0" sz="1150" spc="20">
                <a:latin typeface="宋体"/>
                <a:cs typeface="宋体"/>
              </a:rPr>
              <a:t>学</a:t>
            </a:r>
            <a:r>
              <a:rPr dirty="0" sz="1150" spc="20">
                <a:latin typeface="Microsoft JhengHei"/>
                <a:cs typeface="Microsoft JhengHei"/>
              </a:rPr>
              <a:t>以致⽤</a:t>
            </a:r>
            <a:endParaRPr sz="1150">
              <a:latin typeface="Microsoft JhengHei"/>
              <a:cs typeface="Microsoft JhengHei"/>
            </a:endParaRPr>
          </a:p>
          <a:p>
            <a:pPr>
              <a:lnSpc>
                <a:spcPct val="100000"/>
              </a:lnSpc>
              <a:spcBef>
                <a:spcPts val="30"/>
              </a:spcBef>
            </a:pPr>
            <a:endParaRPr sz="1100">
              <a:latin typeface="Times New Roman"/>
              <a:cs typeface="Times New Roman"/>
            </a:endParaRPr>
          </a:p>
          <a:p>
            <a:pPr marL="121920">
              <a:lnSpc>
                <a:spcPct val="100000"/>
              </a:lnSpc>
            </a:pPr>
            <a:r>
              <a:rPr dirty="0" sz="950" spc="25">
                <a:solidFill>
                  <a:srgbClr val="545454"/>
                </a:solidFill>
                <a:latin typeface="宋体"/>
                <a:cs typeface="宋体"/>
              </a:rPr>
              <a:t>如果你有牛叉的编程技能，你会做点什么呢？</a:t>
            </a:r>
            <a:endParaRPr sz="950">
              <a:latin typeface="宋体"/>
              <a:cs typeface="宋体"/>
            </a:endParaRPr>
          </a:p>
          <a:p>
            <a:pPr>
              <a:lnSpc>
                <a:spcPct val="100000"/>
              </a:lnSpc>
              <a:spcBef>
                <a:spcPts val="55"/>
              </a:spcBef>
            </a:pPr>
            <a:endParaRPr sz="950">
              <a:latin typeface="Times New Roman"/>
              <a:cs typeface="Times New Roman"/>
            </a:endParaRPr>
          </a:p>
          <a:p>
            <a:pPr marL="12700" marR="5080">
              <a:lnSpc>
                <a:spcPct val="109800"/>
              </a:lnSpc>
            </a:pPr>
            <a:r>
              <a:rPr dirty="0" sz="950" spc="25">
                <a:solidFill>
                  <a:srgbClr val="545454"/>
                </a:solidFill>
                <a:latin typeface="宋体"/>
                <a:cs typeface="宋体"/>
              </a:rPr>
              <a:t>当你学</a:t>
            </a:r>
            <a:r>
              <a:rPr dirty="0" sz="950" spc="25">
                <a:solidFill>
                  <a:srgbClr val="545454"/>
                </a:solidFill>
                <a:latin typeface="Microsoft JhengHei"/>
                <a:cs typeface="Microsoft JhengHei"/>
              </a:rPr>
              <a:t>习</a:t>
            </a:r>
            <a:r>
              <a:rPr dirty="0" sz="950" spc="25">
                <a:solidFill>
                  <a:srgbClr val="545454"/>
                </a:solidFill>
                <a:latin typeface="宋体"/>
                <a:cs typeface="宋体"/>
              </a:rPr>
              <a:t>编程</a:t>
            </a:r>
            <a:r>
              <a:rPr dirty="0" sz="950" spc="25">
                <a:solidFill>
                  <a:srgbClr val="545454"/>
                </a:solidFill>
                <a:latin typeface="Microsoft JhengHei"/>
                <a:cs typeface="Microsoft JhengHei"/>
              </a:rPr>
              <a:t>时</a:t>
            </a:r>
            <a:r>
              <a:rPr dirty="0" sz="950" spc="25">
                <a:solidFill>
                  <a:srgbClr val="545454"/>
                </a:solidFill>
                <a:latin typeface="宋体"/>
                <a:cs typeface="宋体"/>
              </a:rPr>
              <a:t>，你</a:t>
            </a:r>
            <a:r>
              <a:rPr dirty="0" sz="950" spc="25">
                <a:solidFill>
                  <a:srgbClr val="545454"/>
                </a:solidFill>
                <a:latin typeface="Microsoft JhengHei"/>
                <a:cs typeface="Microsoft JhengHei"/>
              </a:rPr>
              <a:t>⼀</a:t>
            </a:r>
            <a:r>
              <a:rPr dirty="0" sz="950" spc="25">
                <a:solidFill>
                  <a:srgbClr val="545454"/>
                </a:solidFill>
                <a:latin typeface="宋体"/>
                <a:cs typeface="宋体"/>
              </a:rPr>
              <a:t>定想结合实际</a:t>
            </a:r>
            <a:r>
              <a:rPr dirty="0" sz="950" spc="25">
                <a:solidFill>
                  <a:srgbClr val="545454"/>
                </a:solidFill>
                <a:latin typeface="Microsoft JhengHei"/>
                <a:cs typeface="Microsoft JhengHei"/>
              </a:rPr>
              <a:t>⽣</a:t>
            </a:r>
            <a:r>
              <a:rPr dirty="0" sz="950" spc="25">
                <a:solidFill>
                  <a:srgbClr val="545454"/>
                </a:solidFill>
                <a:latin typeface="宋体"/>
                <a:cs typeface="宋体"/>
              </a:rPr>
              <a:t>活来做点学</a:t>
            </a:r>
            <a:r>
              <a:rPr dirty="0" sz="950" spc="25">
                <a:solidFill>
                  <a:srgbClr val="545454"/>
                </a:solidFill>
                <a:latin typeface="Microsoft JhengHei"/>
                <a:cs typeface="Microsoft JhengHei"/>
              </a:rPr>
              <a:t>以致⽤的东</a:t>
            </a:r>
            <a:r>
              <a:rPr dirty="0" sz="950" spc="25">
                <a:solidFill>
                  <a:srgbClr val="545454"/>
                </a:solidFill>
                <a:latin typeface="宋体"/>
                <a:cs typeface="宋体"/>
              </a:rPr>
              <a:t>西，有</a:t>
            </a:r>
            <a:r>
              <a:rPr dirty="0" sz="950" spc="25">
                <a:solidFill>
                  <a:srgbClr val="545454"/>
                </a:solidFill>
                <a:latin typeface="Microsoft JhengHei"/>
                <a:cs typeface="Microsoft JhengHei"/>
              </a:rPr>
              <a:t>些</a:t>
            </a:r>
            <a:r>
              <a:rPr dirty="0" sz="950" spc="25">
                <a:solidFill>
                  <a:srgbClr val="545454"/>
                </a:solidFill>
                <a:latin typeface="宋体"/>
                <a:cs typeface="宋体"/>
              </a:rPr>
              <a:t>同学平</a:t>
            </a:r>
            <a:r>
              <a:rPr dirty="0" sz="950" spc="25">
                <a:solidFill>
                  <a:srgbClr val="545454"/>
                </a:solidFill>
                <a:latin typeface="Microsoft JhengHei"/>
                <a:cs typeface="Microsoft JhengHei"/>
              </a:rPr>
              <a:t>时就</a:t>
            </a:r>
            <a:r>
              <a:rPr dirty="0" sz="950" spc="25">
                <a:solidFill>
                  <a:srgbClr val="545454"/>
                </a:solidFill>
                <a:latin typeface="宋体"/>
                <a:cs typeface="宋体"/>
              </a:rPr>
              <a:t>有</a:t>
            </a:r>
            <a:r>
              <a:rPr dirty="0" sz="950" spc="25">
                <a:solidFill>
                  <a:srgbClr val="545454"/>
                </a:solidFill>
                <a:latin typeface="Microsoft JhengHei"/>
                <a:cs typeface="Microsoft JhengHei"/>
              </a:rPr>
              <a:t>⼀个好习</a:t>
            </a:r>
            <a:r>
              <a:rPr dirty="0" sz="950" spc="25">
                <a:solidFill>
                  <a:srgbClr val="545454"/>
                </a:solidFill>
                <a:latin typeface="宋体"/>
                <a:cs typeface="宋体"/>
              </a:rPr>
              <a:t>惯，</a:t>
            </a:r>
            <a:r>
              <a:rPr dirty="0" sz="950" spc="15">
                <a:solidFill>
                  <a:srgbClr val="545454"/>
                </a:solidFill>
                <a:latin typeface="Microsoft JhengHei"/>
                <a:cs typeface="Microsoft JhengHei"/>
              </a:rPr>
              <a:t>⼀旦 </a:t>
            </a:r>
            <a:r>
              <a:rPr dirty="0" sz="950" spc="25">
                <a:solidFill>
                  <a:srgbClr val="545454"/>
                </a:solidFill>
                <a:latin typeface="宋体"/>
                <a:cs typeface="宋体"/>
              </a:rPr>
              <a:t>想起来</a:t>
            </a:r>
            <a:r>
              <a:rPr dirty="0" sz="950" spc="25">
                <a:solidFill>
                  <a:srgbClr val="545454"/>
                </a:solidFill>
                <a:latin typeface="Microsoft JhengHei"/>
                <a:cs typeface="Microsoft JhengHei"/>
              </a:rPr>
              <a:t>⼀些</a:t>
            </a:r>
            <a:r>
              <a:rPr dirty="0" sz="950" spc="25">
                <a:solidFill>
                  <a:srgbClr val="545454"/>
                </a:solidFill>
                <a:latin typeface="宋体"/>
                <a:cs typeface="宋体"/>
              </a:rPr>
              <a:t>有意思</a:t>
            </a:r>
            <a:r>
              <a:rPr dirty="0" sz="950" spc="25">
                <a:solidFill>
                  <a:srgbClr val="545454"/>
                </a:solidFill>
                <a:latin typeface="Microsoft JhengHei"/>
                <a:cs typeface="Microsoft JhengHei"/>
              </a:rPr>
              <a:t>的</a:t>
            </a:r>
            <a:r>
              <a:rPr dirty="0" sz="1100" spc="-55">
                <a:solidFill>
                  <a:srgbClr val="545454"/>
                </a:solidFill>
                <a:latin typeface="Lucida Sans"/>
                <a:cs typeface="Lucida Sans"/>
              </a:rPr>
              <a:t>idea</a:t>
            </a:r>
            <a:r>
              <a:rPr dirty="0" sz="950" spc="-55">
                <a:solidFill>
                  <a:srgbClr val="545454"/>
                </a:solidFill>
                <a:latin typeface="宋体"/>
                <a:cs typeface="宋体"/>
              </a:rPr>
              <a:t>，</a:t>
            </a:r>
            <a:r>
              <a:rPr dirty="0" sz="950" spc="25">
                <a:solidFill>
                  <a:srgbClr val="545454"/>
                </a:solidFill>
                <a:latin typeface="Microsoft JhengHei"/>
                <a:cs typeface="Microsoft JhengHei"/>
              </a:rPr>
              <a:t>就</a:t>
            </a:r>
            <a:r>
              <a:rPr dirty="0" sz="950" spc="25">
                <a:solidFill>
                  <a:srgbClr val="545454"/>
                </a:solidFill>
                <a:latin typeface="宋体"/>
                <a:cs typeface="宋体"/>
              </a:rPr>
              <a:t>记在本</a:t>
            </a:r>
            <a:r>
              <a:rPr dirty="0" sz="950" spc="25">
                <a:solidFill>
                  <a:srgbClr val="545454"/>
                </a:solidFill>
                <a:latin typeface="Microsoft JhengHei"/>
                <a:cs typeface="Microsoft JhengHei"/>
              </a:rPr>
              <a:t>⼦上</a:t>
            </a:r>
            <a:r>
              <a:rPr dirty="0" sz="950" spc="25">
                <a:solidFill>
                  <a:srgbClr val="545454"/>
                </a:solidFill>
                <a:latin typeface="Tahoma"/>
                <a:cs typeface="Tahoma"/>
              </a:rPr>
              <a:t>。</a:t>
            </a:r>
            <a:r>
              <a:rPr dirty="0" sz="950" spc="25">
                <a:solidFill>
                  <a:srgbClr val="545454"/>
                </a:solidFill>
                <a:latin typeface="Microsoft JhengHei"/>
                <a:cs typeface="Microsoft JhengHei"/>
              </a:rPr>
              <a:t>如</a:t>
            </a:r>
            <a:r>
              <a:rPr dirty="0" sz="950" spc="25">
                <a:solidFill>
                  <a:srgbClr val="545454"/>
                </a:solidFill>
                <a:latin typeface="宋体"/>
                <a:cs typeface="宋体"/>
              </a:rPr>
              <a:t>果你暂</a:t>
            </a:r>
            <a:r>
              <a:rPr dirty="0" sz="950" spc="25">
                <a:solidFill>
                  <a:srgbClr val="545454"/>
                </a:solidFill>
                <a:latin typeface="Microsoft JhengHei"/>
                <a:cs typeface="Microsoft JhengHei"/>
              </a:rPr>
              <a:t>时</a:t>
            </a:r>
            <a:r>
              <a:rPr dirty="0" sz="950" spc="25">
                <a:solidFill>
                  <a:srgbClr val="545454"/>
                </a:solidFill>
                <a:latin typeface="宋体"/>
                <a:cs typeface="宋体"/>
              </a:rPr>
              <a:t>还没这</a:t>
            </a:r>
            <a:r>
              <a:rPr dirty="0" sz="950" spc="25">
                <a:solidFill>
                  <a:srgbClr val="545454"/>
                </a:solidFill>
                <a:latin typeface="Microsoft JhengHei"/>
                <a:cs typeface="Microsoft JhengHei"/>
              </a:rPr>
              <a:t>个习</a:t>
            </a:r>
            <a:r>
              <a:rPr dirty="0" sz="950" spc="25">
                <a:solidFill>
                  <a:srgbClr val="545454"/>
                </a:solidFill>
                <a:latin typeface="宋体"/>
                <a:cs typeface="宋体"/>
              </a:rPr>
              <a:t>惯，可</a:t>
            </a:r>
            <a:r>
              <a:rPr dirty="0" sz="950" spc="25">
                <a:solidFill>
                  <a:srgbClr val="545454"/>
                </a:solidFill>
                <a:latin typeface="Microsoft JhengHei"/>
                <a:cs typeface="Microsoft JhengHei"/>
              </a:rPr>
              <a:t>以</a:t>
            </a:r>
            <a:r>
              <a:rPr dirty="0" sz="950" spc="25">
                <a:solidFill>
                  <a:srgbClr val="545454"/>
                </a:solidFill>
                <a:latin typeface="宋体"/>
                <a:cs typeface="宋体"/>
              </a:rPr>
              <a:t>现在</a:t>
            </a:r>
            <a:r>
              <a:rPr dirty="0" sz="950" spc="25">
                <a:solidFill>
                  <a:srgbClr val="545454"/>
                </a:solidFill>
                <a:latin typeface="Microsoft JhengHei"/>
                <a:cs typeface="Microsoft JhengHei"/>
              </a:rPr>
              <a:t>就</a:t>
            </a:r>
            <a:r>
              <a:rPr dirty="0" sz="950" spc="25">
                <a:solidFill>
                  <a:srgbClr val="545454"/>
                </a:solidFill>
                <a:latin typeface="宋体"/>
                <a:cs typeface="宋体"/>
              </a:rPr>
              <a:t>想</a:t>
            </a:r>
            <a:r>
              <a:rPr dirty="0" sz="950" spc="25">
                <a:solidFill>
                  <a:srgbClr val="545454"/>
                </a:solidFill>
                <a:latin typeface="Microsoft JhengHei"/>
                <a:cs typeface="Microsoft JhengHei"/>
              </a:rPr>
              <a:t>出⼏个</a:t>
            </a:r>
            <a:r>
              <a:rPr dirty="0" sz="950" spc="25">
                <a:solidFill>
                  <a:srgbClr val="545454"/>
                </a:solidFill>
                <a:latin typeface="宋体"/>
                <a:cs typeface="宋体"/>
              </a:rPr>
              <a:t>想做</a:t>
            </a:r>
            <a:r>
              <a:rPr dirty="0" sz="950" spc="25">
                <a:solidFill>
                  <a:srgbClr val="545454"/>
                </a:solidFill>
                <a:latin typeface="Microsoft JhengHei"/>
                <a:cs typeface="Microsoft JhengHei"/>
              </a:rPr>
              <a:t>的东 </a:t>
            </a:r>
            <a:r>
              <a:rPr dirty="0" sz="950" spc="25">
                <a:solidFill>
                  <a:srgbClr val="545454"/>
                </a:solidFill>
                <a:latin typeface="宋体"/>
                <a:cs typeface="宋体"/>
              </a:rPr>
              <a:t>西</a:t>
            </a:r>
            <a:r>
              <a:rPr dirty="0" sz="950" spc="25">
                <a:solidFill>
                  <a:srgbClr val="545454"/>
                </a:solidFill>
                <a:latin typeface="Tahoma"/>
                <a:cs typeface="Tahoma"/>
              </a:rPr>
              <a:t>。</a:t>
            </a:r>
            <a:endParaRPr sz="950">
              <a:latin typeface="Tahoma"/>
              <a:cs typeface="Tahoma"/>
            </a:endParaRPr>
          </a:p>
          <a:p>
            <a:pPr>
              <a:lnSpc>
                <a:spcPct val="100000"/>
              </a:lnSpc>
              <a:spcBef>
                <a:spcPts val="20"/>
              </a:spcBef>
            </a:pPr>
            <a:endParaRPr sz="1100">
              <a:latin typeface="Times New Roman"/>
              <a:cs typeface="Times New Roman"/>
            </a:endParaRPr>
          </a:p>
          <a:p>
            <a:pPr marL="12700">
              <a:lnSpc>
                <a:spcPct val="100000"/>
              </a:lnSpc>
            </a:pPr>
            <a:r>
              <a:rPr dirty="0" sz="1150" spc="20">
                <a:latin typeface="Microsoft JhengHei"/>
                <a:cs typeface="Microsoft JhengHei"/>
              </a:rPr>
              <a:t>⽂</a:t>
            </a:r>
            <a:r>
              <a:rPr dirty="0" sz="1150" spc="20">
                <a:latin typeface="宋体"/>
                <a:cs typeface="宋体"/>
              </a:rPr>
              <a:t>件</a:t>
            </a:r>
            <a:r>
              <a:rPr dirty="0" sz="1300" spc="-100">
                <a:latin typeface="Lucida Sans"/>
                <a:cs typeface="Lucida Sans"/>
              </a:rPr>
              <a:t>f</a:t>
            </a:r>
            <a:r>
              <a:rPr dirty="0" sz="1300" spc="-55">
                <a:latin typeface="Lucida Sans"/>
                <a:cs typeface="Lucida Sans"/>
              </a:rPr>
              <a:t>i</a:t>
            </a:r>
            <a:r>
              <a:rPr dirty="0" sz="1300" spc="-45">
                <a:latin typeface="Lucida Sans"/>
                <a:cs typeface="Lucida Sans"/>
              </a:rPr>
              <a:t>l</a:t>
            </a:r>
            <a:r>
              <a:rPr dirty="0" sz="1300" spc="-80">
                <a:latin typeface="Lucida Sans"/>
                <a:cs typeface="Lucida Sans"/>
              </a:rPr>
              <a:t>e</a:t>
            </a:r>
            <a:r>
              <a:rPr dirty="0" sz="1300" spc="-114">
                <a:latin typeface="Lucida Sans"/>
                <a:cs typeface="Lucida Sans"/>
              </a:rPr>
              <a:t>s</a:t>
            </a:r>
            <a:r>
              <a:rPr dirty="0" sz="1150" spc="20">
                <a:latin typeface="宋体"/>
                <a:cs typeface="宋体"/>
              </a:rPr>
              <a:t>操作</a:t>
            </a:r>
            <a:endParaRPr sz="1150">
              <a:latin typeface="宋体"/>
              <a:cs typeface="宋体"/>
            </a:endParaRPr>
          </a:p>
          <a:p>
            <a:pPr marL="121920" marR="66675">
              <a:lnSpc>
                <a:spcPct val="118500"/>
              </a:lnSpc>
              <a:spcBef>
                <a:spcPts val="980"/>
              </a:spcBef>
            </a:pPr>
            <a:r>
              <a:rPr dirty="0" sz="950" spc="25">
                <a:solidFill>
                  <a:srgbClr val="545454"/>
                </a:solidFill>
                <a:latin typeface="宋体"/>
                <a:cs typeface="宋体"/>
              </a:rPr>
              <a:t>程序可以读写文件，默认状态下，文件以“</a:t>
            </a:r>
            <a:r>
              <a:rPr dirty="0" sz="950" spc="45">
                <a:solidFill>
                  <a:srgbClr val="545454"/>
                </a:solidFill>
                <a:latin typeface="宋体"/>
                <a:cs typeface="宋体"/>
              </a:rPr>
              <a:t>r</a:t>
            </a:r>
            <a:r>
              <a:rPr dirty="0" sz="950" spc="25">
                <a:solidFill>
                  <a:srgbClr val="545454"/>
                </a:solidFill>
                <a:latin typeface="宋体"/>
                <a:cs typeface="宋体"/>
              </a:rPr>
              <a:t>”只读模式打开，但也能以“</a:t>
            </a:r>
            <a:r>
              <a:rPr dirty="0" sz="950" spc="45">
                <a:solidFill>
                  <a:srgbClr val="545454"/>
                </a:solidFill>
                <a:latin typeface="宋体"/>
                <a:cs typeface="宋体"/>
              </a:rPr>
              <a:t>w</a:t>
            </a:r>
            <a:r>
              <a:rPr dirty="0" sz="950" spc="25">
                <a:solidFill>
                  <a:srgbClr val="545454"/>
                </a:solidFill>
                <a:latin typeface="宋体"/>
                <a:cs typeface="宋体"/>
              </a:rPr>
              <a:t>”写模式和“</a:t>
            </a:r>
            <a:r>
              <a:rPr dirty="0" sz="950" spc="45">
                <a:solidFill>
                  <a:srgbClr val="545454"/>
                </a:solidFill>
                <a:latin typeface="宋体"/>
                <a:cs typeface="宋体"/>
              </a:rPr>
              <a:t>a</a:t>
            </a:r>
            <a:r>
              <a:rPr dirty="0" sz="950" spc="20">
                <a:solidFill>
                  <a:srgbClr val="545454"/>
                </a:solidFill>
                <a:latin typeface="宋体"/>
                <a:cs typeface="宋体"/>
              </a:rPr>
              <a:t>”追加模 式打开。</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spcBef>
                <a:spcPts val="5"/>
              </a:spcBef>
            </a:pPr>
            <a:r>
              <a:rPr dirty="0" sz="950" spc="25">
                <a:solidFill>
                  <a:srgbClr val="545454"/>
                </a:solidFill>
                <a:latin typeface="宋体"/>
                <a:cs typeface="宋体"/>
              </a:rPr>
              <a:t>读取</a:t>
            </a:r>
            <a:r>
              <a:rPr dirty="0" sz="950" spc="25">
                <a:solidFill>
                  <a:srgbClr val="545454"/>
                </a:solidFill>
                <a:latin typeface="Microsoft JhengHei"/>
                <a:cs typeface="Microsoft JhengHei"/>
              </a:rPr>
              <a:t>⽂</a:t>
            </a:r>
            <a:r>
              <a:rPr dirty="0" sz="950" spc="25">
                <a:solidFill>
                  <a:srgbClr val="545454"/>
                </a:solidFill>
                <a:latin typeface="宋体"/>
                <a:cs typeface="宋体"/>
              </a:rPr>
              <a:t>件并按顺序</a:t>
            </a:r>
            <a:r>
              <a:rPr dirty="0" sz="950" spc="25">
                <a:solidFill>
                  <a:srgbClr val="545454"/>
                </a:solidFill>
                <a:latin typeface="Microsoft JhengHei"/>
                <a:cs typeface="Microsoft JhengHei"/>
              </a:rPr>
              <a:t>存</a:t>
            </a:r>
            <a:r>
              <a:rPr dirty="0" sz="950" spc="25">
                <a:solidFill>
                  <a:srgbClr val="545454"/>
                </a:solidFill>
                <a:latin typeface="宋体"/>
                <a:cs typeface="宋体"/>
              </a:rPr>
              <a:t>储</a:t>
            </a:r>
            <a:endParaRPr sz="950">
              <a:latin typeface="宋体"/>
              <a:cs typeface="宋体"/>
            </a:endParaRPr>
          </a:p>
        </p:txBody>
      </p:sp>
      <p:sp>
        <p:nvSpPr>
          <p:cNvPr id="10" name="object 10"/>
          <p:cNvSpPr txBox="1"/>
          <p:nvPr/>
        </p:nvSpPr>
        <p:spPr>
          <a:xfrm>
            <a:off x="965483" y="10158253"/>
            <a:ext cx="188404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向</a:t>
            </a:r>
            <a:r>
              <a:rPr dirty="0" sz="950" spc="25">
                <a:solidFill>
                  <a:srgbClr val="545454"/>
                </a:solidFill>
                <a:latin typeface="Microsoft JhengHei"/>
                <a:cs typeface="Microsoft JhengHei"/>
              </a:rPr>
              <a:t>⽂</a:t>
            </a:r>
            <a:r>
              <a:rPr dirty="0" sz="950" spc="25">
                <a:solidFill>
                  <a:srgbClr val="545454"/>
                </a:solidFill>
                <a:latin typeface="宋体"/>
                <a:cs typeface="宋体"/>
              </a:rPr>
              <a:t>件</a:t>
            </a:r>
            <a:r>
              <a:rPr dirty="0" sz="950" spc="25">
                <a:solidFill>
                  <a:srgbClr val="545454"/>
                </a:solidFill>
                <a:latin typeface="Microsoft JhengHei"/>
                <a:cs typeface="Microsoft JhengHei"/>
              </a:rPr>
              <a:t>中写</a:t>
            </a:r>
            <a:r>
              <a:rPr dirty="0" sz="950" spc="25">
                <a:solidFill>
                  <a:srgbClr val="545454"/>
                </a:solidFill>
                <a:latin typeface="宋体"/>
                <a:cs typeface="宋体"/>
              </a:rPr>
              <a:t>（覆</a:t>
            </a:r>
            <a:r>
              <a:rPr dirty="0" sz="950" spc="25">
                <a:solidFill>
                  <a:srgbClr val="545454"/>
                </a:solidFill>
                <a:latin typeface="Microsoft JhengHei"/>
                <a:cs typeface="Microsoft JhengHei"/>
              </a:rPr>
              <a:t>盖</a:t>
            </a:r>
            <a:r>
              <a:rPr dirty="0" sz="950" spc="25">
                <a:solidFill>
                  <a:srgbClr val="545454"/>
                </a:solidFill>
                <a:latin typeface="宋体"/>
                <a:cs typeface="宋体"/>
              </a:rPr>
              <a:t>掉</a:t>
            </a:r>
            <a:r>
              <a:rPr dirty="0" sz="950" spc="25">
                <a:solidFill>
                  <a:srgbClr val="545454"/>
                </a:solidFill>
                <a:latin typeface="Microsoft JhengHei"/>
                <a:cs typeface="Microsoft JhengHei"/>
              </a:rPr>
              <a:t>之前的内</a:t>
            </a:r>
            <a:r>
              <a:rPr dirty="0" sz="950" spc="25">
                <a:solidFill>
                  <a:srgbClr val="545454"/>
                </a:solidFill>
                <a:latin typeface="宋体"/>
                <a:cs typeface="宋体"/>
              </a:rPr>
              <a:t>容）</a:t>
            </a:r>
            <a:endParaRPr sz="950">
              <a:latin typeface="宋体"/>
              <a:cs typeface="宋体"/>
            </a:endParaRPr>
          </a:p>
        </p:txBody>
      </p:sp>
      <p:sp>
        <p:nvSpPr>
          <p:cNvPr id="11" name="object 11"/>
          <p:cNvSpPr txBox="1"/>
          <p:nvPr/>
        </p:nvSpPr>
        <p:spPr>
          <a:xfrm>
            <a:off x="978183" y="1149712"/>
            <a:ext cx="5613400" cy="228727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05">
                <a:solidFill>
                  <a:srgbClr val="C791E9"/>
                </a:solidFill>
                <a:latin typeface="Arial"/>
                <a:cs typeface="Arial"/>
              </a:rPr>
              <a:t>class</a:t>
            </a:r>
            <a:r>
              <a:rPr dirty="0" sz="850" spc="175">
                <a:solidFill>
                  <a:srgbClr val="C791E9"/>
                </a:solidFill>
                <a:latin typeface="Arial"/>
                <a:cs typeface="Arial"/>
              </a:rPr>
              <a:t> </a:t>
            </a:r>
            <a:r>
              <a:rPr dirty="0" sz="850" spc="95">
                <a:solidFill>
                  <a:srgbClr val="E8ECEC"/>
                </a:solidFill>
                <a:latin typeface="Arial"/>
                <a:cs typeface="Arial"/>
              </a:rPr>
              <a:t>Dog():</a:t>
            </a:r>
            <a:endParaRPr sz="850">
              <a:latin typeface="Arial"/>
              <a:cs typeface="Arial"/>
            </a:endParaRPr>
          </a:p>
          <a:p>
            <a:pPr marL="399415">
              <a:lnSpc>
                <a:spcPct val="100000"/>
              </a:lnSpc>
              <a:spcBef>
                <a:spcPts val="180"/>
              </a:spcBef>
            </a:pPr>
            <a:r>
              <a:rPr dirty="0" sz="850" spc="90">
                <a:solidFill>
                  <a:srgbClr val="C2E78C"/>
                </a:solidFill>
                <a:latin typeface="Arial"/>
                <a:cs typeface="Arial"/>
              </a:rPr>
              <a:t>"""Represent </a:t>
            </a:r>
            <a:r>
              <a:rPr dirty="0" sz="850" spc="20">
                <a:solidFill>
                  <a:srgbClr val="C2E78C"/>
                </a:solidFill>
                <a:latin typeface="Arial"/>
                <a:cs typeface="Arial"/>
              </a:rPr>
              <a:t>a </a:t>
            </a:r>
            <a:r>
              <a:rPr dirty="0" sz="850" spc="90">
                <a:solidFill>
                  <a:srgbClr val="C2E78C"/>
                </a:solidFill>
                <a:latin typeface="Arial"/>
                <a:cs typeface="Arial"/>
              </a:rPr>
              <a:t> </a:t>
            </a:r>
            <a:r>
              <a:rPr dirty="0" sz="850" spc="125">
                <a:solidFill>
                  <a:srgbClr val="C2E78C"/>
                </a:solidFill>
                <a:latin typeface="Arial"/>
                <a:cs typeface="Arial"/>
              </a:rPr>
              <a:t>dog."""</a:t>
            </a:r>
            <a:endParaRPr sz="850">
              <a:latin typeface="Arial"/>
              <a:cs typeface="Arial"/>
            </a:endParaRPr>
          </a:p>
          <a:p>
            <a:pPr>
              <a:lnSpc>
                <a:spcPct val="100000"/>
              </a:lnSpc>
              <a:spcBef>
                <a:spcPts val="50"/>
              </a:spcBef>
            </a:pPr>
            <a:endParaRPr sz="1000">
              <a:latin typeface="Times New Roman"/>
              <a:cs typeface="Times New Roman"/>
            </a:endParaRPr>
          </a:p>
          <a:p>
            <a:pPr marL="649605" marR="3201670" indent="-250825">
              <a:lnSpc>
                <a:spcPct val="117700"/>
              </a:lnSpc>
            </a:pPr>
            <a:r>
              <a:rPr dirty="0" sz="850" spc="95">
                <a:solidFill>
                  <a:srgbClr val="C791E9"/>
                </a:solidFill>
                <a:latin typeface="Arial"/>
                <a:cs typeface="Arial"/>
              </a:rPr>
              <a:t>def </a:t>
            </a:r>
            <a:r>
              <a:rPr dirty="0" sz="850" spc="220">
                <a:solidFill>
                  <a:srgbClr val="E8ECEC"/>
                </a:solidFill>
                <a:latin typeface="Arial"/>
                <a:cs typeface="Arial"/>
              </a:rPr>
              <a:t>init </a:t>
            </a:r>
            <a:r>
              <a:rPr dirty="0" sz="850" spc="114">
                <a:solidFill>
                  <a:srgbClr val="E8ECEC"/>
                </a:solidFill>
                <a:latin typeface="Arial"/>
                <a:cs typeface="Arial"/>
              </a:rPr>
              <a:t>(</a:t>
            </a:r>
            <a:r>
              <a:rPr dirty="0" sz="850" spc="114">
                <a:solidFill>
                  <a:srgbClr val="80CBC3"/>
                </a:solidFill>
                <a:latin typeface="Arial"/>
                <a:cs typeface="Arial"/>
              </a:rPr>
              <a:t>self</a:t>
            </a:r>
            <a:r>
              <a:rPr dirty="0" sz="850" spc="114">
                <a:solidFill>
                  <a:srgbClr val="E8ECEC"/>
                </a:solidFill>
                <a:latin typeface="Arial"/>
                <a:cs typeface="Arial"/>
              </a:rPr>
              <a:t>,</a:t>
            </a:r>
            <a:r>
              <a:rPr dirty="0" sz="850" spc="114">
                <a:solidFill>
                  <a:srgbClr val="81B0FF"/>
                </a:solidFill>
                <a:latin typeface="Arial"/>
                <a:cs typeface="Arial"/>
              </a:rPr>
              <a:t>name</a:t>
            </a:r>
            <a:r>
              <a:rPr dirty="0" sz="850" spc="114">
                <a:solidFill>
                  <a:srgbClr val="E8ECEC"/>
                </a:solidFill>
                <a:latin typeface="Arial"/>
                <a:cs typeface="Arial"/>
              </a:rPr>
              <a:t>):  </a:t>
            </a:r>
            <a:r>
              <a:rPr dirty="0" sz="850" spc="185">
                <a:solidFill>
                  <a:srgbClr val="C2E78C"/>
                </a:solidFill>
                <a:latin typeface="Arial"/>
                <a:cs typeface="Arial"/>
              </a:rPr>
              <a:t>"""Initialize </a:t>
            </a:r>
            <a:r>
              <a:rPr dirty="0" sz="850" spc="20">
                <a:solidFill>
                  <a:srgbClr val="C2E78C"/>
                </a:solidFill>
                <a:latin typeface="Arial"/>
                <a:cs typeface="Arial"/>
              </a:rPr>
              <a:t>dog </a:t>
            </a:r>
            <a:r>
              <a:rPr dirty="0" sz="850" spc="150">
                <a:solidFill>
                  <a:srgbClr val="C2E78C"/>
                </a:solidFill>
                <a:latin typeface="Arial"/>
                <a:cs typeface="Arial"/>
              </a:rPr>
              <a:t>object."""  </a:t>
            </a:r>
            <a:r>
              <a:rPr dirty="0" sz="850" spc="80">
                <a:solidFill>
                  <a:srgbClr val="80CBC3"/>
                </a:solidFill>
                <a:latin typeface="Arial"/>
                <a:cs typeface="Arial"/>
              </a:rPr>
              <a:t>self</a:t>
            </a:r>
            <a:r>
              <a:rPr dirty="0" sz="850" spc="80">
                <a:solidFill>
                  <a:srgbClr val="E8ECEC"/>
                </a:solidFill>
                <a:latin typeface="Arial"/>
                <a:cs typeface="Arial"/>
              </a:rPr>
              <a:t>.</a:t>
            </a:r>
            <a:r>
              <a:rPr dirty="0" sz="850" spc="80">
                <a:solidFill>
                  <a:srgbClr val="80CBAE"/>
                </a:solidFill>
                <a:latin typeface="Arial"/>
                <a:cs typeface="Arial"/>
              </a:rPr>
              <a:t>name </a:t>
            </a:r>
            <a:r>
              <a:rPr dirty="0" sz="850" spc="-5">
                <a:solidFill>
                  <a:srgbClr val="E8ECEC"/>
                </a:solidFill>
                <a:latin typeface="Arial"/>
                <a:cs typeface="Arial"/>
              </a:rPr>
              <a:t>= </a:t>
            </a:r>
            <a:r>
              <a:rPr dirty="0" sz="850" spc="120">
                <a:solidFill>
                  <a:srgbClr val="E8ECEC"/>
                </a:solidFill>
                <a:latin typeface="Arial"/>
                <a:cs typeface="Arial"/>
              </a:rPr>
              <a:t> </a:t>
            </a:r>
            <a:r>
              <a:rPr dirty="0" sz="850" spc="-40">
                <a:solidFill>
                  <a:srgbClr val="81B0FF"/>
                </a:solidFill>
                <a:latin typeface="Arial"/>
                <a:cs typeface="Arial"/>
              </a:rPr>
              <a:t>name</a:t>
            </a:r>
            <a:endParaRPr sz="850">
              <a:latin typeface="Arial"/>
              <a:cs typeface="Arial"/>
            </a:endParaRPr>
          </a:p>
          <a:p>
            <a:pPr marL="399415">
              <a:lnSpc>
                <a:spcPct val="100000"/>
              </a:lnSpc>
              <a:spcBef>
                <a:spcPts val="180"/>
              </a:spcBef>
            </a:pPr>
            <a:r>
              <a:rPr dirty="0" sz="850" spc="95">
                <a:solidFill>
                  <a:srgbClr val="C791E9"/>
                </a:solidFill>
                <a:latin typeface="Arial"/>
                <a:cs typeface="Arial"/>
              </a:rPr>
              <a:t>def</a:t>
            </a:r>
            <a:r>
              <a:rPr dirty="0" sz="850" spc="200">
                <a:solidFill>
                  <a:srgbClr val="C791E9"/>
                </a:solidFill>
                <a:latin typeface="Arial"/>
                <a:cs typeface="Arial"/>
              </a:rPr>
              <a:t> </a:t>
            </a:r>
            <a:r>
              <a:rPr dirty="0" sz="850" spc="190">
                <a:solidFill>
                  <a:srgbClr val="E8ECEC"/>
                </a:solidFill>
                <a:latin typeface="Arial"/>
                <a:cs typeface="Arial"/>
              </a:rPr>
              <a:t>sit(</a:t>
            </a:r>
            <a:r>
              <a:rPr dirty="0" sz="850" spc="190">
                <a:solidFill>
                  <a:srgbClr val="80CBC3"/>
                </a:solidFill>
                <a:latin typeface="Arial"/>
                <a:cs typeface="Arial"/>
              </a:rPr>
              <a:t>self</a:t>
            </a:r>
            <a:r>
              <a:rPr dirty="0" sz="850" spc="190">
                <a:solidFill>
                  <a:srgbClr val="E8ECEC"/>
                </a:solidFill>
                <a:latin typeface="Arial"/>
                <a:cs typeface="Arial"/>
              </a:rPr>
              <a:t>):</a:t>
            </a:r>
            <a:endParaRPr sz="850">
              <a:latin typeface="Arial"/>
              <a:cs typeface="Arial"/>
            </a:endParaRPr>
          </a:p>
          <a:p>
            <a:pPr marL="649605" marR="2889250">
              <a:lnSpc>
                <a:spcPct val="117700"/>
              </a:lnSpc>
            </a:pPr>
            <a:r>
              <a:rPr dirty="0" sz="850" spc="110">
                <a:solidFill>
                  <a:srgbClr val="C2E78C"/>
                </a:solidFill>
                <a:latin typeface="Arial"/>
                <a:cs typeface="Arial"/>
              </a:rPr>
              <a:t>"""Simulate </a:t>
            </a:r>
            <a:r>
              <a:rPr dirty="0" sz="850" spc="185">
                <a:solidFill>
                  <a:srgbClr val="C2E78C"/>
                </a:solidFill>
                <a:latin typeface="Arial"/>
                <a:cs typeface="Arial"/>
              </a:rPr>
              <a:t>sitting."""  </a:t>
            </a:r>
            <a:r>
              <a:rPr dirty="0" sz="850" spc="114">
                <a:solidFill>
                  <a:srgbClr val="DECB6A"/>
                </a:solidFill>
                <a:latin typeface="Arial"/>
                <a:cs typeface="Arial"/>
              </a:rPr>
              <a:t>print</a:t>
            </a:r>
            <a:r>
              <a:rPr dirty="0" sz="850" spc="114">
                <a:solidFill>
                  <a:srgbClr val="E8ECEC"/>
                </a:solidFill>
                <a:latin typeface="Arial"/>
                <a:cs typeface="Arial"/>
              </a:rPr>
              <a:t>(</a:t>
            </a:r>
            <a:r>
              <a:rPr dirty="0" sz="850" spc="114">
                <a:solidFill>
                  <a:srgbClr val="81B0FF"/>
                </a:solidFill>
                <a:latin typeface="Arial"/>
                <a:cs typeface="Arial"/>
              </a:rPr>
              <a:t>slef</a:t>
            </a:r>
            <a:r>
              <a:rPr dirty="0" sz="850" spc="114">
                <a:solidFill>
                  <a:srgbClr val="E8ECEC"/>
                </a:solidFill>
                <a:latin typeface="Arial"/>
                <a:cs typeface="Arial"/>
              </a:rPr>
              <a:t>.</a:t>
            </a:r>
            <a:r>
              <a:rPr dirty="0" sz="850" spc="114">
                <a:solidFill>
                  <a:srgbClr val="80CBAE"/>
                </a:solidFill>
                <a:latin typeface="Arial"/>
                <a:cs typeface="Arial"/>
              </a:rPr>
              <a:t>name </a:t>
            </a:r>
            <a:r>
              <a:rPr dirty="0" sz="850" spc="-5">
                <a:solidFill>
                  <a:srgbClr val="E8ECEC"/>
                </a:solidFill>
                <a:latin typeface="Arial"/>
                <a:cs typeface="Arial"/>
              </a:rPr>
              <a:t>+  </a:t>
            </a:r>
            <a:r>
              <a:rPr dirty="0" sz="850" spc="190">
                <a:solidFill>
                  <a:srgbClr val="C2E78C"/>
                </a:solidFill>
                <a:latin typeface="Arial"/>
                <a:cs typeface="Arial"/>
              </a:rPr>
              <a:t>" </a:t>
            </a:r>
            <a:r>
              <a:rPr dirty="0" sz="850" spc="185">
                <a:solidFill>
                  <a:srgbClr val="C2E78C"/>
                </a:solidFill>
                <a:latin typeface="Arial"/>
                <a:cs typeface="Arial"/>
              </a:rPr>
              <a:t>is</a:t>
            </a:r>
            <a:r>
              <a:rPr dirty="0" sz="850" spc="445">
                <a:solidFill>
                  <a:srgbClr val="C2E78C"/>
                </a:solidFill>
                <a:latin typeface="Arial"/>
                <a:cs typeface="Arial"/>
              </a:rPr>
              <a:t> </a:t>
            </a:r>
            <a:r>
              <a:rPr dirty="0" sz="850" spc="185">
                <a:solidFill>
                  <a:srgbClr val="C2E78C"/>
                </a:solidFill>
                <a:latin typeface="Arial"/>
                <a:cs typeface="Arial"/>
              </a:rPr>
              <a:t>sitting."</a:t>
            </a:r>
            <a:r>
              <a:rPr dirty="0" sz="850" spc="185">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15">
                <a:solidFill>
                  <a:srgbClr val="81B0FF"/>
                </a:solidFill>
                <a:latin typeface="Arial"/>
                <a:cs typeface="Arial"/>
              </a:rPr>
              <a:t>my_dog  </a:t>
            </a:r>
            <a:r>
              <a:rPr dirty="0" sz="850" spc="-5">
                <a:solidFill>
                  <a:srgbClr val="E8ECEC"/>
                </a:solidFill>
                <a:latin typeface="Arial"/>
                <a:cs typeface="Arial"/>
              </a:rPr>
              <a:t>= </a:t>
            </a:r>
            <a:r>
              <a:rPr dirty="0" sz="850" spc="25">
                <a:solidFill>
                  <a:srgbClr val="E8ECEC"/>
                </a:solidFill>
                <a:latin typeface="Arial"/>
                <a:cs typeface="Arial"/>
              </a:rPr>
              <a:t> </a:t>
            </a:r>
            <a:r>
              <a:rPr dirty="0" sz="850" spc="90">
                <a:solidFill>
                  <a:srgbClr val="81B0FF"/>
                </a:solidFill>
                <a:latin typeface="Arial"/>
                <a:cs typeface="Arial"/>
              </a:rPr>
              <a:t>Dog</a:t>
            </a:r>
            <a:r>
              <a:rPr dirty="0" sz="850" spc="90">
                <a:solidFill>
                  <a:srgbClr val="E8ECEC"/>
                </a:solidFill>
                <a:latin typeface="Arial"/>
                <a:cs typeface="Arial"/>
              </a:rPr>
              <a:t>(</a:t>
            </a:r>
            <a:r>
              <a:rPr dirty="0" sz="850" spc="90">
                <a:solidFill>
                  <a:srgbClr val="C2E78C"/>
                </a:solidFill>
                <a:latin typeface="Arial"/>
                <a:cs typeface="Arial"/>
              </a:rPr>
              <a:t>'Peso'</a:t>
            </a:r>
            <a:r>
              <a:rPr dirty="0" sz="850" spc="90">
                <a:solidFill>
                  <a:srgbClr val="E8ECEC"/>
                </a:solidFill>
                <a:latin typeface="Arial"/>
                <a:cs typeface="Arial"/>
              </a:rPr>
              <a:t>)</a:t>
            </a:r>
            <a:endParaRPr sz="850">
              <a:latin typeface="Arial"/>
              <a:cs typeface="Arial"/>
            </a:endParaRPr>
          </a:p>
          <a:p>
            <a:pPr>
              <a:lnSpc>
                <a:spcPct val="100000"/>
              </a:lnSpc>
              <a:spcBef>
                <a:spcPts val="45"/>
              </a:spcBef>
            </a:pPr>
            <a:endParaRPr sz="1000">
              <a:latin typeface="Times New Roman"/>
              <a:cs typeface="Times New Roman"/>
            </a:endParaRPr>
          </a:p>
          <a:p>
            <a:pPr marL="149225" marR="3014345">
              <a:lnSpc>
                <a:spcPct val="117700"/>
              </a:lnSpc>
              <a:spcBef>
                <a:spcPts val="5"/>
              </a:spcBef>
            </a:pPr>
            <a:r>
              <a:rPr dirty="0" sz="850" spc="60">
                <a:solidFill>
                  <a:srgbClr val="DECB6A"/>
                </a:solidFill>
                <a:latin typeface="Arial"/>
                <a:cs typeface="Arial"/>
              </a:rPr>
              <a:t>print</a:t>
            </a:r>
            <a:r>
              <a:rPr dirty="0" sz="850" spc="60">
                <a:solidFill>
                  <a:srgbClr val="E8ECEC"/>
                </a:solidFill>
                <a:latin typeface="Arial"/>
                <a:cs typeface="Arial"/>
              </a:rPr>
              <a:t>(</a:t>
            </a:r>
            <a:r>
              <a:rPr dirty="0" sz="850" spc="60">
                <a:solidFill>
                  <a:srgbClr val="81B0FF"/>
                </a:solidFill>
                <a:latin typeface="Arial"/>
                <a:cs typeface="Arial"/>
              </a:rPr>
              <a:t>my_dog</a:t>
            </a:r>
            <a:r>
              <a:rPr dirty="0" sz="850" spc="60">
                <a:solidFill>
                  <a:srgbClr val="E8ECEC"/>
                </a:solidFill>
                <a:latin typeface="Arial"/>
                <a:cs typeface="Arial"/>
              </a:rPr>
              <a:t>.</a:t>
            </a:r>
            <a:r>
              <a:rPr dirty="0" sz="850" spc="60">
                <a:solidFill>
                  <a:srgbClr val="80CBAE"/>
                </a:solidFill>
                <a:latin typeface="Arial"/>
                <a:cs typeface="Arial"/>
              </a:rPr>
              <a:t>name </a:t>
            </a:r>
            <a:r>
              <a:rPr dirty="0" sz="850" spc="-5">
                <a:solidFill>
                  <a:srgbClr val="E8ECEC"/>
                </a:solidFill>
                <a:latin typeface="Arial"/>
                <a:cs typeface="Arial"/>
              </a:rPr>
              <a:t>+ </a:t>
            </a:r>
            <a:r>
              <a:rPr dirty="0" sz="850" spc="190">
                <a:solidFill>
                  <a:srgbClr val="C2E78C"/>
                </a:solidFill>
                <a:latin typeface="Arial"/>
                <a:cs typeface="Arial"/>
              </a:rPr>
              <a:t>" </a:t>
            </a:r>
            <a:r>
              <a:rPr dirty="0" sz="850" spc="185">
                <a:solidFill>
                  <a:srgbClr val="C2E78C"/>
                </a:solidFill>
                <a:latin typeface="Arial"/>
                <a:cs typeface="Arial"/>
              </a:rPr>
              <a:t>is </a:t>
            </a:r>
            <a:r>
              <a:rPr dirty="0" sz="850" spc="20">
                <a:solidFill>
                  <a:srgbClr val="C2E78C"/>
                </a:solidFill>
                <a:latin typeface="Arial"/>
                <a:cs typeface="Arial"/>
              </a:rPr>
              <a:t>a </a:t>
            </a:r>
            <a:r>
              <a:rPr dirty="0" sz="850" spc="105">
                <a:solidFill>
                  <a:srgbClr val="C2E78C"/>
                </a:solidFill>
                <a:latin typeface="Arial"/>
                <a:cs typeface="Arial"/>
              </a:rPr>
              <a:t>great </a:t>
            </a:r>
            <a:r>
              <a:rPr dirty="0" sz="850" spc="114">
                <a:solidFill>
                  <a:srgbClr val="C2E78C"/>
                </a:solidFill>
                <a:latin typeface="Arial"/>
                <a:cs typeface="Arial"/>
              </a:rPr>
              <a:t>dog."</a:t>
            </a:r>
            <a:r>
              <a:rPr dirty="0" sz="850" spc="114">
                <a:solidFill>
                  <a:srgbClr val="E8ECEC"/>
                </a:solidFill>
                <a:latin typeface="Arial"/>
                <a:cs typeface="Arial"/>
              </a:rPr>
              <a:t>)  </a:t>
            </a:r>
            <a:r>
              <a:rPr dirty="0" sz="850" spc="100">
                <a:solidFill>
                  <a:srgbClr val="81B0FF"/>
                </a:solidFill>
                <a:latin typeface="Arial"/>
                <a:cs typeface="Arial"/>
              </a:rPr>
              <a:t>my_dog</a:t>
            </a:r>
            <a:r>
              <a:rPr dirty="0" sz="850" spc="100">
                <a:solidFill>
                  <a:srgbClr val="E8ECEC"/>
                </a:solidFill>
                <a:latin typeface="Arial"/>
                <a:cs typeface="Arial"/>
              </a:rPr>
              <a:t>.</a:t>
            </a:r>
            <a:r>
              <a:rPr dirty="0" sz="850" spc="100">
                <a:solidFill>
                  <a:srgbClr val="80CBAE"/>
                </a:solidFill>
                <a:latin typeface="Arial"/>
                <a:cs typeface="Arial"/>
              </a:rPr>
              <a:t>sit</a:t>
            </a:r>
            <a:r>
              <a:rPr dirty="0" sz="850" spc="100">
                <a:solidFill>
                  <a:srgbClr val="E8ECEC"/>
                </a:solidFill>
                <a:latin typeface="Arial"/>
                <a:cs typeface="Arial"/>
              </a:rPr>
              <a:t>()</a:t>
            </a:r>
            <a:endParaRPr sz="850">
              <a:latin typeface="Arial"/>
              <a:cs typeface="Arial"/>
            </a:endParaRPr>
          </a:p>
        </p:txBody>
      </p:sp>
      <p:sp>
        <p:nvSpPr>
          <p:cNvPr id="12" name="object 12"/>
          <p:cNvSpPr txBox="1"/>
          <p:nvPr/>
        </p:nvSpPr>
        <p:spPr>
          <a:xfrm>
            <a:off x="978183" y="3894187"/>
            <a:ext cx="5613400" cy="2449195"/>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105">
                <a:solidFill>
                  <a:srgbClr val="C791E9"/>
                </a:solidFill>
                <a:latin typeface="Arial"/>
                <a:cs typeface="Arial"/>
              </a:rPr>
              <a:t>class</a:t>
            </a:r>
            <a:r>
              <a:rPr dirty="0" sz="850" spc="204">
                <a:solidFill>
                  <a:srgbClr val="C791E9"/>
                </a:solidFill>
                <a:latin typeface="Arial"/>
                <a:cs typeface="Arial"/>
              </a:rPr>
              <a:t> </a:t>
            </a:r>
            <a:r>
              <a:rPr dirty="0" sz="850" spc="15">
                <a:solidFill>
                  <a:srgbClr val="E8ECEC"/>
                </a:solidFill>
                <a:latin typeface="Arial"/>
                <a:cs typeface="Arial"/>
              </a:rPr>
              <a:t>SARDog(</a:t>
            </a:r>
            <a:r>
              <a:rPr dirty="0" sz="850" spc="15">
                <a:solidFill>
                  <a:srgbClr val="81B0FF"/>
                </a:solidFill>
                <a:latin typeface="Arial"/>
                <a:cs typeface="Arial"/>
              </a:rPr>
              <a:t>Dog</a:t>
            </a:r>
            <a:r>
              <a:rPr dirty="0" sz="850" spc="15">
                <a:solidFill>
                  <a:srgbClr val="E8ECEC"/>
                </a:solidFill>
                <a:latin typeface="Arial"/>
                <a:cs typeface="Arial"/>
              </a:rPr>
              <a:t>):</a:t>
            </a:r>
            <a:endParaRPr sz="850">
              <a:latin typeface="Arial"/>
              <a:cs typeface="Arial"/>
            </a:endParaRPr>
          </a:p>
          <a:p>
            <a:pPr marL="399415">
              <a:lnSpc>
                <a:spcPct val="100000"/>
              </a:lnSpc>
              <a:spcBef>
                <a:spcPts val="180"/>
              </a:spcBef>
            </a:pPr>
            <a:r>
              <a:rPr dirty="0" sz="850" spc="90">
                <a:solidFill>
                  <a:srgbClr val="C2E78C"/>
                </a:solidFill>
                <a:latin typeface="Arial"/>
                <a:cs typeface="Arial"/>
              </a:rPr>
              <a:t>"""Represent </a:t>
            </a:r>
            <a:r>
              <a:rPr dirty="0" sz="850" spc="20">
                <a:solidFill>
                  <a:srgbClr val="C2E78C"/>
                </a:solidFill>
                <a:latin typeface="Arial"/>
                <a:cs typeface="Arial"/>
              </a:rPr>
              <a:t>a  </a:t>
            </a:r>
            <a:r>
              <a:rPr dirty="0" sz="850" spc="65">
                <a:solidFill>
                  <a:srgbClr val="C2E78C"/>
                </a:solidFill>
                <a:latin typeface="Arial"/>
                <a:cs typeface="Arial"/>
              </a:rPr>
              <a:t>search  </a:t>
            </a:r>
            <a:r>
              <a:rPr dirty="0" sz="850" spc="20">
                <a:solidFill>
                  <a:srgbClr val="C2E78C"/>
                </a:solidFill>
                <a:latin typeface="Arial"/>
                <a:cs typeface="Arial"/>
              </a:rPr>
              <a:t>a</a:t>
            </a:r>
            <a:r>
              <a:rPr dirty="0" sz="850" spc="229">
                <a:solidFill>
                  <a:srgbClr val="C2E78C"/>
                </a:solidFill>
                <a:latin typeface="Arial"/>
                <a:cs typeface="Arial"/>
              </a:rPr>
              <a:t> </a:t>
            </a:r>
            <a:r>
              <a:rPr dirty="0" sz="850" spc="125">
                <a:solidFill>
                  <a:srgbClr val="C2E78C"/>
                </a:solidFill>
                <a:latin typeface="Arial"/>
                <a:cs typeface="Arial"/>
              </a:rPr>
              <a:t>dog."""</a:t>
            </a:r>
            <a:endParaRPr sz="850">
              <a:latin typeface="Arial"/>
              <a:cs typeface="Arial"/>
            </a:endParaRPr>
          </a:p>
          <a:p>
            <a:pPr>
              <a:lnSpc>
                <a:spcPct val="100000"/>
              </a:lnSpc>
              <a:spcBef>
                <a:spcPts val="50"/>
              </a:spcBef>
            </a:pPr>
            <a:endParaRPr sz="1000">
              <a:latin typeface="Times New Roman"/>
              <a:cs typeface="Times New Roman"/>
            </a:endParaRPr>
          </a:p>
          <a:p>
            <a:pPr marL="649605" marR="3201670" indent="-250825">
              <a:lnSpc>
                <a:spcPct val="117700"/>
              </a:lnSpc>
            </a:pPr>
            <a:r>
              <a:rPr dirty="0" sz="850" spc="95">
                <a:solidFill>
                  <a:srgbClr val="C791E9"/>
                </a:solidFill>
                <a:latin typeface="Arial"/>
                <a:cs typeface="Arial"/>
              </a:rPr>
              <a:t>def </a:t>
            </a:r>
            <a:r>
              <a:rPr dirty="0" sz="850" spc="220">
                <a:solidFill>
                  <a:srgbClr val="E8ECEC"/>
                </a:solidFill>
                <a:latin typeface="Arial"/>
                <a:cs typeface="Arial"/>
              </a:rPr>
              <a:t>init </a:t>
            </a:r>
            <a:r>
              <a:rPr dirty="0" sz="850" spc="180">
                <a:solidFill>
                  <a:srgbClr val="E8ECEC"/>
                </a:solidFill>
                <a:latin typeface="Arial"/>
                <a:cs typeface="Arial"/>
              </a:rPr>
              <a:t>(</a:t>
            </a:r>
            <a:r>
              <a:rPr dirty="0" sz="850" spc="180">
                <a:solidFill>
                  <a:srgbClr val="80CBC3"/>
                </a:solidFill>
                <a:latin typeface="Arial"/>
                <a:cs typeface="Arial"/>
              </a:rPr>
              <a:t>self</a:t>
            </a:r>
            <a:r>
              <a:rPr dirty="0" sz="850" spc="180">
                <a:solidFill>
                  <a:srgbClr val="E8ECEC"/>
                </a:solidFill>
                <a:latin typeface="Arial"/>
                <a:cs typeface="Arial"/>
              </a:rPr>
              <a:t>, </a:t>
            </a:r>
            <a:r>
              <a:rPr dirty="0" sz="850" spc="50">
                <a:solidFill>
                  <a:srgbClr val="81B0FF"/>
                </a:solidFill>
                <a:latin typeface="Arial"/>
                <a:cs typeface="Arial"/>
              </a:rPr>
              <a:t>name</a:t>
            </a:r>
            <a:r>
              <a:rPr dirty="0" sz="850" spc="50">
                <a:solidFill>
                  <a:srgbClr val="E8ECEC"/>
                </a:solidFill>
                <a:latin typeface="Arial"/>
                <a:cs typeface="Arial"/>
              </a:rPr>
              <a:t>):  </a:t>
            </a:r>
            <a:r>
              <a:rPr dirty="0" sz="850" spc="185">
                <a:solidFill>
                  <a:srgbClr val="C2E78C"/>
                </a:solidFill>
                <a:latin typeface="Arial"/>
                <a:cs typeface="Arial"/>
              </a:rPr>
              <a:t>"""Initialize </a:t>
            </a:r>
            <a:r>
              <a:rPr dirty="0" sz="850" spc="95">
                <a:solidFill>
                  <a:srgbClr val="C2E78C"/>
                </a:solidFill>
                <a:latin typeface="Arial"/>
                <a:cs typeface="Arial"/>
              </a:rPr>
              <a:t>the </a:t>
            </a:r>
            <a:r>
              <a:rPr dirty="0" sz="850" spc="114">
                <a:solidFill>
                  <a:srgbClr val="C2E78C"/>
                </a:solidFill>
                <a:latin typeface="Arial"/>
                <a:cs typeface="Arial"/>
              </a:rPr>
              <a:t>sardog."""  </a:t>
            </a:r>
            <a:r>
              <a:rPr dirty="0" sz="850" spc="125">
                <a:solidFill>
                  <a:srgbClr val="DECB6A"/>
                </a:solidFill>
                <a:latin typeface="Arial"/>
                <a:cs typeface="Arial"/>
              </a:rPr>
              <a:t>super</a:t>
            </a:r>
            <a:r>
              <a:rPr dirty="0" sz="850" spc="125">
                <a:solidFill>
                  <a:srgbClr val="E8ECEC"/>
                </a:solidFill>
                <a:latin typeface="Arial"/>
                <a:cs typeface="Arial"/>
              </a:rPr>
              <a:t>().   </a:t>
            </a:r>
            <a:r>
              <a:rPr dirty="0" sz="850" spc="220">
                <a:solidFill>
                  <a:srgbClr val="80CBAE"/>
                </a:solidFill>
                <a:latin typeface="Arial"/>
                <a:cs typeface="Arial"/>
              </a:rPr>
              <a:t>init</a:t>
            </a:r>
            <a:r>
              <a:rPr dirty="0" sz="850" spc="575">
                <a:solidFill>
                  <a:srgbClr val="80CBAE"/>
                </a:solidFill>
                <a:latin typeface="Arial"/>
                <a:cs typeface="Arial"/>
              </a:rPr>
              <a:t> </a:t>
            </a:r>
            <a:r>
              <a:rPr dirty="0" sz="850" spc="40">
                <a:solidFill>
                  <a:srgbClr val="E8ECEC"/>
                </a:solidFill>
                <a:latin typeface="Arial"/>
                <a:cs typeface="Arial"/>
              </a:rPr>
              <a:t>(</a:t>
            </a:r>
            <a:r>
              <a:rPr dirty="0" sz="850" spc="40">
                <a:solidFill>
                  <a:srgbClr val="81B0FF"/>
                </a:solidFill>
                <a:latin typeface="Arial"/>
                <a:cs typeface="Arial"/>
              </a:rPr>
              <a:t>name</a:t>
            </a:r>
            <a:r>
              <a:rPr dirty="0" sz="850" spc="40">
                <a:solidFill>
                  <a:srgbClr val="E8ECEC"/>
                </a:solidFill>
                <a:latin typeface="Arial"/>
                <a:cs typeface="Arial"/>
              </a:rPr>
              <a:t>)</a:t>
            </a:r>
            <a:endParaRPr sz="850">
              <a:latin typeface="Arial"/>
              <a:cs typeface="Arial"/>
            </a:endParaRPr>
          </a:p>
          <a:p>
            <a:pPr marL="649605" marR="3389629" indent="-250825">
              <a:lnSpc>
                <a:spcPct val="117700"/>
              </a:lnSpc>
            </a:pPr>
            <a:r>
              <a:rPr dirty="0" sz="850" spc="95">
                <a:solidFill>
                  <a:srgbClr val="C791E9"/>
                </a:solidFill>
                <a:latin typeface="Arial"/>
                <a:cs typeface="Arial"/>
              </a:rPr>
              <a:t>def </a:t>
            </a:r>
            <a:r>
              <a:rPr dirty="0" sz="850" spc="65">
                <a:solidFill>
                  <a:srgbClr val="E8ECEC"/>
                </a:solidFill>
                <a:latin typeface="Arial"/>
                <a:cs typeface="Arial"/>
              </a:rPr>
              <a:t>search </a:t>
            </a:r>
            <a:r>
              <a:rPr dirty="0" sz="850" spc="185">
                <a:solidFill>
                  <a:srgbClr val="E8ECEC"/>
                </a:solidFill>
                <a:latin typeface="Arial"/>
                <a:cs typeface="Arial"/>
              </a:rPr>
              <a:t>(</a:t>
            </a:r>
            <a:r>
              <a:rPr dirty="0" sz="850" spc="185">
                <a:solidFill>
                  <a:srgbClr val="80CBC3"/>
                </a:solidFill>
                <a:latin typeface="Arial"/>
                <a:cs typeface="Arial"/>
              </a:rPr>
              <a:t>self</a:t>
            </a:r>
            <a:r>
              <a:rPr dirty="0" sz="850" spc="185">
                <a:solidFill>
                  <a:srgbClr val="E8ECEC"/>
                </a:solidFill>
                <a:latin typeface="Arial"/>
                <a:cs typeface="Arial"/>
              </a:rPr>
              <a:t>):  </a:t>
            </a:r>
            <a:r>
              <a:rPr dirty="0" sz="850" spc="110">
                <a:solidFill>
                  <a:srgbClr val="C2E78C"/>
                </a:solidFill>
                <a:latin typeface="Arial"/>
                <a:cs typeface="Arial"/>
              </a:rPr>
              <a:t>"""Simulate</a:t>
            </a:r>
            <a:r>
              <a:rPr dirty="0" sz="850" spc="175">
                <a:solidFill>
                  <a:srgbClr val="C2E78C"/>
                </a:solidFill>
                <a:latin typeface="Arial"/>
                <a:cs typeface="Arial"/>
              </a:rPr>
              <a:t> </a:t>
            </a:r>
            <a:r>
              <a:rPr dirty="0" sz="850" spc="120">
                <a:solidFill>
                  <a:srgbClr val="C2E78C"/>
                </a:solidFill>
                <a:latin typeface="Arial"/>
                <a:cs typeface="Arial"/>
              </a:rPr>
              <a:t>searching."""</a:t>
            </a:r>
            <a:endParaRPr sz="850">
              <a:latin typeface="Arial"/>
              <a:cs typeface="Arial"/>
            </a:endParaRPr>
          </a:p>
          <a:p>
            <a:pPr marL="649605">
              <a:lnSpc>
                <a:spcPct val="100000"/>
              </a:lnSpc>
              <a:spcBef>
                <a:spcPts val="180"/>
              </a:spcBef>
            </a:pPr>
            <a:r>
              <a:rPr dirty="0" sz="850" spc="114">
                <a:solidFill>
                  <a:srgbClr val="DECB6A"/>
                </a:solidFill>
                <a:latin typeface="Arial"/>
                <a:cs typeface="Arial"/>
              </a:rPr>
              <a:t>print</a:t>
            </a:r>
            <a:r>
              <a:rPr dirty="0" sz="850" spc="114">
                <a:solidFill>
                  <a:srgbClr val="E8ECEC"/>
                </a:solidFill>
                <a:latin typeface="Arial"/>
                <a:cs typeface="Arial"/>
              </a:rPr>
              <a:t>(</a:t>
            </a:r>
            <a:r>
              <a:rPr dirty="0" sz="850" spc="114">
                <a:solidFill>
                  <a:srgbClr val="80CBC3"/>
                </a:solidFill>
                <a:latin typeface="Arial"/>
                <a:cs typeface="Arial"/>
              </a:rPr>
              <a:t>self</a:t>
            </a:r>
            <a:r>
              <a:rPr dirty="0" sz="850" spc="114">
                <a:solidFill>
                  <a:srgbClr val="E8ECEC"/>
                </a:solidFill>
                <a:latin typeface="Arial"/>
                <a:cs typeface="Arial"/>
              </a:rPr>
              <a:t>.</a:t>
            </a:r>
            <a:r>
              <a:rPr dirty="0" sz="850" spc="114">
                <a:solidFill>
                  <a:srgbClr val="80CBAE"/>
                </a:solidFill>
                <a:latin typeface="Arial"/>
                <a:cs typeface="Arial"/>
              </a:rPr>
              <a:t>name </a:t>
            </a:r>
            <a:r>
              <a:rPr dirty="0" sz="850" spc="-5">
                <a:solidFill>
                  <a:srgbClr val="E8ECEC"/>
                </a:solidFill>
                <a:latin typeface="Arial"/>
                <a:cs typeface="Arial"/>
              </a:rPr>
              <a:t>+  </a:t>
            </a:r>
            <a:r>
              <a:rPr dirty="0" sz="850" spc="190">
                <a:solidFill>
                  <a:srgbClr val="C2E78C"/>
                </a:solidFill>
                <a:latin typeface="Arial"/>
                <a:cs typeface="Arial"/>
              </a:rPr>
              <a:t>" </a:t>
            </a:r>
            <a:r>
              <a:rPr dirty="0" sz="850" spc="185">
                <a:solidFill>
                  <a:srgbClr val="C2E78C"/>
                </a:solidFill>
                <a:latin typeface="Arial"/>
                <a:cs typeface="Arial"/>
              </a:rPr>
              <a:t>is</a:t>
            </a:r>
            <a:r>
              <a:rPr dirty="0" sz="850" spc="440">
                <a:solidFill>
                  <a:srgbClr val="C2E78C"/>
                </a:solidFill>
                <a:latin typeface="Arial"/>
                <a:cs typeface="Arial"/>
              </a:rPr>
              <a:t> </a:t>
            </a:r>
            <a:r>
              <a:rPr dirty="0" sz="850" spc="114">
                <a:solidFill>
                  <a:srgbClr val="C2E78C"/>
                </a:solidFill>
                <a:latin typeface="Arial"/>
                <a:cs typeface="Arial"/>
              </a:rPr>
              <a:t>searching."</a:t>
            </a:r>
            <a:r>
              <a:rPr dirty="0" sz="850" spc="114">
                <a:solidFill>
                  <a:srgbClr val="E8ECEC"/>
                </a:solidFill>
                <a:latin typeface="Arial"/>
                <a:cs typeface="Arial"/>
              </a:rPr>
              <a:t>)</a:t>
            </a:r>
            <a:endParaRPr sz="850">
              <a:latin typeface="Arial"/>
              <a:cs typeface="Arial"/>
            </a:endParaRPr>
          </a:p>
          <a:p>
            <a:pPr>
              <a:lnSpc>
                <a:spcPct val="100000"/>
              </a:lnSpc>
              <a:spcBef>
                <a:spcPts val="55"/>
              </a:spcBef>
            </a:pPr>
            <a:endParaRPr sz="1150">
              <a:latin typeface="Times New Roman"/>
              <a:cs typeface="Times New Roman"/>
            </a:endParaRPr>
          </a:p>
          <a:p>
            <a:pPr marL="149225">
              <a:lnSpc>
                <a:spcPct val="100000"/>
              </a:lnSpc>
            </a:pPr>
            <a:r>
              <a:rPr dirty="0" sz="850" spc="-15">
                <a:solidFill>
                  <a:srgbClr val="81B0FF"/>
                </a:solidFill>
                <a:latin typeface="Arial"/>
                <a:cs typeface="Arial"/>
              </a:rPr>
              <a:t>my_dog  </a:t>
            </a:r>
            <a:r>
              <a:rPr dirty="0" sz="850" spc="-5">
                <a:solidFill>
                  <a:srgbClr val="E8ECEC"/>
                </a:solidFill>
                <a:latin typeface="Arial"/>
                <a:cs typeface="Arial"/>
              </a:rPr>
              <a:t>= </a:t>
            </a:r>
            <a:r>
              <a:rPr dirty="0" sz="850" spc="35">
                <a:solidFill>
                  <a:srgbClr val="E8ECEC"/>
                </a:solidFill>
                <a:latin typeface="Arial"/>
                <a:cs typeface="Arial"/>
              </a:rPr>
              <a:t> </a:t>
            </a:r>
            <a:r>
              <a:rPr dirty="0" sz="850" spc="100">
                <a:solidFill>
                  <a:srgbClr val="81B0FF"/>
                </a:solidFill>
                <a:latin typeface="Arial"/>
                <a:cs typeface="Arial"/>
              </a:rPr>
              <a:t>SARDog</a:t>
            </a:r>
            <a:r>
              <a:rPr dirty="0" sz="850" spc="100">
                <a:solidFill>
                  <a:srgbClr val="E8ECEC"/>
                </a:solidFill>
                <a:latin typeface="Arial"/>
                <a:cs typeface="Arial"/>
              </a:rPr>
              <a:t>(</a:t>
            </a:r>
            <a:r>
              <a:rPr dirty="0" sz="850" spc="100">
                <a:solidFill>
                  <a:srgbClr val="C2E78C"/>
                </a:solidFill>
                <a:latin typeface="Arial"/>
                <a:cs typeface="Arial"/>
              </a:rPr>
              <a:t>'Willie'</a:t>
            </a:r>
            <a:r>
              <a:rPr dirty="0" sz="850" spc="100">
                <a:solidFill>
                  <a:srgbClr val="E8ECEC"/>
                </a:solidFill>
                <a:latin typeface="Arial"/>
                <a:cs typeface="Arial"/>
              </a:rPr>
              <a:t>)</a:t>
            </a:r>
            <a:endParaRPr sz="850">
              <a:latin typeface="Arial"/>
              <a:cs typeface="Arial"/>
            </a:endParaRPr>
          </a:p>
          <a:p>
            <a:pPr>
              <a:lnSpc>
                <a:spcPct val="100000"/>
              </a:lnSpc>
              <a:spcBef>
                <a:spcPts val="45"/>
              </a:spcBef>
            </a:pPr>
            <a:endParaRPr sz="1000">
              <a:latin typeface="Times New Roman"/>
              <a:cs typeface="Times New Roman"/>
            </a:endParaRPr>
          </a:p>
          <a:p>
            <a:pPr marL="149225" marR="2952115">
              <a:lnSpc>
                <a:spcPct val="117700"/>
              </a:lnSpc>
            </a:pPr>
            <a:r>
              <a:rPr dirty="0" sz="850" spc="60">
                <a:solidFill>
                  <a:srgbClr val="DECB6A"/>
                </a:solidFill>
                <a:latin typeface="Arial"/>
                <a:cs typeface="Arial"/>
              </a:rPr>
              <a:t>print</a:t>
            </a:r>
            <a:r>
              <a:rPr dirty="0" sz="850" spc="60">
                <a:solidFill>
                  <a:srgbClr val="E8ECEC"/>
                </a:solidFill>
                <a:latin typeface="Arial"/>
                <a:cs typeface="Arial"/>
              </a:rPr>
              <a:t>(</a:t>
            </a:r>
            <a:r>
              <a:rPr dirty="0" sz="850" spc="60">
                <a:solidFill>
                  <a:srgbClr val="81B0FF"/>
                </a:solidFill>
                <a:latin typeface="Arial"/>
                <a:cs typeface="Arial"/>
              </a:rPr>
              <a:t>my_dog</a:t>
            </a:r>
            <a:r>
              <a:rPr dirty="0" sz="850" spc="60">
                <a:solidFill>
                  <a:srgbClr val="E8ECEC"/>
                </a:solidFill>
                <a:latin typeface="Arial"/>
                <a:cs typeface="Arial"/>
              </a:rPr>
              <a:t>.</a:t>
            </a:r>
            <a:r>
              <a:rPr dirty="0" sz="850" spc="60">
                <a:solidFill>
                  <a:srgbClr val="80CBAE"/>
                </a:solidFill>
                <a:latin typeface="Arial"/>
                <a:cs typeface="Arial"/>
              </a:rPr>
              <a:t>name </a:t>
            </a:r>
            <a:r>
              <a:rPr dirty="0" sz="850" spc="-5">
                <a:solidFill>
                  <a:srgbClr val="E8ECEC"/>
                </a:solidFill>
                <a:latin typeface="Arial"/>
                <a:cs typeface="Arial"/>
              </a:rPr>
              <a:t>+ </a:t>
            </a:r>
            <a:r>
              <a:rPr dirty="0" sz="850" spc="190">
                <a:solidFill>
                  <a:srgbClr val="C2E78C"/>
                </a:solidFill>
                <a:latin typeface="Arial"/>
                <a:cs typeface="Arial"/>
              </a:rPr>
              <a:t>" </a:t>
            </a:r>
            <a:r>
              <a:rPr dirty="0" sz="850" spc="185">
                <a:solidFill>
                  <a:srgbClr val="C2E78C"/>
                </a:solidFill>
                <a:latin typeface="Arial"/>
                <a:cs typeface="Arial"/>
              </a:rPr>
              <a:t>is </a:t>
            </a:r>
            <a:r>
              <a:rPr dirty="0" sz="850" spc="20">
                <a:solidFill>
                  <a:srgbClr val="C2E78C"/>
                </a:solidFill>
                <a:latin typeface="Arial"/>
                <a:cs typeface="Arial"/>
              </a:rPr>
              <a:t>a </a:t>
            </a:r>
            <a:r>
              <a:rPr dirty="0" sz="850" spc="65">
                <a:solidFill>
                  <a:srgbClr val="C2E78C"/>
                </a:solidFill>
                <a:latin typeface="Arial"/>
                <a:cs typeface="Arial"/>
              </a:rPr>
              <a:t>search </a:t>
            </a:r>
            <a:r>
              <a:rPr dirty="0" sz="850" spc="114">
                <a:solidFill>
                  <a:srgbClr val="C2E78C"/>
                </a:solidFill>
                <a:latin typeface="Arial"/>
                <a:cs typeface="Arial"/>
              </a:rPr>
              <a:t>dog."</a:t>
            </a:r>
            <a:r>
              <a:rPr dirty="0" sz="850" spc="114">
                <a:solidFill>
                  <a:srgbClr val="E8ECEC"/>
                </a:solidFill>
                <a:latin typeface="Arial"/>
                <a:cs typeface="Arial"/>
              </a:rPr>
              <a:t>)  </a:t>
            </a:r>
            <a:r>
              <a:rPr dirty="0" sz="850" spc="100">
                <a:solidFill>
                  <a:srgbClr val="81B0FF"/>
                </a:solidFill>
                <a:latin typeface="Arial"/>
                <a:cs typeface="Arial"/>
              </a:rPr>
              <a:t>my_dog</a:t>
            </a:r>
            <a:r>
              <a:rPr dirty="0" sz="850" spc="100">
                <a:solidFill>
                  <a:srgbClr val="E8ECEC"/>
                </a:solidFill>
                <a:latin typeface="Arial"/>
                <a:cs typeface="Arial"/>
              </a:rPr>
              <a:t>.</a:t>
            </a:r>
            <a:r>
              <a:rPr dirty="0" sz="850" spc="100">
                <a:solidFill>
                  <a:srgbClr val="80CBAE"/>
                </a:solidFill>
                <a:latin typeface="Arial"/>
                <a:cs typeface="Arial"/>
              </a:rPr>
              <a:t>sit</a:t>
            </a:r>
            <a:r>
              <a:rPr dirty="0" sz="850" spc="100">
                <a:solidFill>
                  <a:srgbClr val="E8ECEC"/>
                </a:solidFill>
                <a:latin typeface="Arial"/>
                <a:cs typeface="Arial"/>
              </a:rPr>
              <a:t>()</a:t>
            </a:r>
            <a:endParaRPr sz="850">
              <a:latin typeface="Arial"/>
              <a:cs typeface="Arial"/>
            </a:endParaRPr>
          </a:p>
          <a:p>
            <a:pPr marL="149225">
              <a:lnSpc>
                <a:spcPct val="100000"/>
              </a:lnSpc>
              <a:spcBef>
                <a:spcPts val="175"/>
              </a:spcBef>
            </a:pPr>
            <a:r>
              <a:rPr dirty="0" sz="850" spc="65">
                <a:solidFill>
                  <a:srgbClr val="81B0FF"/>
                </a:solidFill>
                <a:latin typeface="Arial"/>
                <a:cs typeface="Arial"/>
              </a:rPr>
              <a:t>my_dog</a:t>
            </a:r>
            <a:r>
              <a:rPr dirty="0" sz="850" spc="65">
                <a:solidFill>
                  <a:srgbClr val="E8ECEC"/>
                </a:solidFill>
                <a:latin typeface="Arial"/>
                <a:cs typeface="Arial"/>
              </a:rPr>
              <a:t>.</a:t>
            </a:r>
            <a:r>
              <a:rPr dirty="0" sz="850" spc="65">
                <a:solidFill>
                  <a:srgbClr val="80CBAE"/>
                </a:solidFill>
                <a:latin typeface="Arial"/>
                <a:cs typeface="Arial"/>
              </a:rPr>
              <a:t>search</a:t>
            </a:r>
            <a:r>
              <a:rPr dirty="0" sz="850" spc="65">
                <a:solidFill>
                  <a:srgbClr val="E8ECEC"/>
                </a:solidFill>
                <a:latin typeface="Arial"/>
                <a:cs typeface="Arial"/>
              </a:rPr>
              <a:t>()</a:t>
            </a:r>
            <a:endParaRPr sz="850">
              <a:latin typeface="Arial"/>
              <a:cs typeface="Arial"/>
            </a:endParaRPr>
          </a:p>
        </p:txBody>
      </p:sp>
      <p:sp>
        <p:nvSpPr>
          <p:cNvPr id="13" name="object 13"/>
          <p:cNvSpPr txBox="1"/>
          <p:nvPr/>
        </p:nvSpPr>
        <p:spPr>
          <a:xfrm>
            <a:off x="978183" y="8925725"/>
            <a:ext cx="5613400" cy="107696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0">
                <a:solidFill>
                  <a:srgbClr val="81B0FF"/>
                </a:solidFill>
                <a:latin typeface="Arial"/>
                <a:cs typeface="Arial"/>
              </a:rPr>
              <a:t>filename </a:t>
            </a:r>
            <a:r>
              <a:rPr dirty="0" sz="850" spc="-5">
                <a:solidFill>
                  <a:srgbClr val="E8ECEC"/>
                </a:solidFill>
                <a:latin typeface="Arial"/>
                <a:cs typeface="Arial"/>
              </a:rPr>
              <a:t>= </a:t>
            </a:r>
            <a:r>
              <a:rPr dirty="0" sz="850" spc="155">
                <a:solidFill>
                  <a:srgbClr val="E8ECEC"/>
                </a:solidFill>
                <a:latin typeface="Arial"/>
                <a:cs typeface="Arial"/>
              </a:rPr>
              <a:t> </a:t>
            </a:r>
            <a:r>
              <a:rPr dirty="0" sz="850" spc="150">
                <a:solidFill>
                  <a:srgbClr val="C2E78C"/>
                </a:solidFill>
                <a:latin typeface="Arial"/>
                <a:cs typeface="Arial"/>
              </a:rPr>
              <a:t>'siddhartha.txt'</a:t>
            </a:r>
            <a:endParaRPr sz="850">
              <a:latin typeface="Arial"/>
              <a:cs typeface="Arial"/>
            </a:endParaRPr>
          </a:p>
          <a:p>
            <a:pPr marL="399415" marR="3264535" indent="-250825">
              <a:lnSpc>
                <a:spcPct val="117700"/>
              </a:lnSpc>
            </a:pPr>
            <a:r>
              <a:rPr dirty="0" sz="850" spc="114">
                <a:solidFill>
                  <a:srgbClr val="C791E9"/>
                </a:solidFill>
                <a:latin typeface="Arial"/>
                <a:cs typeface="Arial"/>
              </a:rPr>
              <a:t>with </a:t>
            </a:r>
            <a:r>
              <a:rPr dirty="0" sz="850" spc="85">
                <a:solidFill>
                  <a:srgbClr val="DECB6A"/>
                </a:solidFill>
                <a:latin typeface="Arial"/>
                <a:cs typeface="Arial"/>
              </a:rPr>
              <a:t>open</a:t>
            </a:r>
            <a:r>
              <a:rPr dirty="0" sz="850" spc="85">
                <a:solidFill>
                  <a:srgbClr val="E8ECEC"/>
                </a:solidFill>
                <a:latin typeface="Arial"/>
                <a:cs typeface="Arial"/>
              </a:rPr>
              <a:t>(</a:t>
            </a:r>
            <a:r>
              <a:rPr dirty="0" sz="850" spc="85">
                <a:solidFill>
                  <a:srgbClr val="81B0FF"/>
                </a:solidFill>
                <a:latin typeface="Arial"/>
                <a:cs typeface="Arial"/>
              </a:rPr>
              <a:t>filename</a:t>
            </a:r>
            <a:r>
              <a:rPr dirty="0" sz="850" spc="85">
                <a:solidFill>
                  <a:srgbClr val="E8ECEC"/>
                </a:solidFill>
                <a:latin typeface="Arial"/>
                <a:cs typeface="Arial"/>
              </a:rPr>
              <a:t>) </a:t>
            </a:r>
            <a:r>
              <a:rPr dirty="0" sz="850" spc="40">
                <a:solidFill>
                  <a:srgbClr val="C791E9"/>
                </a:solidFill>
                <a:latin typeface="Arial"/>
                <a:cs typeface="Arial"/>
              </a:rPr>
              <a:t>as </a:t>
            </a:r>
            <a:r>
              <a:rPr dirty="0" sz="850" spc="150">
                <a:solidFill>
                  <a:srgbClr val="81B0FF"/>
                </a:solidFill>
                <a:latin typeface="Arial"/>
                <a:cs typeface="Arial"/>
              </a:rPr>
              <a:t>file_object</a:t>
            </a:r>
            <a:r>
              <a:rPr dirty="0" sz="850" spc="150">
                <a:solidFill>
                  <a:srgbClr val="E8ECEC"/>
                </a:solidFill>
                <a:latin typeface="Arial"/>
                <a:cs typeface="Arial"/>
              </a:rPr>
              <a:t>:  </a:t>
            </a:r>
            <a:r>
              <a:rPr dirty="0" sz="850" spc="140">
                <a:solidFill>
                  <a:srgbClr val="81B0FF"/>
                </a:solidFill>
                <a:latin typeface="Arial"/>
                <a:cs typeface="Arial"/>
              </a:rPr>
              <a:t>lines </a:t>
            </a:r>
            <a:r>
              <a:rPr dirty="0" sz="850" spc="-5">
                <a:solidFill>
                  <a:srgbClr val="E8ECEC"/>
                </a:solidFill>
                <a:latin typeface="Arial"/>
                <a:cs typeface="Arial"/>
              </a:rPr>
              <a:t>= </a:t>
            </a:r>
            <a:r>
              <a:rPr dirty="0" sz="850" spc="80">
                <a:solidFill>
                  <a:srgbClr val="E8ECEC"/>
                </a:solidFill>
                <a:latin typeface="Arial"/>
                <a:cs typeface="Arial"/>
              </a:rPr>
              <a:t> </a:t>
            </a:r>
            <a:r>
              <a:rPr dirty="0" sz="850" spc="140">
                <a:solidFill>
                  <a:srgbClr val="81B0FF"/>
                </a:solidFill>
                <a:latin typeface="Arial"/>
                <a:cs typeface="Arial"/>
              </a:rPr>
              <a:t>file_object</a:t>
            </a:r>
            <a:r>
              <a:rPr dirty="0" sz="850" spc="140">
                <a:solidFill>
                  <a:srgbClr val="E8ECEC"/>
                </a:solidFill>
                <a:latin typeface="Arial"/>
                <a:cs typeface="Arial"/>
              </a:rPr>
              <a:t>.</a:t>
            </a:r>
            <a:r>
              <a:rPr dirty="0" sz="850" spc="140">
                <a:solidFill>
                  <a:srgbClr val="80CBAE"/>
                </a:solidFill>
                <a:latin typeface="Arial"/>
                <a:cs typeface="Arial"/>
              </a:rPr>
              <a:t>readlines</a:t>
            </a:r>
            <a:r>
              <a:rPr dirty="0" sz="850" spc="140">
                <a:solidFill>
                  <a:srgbClr val="E8ECEC"/>
                </a:solidFill>
                <a:latin typeface="Arial"/>
                <a:cs typeface="Arial"/>
              </a:rPr>
              <a:t>()</a:t>
            </a:r>
            <a:endParaRPr sz="850">
              <a:latin typeface="Arial"/>
              <a:cs typeface="Arial"/>
            </a:endParaRPr>
          </a:p>
          <a:p>
            <a:pPr>
              <a:lnSpc>
                <a:spcPct val="100000"/>
              </a:lnSpc>
              <a:spcBef>
                <a:spcPts val="50"/>
              </a:spcBef>
            </a:pPr>
            <a:endParaRPr sz="1000">
              <a:latin typeface="Times New Roman"/>
              <a:cs typeface="Times New Roman"/>
            </a:endParaRPr>
          </a:p>
          <a:p>
            <a:pPr marL="399415" marR="4328795" indent="-250825">
              <a:lnSpc>
                <a:spcPct val="117700"/>
              </a:lnSpc>
            </a:pPr>
            <a:r>
              <a:rPr dirty="0" sz="850" spc="160">
                <a:solidFill>
                  <a:srgbClr val="C791E9"/>
                </a:solidFill>
                <a:latin typeface="Arial"/>
                <a:cs typeface="Arial"/>
              </a:rPr>
              <a:t>for </a:t>
            </a:r>
            <a:r>
              <a:rPr dirty="0" sz="850" spc="160">
                <a:solidFill>
                  <a:srgbClr val="81B0FF"/>
                </a:solidFill>
                <a:latin typeface="Arial"/>
                <a:cs typeface="Arial"/>
              </a:rPr>
              <a:t>line </a:t>
            </a:r>
            <a:r>
              <a:rPr dirty="0" sz="850" spc="160">
                <a:solidFill>
                  <a:srgbClr val="C791E9"/>
                </a:solidFill>
                <a:latin typeface="Arial"/>
                <a:cs typeface="Arial"/>
              </a:rPr>
              <a:t>in </a:t>
            </a:r>
            <a:r>
              <a:rPr dirty="0" sz="850" spc="160">
                <a:solidFill>
                  <a:srgbClr val="81B0FF"/>
                </a:solidFill>
                <a:latin typeface="Arial"/>
                <a:cs typeface="Arial"/>
              </a:rPr>
              <a:t>lines</a:t>
            </a:r>
            <a:r>
              <a:rPr dirty="0" sz="850" spc="160">
                <a:solidFill>
                  <a:srgbClr val="E8ECEC"/>
                </a:solidFill>
                <a:latin typeface="Arial"/>
                <a:cs typeface="Arial"/>
              </a:rPr>
              <a:t>:  </a:t>
            </a:r>
            <a:r>
              <a:rPr dirty="0" sz="850" spc="165">
                <a:solidFill>
                  <a:srgbClr val="DECB6A"/>
                </a:solidFill>
                <a:latin typeface="Arial"/>
                <a:cs typeface="Arial"/>
              </a:rPr>
              <a:t>print</a:t>
            </a:r>
            <a:r>
              <a:rPr dirty="0" sz="850" spc="165">
                <a:solidFill>
                  <a:srgbClr val="E8ECEC"/>
                </a:solidFill>
                <a:latin typeface="Arial"/>
                <a:cs typeface="Arial"/>
              </a:rPr>
              <a:t>(</a:t>
            </a:r>
            <a:r>
              <a:rPr dirty="0" sz="850" spc="165">
                <a:solidFill>
                  <a:srgbClr val="81B0FF"/>
                </a:solidFill>
                <a:latin typeface="Arial"/>
                <a:cs typeface="Arial"/>
              </a:rPr>
              <a:t>line</a:t>
            </a:r>
            <a:r>
              <a:rPr dirty="0" sz="850" spc="165">
                <a:solidFill>
                  <a:srgbClr val="E8ECEC"/>
                </a:solidFill>
                <a:latin typeface="Arial"/>
                <a:cs typeface="Arial"/>
              </a:rPr>
              <a:t>)</a:t>
            </a:r>
            <a:endParaRPr sz="85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2550538"/>
            <a:ext cx="0" cy="343535"/>
          </a:xfrm>
          <a:custGeom>
            <a:avLst/>
            <a:gdLst/>
            <a:ahLst/>
            <a:cxnLst/>
            <a:rect l="l" t="t" r="r" b="b"/>
            <a:pathLst>
              <a:path w="0" h="343535">
                <a:moveTo>
                  <a:pt x="0" y="0"/>
                </a:moveTo>
                <a:lnTo>
                  <a:pt x="0" y="343059"/>
                </a:lnTo>
              </a:path>
            </a:pathLst>
          </a:custGeom>
          <a:ln w="47647">
            <a:solidFill>
              <a:srgbClr val="DDDDDD"/>
            </a:solidFill>
          </a:ln>
        </p:spPr>
        <p:txBody>
          <a:bodyPr wrap="square" lIns="0" tIns="0" rIns="0" bIns="0" rtlCol="0"/>
          <a:lstStyle/>
          <a:p/>
        </p:txBody>
      </p:sp>
      <p:sp>
        <p:nvSpPr>
          <p:cNvPr id="3" name="object 3"/>
          <p:cNvSpPr/>
          <p:nvPr/>
        </p:nvSpPr>
        <p:spPr>
          <a:xfrm>
            <a:off x="1002006" y="5361720"/>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4" name="object 4"/>
          <p:cNvSpPr/>
          <p:nvPr/>
        </p:nvSpPr>
        <p:spPr>
          <a:xfrm>
            <a:off x="1002006" y="7772665"/>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5" name="object 5"/>
          <p:cNvSpPr/>
          <p:nvPr/>
        </p:nvSpPr>
        <p:spPr>
          <a:xfrm>
            <a:off x="1002006" y="9068667"/>
            <a:ext cx="0" cy="514984"/>
          </a:xfrm>
          <a:custGeom>
            <a:avLst/>
            <a:gdLst/>
            <a:ahLst/>
            <a:cxnLst/>
            <a:rect l="l" t="t" r="r" b="b"/>
            <a:pathLst>
              <a:path w="0" h="514984">
                <a:moveTo>
                  <a:pt x="0" y="0"/>
                </a:moveTo>
                <a:lnTo>
                  <a:pt x="0" y="514589"/>
                </a:lnTo>
              </a:path>
            </a:pathLst>
          </a:custGeom>
          <a:ln w="47647">
            <a:solidFill>
              <a:srgbClr val="DDDDDD"/>
            </a:solidFill>
          </a:ln>
        </p:spPr>
        <p:txBody>
          <a:bodyPr wrap="square" lIns="0" tIns="0" rIns="0" bIns="0" rtlCol="0"/>
          <a:lstStyle/>
          <a:p/>
        </p:txBody>
      </p:sp>
      <p:sp>
        <p:nvSpPr>
          <p:cNvPr id="6" name="object 6"/>
          <p:cNvSpPr txBox="1"/>
          <p:nvPr/>
        </p:nvSpPr>
        <p:spPr>
          <a:xfrm>
            <a:off x="965483" y="1133885"/>
            <a:ext cx="200787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向</a:t>
            </a:r>
            <a:r>
              <a:rPr dirty="0" sz="950" spc="25">
                <a:solidFill>
                  <a:srgbClr val="545454"/>
                </a:solidFill>
                <a:latin typeface="Microsoft JhengHei"/>
                <a:cs typeface="Microsoft JhengHei"/>
              </a:rPr>
              <a:t>⽂</a:t>
            </a:r>
            <a:r>
              <a:rPr dirty="0" sz="950" spc="25">
                <a:solidFill>
                  <a:srgbClr val="545454"/>
                </a:solidFill>
                <a:latin typeface="宋体"/>
                <a:cs typeface="宋体"/>
              </a:rPr>
              <a:t>件</a:t>
            </a:r>
            <a:r>
              <a:rPr dirty="0" sz="950" spc="25">
                <a:solidFill>
                  <a:srgbClr val="545454"/>
                </a:solidFill>
                <a:latin typeface="Microsoft JhengHei"/>
                <a:cs typeface="Microsoft JhengHei"/>
              </a:rPr>
              <a:t>中</a:t>
            </a:r>
            <a:r>
              <a:rPr dirty="0" sz="950" spc="25">
                <a:solidFill>
                  <a:srgbClr val="545454"/>
                </a:solidFill>
                <a:latin typeface="宋体"/>
                <a:cs typeface="宋体"/>
              </a:rPr>
              <a:t>添加（</a:t>
            </a:r>
            <a:r>
              <a:rPr dirty="0" sz="950" spc="25">
                <a:solidFill>
                  <a:srgbClr val="545454"/>
                </a:solidFill>
                <a:latin typeface="Microsoft JhengHei"/>
                <a:cs typeface="Microsoft JhengHei"/>
              </a:rPr>
              <a:t>不</a:t>
            </a:r>
            <a:r>
              <a:rPr dirty="0" sz="950" spc="25">
                <a:solidFill>
                  <a:srgbClr val="545454"/>
                </a:solidFill>
                <a:latin typeface="宋体"/>
                <a:cs typeface="宋体"/>
              </a:rPr>
              <a:t>覆</a:t>
            </a:r>
            <a:r>
              <a:rPr dirty="0" sz="950" spc="25">
                <a:solidFill>
                  <a:srgbClr val="545454"/>
                </a:solidFill>
                <a:latin typeface="Microsoft JhengHei"/>
                <a:cs typeface="Microsoft JhengHei"/>
              </a:rPr>
              <a:t>盖之前的内</a:t>
            </a:r>
            <a:r>
              <a:rPr dirty="0" sz="950" spc="25">
                <a:solidFill>
                  <a:srgbClr val="545454"/>
                </a:solidFill>
                <a:latin typeface="宋体"/>
                <a:cs typeface="宋体"/>
              </a:rPr>
              <a:t>容）</a:t>
            </a:r>
            <a:endParaRPr sz="950">
              <a:latin typeface="宋体"/>
              <a:cs typeface="宋体"/>
            </a:endParaRPr>
          </a:p>
        </p:txBody>
      </p:sp>
      <p:sp>
        <p:nvSpPr>
          <p:cNvPr id="7" name="object 7"/>
          <p:cNvSpPr/>
          <p:nvPr/>
        </p:nvSpPr>
        <p:spPr>
          <a:xfrm>
            <a:off x="982471" y="2233201"/>
            <a:ext cx="1365400" cy="163112"/>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965483" y="2194849"/>
            <a:ext cx="5538470" cy="1078230"/>
          </a:xfrm>
          <a:prstGeom prst="rect">
            <a:avLst/>
          </a:prstGeom>
        </p:spPr>
        <p:txBody>
          <a:bodyPr wrap="square" lIns="0" tIns="0" rIns="0" bIns="0" rtlCol="0" vert="horz">
            <a:spAutoFit/>
          </a:bodyPr>
          <a:lstStyle/>
          <a:p>
            <a:pPr marL="12700">
              <a:lnSpc>
                <a:spcPct val="100000"/>
              </a:lnSpc>
            </a:pPr>
            <a:r>
              <a:rPr dirty="0" sz="1150" spc="20">
                <a:latin typeface="宋体"/>
                <a:cs typeface="宋体"/>
              </a:rPr>
              <a:t>异常处</a:t>
            </a:r>
            <a:r>
              <a:rPr dirty="0" sz="1150" spc="275">
                <a:latin typeface="宋体"/>
                <a:cs typeface="宋体"/>
              </a:rPr>
              <a:t>理</a:t>
            </a:r>
            <a:r>
              <a:rPr dirty="0" sz="1300" spc="-60">
                <a:latin typeface="Lucida Sans"/>
                <a:cs typeface="Lucida Sans"/>
              </a:rPr>
              <a:t>E</a:t>
            </a:r>
            <a:r>
              <a:rPr dirty="0" sz="1300" spc="-240">
                <a:latin typeface="Lucida Sans"/>
                <a:cs typeface="Lucida Sans"/>
              </a:rPr>
              <a:t>x</a:t>
            </a:r>
            <a:r>
              <a:rPr dirty="0" sz="1300" spc="-100">
                <a:latin typeface="Lucida Sans"/>
                <a:cs typeface="Lucida Sans"/>
              </a:rPr>
              <a:t>c</a:t>
            </a:r>
            <a:r>
              <a:rPr dirty="0" sz="1300" spc="-80">
                <a:latin typeface="Lucida Sans"/>
                <a:cs typeface="Lucida Sans"/>
              </a:rPr>
              <a:t>e</a:t>
            </a:r>
            <a:r>
              <a:rPr dirty="0" sz="1300" spc="-120">
                <a:latin typeface="Lucida Sans"/>
                <a:cs typeface="Lucida Sans"/>
              </a:rPr>
              <a:t>p</a:t>
            </a:r>
            <a:r>
              <a:rPr dirty="0" sz="1300" spc="-45">
                <a:latin typeface="Lucida Sans"/>
                <a:cs typeface="Lucida Sans"/>
              </a:rPr>
              <a:t>t</a:t>
            </a:r>
            <a:r>
              <a:rPr dirty="0" sz="1300" spc="-55">
                <a:latin typeface="Lucida Sans"/>
                <a:cs typeface="Lucida Sans"/>
              </a:rPr>
              <a:t>i</a:t>
            </a:r>
            <a:r>
              <a:rPr dirty="0" sz="1300" spc="-90">
                <a:latin typeface="Lucida Sans"/>
                <a:cs typeface="Lucida Sans"/>
              </a:rPr>
              <a:t>o</a:t>
            </a:r>
            <a:r>
              <a:rPr dirty="0" sz="1300" spc="-95">
                <a:latin typeface="Lucida Sans"/>
                <a:cs typeface="Lucida Sans"/>
              </a:rPr>
              <a:t>n</a:t>
            </a:r>
            <a:r>
              <a:rPr dirty="0" sz="1300" spc="-114">
                <a:latin typeface="Lucida Sans"/>
                <a:cs typeface="Lucida Sans"/>
              </a:rPr>
              <a:t>s</a:t>
            </a:r>
            <a:endParaRPr sz="1300">
              <a:latin typeface="Lucida Sans"/>
              <a:cs typeface="Lucida Sans"/>
            </a:endParaRPr>
          </a:p>
          <a:p>
            <a:pPr marL="121920" marR="5080">
              <a:lnSpc>
                <a:spcPct val="118500"/>
              </a:lnSpc>
              <a:spcBef>
                <a:spcPts val="1055"/>
              </a:spcBef>
            </a:pPr>
            <a:r>
              <a:rPr dirty="0" sz="950" spc="25">
                <a:solidFill>
                  <a:srgbClr val="545454"/>
                </a:solidFill>
                <a:latin typeface="宋体"/>
                <a:cs typeface="宋体"/>
              </a:rPr>
              <a:t>异常处理帮助你对错误做出适当的响应：首先将需要执行的程序放在</a:t>
            </a:r>
            <a:r>
              <a:rPr dirty="0" sz="950" spc="45">
                <a:solidFill>
                  <a:srgbClr val="545454"/>
                </a:solidFill>
                <a:latin typeface="宋体"/>
                <a:cs typeface="宋体"/>
              </a:rPr>
              <a:t>try</a:t>
            </a:r>
            <a:r>
              <a:rPr dirty="0" sz="950" spc="20">
                <a:solidFill>
                  <a:srgbClr val="545454"/>
                </a:solidFill>
                <a:latin typeface="宋体"/>
                <a:cs typeface="宋体"/>
              </a:rPr>
              <a:t>语句后，若程序出现异常， 则执行</a:t>
            </a:r>
            <a:r>
              <a:rPr dirty="0" sz="950" spc="45">
                <a:solidFill>
                  <a:srgbClr val="545454"/>
                </a:solidFill>
                <a:latin typeface="宋体"/>
                <a:cs typeface="宋体"/>
              </a:rPr>
              <a:t>except</a:t>
            </a:r>
            <a:r>
              <a:rPr dirty="0" sz="950" spc="25">
                <a:solidFill>
                  <a:srgbClr val="545454"/>
                </a:solidFill>
                <a:latin typeface="宋体"/>
                <a:cs typeface="宋体"/>
              </a:rPr>
              <a:t>语句后的代码；若</a:t>
            </a:r>
            <a:r>
              <a:rPr dirty="0" sz="950" spc="45">
                <a:solidFill>
                  <a:srgbClr val="545454"/>
                </a:solidFill>
                <a:latin typeface="宋体"/>
                <a:cs typeface="宋体"/>
              </a:rPr>
              <a:t>try</a:t>
            </a:r>
            <a:r>
              <a:rPr dirty="0" sz="950" spc="25">
                <a:solidFill>
                  <a:srgbClr val="545454"/>
                </a:solidFill>
                <a:latin typeface="宋体"/>
                <a:cs typeface="宋体"/>
              </a:rPr>
              <a:t>语句后的代码没有异常，则执行</a:t>
            </a:r>
            <a:r>
              <a:rPr dirty="0" sz="950" spc="45">
                <a:solidFill>
                  <a:srgbClr val="545454"/>
                </a:solidFill>
                <a:latin typeface="宋体"/>
                <a:cs typeface="宋体"/>
              </a:rPr>
              <a:t>else</a:t>
            </a:r>
            <a:r>
              <a:rPr dirty="0" sz="950" spc="25">
                <a:solidFill>
                  <a:srgbClr val="545454"/>
                </a:solidFill>
                <a:latin typeface="宋体"/>
                <a:cs typeface="宋体"/>
              </a:rPr>
              <a:t>语句后的代码。</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捕获</a:t>
            </a:r>
            <a:r>
              <a:rPr dirty="0" sz="950" spc="25">
                <a:solidFill>
                  <a:srgbClr val="545454"/>
                </a:solidFill>
                <a:latin typeface="Microsoft JhengHei"/>
                <a:cs typeface="Microsoft JhengHei"/>
              </a:rPr>
              <a:t>⼀个</a:t>
            </a:r>
            <a:r>
              <a:rPr dirty="0" sz="950" spc="25">
                <a:solidFill>
                  <a:srgbClr val="545454"/>
                </a:solidFill>
                <a:latin typeface="宋体"/>
                <a:cs typeface="宋体"/>
              </a:rPr>
              <a:t>异常</a:t>
            </a:r>
            <a:endParaRPr sz="950">
              <a:latin typeface="宋体"/>
              <a:cs typeface="宋体"/>
            </a:endParaRPr>
          </a:p>
        </p:txBody>
      </p:sp>
      <p:sp>
        <p:nvSpPr>
          <p:cNvPr id="9" name="object 9"/>
          <p:cNvSpPr/>
          <p:nvPr/>
        </p:nvSpPr>
        <p:spPr>
          <a:xfrm>
            <a:off x="990726" y="5043307"/>
            <a:ext cx="959482" cy="164931"/>
          </a:xfrm>
          <a:prstGeom prst="rect">
            <a:avLst/>
          </a:prstGeom>
          <a:blipFill>
            <a:blip r:embed="rId3" cstate="print"/>
            <a:stretch>
              <a:fillRect/>
            </a:stretch>
          </a:blipFill>
        </p:spPr>
        <p:txBody>
          <a:bodyPr wrap="square" lIns="0" tIns="0" rIns="0" bIns="0" rtlCol="0"/>
          <a:lstStyle/>
          <a:p/>
        </p:txBody>
      </p:sp>
      <p:sp>
        <p:nvSpPr>
          <p:cNvPr id="10" name="object 10"/>
          <p:cNvSpPr txBox="1"/>
          <p:nvPr/>
        </p:nvSpPr>
        <p:spPr>
          <a:xfrm>
            <a:off x="965483" y="5006030"/>
            <a:ext cx="5600700" cy="1078230"/>
          </a:xfrm>
          <a:prstGeom prst="rect">
            <a:avLst/>
          </a:prstGeom>
        </p:spPr>
        <p:txBody>
          <a:bodyPr wrap="square" lIns="0" tIns="0" rIns="0" bIns="0" rtlCol="0" vert="horz">
            <a:spAutoFit/>
          </a:bodyPr>
          <a:lstStyle/>
          <a:p>
            <a:pPr marL="12700">
              <a:lnSpc>
                <a:spcPct val="100000"/>
              </a:lnSpc>
            </a:pPr>
            <a:r>
              <a:rPr dirty="0" sz="1300" spc="-65">
                <a:latin typeface="Lucida Sans"/>
                <a:cs typeface="Lucida Sans"/>
              </a:rPr>
              <a:t>Python</a:t>
            </a:r>
            <a:r>
              <a:rPr dirty="0" sz="1300" spc="-229">
                <a:latin typeface="Lucida Sans"/>
                <a:cs typeface="Lucida Sans"/>
              </a:rPr>
              <a:t> </a:t>
            </a:r>
            <a:r>
              <a:rPr dirty="0" sz="1150" spc="20">
                <a:latin typeface="Microsoft JhengHei"/>
                <a:cs typeface="Microsoft JhengHei"/>
              </a:rPr>
              <a:t>的</a:t>
            </a:r>
            <a:r>
              <a:rPr dirty="0" sz="1150" spc="20">
                <a:latin typeface="宋体"/>
                <a:cs typeface="宋体"/>
              </a:rPr>
              <a:t>佛性</a:t>
            </a:r>
            <a:endParaRPr sz="1150">
              <a:latin typeface="宋体"/>
              <a:cs typeface="宋体"/>
            </a:endParaRPr>
          </a:p>
          <a:p>
            <a:pPr>
              <a:lnSpc>
                <a:spcPct val="100000"/>
              </a:lnSpc>
            </a:pPr>
            <a:endParaRPr sz="1100">
              <a:latin typeface="Times New Roman"/>
              <a:cs typeface="Times New Roman"/>
            </a:endParaRPr>
          </a:p>
          <a:p>
            <a:pPr marL="121920">
              <a:lnSpc>
                <a:spcPct val="100000"/>
              </a:lnSpc>
            </a:pPr>
            <a:r>
              <a:rPr dirty="0" sz="950" spc="25">
                <a:solidFill>
                  <a:srgbClr val="545454"/>
                </a:solidFill>
                <a:latin typeface="宋体"/>
                <a:cs typeface="宋体"/>
              </a:rPr>
              <a:t>告别繁文缛节，回归佛性极简主义</a:t>
            </a:r>
            <a:endParaRPr sz="950">
              <a:latin typeface="宋体"/>
              <a:cs typeface="宋体"/>
            </a:endParaRPr>
          </a:p>
          <a:p>
            <a:pPr>
              <a:lnSpc>
                <a:spcPct val="100000"/>
              </a:lnSpc>
              <a:spcBef>
                <a:spcPts val="10"/>
              </a:spcBef>
            </a:pPr>
            <a:endParaRPr sz="900">
              <a:latin typeface="Times New Roman"/>
              <a:cs typeface="Times New Roman"/>
            </a:endParaRPr>
          </a:p>
          <a:p>
            <a:pPr marL="12700" marR="5080">
              <a:lnSpc>
                <a:spcPct val="118500"/>
              </a:lnSpc>
              <a:spcBef>
                <a:spcPts val="5"/>
              </a:spcBef>
            </a:pPr>
            <a:r>
              <a:rPr dirty="0" sz="950" spc="25">
                <a:solidFill>
                  <a:srgbClr val="545454"/>
                </a:solidFill>
                <a:latin typeface="Microsoft JhengHei"/>
                <a:cs typeface="Microsoft JhengHei"/>
              </a:rPr>
              <a:t>如</a:t>
            </a:r>
            <a:r>
              <a:rPr dirty="0" sz="950" spc="25">
                <a:solidFill>
                  <a:srgbClr val="545454"/>
                </a:solidFill>
                <a:latin typeface="宋体"/>
                <a:cs typeface="宋体"/>
              </a:rPr>
              <a:t>果你有</a:t>
            </a:r>
            <a:r>
              <a:rPr dirty="0" sz="950" spc="25">
                <a:solidFill>
                  <a:srgbClr val="545454"/>
                </a:solidFill>
                <a:latin typeface="Microsoft JhengHei"/>
                <a:cs typeface="Microsoft JhengHei"/>
              </a:rPr>
              <a:t>两个⽅</a:t>
            </a:r>
            <a:r>
              <a:rPr dirty="0" sz="950" spc="25">
                <a:solidFill>
                  <a:srgbClr val="545454"/>
                </a:solidFill>
                <a:latin typeface="宋体"/>
                <a:cs typeface="宋体"/>
              </a:rPr>
              <a:t>案</a:t>
            </a:r>
            <a:r>
              <a:rPr dirty="0" sz="950" spc="25">
                <a:solidFill>
                  <a:srgbClr val="545454"/>
                </a:solidFill>
                <a:latin typeface="Microsoft JhengHei"/>
                <a:cs typeface="Microsoft JhengHei"/>
              </a:rPr>
              <a:t>的代</a:t>
            </a:r>
            <a:r>
              <a:rPr dirty="0" sz="950" spc="25">
                <a:solidFill>
                  <a:srgbClr val="545454"/>
                </a:solidFill>
                <a:latin typeface="宋体"/>
                <a:cs typeface="宋体"/>
              </a:rPr>
              <a:t>码：简单</a:t>
            </a:r>
            <a:r>
              <a:rPr dirty="0" sz="950" spc="25">
                <a:solidFill>
                  <a:srgbClr val="545454"/>
                </a:solidFill>
                <a:latin typeface="Microsoft JhengHei"/>
                <a:cs typeface="Microsoft JhengHei"/>
              </a:rPr>
              <a:t>的</a:t>
            </a:r>
            <a:r>
              <a:rPr dirty="0" sz="950" spc="25">
                <a:solidFill>
                  <a:srgbClr val="545454"/>
                </a:solidFill>
                <a:latin typeface="宋体"/>
                <a:cs typeface="宋体"/>
              </a:rPr>
              <a:t>和复杂</a:t>
            </a:r>
            <a:r>
              <a:rPr dirty="0" sz="950" spc="25">
                <a:solidFill>
                  <a:srgbClr val="545454"/>
                </a:solidFill>
                <a:latin typeface="Microsoft JhengHei"/>
                <a:cs typeface="Microsoft JhengHei"/>
              </a:rPr>
              <a:t>的</a:t>
            </a:r>
            <a:r>
              <a:rPr dirty="0" sz="950" spc="25">
                <a:solidFill>
                  <a:srgbClr val="545454"/>
                </a:solidFill>
                <a:latin typeface="宋体"/>
                <a:cs typeface="宋体"/>
              </a:rPr>
              <a:t>，并</a:t>
            </a:r>
            <a:r>
              <a:rPr dirty="0" sz="950" spc="25">
                <a:solidFill>
                  <a:srgbClr val="545454"/>
                </a:solidFill>
                <a:latin typeface="Microsoft JhengHei"/>
                <a:cs typeface="Microsoft JhengHei"/>
              </a:rPr>
              <a:t>且</a:t>
            </a:r>
            <a:r>
              <a:rPr dirty="0" sz="950" spc="25">
                <a:solidFill>
                  <a:srgbClr val="545454"/>
                </a:solidFill>
                <a:latin typeface="宋体"/>
                <a:cs typeface="宋体"/>
              </a:rPr>
              <a:t>都能解</a:t>
            </a:r>
            <a:r>
              <a:rPr dirty="0" sz="950" spc="25">
                <a:solidFill>
                  <a:srgbClr val="545454"/>
                </a:solidFill>
                <a:latin typeface="Microsoft JhengHei"/>
                <a:cs typeface="Microsoft JhengHei"/>
              </a:rPr>
              <a:t>决</a:t>
            </a:r>
            <a:r>
              <a:rPr dirty="0" sz="950" spc="25">
                <a:solidFill>
                  <a:srgbClr val="545454"/>
                </a:solidFill>
                <a:latin typeface="宋体"/>
                <a:cs typeface="宋体"/>
              </a:rPr>
              <a:t>问题，那</a:t>
            </a:r>
            <a:r>
              <a:rPr dirty="0" sz="950" spc="25">
                <a:solidFill>
                  <a:srgbClr val="545454"/>
                </a:solidFill>
                <a:latin typeface="Microsoft JhengHei"/>
                <a:cs typeface="Microsoft JhengHei"/>
              </a:rPr>
              <a:t>么毫⽆</a:t>
            </a:r>
            <a:r>
              <a:rPr dirty="0" sz="950" spc="25">
                <a:solidFill>
                  <a:srgbClr val="545454"/>
                </a:solidFill>
                <a:latin typeface="宋体"/>
                <a:cs typeface="宋体"/>
              </a:rPr>
              <a:t>疑问</a:t>
            </a:r>
            <a:r>
              <a:rPr dirty="0" sz="950" spc="25">
                <a:solidFill>
                  <a:srgbClr val="545454"/>
                </a:solidFill>
                <a:latin typeface="Microsoft JhengHei"/>
                <a:cs typeface="Microsoft JhengHei"/>
              </a:rPr>
              <a:t>⽴⻢</a:t>
            </a:r>
            <a:r>
              <a:rPr dirty="0" sz="950" spc="25">
                <a:solidFill>
                  <a:srgbClr val="545454"/>
                </a:solidFill>
                <a:latin typeface="宋体"/>
                <a:cs typeface="宋体"/>
              </a:rPr>
              <a:t>选择简单</a:t>
            </a:r>
            <a:r>
              <a:rPr dirty="0" sz="950" spc="25">
                <a:solidFill>
                  <a:srgbClr val="545454"/>
                </a:solidFill>
                <a:latin typeface="Microsoft JhengHei"/>
                <a:cs typeface="Microsoft JhengHei"/>
              </a:rPr>
              <a:t>的</a:t>
            </a:r>
            <a:r>
              <a:rPr dirty="0" sz="950" spc="25">
                <a:solidFill>
                  <a:srgbClr val="545454"/>
                </a:solidFill>
                <a:latin typeface="Tahoma"/>
                <a:cs typeface="Tahoma"/>
              </a:rPr>
              <a:t>。</a:t>
            </a:r>
            <a:r>
              <a:rPr dirty="0" sz="950" spc="20">
                <a:solidFill>
                  <a:srgbClr val="545454"/>
                </a:solidFill>
                <a:latin typeface="宋体"/>
                <a:cs typeface="宋体"/>
              </a:rPr>
              <a:t>简洁 </a:t>
            </a:r>
            <a:r>
              <a:rPr dirty="0" sz="950" spc="25">
                <a:solidFill>
                  <a:srgbClr val="545454"/>
                </a:solidFill>
                <a:latin typeface="Microsoft JhengHei"/>
                <a:cs typeface="Microsoft JhengHei"/>
              </a:rPr>
              <a:t>的代</a:t>
            </a:r>
            <a:r>
              <a:rPr dirty="0" sz="950" spc="25">
                <a:solidFill>
                  <a:srgbClr val="545454"/>
                </a:solidFill>
                <a:latin typeface="宋体"/>
                <a:cs typeface="宋体"/>
              </a:rPr>
              <a:t>码</a:t>
            </a:r>
            <a:r>
              <a:rPr dirty="0" sz="950" spc="25">
                <a:solidFill>
                  <a:srgbClr val="545454"/>
                </a:solidFill>
                <a:latin typeface="Microsoft JhengHei"/>
                <a:cs typeface="Microsoft JhengHei"/>
              </a:rPr>
              <a:t>也</a:t>
            </a:r>
            <a:r>
              <a:rPr dirty="0" sz="950" spc="25">
                <a:solidFill>
                  <a:srgbClr val="545454"/>
                </a:solidFill>
                <a:latin typeface="宋体"/>
                <a:cs typeface="宋体"/>
              </a:rPr>
              <a:t>更</a:t>
            </a:r>
            <a:r>
              <a:rPr dirty="0" sz="950" spc="25">
                <a:solidFill>
                  <a:srgbClr val="545454"/>
                </a:solidFill>
                <a:latin typeface="Microsoft JhengHei"/>
                <a:cs typeface="Microsoft JhengHei"/>
              </a:rPr>
              <a:t>⽅</a:t>
            </a:r>
            <a:r>
              <a:rPr dirty="0" sz="950" spc="25">
                <a:solidFill>
                  <a:srgbClr val="545454"/>
                </a:solidFill>
                <a:latin typeface="宋体"/>
                <a:cs typeface="宋体"/>
              </a:rPr>
              <a:t>便后期</a:t>
            </a:r>
            <a:r>
              <a:rPr dirty="0" sz="950" spc="25">
                <a:solidFill>
                  <a:srgbClr val="545454"/>
                </a:solidFill>
                <a:latin typeface="Microsoft JhengHei"/>
                <a:cs typeface="Microsoft JhengHei"/>
              </a:rPr>
              <a:t>的</a:t>
            </a:r>
            <a:r>
              <a:rPr dirty="0" sz="950" spc="25">
                <a:solidFill>
                  <a:srgbClr val="545454"/>
                </a:solidFill>
                <a:latin typeface="宋体"/>
                <a:cs typeface="宋体"/>
              </a:rPr>
              <a:t>维护和修改</a:t>
            </a:r>
            <a:r>
              <a:rPr dirty="0" sz="950" spc="25">
                <a:solidFill>
                  <a:srgbClr val="545454"/>
                </a:solidFill>
                <a:latin typeface="Tahoma"/>
                <a:cs typeface="Tahoma"/>
              </a:rPr>
              <a:t>。</a:t>
            </a:r>
            <a:endParaRPr sz="950">
              <a:latin typeface="Tahoma"/>
              <a:cs typeface="Tahoma"/>
            </a:endParaRPr>
          </a:p>
        </p:txBody>
      </p:sp>
      <p:sp>
        <p:nvSpPr>
          <p:cNvPr id="11" name="object 11"/>
          <p:cNvSpPr/>
          <p:nvPr/>
        </p:nvSpPr>
        <p:spPr>
          <a:xfrm>
            <a:off x="984220" y="6213402"/>
            <a:ext cx="671271" cy="177713"/>
          </a:xfrm>
          <a:prstGeom prst="rect">
            <a:avLst/>
          </a:prstGeom>
          <a:blipFill>
            <a:blip r:embed="rId4" cstate="print"/>
            <a:stretch>
              <a:fillRect/>
            </a:stretch>
          </a:blipFill>
        </p:spPr>
        <p:txBody>
          <a:bodyPr wrap="square" lIns="0" tIns="0" rIns="0" bIns="0" rtlCol="0"/>
          <a:lstStyle/>
          <a:p/>
        </p:txBody>
      </p:sp>
      <p:sp>
        <p:nvSpPr>
          <p:cNvPr id="12" name="object 12"/>
          <p:cNvSpPr/>
          <p:nvPr/>
        </p:nvSpPr>
        <p:spPr>
          <a:xfrm>
            <a:off x="981076" y="6626267"/>
            <a:ext cx="811256" cy="142174"/>
          </a:xfrm>
          <a:prstGeom prst="rect">
            <a:avLst/>
          </a:prstGeom>
          <a:blipFill>
            <a:blip r:embed="rId5" cstate="print"/>
            <a:stretch>
              <a:fillRect/>
            </a:stretch>
          </a:blipFill>
        </p:spPr>
        <p:txBody>
          <a:bodyPr wrap="square" lIns="0" tIns="0" rIns="0" bIns="0" rtlCol="0"/>
          <a:lstStyle/>
          <a:p/>
        </p:txBody>
      </p:sp>
      <p:sp>
        <p:nvSpPr>
          <p:cNvPr id="13" name="object 13"/>
          <p:cNvSpPr/>
          <p:nvPr/>
        </p:nvSpPr>
        <p:spPr>
          <a:xfrm>
            <a:off x="980027" y="7463554"/>
            <a:ext cx="889015" cy="143476"/>
          </a:xfrm>
          <a:prstGeom prst="rect">
            <a:avLst/>
          </a:prstGeom>
          <a:blipFill>
            <a:blip r:embed="rId6" cstate="print"/>
            <a:stretch>
              <a:fillRect/>
            </a:stretch>
          </a:blipFill>
        </p:spPr>
        <p:txBody>
          <a:bodyPr wrap="square" lIns="0" tIns="0" rIns="0" bIns="0" rtlCol="0"/>
          <a:lstStyle/>
          <a:p/>
        </p:txBody>
      </p:sp>
      <p:sp>
        <p:nvSpPr>
          <p:cNvPr id="14" name="object 14"/>
          <p:cNvSpPr txBox="1"/>
          <p:nvPr/>
        </p:nvSpPr>
        <p:spPr>
          <a:xfrm>
            <a:off x="965483" y="6162288"/>
            <a:ext cx="5518150" cy="1936114"/>
          </a:xfrm>
          <a:prstGeom prst="rect">
            <a:avLst/>
          </a:prstGeom>
        </p:spPr>
        <p:txBody>
          <a:bodyPr wrap="square" lIns="0" tIns="0" rIns="0" bIns="0" rtlCol="0" vert="horz">
            <a:spAutoFit/>
          </a:bodyPr>
          <a:lstStyle/>
          <a:p>
            <a:pPr marL="12700">
              <a:lnSpc>
                <a:spcPct val="100000"/>
              </a:lnSpc>
            </a:pPr>
            <a:r>
              <a:rPr dirty="0" sz="1450" spc="10">
                <a:latin typeface="Microsoft JhengHei"/>
                <a:cs typeface="Microsoft JhengHei"/>
              </a:rPr>
              <a:t>列</a:t>
            </a:r>
            <a:r>
              <a:rPr dirty="0" sz="1450" spc="10">
                <a:latin typeface="宋体"/>
                <a:cs typeface="宋体"/>
              </a:rPr>
              <a:t>表</a:t>
            </a:r>
            <a:r>
              <a:rPr dirty="0" sz="1650" spc="-85">
                <a:latin typeface="Lucida Sans"/>
                <a:cs typeface="Lucida Sans"/>
              </a:rPr>
              <a:t>Li</a:t>
            </a:r>
            <a:r>
              <a:rPr dirty="0" sz="1650" spc="-195">
                <a:latin typeface="Lucida Sans"/>
                <a:cs typeface="Lucida Sans"/>
              </a:rPr>
              <a:t>s</a:t>
            </a:r>
            <a:r>
              <a:rPr dirty="0" sz="1650" spc="-70">
                <a:latin typeface="Lucida Sans"/>
                <a:cs typeface="Lucida Sans"/>
              </a:rPr>
              <a:t>t</a:t>
            </a:r>
            <a:endParaRPr sz="1650">
              <a:latin typeface="Lucida Sans"/>
              <a:cs typeface="Lucida Sans"/>
            </a:endParaRPr>
          </a:p>
          <a:p>
            <a:pPr>
              <a:lnSpc>
                <a:spcPct val="100000"/>
              </a:lnSpc>
              <a:spcBef>
                <a:spcPts val="25"/>
              </a:spcBef>
            </a:pPr>
            <a:endParaRPr sz="1300">
              <a:latin typeface="Times New Roman"/>
              <a:cs typeface="Times New Roman"/>
            </a:endParaRPr>
          </a:p>
          <a:p>
            <a:pPr marL="12700">
              <a:lnSpc>
                <a:spcPct val="100000"/>
              </a:lnSpc>
            </a:pPr>
            <a:r>
              <a:rPr dirty="0" sz="1150" spc="20">
                <a:latin typeface="Microsoft JhengHei"/>
                <a:cs typeface="Microsoft JhengHei"/>
              </a:rPr>
              <a:t>什么</a:t>
            </a:r>
            <a:r>
              <a:rPr dirty="0" sz="1150" spc="20">
                <a:latin typeface="宋体"/>
                <a:cs typeface="宋体"/>
              </a:rPr>
              <a:t>是</a:t>
            </a:r>
            <a:r>
              <a:rPr dirty="0" sz="1150" spc="20">
                <a:latin typeface="Microsoft JhengHei"/>
                <a:cs typeface="Microsoft JhengHei"/>
              </a:rPr>
              <a:t>列</a:t>
            </a:r>
            <a:r>
              <a:rPr dirty="0" sz="1150" spc="20">
                <a:latin typeface="宋体"/>
                <a:cs typeface="宋体"/>
              </a:rPr>
              <a:t>表？</a:t>
            </a:r>
            <a:endParaRPr sz="1150">
              <a:latin typeface="宋体"/>
              <a:cs typeface="宋体"/>
            </a:endParaRPr>
          </a:p>
          <a:p>
            <a:pPr marL="12700" marR="5080">
              <a:lnSpc>
                <a:spcPct val="113700"/>
              </a:lnSpc>
              <a:spcBef>
                <a:spcPts val="960"/>
              </a:spcBef>
            </a:pPr>
            <a:r>
              <a:rPr dirty="0" sz="950" spc="25">
                <a:solidFill>
                  <a:srgbClr val="545454"/>
                </a:solidFill>
                <a:latin typeface="Microsoft JhengHei"/>
                <a:cs typeface="Microsoft JhengHei"/>
              </a:rPr>
              <a:t>⼀</a:t>
            </a:r>
            <a:r>
              <a:rPr dirty="0" sz="950" spc="25">
                <a:solidFill>
                  <a:srgbClr val="545454"/>
                </a:solidFill>
                <a:latin typeface="宋体"/>
                <a:cs typeface="宋体"/>
              </a:rPr>
              <a:t>系</a:t>
            </a:r>
            <a:r>
              <a:rPr dirty="0" sz="950" spc="25">
                <a:solidFill>
                  <a:srgbClr val="545454"/>
                </a:solidFill>
                <a:latin typeface="Microsoft JhengHei"/>
                <a:cs typeface="Microsoft JhengHei"/>
              </a:rPr>
              <a:t>列的</a:t>
            </a:r>
            <a:r>
              <a:rPr dirty="0" sz="950" spc="25">
                <a:solidFill>
                  <a:srgbClr val="545454"/>
                </a:solidFill>
                <a:latin typeface="宋体"/>
                <a:cs typeface="宋体"/>
              </a:rPr>
              <a:t>元素按照顺序</a:t>
            </a:r>
            <a:r>
              <a:rPr dirty="0" sz="950" spc="25">
                <a:solidFill>
                  <a:srgbClr val="545454"/>
                </a:solidFill>
                <a:latin typeface="Microsoft JhengHei"/>
                <a:cs typeface="Microsoft JhengHei"/>
              </a:rPr>
              <a:t>存</a:t>
            </a:r>
            <a:r>
              <a:rPr dirty="0" sz="950" spc="25">
                <a:solidFill>
                  <a:srgbClr val="545454"/>
                </a:solidFill>
                <a:latin typeface="宋体"/>
                <a:cs typeface="宋体"/>
              </a:rPr>
              <a:t>储在</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中</a:t>
            </a:r>
            <a:r>
              <a:rPr dirty="0" sz="950" spc="25">
                <a:solidFill>
                  <a:srgbClr val="545454"/>
                </a:solidFill>
                <a:latin typeface="宋体"/>
                <a:cs typeface="宋体"/>
              </a:rPr>
              <a:t>，</a:t>
            </a:r>
            <a:r>
              <a:rPr dirty="0" sz="950" spc="25">
                <a:solidFill>
                  <a:srgbClr val="545454"/>
                </a:solidFill>
                <a:latin typeface="Microsoft JhengHei"/>
                <a:cs typeface="Microsoft JhengHei"/>
              </a:rPr>
              <a:t>且</a:t>
            </a:r>
            <a:r>
              <a:rPr dirty="0" sz="950" spc="25">
                <a:solidFill>
                  <a:srgbClr val="545454"/>
                </a:solidFill>
                <a:latin typeface="宋体"/>
                <a:cs typeface="宋体"/>
              </a:rPr>
              <a:t>没有数</a:t>
            </a:r>
            <a:r>
              <a:rPr dirty="0" sz="950" spc="25">
                <a:solidFill>
                  <a:srgbClr val="545454"/>
                </a:solidFill>
                <a:latin typeface="Microsoft JhengHei"/>
                <a:cs typeface="Microsoft JhengHei"/>
              </a:rPr>
              <a:t>量</a:t>
            </a:r>
            <a:r>
              <a:rPr dirty="0" sz="950" spc="25">
                <a:solidFill>
                  <a:srgbClr val="545454"/>
                </a:solidFill>
                <a:latin typeface="宋体"/>
                <a:cs typeface="宋体"/>
              </a:rPr>
              <a:t>限</a:t>
            </a:r>
            <a:r>
              <a:rPr dirty="0" sz="950" spc="25">
                <a:solidFill>
                  <a:srgbClr val="545454"/>
                </a:solidFill>
                <a:latin typeface="Microsoft JhengHei"/>
                <a:cs typeface="Microsoft JhengHei"/>
              </a:rPr>
              <a:t>制</a:t>
            </a:r>
            <a:r>
              <a:rPr dirty="0" sz="950" spc="25">
                <a:solidFill>
                  <a:srgbClr val="545454"/>
                </a:solidFill>
                <a:latin typeface="Tahoma"/>
                <a:cs typeface="Tahoma"/>
              </a:rPr>
              <a:t>。</a:t>
            </a:r>
            <a:r>
              <a:rPr dirty="0" sz="950" spc="25">
                <a:solidFill>
                  <a:srgbClr val="545454"/>
                </a:solidFill>
                <a:latin typeface="Microsoft JhengHei"/>
                <a:cs typeface="Microsoft JhengHei"/>
              </a:rPr>
              <a:t>列</a:t>
            </a:r>
            <a:r>
              <a:rPr dirty="0" sz="950" spc="25">
                <a:solidFill>
                  <a:srgbClr val="545454"/>
                </a:solidFill>
                <a:latin typeface="宋体"/>
                <a:cs typeface="宋体"/>
              </a:rPr>
              <a:t>表是</a:t>
            </a:r>
            <a:r>
              <a:rPr dirty="0" sz="1100" spc="-95">
                <a:solidFill>
                  <a:srgbClr val="545454"/>
                </a:solidFill>
                <a:latin typeface="Lucida Sans"/>
                <a:cs typeface="Lucida Sans"/>
              </a:rPr>
              <a:t>p</a:t>
            </a:r>
            <a:r>
              <a:rPr dirty="0" sz="1100" spc="-70">
                <a:solidFill>
                  <a:srgbClr val="545454"/>
                </a:solidFill>
                <a:latin typeface="Lucida Sans"/>
                <a:cs typeface="Lucida Sans"/>
              </a:rPr>
              <a:t>y</a:t>
            </a:r>
            <a:r>
              <a:rPr dirty="0" sz="1100" spc="-45">
                <a:solidFill>
                  <a:srgbClr val="545454"/>
                </a:solidFill>
                <a:latin typeface="Lucida Sans"/>
                <a:cs typeface="Lucida Sans"/>
              </a:rPr>
              <a:t>t</a:t>
            </a:r>
            <a:r>
              <a:rPr dirty="0" sz="1100" spc="-95">
                <a:solidFill>
                  <a:srgbClr val="545454"/>
                </a:solidFill>
                <a:latin typeface="Lucida Sans"/>
                <a:cs typeface="Lucida Sans"/>
              </a:rPr>
              <a:t>h</a:t>
            </a:r>
            <a:r>
              <a:rPr dirty="0" sz="1100" spc="-85">
                <a:solidFill>
                  <a:srgbClr val="545454"/>
                </a:solidFill>
                <a:latin typeface="Lucida Sans"/>
                <a:cs typeface="Lucida Sans"/>
              </a:rPr>
              <a:t>o</a:t>
            </a:r>
            <a:r>
              <a:rPr dirty="0" sz="1100" spc="-90">
                <a:solidFill>
                  <a:srgbClr val="545454"/>
                </a:solidFill>
                <a:latin typeface="Lucida Sans"/>
                <a:cs typeface="Lucida Sans"/>
              </a:rPr>
              <a:t>n</a:t>
            </a:r>
            <a:r>
              <a:rPr dirty="0" sz="950" spc="25">
                <a:solidFill>
                  <a:srgbClr val="545454"/>
                </a:solidFill>
                <a:latin typeface="Microsoft JhengHei"/>
                <a:cs typeface="Microsoft JhengHei"/>
              </a:rPr>
              <a:t>中对初</a:t>
            </a:r>
            <a:r>
              <a:rPr dirty="0" sz="950" spc="25">
                <a:solidFill>
                  <a:srgbClr val="545454"/>
                </a:solidFill>
                <a:latin typeface="宋体"/>
                <a:cs typeface="宋体"/>
              </a:rPr>
              <a:t>学</a:t>
            </a:r>
            <a:r>
              <a:rPr dirty="0" sz="950" spc="25">
                <a:solidFill>
                  <a:srgbClr val="545454"/>
                </a:solidFill>
                <a:latin typeface="Microsoft JhengHei"/>
                <a:cs typeface="Microsoft JhengHei"/>
              </a:rPr>
              <a:t>者</a:t>
            </a:r>
            <a:r>
              <a:rPr dirty="0" sz="950" spc="25">
                <a:solidFill>
                  <a:srgbClr val="545454"/>
                </a:solidFill>
                <a:latin typeface="宋体"/>
                <a:cs typeface="宋体"/>
              </a:rPr>
              <a:t>来说最有</a:t>
            </a:r>
            <a:r>
              <a:rPr dirty="0" sz="950" spc="25">
                <a:solidFill>
                  <a:srgbClr val="545454"/>
                </a:solidFill>
                <a:latin typeface="Microsoft JhengHei"/>
                <a:cs typeface="Microsoft JhengHei"/>
              </a:rPr>
              <a:t>⽤的</a:t>
            </a:r>
            <a:r>
              <a:rPr dirty="0" sz="950" spc="20">
                <a:solidFill>
                  <a:srgbClr val="545454"/>
                </a:solidFill>
                <a:latin typeface="宋体"/>
                <a:cs typeface="宋体"/>
              </a:rPr>
              <a:t>元素 类型，</a:t>
            </a:r>
            <a:r>
              <a:rPr dirty="0" sz="950" spc="25">
                <a:solidFill>
                  <a:srgbClr val="545454"/>
                </a:solidFill>
                <a:latin typeface="Microsoft JhengHei"/>
                <a:cs typeface="Microsoft JhengHei"/>
              </a:rPr>
              <a:t>⽽且</a:t>
            </a:r>
            <a:r>
              <a:rPr dirty="0" sz="950" spc="25">
                <a:solidFill>
                  <a:srgbClr val="545454"/>
                </a:solidFill>
                <a:latin typeface="宋体"/>
                <a:cs typeface="宋体"/>
              </a:rPr>
              <a:t>和程序</a:t>
            </a:r>
            <a:r>
              <a:rPr dirty="0" sz="950" spc="25">
                <a:solidFill>
                  <a:srgbClr val="545454"/>
                </a:solidFill>
                <a:latin typeface="Microsoft JhengHei"/>
                <a:cs typeface="Microsoft JhengHei"/>
              </a:rPr>
              <a:t>中的</a:t>
            </a:r>
            <a:r>
              <a:rPr dirty="0" sz="950" spc="25">
                <a:solidFill>
                  <a:srgbClr val="545454"/>
                </a:solidFill>
                <a:latin typeface="宋体"/>
                <a:cs typeface="宋体"/>
              </a:rPr>
              <a:t>很多概念都紧密</a:t>
            </a:r>
            <a:r>
              <a:rPr dirty="0" sz="950" spc="25">
                <a:solidFill>
                  <a:srgbClr val="545454"/>
                </a:solidFill>
                <a:latin typeface="Microsoft JhengHei"/>
                <a:cs typeface="Microsoft JhengHei"/>
              </a:rPr>
              <a:t>相关</a:t>
            </a:r>
            <a:r>
              <a:rPr dirty="0" sz="950" spc="25">
                <a:solidFill>
                  <a:srgbClr val="545454"/>
                </a:solidFill>
                <a:latin typeface="Tahoma"/>
                <a:cs typeface="Tahoma"/>
              </a:rPr>
              <a:t>。</a:t>
            </a:r>
            <a:endParaRPr sz="950">
              <a:latin typeface="Tahoma"/>
              <a:cs typeface="Tahoma"/>
            </a:endParaRPr>
          </a:p>
          <a:p>
            <a:pPr>
              <a:lnSpc>
                <a:spcPct val="100000"/>
              </a:lnSpc>
              <a:spcBef>
                <a:spcPts val="50"/>
              </a:spcBef>
            </a:pPr>
            <a:endParaRPr sz="1200">
              <a:latin typeface="Times New Roman"/>
              <a:cs typeface="Times New Roman"/>
            </a:endParaRPr>
          </a:p>
          <a:p>
            <a:pPr marL="12700">
              <a:lnSpc>
                <a:spcPct val="100000"/>
              </a:lnSpc>
            </a:pPr>
            <a:r>
              <a:rPr dirty="0" sz="1150" spc="20">
                <a:latin typeface="宋体"/>
                <a:cs typeface="宋体"/>
              </a:rPr>
              <a:t>定</a:t>
            </a:r>
            <a:r>
              <a:rPr dirty="0" sz="1150" spc="20">
                <a:latin typeface="Microsoft JhengHei"/>
                <a:cs typeface="Microsoft JhengHei"/>
              </a:rPr>
              <a:t>义⼀个列</a:t>
            </a:r>
            <a:r>
              <a:rPr dirty="0" sz="1150" spc="20">
                <a:latin typeface="宋体"/>
                <a:cs typeface="宋体"/>
              </a:rPr>
              <a:t>表</a:t>
            </a:r>
            <a:endParaRPr sz="1150">
              <a:latin typeface="宋体"/>
              <a:cs typeface="宋体"/>
            </a:endParaRPr>
          </a:p>
          <a:p>
            <a:pPr>
              <a:lnSpc>
                <a:spcPct val="100000"/>
              </a:lnSpc>
              <a:spcBef>
                <a:spcPts val="30"/>
              </a:spcBef>
            </a:pPr>
            <a:endParaRPr sz="850">
              <a:latin typeface="Times New Roman"/>
              <a:cs typeface="Times New Roman"/>
            </a:endParaRPr>
          </a:p>
          <a:p>
            <a:pPr marL="121920" marR="51435">
              <a:lnSpc>
                <a:spcPct val="118500"/>
              </a:lnSpc>
            </a:pPr>
            <a:r>
              <a:rPr dirty="0" sz="950" spc="25">
                <a:solidFill>
                  <a:srgbClr val="545454"/>
                </a:solidFill>
                <a:latin typeface="宋体"/>
                <a:cs typeface="宋体"/>
              </a:rPr>
              <a:t>使用方括号</a:t>
            </a:r>
            <a:r>
              <a:rPr dirty="0" sz="950" spc="45">
                <a:solidFill>
                  <a:srgbClr val="545454"/>
                </a:solidFill>
                <a:latin typeface="宋体"/>
                <a:cs typeface="宋体"/>
              </a:rPr>
              <a:t>[]</a:t>
            </a:r>
            <a:r>
              <a:rPr dirty="0" sz="950" spc="25">
                <a:solidFill>
                  <a:srgbClr val="545454"/>
                </a:solidFill>
                <a:latin typeface="宋体"/>
                <a:cs typeface="宋体"/>
              </a:rPr>
              <a:t>来定义列表，列表中存储的各个元素用逗号，隔开。最好用通俗易懂的名称来命名列 表，让程序更容易阅读。</a:t>
            </a:r>
            <a:endParaRPr sz="950">
              <a:latin typeface="宋体"/>
              <a:cs typeface="宋体"/>
            </a:endParaRPr>
          </a:p>
        </p:txBody>
      </p:sp>
      <p:sp>
        <p:nvSpPr>
          <p:cNvPr id="15" name="object 15"/>
          <p:cNvSpPr/>
          <p:nvPr/>
        </p:nvSpPr>
        <p:spPr>
          <a:xfrm>
            <a:off x="983293" y="8751329"/>
            <a:ext cx="588431" cy="142174"/>
          </a:xfrm>
          <a:prstGeom prst="rect">
            <a:avLst/>
          </a:prstGeom>
          <a:blipFill>
            <a:blip r:embed="rId7" cstate="print"/>
            <a:stretch>
              <a:fillRect/>
            </a:stretch>
          </a:blipFill>
        </p:spPr>
        <p:txBody>
          <a:bodyPr wrap="square" lIns="0" tIns="0" rIns="0" bIns="0" rtlCol="0"/>
          <a:lstStyle/>
          <a:p/>
        </p:txBody>
      </p:sp>
      <p:sp>
        <p:nvSpPr>
          <p:cNvPr id="16" name="object 16"/>
          <p:cNvSpPr txBox="1"/>
          <p:nvPr/>
        </p:nvSpPr>
        <p:spPr>
          <a:xfrm>
            <a:off x="965483" y="8732028"/>
            <a:ext cx="5519420" cy="1230630"/>
          </a:xfrm>
          <a:prstGeom prst="rect">
            <a:avLst/>
          </a:prstGeom>
        </p:spPr>
        <p:txBody>
          <a:bodyPr wrap="square" lIns="0" tIns="0" rIns="0" bIns="0" rtlCol="0" vert="horz">
            <a:spAutoFit/>
          </a:bodyPr>
          <a:lstStyle/>
          <a:p>
            <a:pPr marL="12700">
              <a:lnSpc>
                <a:spcPct val="100000"/>
              </a:lnSpc>
            </a:pPr>
            <a:r>
              <a:rPr dirty="0" sz="1150" spc="20">
                <a:latin typeface="宋体"/>
                <a:cs typeface="宋体"/>
              </a:rPr>
              <a:t>访问</a:t>
            </a:r>
            <a:r>
              <a:rPr dirty="0" sz="1150" spc="20">
                <a:latin typeface="Microsoft JhengHei"/>
                <a:cs typeface="Microsoft JhengHei"/>
              </a:rPr>
              <a:t>列</a:t>
            </a:r>
            <a:r>
              <a:rPr dirty="0" sz="1150" spc="20">
                <a:latin typeface="宋体"/>
                <a:cs typeface="宋体"/>
              </a:rPr>
              <a:t>表</a:t>
            </a:r>
            <a:endParaRPr sz="1150">
              <a:latin typeface="宋体"/>
              <a:cs typeface="宋体"/>
            </a:endParaRPr>
          </a:p>
          <a:p>
            <a:pPr>
              <a:lnSpc>
                <a:spcPct val="100000"/>
              </a:lnSpc>
              <a:spcBef>
                <a:spcPts val="30"/>
              </a:spcBef>
            </a:pPr>
            <a:endParaRPr sz="1100">
              <a:latin typeface="Times New Roman"/>
              <a:cs typeface="Times New Roman"/>
            </a:endParaRPr>
          </a:p>
          <a:p>
            <a:pPr marL="121920">
              <a:lnSpc>
                <a:spcPct val="100000"/>
              </a:lnSpc>
            </a:pPr>
            <a:r>
              <a:rPr dirty="0" sz="950" spc="25">
                <a:solidFill>
                  <a:srgbClr val="545454"/>
                </a:solidFill>
                <a:latin typeface="宋体"/>
                <a:cs typeface="宋体"/>
              </a:rPr>
              <a:t>列表中的每一个元素的位置都会按顺序被分配一个值，这个值叫索引</a:t>
            </a:r>
            <a:r>
              <a:rPr dirty="0" sz="950" spc="45">
                <a:solidFill>
                  <a:srgbClr val="545454"/>
                </a:solidFill>
                <a:latin typeface="宋体"/>
                <a:cs typeface="宋体"/>
              </a:rPr>
              <a:t>index</a:t>
            </a:r>
            <a:r>
              <a:rPr dirty="0" sz="950" spc="25">
                <a:solidFill>
                  <a:srgbClr val="545454"/>
                </a:solidFill>
                <a:latin typeface="宋体"/>
                <a:cs typeface="宋体"/>
              </a:rPr>
              <a:t>，第一个元素的</a:t>
            </a:r>
            <a:r>
              <a:rPr dirty="0" sz="950" spc="45">
                <a:solidFill>
                  <a:srgbClr val="545454"/>
                </a:solidFill>
                <a:latin typeface="宋体"/>
                <a:cs typeface="宋体"/>
              </a:rPr>
              <a:t>index</a:t>
            </a:r>
            <a:r>
              <a:rPr dirty="0" sz="950" spc="25">
                <a:solidFill>
                  <a:srgbClr val="545454"/>
                </a:solidFill>
                <a:latin typeface="宋体"/>
                <a:cs typeface="宋体"/>
              </a:rPr>
              <a:t>是</a:t>
            </a:r>
            <a:endParaRPr sz="950">
              <a:latin typeface="宋体"/>
              <a:cs typeface="宋体"/>
            </a:endParaRPr>
          </a:p>
          <a:p>
            <a:pPr marL="121920" marR="5080">
              <a:lnSpc>
                <a:spcPct val="118500"/>
              </a:lnSpc>
            </a:pPr>
            <a:r>
              <a:rPr dirty="0" sz="950" spc="45">
                <a:solidFill>
                  <a:srgbClr val="545454"/>
                </a:solidFill>
                <a:latin typeface="宋体"/>
                <a:cs typeface="宋体"/>
              </a:rPr>
              <a:t>0</a:t>
            </a:r>
            <a:r>
              <a:rPr dirty="0" sz="950" spc="25">
                <a:solidFill>
                  <a:srgbClr val="545454"/>
                </a:solidFill>
                <a:latin typeface="宋体"/>
                <a:cs typeface="宋体"/>
              </a:rPr>
              <a:t>，第二个元素的</a:t>
            </a:r>
            <a:r>
              <a:rPr dirty="0" sz="950" spc="45">
                <a:solidFill>
                  <a:srgbClr val="545454"/>
                </a:solidFill>
                <a:latin typeface="宋体"/>
                <a:cs typeface="宋体"/>
              </a:rPr>
              <a:t>index</a:t>
            </a:r>
            <a:r>
              <a:rPr dirty="0" sz="950" spc="25">
                <a:solidFill>
                  <a:srgbClr val="545454"/>
                </a:solidFill>
                <a:latin typeface="宋体"/>
                <a:cs typeface="宋体"/>
              </a:rPr>
              <a:t>是</a:t>
            </a:r>
            <a:r>
              <a:rPr dirty="0" sz="950" spc="45">
                <a:solidFill>
                  <a:srgbClr val="545454"/>
                </a:solidFill>
                <a:latin typeface="宋体"/>
                <a:cs typeface="宋体"/>
              </a:rPr>
              <a:t>1</a:t>
            </a:r>
            <a:r>
              <a:rPr dirty="0" sz="950" spc="25">
                <a:solidFill>
                  <a:srgbClr val="545454"/>
                </a:solidFill>
                <a:latin typeface="宋体"/>
                <a:cs typeface="宋体"/>
              </a:rPr>
              <a:t>，以此类推。如果</a:t>
            </a:r>
            <a:r>
              <a:rPr dirty="0" sz="950" spc="45">
                <a:solidFill>
                  <a:srgbClr val="545454"/>
                </a:solidFill>
                <a:latin typeface="宋体"/>
                <a:cs typeface="宋体"/>
              </a:rPr>
              <a:t>index</a:t>
            </a:r>
            <a:r>
              <a:rPr dirty="0" sz="950" spc="25">
                <a:solidFill>
                  <a:srgbClr val="545454"/>
                </a:solidFill>
                <a:latin typeface="宋体"/>
                <a:cs typeface="宋体"/>
              </a:rPr>
              <a:t>是负数，则表示从列表的尾部倒数的。要获取特 定的元素，只需写出列表的名称，然后标出钙元素的索引。</a:t>
            </a:r>
            <a:endParaRPr sz="950">
              <a:latin typeface="宋体"/>
              <a:cs typeface="宋体"/>
            </a:endParaRPr>
          </a:p>
          <a:p>
            <a:pPr>
              <a:lnSpc>
                <a:spcPct val="100000"/>
              </a:lnSpc>
              <a:spcBef>
                <a:spcPts val="55"/>
              </a:spcBef>
            </a:pPr>
            <a:endParaRPr sz="1050">
              <a:latin typeface="Times New Roman"/>
              <a:cs typeface="Times New Roman"/>
            </a:endParaRPr>
          </a:p>
          <a:p>
            <a:pPr marL="12700">
              <a:lnSpc>
                <a:spcPct val="100000"/>
              </a:lnSpc>
            </a:pPr>
            <a:r>
              <a:rPr dirty="0" sz="950" spc="25">
                <a:solidFill>
                  <a:srgbClr val="545454"/>
                </a:solidFill>
                <a:latin typeface="宋体"/>
                <a:cs typeface="宋体"/>
              </a:rPr>
              <a:t>获取第</a:t>
            </a:r>
            <a:r>
              <a:rPr dirty="0" sz="950" spc="25">
                <a:solidFill>
                  <a:srgbClr val="545454"/>
                </a:solidFill>
                <a:latin typeface="Microsoft JhengHei"/>
                <a:cs typeface="Microsoft JhengHei"/>
              </a:rPr>
              <a:t>⼀个</a:t>
            </a:r>
            <a:r>
              <a:rPr dirty="0" sz="950" spc="25">
                <a:solidFill>
                  <a:srgbClr val="545454"/>
                </a:solidFill>
                <a:latin typeface="宋体"/>
                <a:cs typeface="宋体"/>
              </a:rPr>
              <a:t>元素</a:t>
            </a:r>
            <a:endParaRPr sz="950">
              <a:latin typeface="宋体"/>
              <a:cs typeface="宋体"/>
            </a:endParaRPr>
          </a:p>
        </p:txBody>
      </p:sp>
      <p:sp>
        <p:nvSpPr>
          <p:cNvPr id="17" name="object 17"/>
          <p:cNvSpPr txBox="1"/>
          <p:nvPr/>
        </p:nvSpPr>
        <p:spPr>
          <a:xfrm>
            <a:off x="978183" y="368299"/>
            <a:ext cx="5613400" cy="6102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90">
                <a:solidFill>
                  <a:srgbClr val="81B0FF"/>
                </a:solidFill>
                <a:latin typeface="Arial"/>
                <a:cs typeface="Arial"/>
              </a:rPr>
              <a:t>filename </a:t>
            </a:r>
            <a:r>
              <a:rPr dirty="0" sz="850" spc="-5">
                <a:solidFill>
                  <a:srgbClr val="E8ECEC"/>
                </a:solidFill>
                <a:latin typeface="Arial"/>
                <a:cs typeface="Arial"/>
              </a:rPr>
              <a:t>= </a:t>
            </a:r>
            <a:r>
              <a:rPr dirty="0" sz="850" spc="155">
                <a:solidFill>
                  <a:srgbClr val="E8ECEC"/>
                </a:solidFill>
                <a:latin typeface="Arial"/>
                <a:cs typeface="Arial"/>
              </a:rPr>
              <a:t> </a:t>
            </a:r>
            <a:r>
              <a:rPr dirty="0" sz="850" spc="180">
                <a:solidFill>
                  <a:srgbClr val="C2E78C"/>
                </a:solidFill>
                <a:latin typeface="Arial"/>
                <a:cs typeface="Arial"/>
              </a:rPr>
              <a:t>'journal.txt'</a:t>
            </a:r>
            <a:endParaRPr sz="850">
              <a:latin typeface="Arial"/>
              <a:cs typeface="Arial"/>
            </a:endParaRPr>
          </a:p>
          <a:p>
            <a:pPr marL="399415" marR="2701290" indent="-250825">
              <a:lnSpc>
                <a:spcPct val="117700"/>
              </a:lnSpc>
            </a:pPr>
            <a:r>
              <a:rPr dirty="0" sz="850" spc="114">
                <a:solidFill>
                  <a:srgbClr val="C791E9"/>
                </a:solidFill>
                <a:latin typeface="Arial"/>
                <a:cs typeface="Arial"/>
              </a:rPr>
              <a:t>with </a:t>
            </a:r>
            <a:r>
              <a:rPr dirty="0" sz="850" spc="90">
                <a:solidFill>
                  <a:srgbClr val="DECB6A"/>
                </a:solidFill>
                <a:latin typeface="Arial"/>
                <a:cs typeface="Arial"/>
              </a:rPr>
              <a:t>open</a:t>
            </a:r>
            <a:r>
              <a:rPr dirty="0" sz="850" spc="90">
                <a:solidFill>
                  <a:srgbClr val="E8ECEC"/>
                </a:solidFill>
                <a:latin typeface="Arial"/>
                <a:cs typeface="Arial"/>
              </a:rPr>
              <a:t>(</a:t>
            </a:r>
            <a:r>
              <a:rPr dirty="0" sz="850" spc="90">
                <a:solidFill>
                  <a:srgbClr val="81B0FF"/>
                </a:solidFill>
                <a:latin typeface="Arial"/>
                <a:cs typeface="Arial"/>
              </a:rPr>
              <a:t>filename</a:t>
            </a:r>
            <a:r>
              <a:rPr dirty="0" sz="850" spc="90">
                <a:solidFill>
                  <a:srgbClr val="E8ECEC"/>
                </a:solidFill>
                <a:latin typeface="Arial"/>
                <a:cs typeface="Arial"/>
              </a:rPr>
              <a:t>, </a:t>
            </a:r>
            <a:r>
              <a:rPr dirty="0" sz="850" spc="185">
                <a:solidFill>
                  <a:srgbClr val="C2E78C"/>
                </a:solidFill>
                <a:latin typeface="Arial"/>
                <a:cs typeface="Arial"/>
              </a:rPr>
              <a:t>'w'</a:t>
            </a:r>
            <a:r>
              <a:rPr dirty="0" sz="850" spc="185">
                <a:solidFill>
                  <a:srgbClr val="E8ECEC"/>
                </a:solidFill>
                <a:latin typeface="Arial"/>
                <a:cs typeface="Arial"/>
              </a:rPr>
              <a:t>) </a:t>
            </a:r>
            <a:r>
              <a:rPr dirty="0" sz="850" spc="40">
                <a:solidFill>
                  <a:srgbClr val="C791E9"/>
                </a:solidFill>
                <a:latin typeface="Arial"/>
                <a:cs typeface="Arial"/>
              </a:rPr>
              <a:t>as </a:t>
            </a:r>
            <a:r>
              <a:rPr dirty="0" sz="850" spc="150">
                <a:solidFill>
                  <a:srgbClr val="81B0FF"/>
                </a:solidFill>
                <a:latin typeface="Arial"/>
                <a:cs typeface="Arial"/>
              </a:rPr>
              <a:t>file_object</a:t>
            </a:r>
            <a:r>
              <a:rPr dirty="0" sz="850" spc="150">
                <a:solidFill>
                  <a:srgbClr val="E8ECEC"/>
                </a:solidFill>
                <a:latin typeface="Arial"/>
                <a:cs typeface="Arial"/>
              </a:rPr>
              <a:t>:  </a:t>
            </a:r>
            <a:r>
              <a:rPr dirty="0" sz="850" spc="155">
                <a:solidFill>
                  <a:srgbClr val="81B0FF"/>
                </a:solidFill>
                <a:latin typeface="Arial"/>
                <a:cs typeface="Arial"/>
              </a:rPr>
              <a:t>file_object</a:t>
            </a:r>
            <a:r>
              <a:rPr dirty="0" sz="850" spc="155">
                <a:solidFill>
                  <a:srgbClr val="E8ECEC"/>
                </a:solidFill>
                <a:latin typeface="Arial"/>
                <a:cs typeface="Arial"/>
              </a:rPr>
              <a:t>.</a:t>
            </a:r>
            <a:r>
              <a:rPr dirty="0" sz="850" spc="155">
                <a:solidFill>
                  <a:srgbClr val="80CBAE"/>
                </a:solidFill>
                <a:latin typeface="Arial"/>
                <a:cs typeface="Arial"/>
              </a:rPr>
              <a:t>write</a:t>
            </a:r>
            <a:r>
              <a:rPr dirty="0" sz="850" spc="155">
                <a:solidFill>
                  <a:srgbClr val="E8ECEC"/>
                </a:solidFill>
                <a:latin typeface="Arial"/>
                <a:cs typeface="Arial"/>
              </a:rPr>
              <a:t>(</a:t>
            </a:r>
            <a:r>
              <a:rPr dirty="0" sz="850" spc="155">
                <a:solidFill>
                  <a:srgbClr val="C2E78C"/>
                </a:solidFill>
                <a:latin typeface="Arial"/>
                <a:cs typeface="Arial"/>
              </a:rPr>
              <a:t>"I </a:t>
            </a:r>
            <a:r>
              <a:rPr dirty="0" sz="850" spc="100">
                <a:solidFill>
                  <a:srgbClr val="C2E78C"/>
                </a:solidFill>
                <a:latin typeface="Arial"/>
                <a:cs typeface="Arial"/>
              </a:rPr>
              <a:t>love</a:t>
            </a:r>
            <a:r>
              <a:rPr dirty="0" sz="850" spc="345">
                <a:solidFill>
                  <a:srgbClr val="C2E78C"/>
                </a:solidFill>
                <a:latin typeface="Arial"/>
                <a:cs typeface="Arial"/>
              </a:rPr>
              <a:t> </a:t>
            </a:r>
            <a:r>
              <a:rPr dirty="0" sz="850" spc="75">
                <a:solidFill>
                  <a:srgbClr val="C2E78C"/>
                </a:solidFill>
                <a:latin typeface="Arial"/>
                <a:cs typeface="Arial"/>
              </a:rPr>
              <a:t>programming."</a:t>
            </a:r>
            <a:r>
              <a:rPr dirty="0" sz="850" spc="75">
                <a:solidFill>
                  <a:srgbClr val="E8ECEC"/>
                </a:solidFill>
                <a:latin typeface="Arial"/>
                <a:cs typeface="Arial"/>
              </a:rPr>
              <a:t>)</a:t>
            </a:r>
            <a:endParaRPr sz="850">
              <a:latin typeface="Arial"/>
              <a:cs typeface="Arial"/>
            </a:endParaRPr>
          </a:p>
        </p:txBody>
      </p:sp>
      <p:sp>
        <p:nvSpPr>
          <p:cNvPr id="18" name="object 18"/>
          <p:cNvSpPr txBox="1"/>
          <p:nvPr/>
        </p:nvSpPr>
        <p:spPr>
          <a:xfrm>
            <a:off x="978183" y="1435595"/>
            <a:ext cx="5613400" cy="6197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90">
                <a:solidFill>
                  <a:srgbClr val="81B0FF"/>
                </a:solidFill>
                <a:latin typeface="Arial"/>
                <a:cs typeface="Arial"/>
              </a:rPr>
              <a:t>filename </a:t>
            </a:r>
            <a:r>
              <a:rPr dirty="0" sz="850" spc="-5">
                <a:solidFill>
                  <a:srgbClr val="E8ECEC"/>
                </a:solidFill>
                <a:latin typeface="Arial"/>
                <a:cs typeface="Arial"/>
              </a:rPr>
              <a:t>= </a:t>
            </a:r>
            <a:r>
              <a:rPr dirty="0" sz="850" spc="155">
                <a:solidFill>
                  <a:srgbClr val="E8ECEC"/>
                </a:solidFill>
                <a:latin typeface="Arial"/>
                <a:cs typeface="Arial"/>
              </a:rPr>
              <a:t> </a:t>
            </a:r>
            <a:r>
              <a:rPr dirty="0" sz="850" spc="180">
                <a:solidFill>
                  <a:srgbClr val="C2E78C"/>
                </a:solidFill>
                <a:latin typeface="Arial"/>
                <a:cs typeface="Arial"/>
              </a:rPr>
              <a:t>'journal.txt'</a:t>
            </a:r>
            <a:endParaRPr sz="850">
              <a:latin typeface="Arial"/>
              <a:cs typeface="Arial"/>
            </a:endParaRPr>
          </a:p>
          <a:p>
            <a:pPr marL="399415" marR="2576195" indent="-250825">
              <a:lnSpc>
                <a:spcPct val="117700"/>
              </a:lnSpc>
            </a:pPr>
            <a:r>
              <a:rPr dirty="0" sz="850" spc="114">
                <a:solidFill>
                  <a:srgbClr val="C791E9"/>
                </a:solidFill>
                <a:latin typeface="Arial"/>
                <a:cs typeface="Arial"/>
              </a:rPr>
              <a:t>with </a:t>
            </a:r>
            <a:r>
              <a:rPr dirty="0" sz="850" spc="90">
                <a:solidFill>
                  <a:srgbClr val="DECB6A"/>
                </a:solidFill>
                <a:latin typeface="Arial"/>
                <a:cs typeface="Arial"/>
              </a:rPr>
              <a:t>open</a:t>
            </a:r>
            <a:r>
              <a:rPr dirty="0" sz="850" spc="90">
                <a:solidFill>
                  <a:srgbClr val="E8ECEC"/>
                </a:solidFill>
                <a:latin typeface="Arial"/>
                <a:cs typeface="Arial"/>
              </a:rPr>
              <a:t>(</a:t>
            </a:r>
            <a:r>
              <a:rPr dirty="0" sz="850" spc="90">
                <a:solidFill>
                  <a:srgbClr val="81B0FF"/>
                </a:solidFill>
                <a:latin typeface="Arial"/>
                <a:cs typeface="Arial"/>
              </a:rPr>
              <a:t>filename</a:t>
            </a:r>
            <a:r>
              <a:rPr dirty="0" sz="850" spc="90">
                <a:solidFill>
                  <a:srgbClr val="E8ECEC"/>
                </a:solidFill>
                <a:latin typeface="Arial"/>
                <a:cs typeface="Arial"/>
              </a:rPr>
              <a:t>, </a:t>
            </a:r>
            <a:r>
              <a:rPr dirty="0" sz="850" spc="220">
                <a:solidFill>
                  <a:srgbClr val="C2E78C"/>
                </a:solidFill>
                <a:latin typeface="Arial"/>
                <a:cs typeface="Arial"/>
              </a:rPr>
              <a:t>'a'</a:t>
            </a:r>
            <a:r>
              <a:rPr dirty="0" sz="850" spc="220">
                <a:solidFill>
                  <a:srgbClr val="E8ECEC"/>
                </a:solidFill>
                <a:latin typeface="Arial"/>
                <a:cs typeface="Arial"/>
              </a:rPr>
              <a:t>) </a:t>
            </a:r>
            <a:r>
              <a:rPr dirty="0" sz="850" spc="40">
                <a:solidFill>
                  <a:srgbClr val="C791E9"/>
                </a:solidFill>
                <a:latin typeface="Arial"/>
                <a:cs typeface="Arial"/>
              </a:rPr>
              <a:t>as </a:t>
            </a:r>
            <a:r>
              <a:rPr dirty="0" sz="850" spc="150">
                <a:solidFill>
                  <a:srgbClr val="81B0FF"/>
                </a:solidFill>
                <a:latin typeface="Arial"/>
                <a:cs typeface="Arial"/>
              </a:rPr>
              <a:t>file_object</a:t>
            </a:r>
            <a:r>
              <a:rPr dirty="0" sz="850" spc="150">
                <a:solidFill>
                  <a:srgbClr val="E8ECEC"/>
                </a:solidFill>
                <a:latin typeface="Arial"/>
                <a:cs typeface="Arial"/>
              </a:rPr>
              <a:t>:  </a:t>
            </a:r>
            <a:r>
              <a:rPr dirty="0" sz="850" spc="155">
                <a:solidFill>
                  <a:srgbClr val="81B0FF"/>
                </a:solidFill>
                <a:latin typeface="Arial"/>
                <a:cs typeface="Arial"/>
              </a:rPr>
              <a:t>file_object</a:t>
            </a:r>
            <a:r>
              <a:rPr dirty="0" sz="850" spc="155">
                <a:solidFill>
                  <a:srgbClr val="E8ECEC"/>
                </a:solidFill>
                <a:latin typeface="Arial"/>
                <a:cs typeface="Arial"/>
              </a:rPr>
              <a:t>.</a:t>
            </a:r>
            <a:r>
              <a:rPr dirty="0" sz="850" spc="155">
                <a:solidFill>
                  <a:srgbClr val="80CBAE"/>
                </a:solidFill>
                <a:latin typeface="Arial"/>
                <a:cs typeface="Arial"/>
              </a:rPr>
              <a:t>write</a:t>
            </a:r>
            <a:r>
              <a:rPr dirty="0" sz="850" spc="155">
                <a:solidFill>
                  <a:srgbClr val="E8ECEC"/>
                </a:solidFill>
                <a:latin typeface="Arial"/>
                <a:cs typeface="Arial"/>
              </a:rPr>
              <a:t>(</a:t>
            </a:r>
            <a:r>
              <a:rPr dirty="0" sz="850" spc="155">
                <a:solidFill>
                  <a:srgbClr val="C2E78C"/>
                </a:solidFill>
                <a:latin typeface="Arial"/>
                <a:cs typeface="Arial"/>
              </a:rPr>
              <a:t>"\nI </a:t>
            </a:r>
            <a:r>
              <a:rPr dirty="0" sz="850" spc="100">
                <a:solidFill>
                  <a:srgbClr val="C2E78C"/>
                </a:solidFill>
                <a:latin typeface="Arial"/>
                <a:cs typeface="Arial"/>
              </a:rPr>
              <a:t>love</a:t>
            </a:r>
            <a:r>
              <a:rPr dirty="0" sz="850" spc="315">
                <a:solidFill>
                  <a:srgbClr val="C2E78C"/>
                </a:solidFill>
                <a:latin typeface="Arial"/>
                <a:cs typeface="Arial"/>
              </a:rPr>
              <a:t> </a:t>
            </a:r>
            <a:r>
              <a:rPr dirty="0" sz="850" spc="75">
                <a:solidFill>
                  <a:srgbClr val="C2E78C"/>
                </a:solidFill>
                <a:latin typeface="Arial"/>
                <a:cs typeface="Arial"/>
              </a:rPr>
              <a:t>programming."</a:t>
            </a:r>
            <a:r>
              <a:rPr dirty="0" sz="850" spc="75">
                <a:solidFill>
                  <a:srgbClr val="E8ECEC"/>
                </a:solidFill>
                <a:latin typeface="Arial"/>
                <a:cs typeface="Arial"/>
              </a:rPr>
              <a:t>)</a:t>
            </a:r>
            <a:endParaRPr sz="850">
              <a:latin typeface="Arial"/>
              <a:cs typeface="Arial"/>
            </a:endParaRPr>
          </a:p>
        </p:txBody>
      </p:sp>
      <p:sp>
        <p:nvSpPr>
          <p:cNvPr id="19" name="object 19"/>
          <p:cNvSpPr txBox="1"/>
          <p:nvPr/>
        </p:nvSpPr>
        <p:spPr>
          <a:xfrm>
            <a:off x="978183" y="3331951"/>
            <a:ext cx="5613400" cy="1525270"/>
          </a:xfrm>
          <a:prstGeom prst="rect">
            <a:avLst/>
          </a:prstGeom>
          <a:solidFill>
            <a:srgbClr val="253237"/>
          </a:solidFill>
        </p:spPr>
        <p:txBody>
          <a:bodyPr wrap="square" lIns="0" tIns="50165" rIns="0" bIns="0" rtlCol="0" vert="horz">
            <a:spAutoFit/>
          </a:bodyPr>
          <a:lstStyle/>
          <a:p>
            <a:pPr marL="149225" marR="2951480">
              <a:lnSpc>
                <a:spcPct val="117700"/>
              </a:lnSpc>
              <a:spcBef>
                <a:spcPts val="395"/>
              </a:spcBef>
            </a:pPr>
            <a:r>
              <a:rPr dirty="0" sz="850" spc="50">
                <a:solidFill>
                  <a:srgbClr val="81B0FF"/>
                </a:solidFill>
                <a:latin typeface="Arial"/>
                <a:cs typeface="Arial"/>
              </a:rPr>
              <a:t>prompt </a:t>
            </a:r>
            <a:r>
              <a:rPr dirty="0" sz="850" spc="-5">
                <a:solidFill>
                  <a:srgbClr val="E8ECEC"/>
                </a:solidFill>
                <a:latin typeface="Arial"/>
                <a:cs typeface="Arial"/>
              </a:rPr>
              <a:t>= </a:t>
            </a:r>
            <a:r>
              <a:rPr dirty="0" sz="850" spc="-10">
                <a:solidFill>
                  <a:srgbClr val="C2E78C"/>
                </a:solidFill>
                <a:latin typeface="Arial"/>
                <a:cs typeface="Arial"/>
              </a:rPr>
              <a:t>"How </a:t>
            </a:r>
            <a:r>
              <a:rPr dirty="0" sz="850" spc="-30">
                <a:solidFill>
                  <a:srgbClr val="C2E78C"/>
                </a:solidFill>
                <a:latin typeface="Arial"/>
                <a:cs typeface="Arial"/>
              </a:rPr>
              <a:t>many </a:t>
            </a:r>
            <a:r>
              <a:rPr dirty="0" sz="850" spc="145">
                <a:solidFill>
                  <a:srgbClr val="C2E78C"/>
                </a:solidFill>
                <a:latin typeface="Arial"/>
                <a:cs typeface="Arial"/>
              </a:rPr>
              <a:t>tickets </a:t>
            </a:r>
            <a:r>
              <a:rPr dirty="0" sz="850" spc="20">
                <a:solidFill>
                  <a:srgbClr val="C2E78C"/>
                </a:solidFill>
                <a:latin typeface="Arial"/>
                <a:cs typeface="Arial"/>
              </a:rPr>
              <a:t>do </a:t>
            </a:r>
            <a:r>
              <a:rPr dirty="0" sz="850" spc="35">
                <a:solidFill>
                  <a:srgbClr val="C2E78C"/>
                </a:solidFill>
                <a:latin typeface="Arial"/>
                <a:cs typeface="Arial"/>
              </a:rPr>
              <a:t>you </a:t>
            </a:r>
            <a:r>
              <a:rPr dirty="0" sz="850" spc="45">
                <a:solidFill>
                  <a:srgbClr val="C2E78C"/>
                </a:solidFill>
                <a:latin typeface="Arial"/>
                <a:cs typeface="Arial"/>
              </a:rPr>
              <a:t>need?"  </a:t>
            </a:r>
            <a:r>
              <a:rPr dirty="0" sz="850" spc="80">
                <a:solidFill>
                  <a:srgbClr val="81B0FF"/>
                </a:solidFill>
                <a:latin typeface="Arial"/>
                <a:cs typeface="Arial"/>
              </a:rPr>
              <a:t>num_tickets </a:t>
            </a:r>
            <a:r>
              <a:rPr dirty="0" sz="850" spc="-5">
                <a:solidFill>
                  <a:srgbClr val="E8ECEC"/>
                </a:solidFill>
                <a:latin typeface="Arial"/>
                <a:cs typeface="Arial"/>
              </a:rPr>
              <a:t>= </a:t>
            </a:r>
            <a:r>
              <a:rPr dirty="0" sz="850" spc="145">
                <a:solidFill>
                  <a:srgbClr val="E8ECEC"/>
                </a:solidFill>
                <a:latin typeface="Arial"/>
                <a:cs typeface="Arial"/>
              </a:rPr>
              <a:t> </a:t>
            </a:r>
            <a:r>
              <a:rPr dirty="0" sz="850" spc="100">
                <a:solidFill>
                  <a:srgbClr val="DECB6A"/>
                </a:solidFill>
                <a:latin typeface="Arial"/>
                <a:cs typeface="Arial"/>
              </a:rPr>
              <a:t>input</a:t>
            </a:r>
            <a:r>
              <a:rPr dirty="0" sz="850" spc="100">
                <a:solidFill>
                  <a:srgbClr val="E8ECEC"/>
                </a:solidFill>
                <a:latin typeface="Arial"/>
                <a:cs typeface="Arial"/>
              </a:rPr>
              <a:t>(</a:t>
            </a:r>
            <a:r>
              <a:rPr dirty="0" sz="850" spc="100">
                <a:solidFill>
                  <a:srgbClr val="81B0FF"/>
                </a:solidFill>
                <a:latin typeface="Arial"/>
                <a:cs typeface="Arial"/>
              </a:rPr>
              <a:t>prompt</a:t>
            </a:r>
            <a:r>
              <a:rPr dirty="0" sz="850" spc="100">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195">
                <a:solidFill>
                  <a:srgbClr val="C791E9"/>
                </a:solidFill>
                <a:latin typeface="Arial"/>
                <a:cs typeface="Arial"/>
              </a:rPr>
              <a:t>try</a:t>
            </a:r>
            <a:r>
              <a:rPr dirty="0" sz="850" spc="195">
                <a:solidFill>
                  <a:srgbClr val="E8ECEC"/>
                </a:solidFill>
                <a:latin typeface="Arial"/>
                <a:cs typeface="Arial"/>
              </a:rPr>
              <a:t>:</a:t>
            </a:r>
            <a:endParaRPr sz="850">
              <a:latin typeface="Arial"/>
              <a:cs typeface="Arial"/>
            </a:endParaRPr>
          </a:p>
          <a:p>
            <a:pPr marL="149225" marR="3327400" indent="250190">
              <a:lnSpc>
                <a:spcPct val="117700"/>
              </a:lnSpc>
            </a:pPr>
            <a:r>
              <a:rPr dirty="0" sz="850" spc="80">
                <a:solidFill>
                  <a:srgbClr val="81B0FF"/>
                </a:solidFill>
                <a:latin typeface="Arial"/>
                <a:cs typeface="Arial"/>
              </a:rPr>
              <a:t>num_tickets </a:t>
            </a:r>
            <a:r>
              <a:rPr dirty="0" sz="850" spc="-5">
                <a:solidFill>
                  <a:srgbClr val="E8ECEC"/>
                </a:solidFill>
                <a:latin typeface="Arial"/>
                <a:cs typeface="Arial"/>
              </a:rPr>
              <a:t>= </a:t>
            </a:r>
            <a:r>
              <a:rPr dirty="0" sz="850" spc="114">
                <a:solidFill>
                  <a:srgbClr val="DECB6A"/>
                </a:solidFill>
                <a:latin typeface="Arial"/>
                <a:cs typeface="Arial"/>
              </a:rPr>
              <a:t>int</a:t>
            </a:r>
            <a:r>
              <a:rPr dirty="0" sz="850" spc="114">
                <a:solidFill>
                  <a:srgbClr val="E8ECEC"/>
                </a:solidFill>
                <a:latin typeface="Arial"/>
                <a:cs typeface="Arial"/>
              </a:rPr>
              <a:t>(</a:t>
            </a:r>
            <a:r>
              <a:rPr dirty="0" sz="850" spc="114">
                <a:solidFill>
                  <a:srgbClr val="81B0FF"/>
                </a:solidFill>
                <a:latin typeface="Arial"/>
                <a:cs typeface="Arial"/>
              </a:rPr>
              <a:t>num_tickets</a:t>
            </a:r>
            <a:r>
              <a:rPr dirty="0" sz="850" spc="114">
                <a:solidFill>
                  <a:srgbClr val="E8ECEC"/>
                </a:solidFill>
                <a:latin typeface="Arial"/>
                <a:cs typeface="Arial"/>
              </a:rPr>
              <a:t>)  </a:t>
            </a:r>
            <a:r>
              <a:rPr dirty="0" sz="850" spc="75">
                <a:solidFill>
                  <a:srgbClr val="C791E9"/>
                </a:solidFill>
                <a:latin typeface="Arial"/>
                <a:cs typeface="Arial"/>
              </a:rPr>
              <a:t>except</a:t>
            </a:r>
            <a:r>
              <a:rPr dirty="0" sz="850" spc="170">
                <a:solidFill>
                  <a:srgbClr val="C791E9"/>
                </a:solidFill>
                <a:latin typeface="Arial"/>
                <a:cs typeface="Arial"/>
              </a:rPr>
              <a:t> </a:t>
            </a:r>
            <a:r>
              <a:rPr dirty="0" sz="850" spc="100">
                <a:solidFill>
                  <a:srgbClr val="81B0FF"/>
                </a:solidFill>
                <a:latin typeface="Arial"/>
                <a:cs typeface="Arial"/>
              </a:rPr>
              <a:t>ValueError</a:t>
            </a:r>
            <a:r>
              <a:rPr dirty="0" sz="850" spc="100">
                <a:solidFill>
                  <a:srgbClr val="E8ECEC"/>
                </a:solidFill>
                <a:latin typeface="Arial"/>
                <a:cs typeface="Arial"/>
              </a:rPr>
              <a:t>:</a:t>
            </a:r>
            <a:endParaRPr sz="850">
              <a:latin typeface="Arial"/>
              <a:cs typeface="Arial"/>
            </a:endParaRPr>
          </a:p>
          <a:p>
            <a:pPr marL="149225" marR="3577590" indent="250190">
              <a:lnSpc>
                <a:spcPct val="117700"/>
              </a:lnSpc>
            </a:pPr>
            <a:r>
              <a:rPr dirty="0" sz="850" spc="120">
                <a:solidFill>
                  <a:srgbClr val="DECB6A"/>
                </a:solidFill>
                <a:latin typeface="Arial"/>
                <a:cs typeface="Arial"/>
              </a:rPr>
              <a:t>print</a:t>
            </a:r>
            <a:r>
              <a:rPr dirty="0" sz="850" spc="120">
                <a:solidFill>
                  <a:srgbClr val="E8ECEC"/>
                </a:solidFill>
                <a:latin typeface="Arial"/>
                <a:cs typeface="Arial"/>
              </a:rPr>
              <a:t>(</a:t>
            </a:r>
            <a:r>
              <a:rPr dirty="0" sz="850" spc="120">
                <a:solidFill>
                  <a:srgbClr val="C2E78C"/>
                </a:solidFill>
                <a:latin typeface="Arial"/>
                <a:cs typeface="Arial"/>
              </a:rPr>
              <a:t>"Please </a:t>
            </a:r>
            <a:r>
              <a:rPr dirty="0" sz="850" spc="175">
                <a:solidFill>
                  <a:srgbClr val="C2E78C"/>
                </a:solidFill>
                <a:latin typeface="Arial"/>
                <a:cs typeface="Arial"/>
              </a:rPr>
              <a:t>try </a:t>
            </a:r>
            <a:r>
              <a:rPr dirty="0" sz="850" spc="125">
                <a:solidFill>
                  <a:srgbClr val="C2E78C"/>
                </a:solidFill>
                <a:latin typeface="Arial"/>
                <a:cs typeface="Arial"/>
              </a:rPr>
              <a:t>again."</a:t>
            </a:r>
            <a:r>
              <a:rPr dirty="0" sz="850" spc="125">
                <a:solidFill>
                  <a:srgbClr val="E8ECEC"/>
                </a:solidFill>
                <a:latin typeface="Arial"/>
                <a:cs typeface="Arial"/>
              </a:rPr>
              <a:t>)  </a:t>
            </a:r>
            <a:r>
              <a:rPr dirty="0" sz="850" spc="130">
                <a:solidFill>
                  <a:srgbClr val="C791E9"/>
                </a:solidFill>
                <a:latin typeface="Arial"/>
                <a:cs typeface="Arial"/>
              </a:rPr>
              <a:t>else</a:t>
            </a:r>
            <a:r>
              <a:rPr dirty="0" sz="850" spc="130">
                <a:solidFill>
                  <a:srgbClr val="E8ECEC"/>
                </a:solidFill>
                <a:latin typeface="Arial"/>
                <a:cs typeface="Arial"/>
              </a:rPr>
              <a:t>:</a:t>
            </a:r>
            <a:endParaRPr sz="850">
              <a:latin typeface="Arial"/>
              <a:cs typeface="Arial"/>
            </a:endParaRPr>
          </a:p>
          <a:p>
            <a:pPr marL="399415">
              <a:lnSpc>
                <a:spcPct val="100000"/>
              </a:lnSpc>
              <a:spcBef>
                <a:spcPts val="180"/>
              </a:spcBef>
            </a:pPr>
            <a:r>
              <a:rPr dirty="0" sz="850" spc="125">
                <a:solidFill>
                  <a:srgbClr val="DECB6A"/>
                </a:solidFill>
                <a:latin typeface="Arial"/>
                <a:cs typeface="Arial"/>
              </a:rPr>
              <a:t>print</a:t>
            </a:r>
            <a:r>
              <a:rPr dirty="0" sz="850" spc="125">
                <a:solidFill>
                  <a:srgbClr val="E8ECEC"/>
                </a:solidFill>
                <a:latin typeface="Arial"/>
                <a:cs typeface="Arial"/>
              </a:rPr>
              <a:t>(</a:t>
            </a:r>
            <a:r>
              <a:rPr dirty="0" sz="850" spc="125">
                <a:solidFill>
                  <a:srgbClr val="C2E78C"/>
                </a:solidFill>
                <a:latin typeface="Arial"/>
                <a:cs typeface="Arial"/>
              </a:rPr>
              <a:t>"Your </a:t>
            </a:r>
            <a:r>
              <a:rPr dirty="0" sz="850" spc="145">
                <a:solidFill>
                  <a:srgbClr val="C2E78C"/>
                </a:solidFill>
                <a:latin typeface="Arial"/>
                <a:cs typeface="Arial"/>
              </a:rPr>
              <a:t>tickets </a:t>
            </a:r>
            <a:r>
              <a:rPr dirty="0" sz="850" spc="80">
                <a:solidFill>
                  <a:srgbClr val="C2E78C"/>
                </a:solidFill>
                <a:latin typeface="Arial"/>
                <a:cs typeface="Arial"/>
              </a:rPr>
              <a:t>are </a:t>
            </a:r>
            <a:r>
              <a:rPr dirty="0" sz="850" spc="170">
                <a:solidFill>
                  <a:srgbClr val="C2E78C"/>
                </a:solidFill>
                <a:latin typeface="Arial"/>
                <a:cs typeface="Arial"/>
              </a:rPr>
              <a:t> </a:t>
            </a:r>
            <a:r>
              <a:rPr dirty="0" sz="850" spc="160">
                <a:solidFill>
                  <a:srgbClr val="C2E78C"/>
                </a:solidFill>
                <a:latin typeface="Arial"/>
                <a:cs typeface="Arial"/>
              </a:rPr>
              <a:t>printing."</a:t>
            </a:r>
            <a:r>
              <a:rPr dirty="0" sz="850" spc="160">
                <a:solidFill>
                  <a:srgbClr val="E8ECEC"/>
                </a:solidFill>
                <a:latin typeface="Arial"/>
                <a:cs typeface="Arial"/>
              </a:rPr>
              <a:t>)</a:t>
            </a:r>
            <a:endParaRPr sz="850">
              <a:latin typeface="Arial"/>
              <a:cs typeface="Arial"/>
            </a:endParaRPr>
          </a:p>
        </p:txBody>
      </p:sp>
      <p:sp>
        <p:nvSpPr>
          <p:cNvPr id="20" name="object 20"/>
          <p:cNvSpPr txBox="1"/>
          <p:nvPr/>
        </p:nvSpPr>
        <p:spPr>
          <a:xfrm>
            <a:off x="978183" y="8258665"/>
            <a:ext cx="5613400" cy="31496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75">
                <a:solidFill>
                  <a:srgbClr val="81B0FF"/>
                </a:solidFill>
                <a:latin typeface="Arial"/>
                <a:cs typeface="Arial"/>
              </a:rPr>
              <a:t>users  </a:t>
            </a:r>
            <a:r>
              <a:rPr dirty="0" sz="850" spc="-5">
                <a:solidFill>
                  <a:srgbClr val="E8ECEC"/>
                </a:solidFill>
                <a:latin typeface="Arial"/>
                <a:cs typeface="Arial"/>
              </a:rPr>
              <a:t>=  </a:t>
            </a:r>
            <a:r>
              <a:rPr dirty="0" sz="850" spc="220">
                <a:solidFill>
                  <a:srgbClr val="E8ECEC"/>
                </a:solidFill>
                <a:latin typeface="Arial"/>
                <a:cs typeface="Arial"/>
              </a:rPr>
              <a:t>[</a:t>
            </a:r>
            <a:r>
              <a:rPr dirty="0" sz="850" spc="220">
                <a:solidFill>
                  <a:srgbClr val="C2E78C"/>
                </a:solidFill>
                <a:latin typeface="Arial"/>
                <a:cs typeface="Arial"/>
              </a:rPr>
              <a:t>'val'</a:t>
            </a:r>
            <a:r>
              <a:rPr dirty="0" sz="850" spc="220">
                <a:solidFill>
                  <a:srgbClr val="E8ECEC"/>
                </a:solidFill>
                <a:latin typeface="Arial"/>
                <a:cs typeface="Arial"/>
              </a:rPr>
              <a:t>, </a:t>
            </a:r>
            <a:r>
              <a:rPr dirty="0" sz="850" spc="160">
                <a:solidFill>
                  <a:srgbClr val="C2E78C"/>
                </a:solidFill>
                <a:latin typeface="Arial"/>
                <a:cs typeface="Arial"/>
              </a:rPr>
              <a:t>'bob'</a:t>
            </a:r>
            <a:r>
              <a:rPr dirty="0" sz="850" spc="160">
                <a:solidFill>
                  <a:srgbClr val="E8ECEC"/>
                </a:solidFill>
                <a:latin typeface="Arial"/>
                <a:cs typeface="Arial"/>
              </a:rPr>
              <a:t>, </a:t>
            </a:r>
            <a:r>
              <a:rPr dirty="0" sz="850" spc="170">
                <a:solidFill>
                  <a:srgbClr val="C2E78C"/>
                </a:solidFill>
                <a:latin typeface="Arial"/>
                <a:cs typeface="Arial"/>
              </a:rPr>
              <a:t>'mia'</a:t>
            </a:r>
            <a:r>
              <a:rPr dirty="0" sz="850" spc="170">
                <a:solidFill>
                  <a:srgbClr val="E8ECEC"/>
                </a:solidFill>
                <a:latin typeface="Arial"/>
                <a:cs typeface="Arial"/>
              </a:rPr>
              <a:t>, </a:t>
            </a:r>
            <a:r>
              <a:rPr dirty="0" sz="850" spc="190">
                <a:solidFill>
                  <a:srgbClr val="C2E78C"/>
                </a:solidFill>
                <a:latin typeface="Arial"/>
                <a:cs typeface="Arial"/>
              </a:rPr>
              <a:t>'ron'</a:t>
            </a:r>
            <a:r>
              <a:rPr dirty="0" sz="850" spc="190">
                <a:solidFill>
                  <a:srgbClr val="E8ECEC"/>
                </a:solidFill>
                <a:latin typeface="Arial"/>
                <a:cs typeface="Arial"/>
              </a:rPr>
              <a:t>,</a:t>
            </a:r>
            <a:r>
              <a:rPr dirty="0" sz="850" spc="335">
                <a:solidFill>
                  <a:srgbClr val="E8ECEC"/>
                </a:solidFill>
                <a:latin typeface="Arial"/>
                <a:cs typeface="Arial"/>
              </a:rPr>
              <a:t> </a:t>
            </a:r>
            <a:r>
              <a:rPr dirty="0" sz="850" spc="160">
                <a:solidFill>
                  <a:srgbClr val="C2E78C"/>
                </a:solidFill>
                <a:latin typeface="Arial"/>
                <a:cs typeface="Arial"/>
              </a:rPr>
              <a:t>'ned'</a:t>
            </a:r>
            <a:r>
              <a:rPr dirty="0" sz="850" spc="160">
                <a:solidFill>
                  <a:srgbClr val="E8ECEC"/>
                </a:solidFill>
                <a:latin typeface="Arial"/>
                <a:cs typeface="Arial"/>
              </a:rPr>
              <a:t>]</a:t>
            </a:r>
            <a:endParaRPr sz="850">
              <a:latin typeface="Arial"/>
              <a:cs typeface="Arial"/>
            </a:endParaRPr>
          </a:p>
        </p:txBody>
      </p:sp>
      <p:sp>
        <p:nvSpPr>
          <p:cNvPr id="21" name="object 21"/>
          <p:cNvSpPr txBox="1"/>
          <p:nvPr/>
        </p:nvSpPr>
        <p:spPr>
          <a:xfrm>
            <a:off x="978183" y="10021609"/>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40">
                <a:solidFill>
                  <a:srgbClr val="81B0FF"/>
                </a:solidFill>
                <a:latin typeface="Arial"/>
                <a:cs typeface="Arial"/>
              </a:rPr>
              <a:t>first_user </a:t>
            </a:r>
            <a:r>
              <a:rPr dirty="0" sz="850" spc="-5">
                <a:solidFill>
                  <a:srgbClr val="E8ECEC"/>
                </a:solidFill>
                <a:latin typeface="Arial"/>
                <a:cs typeface="Arial"/>
              </a:rPr>
              <a:t>= </a:t>
            </a:r>
            <a:r>
              <a:rPr dirty="0" sz="850" spc="95">
                <a:solidFill>
                  <a:srgbClr val="E8ECEC"/>
                </a:solidFill>
                <a:latin typeface="Arial"/>
                <a:cs typeface="Arial"/>
              </a:rPr>
              <a:t> </a:t>
            </a:r>
            <a:r>
              <a:rPr dirty="0" sz="850" spc="110">
                <a:solidFill>
                  <a:srgbClr val="81B0FF"/>
                </a:solidFill>
                <a:latin typeface="Arial"/>
                <a:cs typeface="Arial"/>
              </a:rPr>
              <a:t>users</a:t>
            </a:r>
            <a:r>
              <a:rPr dirty="0" sz="850" spc="110">
                <a:solidFill>
                  <a:srgbClr val="E8ECEC"/>
                </a:solidFill>
                <a:latin typeface="Arial"/>
                <a:cs typeface="Arial"/>
              </a:rPr>
              <a:t>[</a:t>
            </a:r>
            <a:r>
              <a:rPr dirty="0" sz="850" spc="110">
                <a:solidFill>
                  <a:srgbClr val="F67569"/>
                </a:solidFill>
                <a:latin typeface="Arial"/>
                <a:cs typeface="Arial"/>
              </a:rPr>
              <a:t>0</a:t>
            </a:r>
            <a:r>
              <a:rPr dirty="0" sz="850" spc="110">
                <a:solidFill>
                  <a:srgbClr val="E8ECEC"/>
                </a:solidFill>
                <a:latin typeface="Arial"/>
                <a:cs typeface="Arial"/>
              </a:rPr>
              <a:t>]</a:t>
            </a:r>
            <a:endParaRPr sz="85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2255129"/>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1002006" y="3827485"/>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4" name="object 4"/>
          <p:cNvSpPr/>
          <p:nvPr/>
        </p:nvSpPr>
        <p:spPr>
          <a:xfrm>
            <a:off x="1002006" y="7381961"/>
            <a:ext cx="0" cy="343535"/>
          </a:xfrm>
          <a:custGeom>
            <a:avLst/>
            <a:gdLst/>
            <a:ahLst/>
            <a:cxnLst/>
            <a:rect l="l" t="t" r="r" b="b"/>
            <a:pathLst>
              <a:path w="0" h="343534">
                <a:moveTo>
                  <a:pt x="0" y="0"/>
                </a:moveTo>
                <a:lnTo>
                  <a:pt x="0" y="343059"/>
                </a:lnTo>
              </a:path>
            </a:pathLst>
          </a:custGeom>
          <a:ln w="47647">
            <a:solidFill>
              <a:srgbClr val="DDDDDD"/>
            </a:solidFill>
          </a:ln>
        </p:spPr>
        <p:txBody>
          <a:bodyPr wrap="square" lIns="0" tIns="0" rIns="0" bIns="0" rtlCol="0"/>
          <a:lstStyle/>
          <a:p/>
        </p:txBody>
      </p:sp>
      <p:sp>
        <p:nvSpPr>
          <p:cNvPr id="5" name="object 5"/>
          <p:cNvSpPr/>
          <p:nvPr/>
        </p:nvSpPr>
        <p:spPr>
          <a:xfrm>
            <a:off x="1002006" y="9735730"/>
            <a:ext cx="0" cy="514984"/>
          </a:xfrm>
          <a:custGeom>
            <a:avLst/>
            <a:gdLst/>
            <a:ahLst/>
            <a:cxnLst/>
            <a:rect l="l" t="t" r="r" b="b"/>
            <a:pathLst>
              <a:path w="0" h="514984">
                <a:moveTo>
                  <a:pt x="0" y="0"/>
                </a:moveTo>
                <a:lnTo>
                  <a:pt x="0" y="514589"/>
                </a:lnTo>
              </a:path>
            </a:pathLst>
          </a:custGeom>
          <a:ln w="47647">
            <a:solidFill>
              <a:srgbClr val="DDDDDD"/>
            </a:solidFill>
          </a:ln>
        </p:spPr>
        <p:txBody>
          <a:bodyPr wrap="square" lIns="0" tIns="0" rIns="0" bIns="0" rtlCol="0"/>
          <a:lstStyle/>
          <a:p/>
        </p:txBody>
      </p:sp>
      <p:sp>
        <p:nvSpPr>
          <p:cNvPr id="6" name="object 6"/>
          <p:cNvSpPr txBox="1"/>
          <p:nvPr/>
        </p:nvSpPr>
        <p:spPr>
          <a:xfrm>
            <a:off x="965483" y="381064"/>
            <a:ext cx="89281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获取第</a:t>
            </a:r>
            <a:r>
              <a:rPr dirty="0" sz="950" spc="25">
                <a:solidFill>
                  <a:srgbClr val="545454"/>
                </a:solidFill>
                <a:latin typeface="Microsoft JhengHei"/>
                <a:cs typeface="Microsoft JhengHei"/>
              </a:rPr>
              <a:t>⼆个</a:t>
            </a:r>
            <a:r>
              <a:rPr dirty="0" sz="950" spc="25">
                <a:solidFill>
                  <a:srgbClr val="545454"/>
                </a:solidFill>
                <a:latin typeface="宋体"/>
                <a:cs typeface="宋体"/>
              </a:rPr>
              <a:t>元素</a:t>
            </a:r>
            <a:endParaRPr sz="950">
              <a:latin typeface="宋体"/>
              <a:cs typeface="宋体"/>
            </a:endParaRPr>
          </a:p>
        </p:txBody>
      </p:sp>
      <p:sp>
        <p:nvSpPr>
          <p:cNvPr id="7" name="object 7"/>
          <p:cNvSpPr txBox="1"/>
          <p:nvPr/>
        </p:nvSpPr>
        <p:spPr>
          <a:xfrm>
            <a:off x="965483" y="1143418"/>
            <a:ext cx="101663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获取最后</a:t>
            </a:r>
            <a:r>
              <a:rPr dirty="0" sz="950" spc="25">
                <a:solidFill>
                  <a:srgbClr val="545454"/>
                </a:solidFill>
                <a:latin typeface="Microsoft JhengHei"/>
                <a:cs typeface="Microsoft JhengHei"/>
              </a:rPr>
              <a:t>⼀个</a:t>
            </a:r>
            <a:r>
              <a:rPr dirty="0" sz="950" spc="25">
                <a:solidFill>
                  <a:srgbClr val="545454"/>
                </a:solidFill>
                <a:latin typeface="宋体"/>
                <a:cs typeface="宋体"/>
              </a:rPr>
              <a:t>元素</a:t>
            </a:r>
            <a:endParaRPr sz="950">
              <a:latin typeface="宋体"/>
              <a:cs typeface="宋体"/>
            </a:endParaRPr>
          </a:p>
        </p:txBody>
      </p:sp>
      <p:sp>
        <p:nvSpPr>
          <p:cNvPr id="8" name="object 8"/>
          <p:cNvSpPr/>
          <p:nvPr/>
        </p:nvSpPr>
        <p:spPr>
          <a:xfrm>
            <a:off x="981033" y="1936978"/>
            <a:ext cx="590691" cy="142988"/>
          </a:xfrm>
          <a:prstGeom prst="rect">
            <a:avLst/>
          </a:prstGeom>
          <a:blipFill>
            <a:blip r:embed="rId2" cstate="print"/>
            <a:stretch>
              <a:fillRect/>
            </a:stretch>
          </a:blipFill>
        </p:spPr>
        <p:txBody>
          <a:bodyPr wrap="square" lIns="0" tIns="0" rIns="0" bIns="0" rtlCol="0"/>
          <a:lstStyle/>
          <a:p/>
        </p:txBody>
      </p:sp>
      <p:sp>
        <p:nvSpPr>
          <p:cNvPr id="9" name="object 9"/>
          <p:cNvSpPr txBox="1"/>
          <p:nvPr/>
        </p:nvSpPr>
        <p:spPr>
          <a:xfrm>
            <a:off x="965483" y="1918490"/>
            <a:ext cx="3851910" cy="887730"/>
          </a:xfrm>
          <a:prstGeom prst="rect">
            <a:avLst/>
          </a:prstGeom>
        </p:spPr>
        <p:txBody>
          <a:bodyPr wrap="square" lIns="0" tIns="0" rIns="0" bIns="0" rtlCol="0" vert="horz">
            <a:spAutoFit/>
          </a:bodyPr>
          <a:lstStyle/>
          <a:p>
            <a:pPr marL="12700">
              <a:lnSpc>
                <a:spcPct val="100000"/>
              </a:lnSpc>
            </a:pPr>
            <a:r>
              <a:rPr dirty="0" sz="1150" spc="20">
                <a:latin typeface="宋体"/>
                <a:cs typeface="宋体"/>
              </a:rPr>
              <a:t>更</a:t>
            </a:r>
            <a:r>
              <a:rPr dirty="0" sz="1150" spc="20">
                <a:latin typeface="Microsoft JhengHei"/>
                <a:cs typeface="Microsoft JhengHei"/>
              </a:rPr>
              <a:t>新列</a:t>
            </a:r>
            <a:r>
              <a:rPr dirty="0" sz="1150" spc="20">
                <a:latin typeface="宋体"/>
                <a:cs typeface="宋体"/>
              </a:rPr>
              <a:t>表</a:t>
            </a:r>
            <a:endParaRPr sz="1150">
              <a:latin typeface="宋体"/>
              <a:cs typeface="宋体"/>
            </a:endParaRPr>
          </a:p>
          <a:p>
            <a:pPr>
              <a:lnSpc>
                <a:spcPct val="100000"/>
              </a:lnSpc>
              <a:spcBef>
                <a:spcPts val="30"/>
              </a:spcBef>
            </a:pPr>
            <a:endParaRPr sz="1100">
              <a:latin typeface="Times New Roman"/>
              <a:cs typeface="Times New Roman"/>
            </a:endParaRPr>
          </a:p>
          <a:p>
            <a:pPr marL="121920">
              <a:lnSpc>
                <a:spcPct val="100000"/>
              </a:lnSpc>
            </a:pPr>
            <a:r>
              <a:rPr dirty="0" sz="950" spc="25">
                <a:solidFill>
                  <a:srgbClr val="545454"/>
                </a:solidFill>
                <a:latin typeface="宋体"/>
                <a:cs typeface="宋体"/>
              </a:rPr>
              <a:t>一旦创建了列表，就可以通过个元素项的位置，来改变元素项的值。</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更</a:t>
            </a:r>
            <a:r>
              <a:rPr dirty="0" sz="950" spc="25">
                <a:solidFill>
                  <a:srgbClr val="545454"/>
                </a:solidFill>
                <a:latin typeface="Microsoft JhengHei"/>
                <a:cs typeface="Microsoft JhengHei"/>
              </a:rPr>
              <a:t>新</a:t>
            </a:r>
            <a:r>
              <a:rPr dirty="0" sz="950" spc="25">
                <a:solidFill>
                  <a:srgbClr val="545454"/>
                </a:solidFill>
                <a:latin typeface="宋体"/>
                <a:cs typeface="宋体"/>
              </a:rPr>
              <a:t>元素</a:t>
            </a:r>
            <a:endParaRPr sz="950">
              <a:latin typeface="宋体"/>
              <a:cs typeface="宋体"/>
            </a:endParaRPr>
          </a:p>
        </p:txBody>
      </p:sp>
      <p:sp>
        <p:nvSpPr>
          <p:cNvPr id="10" name="object 10"/>
          <p:cNvSpPr/>
          <p:nvPr/>
        </p:nvSpPr>
        <p:spPr>
          <a:xfrm>
            <a:off x="981926" y="3509268"/>
            <a:ext cx="585187" cy="142011"/>
          </a:xfrm>
          <a:prstGeom prst="rect">
            <a:avLst/>
          </a:prstGeom>
          <a:blipFill>
            <a:blip r:embed="rId3" cstate="print"/>
            <a:stretch>
              <a:fillRect/>
            </a:stretch>
          </a:blipFill>
        </p:spPr>
        <p:txBody>
          <a:bodyPr wrap="square" lIns="0" tIns="0" rIns="0" bIns="0" rtlCol="0"/>
          <a:lstStyle/>
          <a:p/>
        </p:txBody>
      </p:sp>
      <p:sp>
        <p:nvSpPr>
          <p:cNvPr id="11" name="object 11"/>
          <p:cNvSpPr txBox="1"/>
          <p:nvPr/>
        </p:nvSpPr>
        <p:spPr>
          <a:xfrm>
            <a:off x="965483" y="3490845"/>
            <a:ext cx="2117725" cy="887730"/>
          </a:xfrm>
          <a:prstGeom prst="rect">
            <a:avLst/>
          </a:prstGeom>
        </p:spPr>
        <p:txBody>
          <a:bodyPr wrap="square" lIns="0" tIns="0" rIns="0" bIns="0" rtlCol="0" vert="horz">
            <a:spAutoFit/>
          </a:bodyPr>
          <a:lstStyle/>
          <a:p>
            <a:pPr marL="12700">
              <a:lnSpc>
                <a:spcPct val="100000"/>
              </a:lnSpc>
            </a:pPr>
            <a:r>
              <a:rPr dirty="0" sz="1150" spc="20">
                <a:latin typeface="宋体"/>
                <a:cs typeface="宋体"/>
              </a:rPr>
              <a:t>增加元素</a:t>
            </a:r>
            <a:endParaRPr sz="1150">
              <a:latin typeface="宋体"/>
              <a:cs typeface="宋体"/>
            </a:endParaRPr>
          </a:p>
          <a:p>
            <a:pPr>
              <a:lnSpc>
                <a:spcPct val="100000"/>
              </a:lnSpc>
              <a:spcBef>
                <a:spcPts val="30"/>
              </a:spcBef>
            </a:pPr>
            <a:endParaRPr sz="1100">
              <a:latin typeface="Times New Roman"/>
              <a:cs typeface="Times New Roman"/>
            </a:endParaRPr>
          </a:p>
          <a:p>
            <a:pPr marL="121920">
              <a:lnSpc>
                <a:spcPct val="100000"/>
              </a:lnSpc>
            </a:pPr>
            <a:r>
              <a:rPr dirty="0" sz="950" spc="25">
                <a:solidFill>
                  <a:srgbClr val="545454"/>
                </a:solidFill>
                <a:latin typeface="宋体"/>
                <a:cs typeface="宋体"/>
              </a:rPr>
              <a:t>可以再列表中的任意为止增加元素。</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尾</a:t>
            </a:r>
            <a:r>
              <a:rPr dirty="0" sz="950" spc="25">
                <a:solidFill>
                  <a:srgbClr val="545454"/>
                </a:solidFill>
                <a:latin typeface="宋体"/>
                <a:cs typeface="宋体"/>
              </a:rPr>
              <a:t>部添加元素</a:t>
            </a:r>
            <a:r>
              <a:rPr dirty="0" sz="950" spc="25">
                <a:solidFill>
                  <a:srgbClr val="545454"/>
                </a:solidFill>
                <a:latin typeface="Tahoma"/>
                <a:cs typeface="Tahoma"/>
              </a:rPr>
              <a:t>。</a:t>
            </a:r>
            <a:endParaRPr sz="950">
              <a:latin typeface="Tahoma"/>
              <a:cs typeface="Tahoma"/>
            </a:endParaRPr>
          </a:p>
        </p:txBody>
      </p:sp>
      <p:sp>
        <p:nvSpPr>
          <p:cNvPr id="12" name="object 12"/>
          <p:cNvSpPr txBox="1"/>
          <p:nvPr/>
        </p:nvSpPr>
        <p:spPr>
          <a:xfrm>
            <a:off x="965483" y="4898013"/>
            <a:ext cx="151257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像</a:t>
            </a:r>
            <a:r>
              <a:rPr dirty="0" sz="950" spc="25">
                <a:solidFill>
                  <a:srgbClr val="545454"/>
                </a:solidFill>
                <a:latin typeface="Microsoft JhengHei"/>
                <a:cs typeface="Microsoft JhengHei"/>
              </a:rPr>
              <a:t>⼀个</a:t>
            </a:r>
            <a:r>
              <a:rPr dirty="0" sz="950" spc="25">
                <a:solidFill>
                  <a:srgbClr val="545454"/>
                </a:solidFill>
                <a:latin typeface="宋体"/>
                <a:cs typeface="宋体"/>
              </a:rPr>
              <a:t>空</a:t>
            </a:r>
            <a:r>
              <a:rPr dirty="0" sz="950" spc="25">
                <a:solidFill>
                  <a:srgbClr val="545454"/>
                </a:solidFill>
                <a:latin typeface="Microsoft JhengHei"/>
                <a:cs typeface="Microsoft JhengHei"/>
              </a:rPr>
              <a:t>的列</a:t>
            </a:r>
            <a:r>
              <a:rPr dirty="0" sz="950" spc="25">
                <a:solidFill>
                  <a:srgbClr val="545454"/>
                </a:solidFill>
                <a:latin typeface="宋体"/>
                <a:cs typeface="宋体"/>
              </a:rPr>
              <a:t>表添加元素</a:t>
            </a:r>
            <a:r>
              <a:rPr dirty="0" sz="950" spc="25">
                <a:solidFill>
                  <a:srgbClr val="545454"/>
                </a:solidFill>
                <a:latin typeface="Tahoma"/>
                <a:cs typeface="Tahoma"/>
              </a:rPr>
              <a:t>。</a:t>
            </a:r>
            <a:endParaRPr sz="950">
              <a:latin typeface="Tahoma"/>
              <a:cs typeface="Tahoma"/>
            </a:endParaRPr>
          </a:p>
        </p:txBody>
      </p:sp>
      <p:sp>
        <p:nvSpPr>
          <p:cNvPr id="13" name="object 13"/>
          <p:cNvSpPr txBox="1"/>
          <p:nvPr/>
        </p:nvSpPr>
        <p:spPr>
          <a:xfrm>
            <a:off x="965483" y="6117779"/>
            <a:ext cx="176022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在</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中</a:t>
            </a:r>
            <a:r>
              <a:rPr dirty="0" sz="950" spc="25">
                <a:solidFill>
                  <a:srgbClr val="545454"/>
                </a:solidFill>
                <a:latin typeface="宋体"/>
                <a:cs typeface="宋体"/>
              </a:rPr>
              <a:t>指定</a:t>
            </a:r>
            <a:r>
              <a:rPr dirty="0" sz="950" spc="25">
                <a:solidFill>
                  <a:srgbClr val="545454"/>
                </a:solidFill>
                <a:latin typeface="Microsoft JhengHei"/>
                <a:cs typeface="Microsoft JhengHei"/>
              </a:rPr>
              <a:t>的</a:t>
            </a:r>
            <a:r>
              <a:rPr dirty="0" sz="950" spc="25">
                <a:solidFill>
                  <a:srgbClr val="545454"/>
                </a:solidFill>
                <a:latin typeface="宋体"/>
                <a:cs typeface="宋体"/>
              </a:rPr>
              <a:t>位置插</a:t>
            </a:r>
            <a:r>
              <a:rPr dirty="0" sz="950" spc="25">
                <a:solidFill>
                  <a:srgbClr val="545454"/>
                </a:solidFill>
                <a:latin typeface="Microsoft JhengHei"/>
                <a:cs typeface="Microsoft JhengHei"/>
              </a:rPr>
              <a:t>⼊</a:t>
            </a:r>
            <a:r>
              <a:rPr dirty="0" sz="950" spc="25">
                <a:solidFill>
                  <a:srgbClr val="545454"/>
                </a:solidFill>
                <a:latin typeface="宋体"/>
                <a:cs typeface="宋体"/>
              </a:rPr>
              <a:t>元素</a:t>
            </a:r>
            <a:r>
              <a:rPr dirty="0" sz="950" spc="25">
                <a:solidFill>
                  <a:srgbClr val="545454"/>
                </a:solidFill>
                <a:latin typeface="Tahoma"/>
                <a:cs typeface="Tahoma"/>
              </a:rPr>
              <a:t>。</a:t>
            </a:r>
            <a:endParaRPr sz="950">
              <a:latin typeface="Tahoma"/>
              <a:cs typeface="Tahoma"/>
            </a:endParaRPr>
          </a:p>
        </p:txBody>
      </p:sp>
      <p:sp>
        <p:nvSpPr>
          <p:cNvPr id="14" name="object 14"/>
          <p:cNvSpPr/>
          <p:nvPr/>
        </p:nvSpPr>
        <p:spPr>
          <a:xfrm>
            <a:off x="981279" y="7063158"/>
            <a:ext cx="585835" cy="143444"/>
          </a:xfrm>
          <a:prstGeom prst="rect">
            <a:avLst/>
          </a:prstGeom>
          <a:blipFill>
            <a:blip r:embed="rId4" cstate="print"/>
            <a:stretch>
              <a:fillRect/>
            </a:stretch>
          </a:blipFill>
        </p:spPr>
        <p:txBody>
          <a:bodyPr wrap="square" lIns="0" tIns="0" rIns="0" bIns="0" rtlCol="0"/>
          <a:lstStyle/>
          <a:p/>
        </p:txBody>
      </p:sp>
      <p:sp>
        <p:nvSpPr>
          <p:cNvPr id="15" name="object 15"/>
          <p:cNvSpPr txBox="1"/>
          <p:nvPr/>
        </p:nvSpPr>
        <p:spPr>
          <a:xfrm>
            <a:off x="965483" y="7045322"/>
            <a:ext cx="5586095" cy="105918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删</a:t>
            </a:r>
            <a:r>
              <a:rPr dirty="0" sz="1150" spc="20">
                <a:latin typeface="宋体"/>
                <a:cs typeface="宋体"/>
              </a:rPr>
              <a:t>除元素</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25">
                <a:solidFill>
                  <a:srgbClr val="545454"/>
                </a:solidFill>
                <a:latin typeface="宋体"/>
                <a:cs typeface="宋体"/>
              </a:rPr>
              <a:t>可以删除指定位置的元素，或直接指出元素的值来进行删除，若该值在列表中有多个，则删除第一个 是该值的元素。</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宋体"/>
                <a:cs typeface="宋体"/>
              </a:rPr>
              <a:t>通过位置</a:t>
            </a:r>
            <a:r>
              <a:rPr dirty="0" sz="950" spc="25">
                <a:solidFill>
                  <a:srgbClr val="545454"/>
                </a:solidFill>
                <a:latin typeface="Microsoft JhengHei"/>
                <a:cs typeface="Microsoft JhengHei"/>
              </a:rPr>
              <a:t>删</a:t>
            </a:r>
            <a:r>
              <a:rPr dirty="0" sz="950" spc="25">
                <a:solidFill>
                  <a:srgbClr val="545454"/>
                </a:solidFill>
                <a:latin typeface="宋体"/>
                <a:cs typeface="宋体"/>
              </a:rPr>
              <a:t>除</a:t>
            </a:r>
            <a:endParaRPr sz="950">
              <a:latin typeface="宋体"/>
              <a:cs typeface="宋体"/>
            </a:endParaRPr>
          </a:p>
        </p:txBody>
      </p:sp>
      <p:sp>
        <p:nvSpPr>
          <p:cNvPr id="16" name="object 16"/>
          <p:cNvSpPr txBox="1"/>
          <p:nvPr/>
        </p:nvSpPr>
        <p:spPr>
          <a:xfrm>
            <a:off x="965483" y="8624019"/>
            <a:ext cx="101663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通过</a:t>
            </a:r>
            <a:r>
              <a:rPr dirty="0" sz="950" spc="25">
                <a:solidFill>
                  <a:srgbClr val="545454"/>
                </a:solidFill>
                <a:latin typeface="Microsoft JhengHei"/>
                <a:cs typeface="Microsoft JhengHei"/>
              </a:rPr>
              <a:t>具</a:t>
            </a:r>
            <a:r>
              <a:rPr dirty="0" sz="950" spc="25">
                <a:solidFill>
                  <a:srgbClr val="545454"/>
                </a:solidFill>
                <a:latin typeface="宋体"/>
                <a:cs typeface="宋体"/>
              </a:rPr>
              <a:t>体</a:t>
            </a:r>
            <a:r>
              <a:rPr dirty="0" sz="950" spc="25">
                <a:solidFill>
                  <a:srgbClr val="545454"/>
                </a:solidFill>
                <a:latin typeface="Microsoft JhengHei"/>
                <a:cs typeface="Microsoft JhengHei"/>
              </a:rPr>
              <a:t>的</a:t>
            </a:r>
            <a:r>
              <a:rPr dirty="0" sz="950" spc="25">
                <a:solidFill>
                  <a:srgbClr val="545454"/>
                </a:solidFill>
                <a:latin typeface="宋体"/>
                <a:cs typeface="宋体"/>
              </a:rPr>
              <a:t>值</a:t>
            </a:r>
            <a:r>
              <a:rPr dirty="0" sz="950" spc="25">
                <a:solidFill>
                  <a:srgbClr val="545454"/>
                </a:solidFill>
                <a:latin typeface="Microsoft JhengHei"/>
                <a:cs typeface="Microsoft JhengHei"/>
              </a:rPr>
              <a:t>删</a:t>
            </a:r>
            <a:r>
              <a:rPr dirty="0" sz="950" spc="25">
                <a:solidFill>
                  <a:srgbClr val="545454"/>
                </a:solidFill>
                <a:latin typeface="宋体"/>
                <a:cs typeface="宋体"/>
              </a:rPr>
              <a:t>除</a:t>
            </a:r>
            <a:endParaRPr sz="950">
              <a:latin typeface="宋体"/>
              <a:cs typeface="宋体"/>
            </a:endParaRPr>
          </a:p>
        </p:txBody>
      </p:sp>
      <p:sp>
        <p:nvSpPr>
          <p:cNvPr id="17" name="object 17"/>
          <p:cNvSpPr/>
          <p:nvPr/>
        </p:nvSpPr>
        <p:spPr>
          <a:xfrm>
            <a:off x="984928" y="9418291"/>
            <a:ext cx="582185" cy="140809"/>
          </a:xfrm>
          <a:prstGeom prst="rect">
            <a:avLst/>
          </a:prstGeom>
          <a:blipFill>
            <a:blip r:embed="rId5" cstate="print"/>
            <a:stretch>
              <a:fillRect/>
            </a:stretch>
          </a:blipFill>
        </p:spPr>
        <p:txBody>
          <a:bodyPr wrap="square" lIns="0" tIns="0" rIns="0" bIns="0" rtlCol="0"/>
          <a:lstStyle/>
          <a:p/>
        </p:txBody>
      </p:sp>
      <p:sp>
        <p:nvSpPr>
          <p:cNvPr id="18" name="object 18"/>
          <p:cNvSpPr txBox="1"/>
          <p:nvPr/>
        </p:nvSpPr>
        <p:spPr>
          <a:xfrm>
            <a:off x="965483" y="9399091"/>
            <a:ext cx="5547995" cy="833755"/>
          </a:xfrm>
          <a:prstGeom prst="rect">
            <a:avLst/>
          </a:prstGeom>
        </p:spPr>
        <p:txBody>
          <a:bodyPr wrap="square" lIns="0" tIns="0" rIns="0" bIns="0" rtlCol="0" vert="horz">
            <a:spAutoFit/>
          </a:bodyPr>
          <a:lstStyle/>
          <a:p>
            <a:pPr marL="12700">
              <a:lnSpc>
                <a:spcPct val="100000"/>
              </a:lnSpc>
            </a:pPr>
            <a:r>
              <a:rPr dirty="0" sz="1150" spc="20">
                <a:latin typeface="宋体"/>
                <a:cs typeface="宋体"/>
              </a:rPr>
              <a:t>弹</a:t>
            </a:r>
            <a:r>
              <a:rPr dirty="0" sz="1150" spc="20">
                <a:latin typeface="Microsoft JhengHei"/>
                <a:cs typeface="Microsoft JhengHei"/>
              </a:rPr>
              <a:t>出</a:t>
            </a:r>
            <a:r>
              <a:rPr dirty="0" sz="1150" spc="20">
                <a:latin typeface="宋体"/>
                <a:cs typeface="宋体"/>
              </a:rPr>
              <a:t>元素</a:t>
            </a:r>
            <a:endParaRPr sz="1150">
              <a:latin typeface="宋体"/>
              <a:cs typeface="宋体"/>
            </a:endParaRPr>
          </a:p>
          <a:p>
            <a:pPr>
              <a:lnSpc>
                <a:spcPct val="100000"/>
              </a:lnSpc>
              <a:spcBef>
                <a:spcPts val="50"/>
              </a:spcBef>
            </a:pPr>
            <a:endParaRPr sz="900">
              <a:latin typeface="Times New Roman"/>
              <a:cs typeface="Times New Roman"/>
            </a:endParaRPr>
          </a:p>
          <a:p>
            <a:pPr algn="just" marL="121920" marR="5080">
              <a:lnSpc>
                <a:spcPct val="118500"/>
              </a:lnSpc>
            </a:pPr>
            <a:r>
              <a:rPr dirty="0" sz="950" spc="25">
                <a:solidFill>
                  <a:srgbClr val="545454"/>
                </a:solidFill>
                <a:latin typeface="宋体"/>
                <a:cs typeface="宋体"/>
              </a:rPr>
              <a:t>如果想将某个元素从列表中弹出，并返回该元素的值，可以使用</a:t>
            </a:r>
            <a:r>
              <a:rPr dirty="0" sz="950" spc="45">
                <a:solidFill>
                  <a:srgbClr val="545454"/>
                </a:solidFill>
                <a:latin typeface="宋体"/>
                <a:cs typeface="宋体"/>
              </a:rPr>
              <a:t>pop()</a:t>
            </a:r>
            <a:r>
              <a:rPr dirty="0" sz="950" spc="25">
                <a:solidFill>
                  <a:srgbClr val="545454"/>
                </a:solidFill>
                <a:latin typeface="宋体"/>
                <a:cs typeface="宋体"/>
              </a:rPr>
              <a:t>函数。可以将列表想象成一叠 堆起来的元素，最上面的是原来列表中最后面一个元素。默认情况下，</a:t>
            </a:r>
            <a:r>
              <a:rPr dirty="0" sz="950" spc="45">
                <a:solidFill>
                  <a:srgbClr val="545454"/>
                </a:solidFill>
                <a:latin typeface="宋体"/>
                <a:cs typeface="宋体"/>
              </a:rPr>
              <a:t>pop</a:t>
            </a:r>
            <a:r>
              <a:rPr dirty="0" sz="950" spc="25">
                <a:solidFill>
                  <a:srgbClr val="545454"/>
                </a:solidFill>
                <a:latin typeface="宋体"/>
                <a:cs typeface="宋体"/>
              </a:rPr>
              <a:t>函数删除的是列表中最后 一个元素，当然你也可以让</a:t>
            </a:r>
            <a:r>
              <a:rPr dirty="0" sz="950" spc="45">
                <a:solidFill>
                  <a:srgbClr val="545454"/>
                </a:solidFill>
                <a:latin typeface="宋体"/>
                <a:cs typeface="宋体"/>
              </a:rPr>
              <a:t>pop</a:t>
            </a:r>
            <a:r>
              <a:rPr dirty="0" sz="950" spc="25">
                <a:solidFill>
                  <a:srgbClr val="545454"/>
                </a:solidFill>
                <a:latin typeface="宋体"/>
                <a:cs typeface="宋体"/>
              </a:rPr>
              <a:t>函数删除指定位置的元素，并返回该元素的值。</a:t>
            </a:r>
            <a:endParaRPr sz="950">
              <a:latin typeface="宋体"/>
              <a:cs typeface="宋体"/>
            </a:endParaRPr>
          </a:p>
        </p:txBody>
      </p:sp>
      <p:sp>
        <p:nvSpPr>
          <p:cNvPr id="19" name="object 19"/>
          <p:cNvSpPr txBox="1"/>
          <p:nvPr/>
        </p:nvSpPr>
        <p:spPr>
          <a:xfrm>
            <a:off x="978183" y="682774"/>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50">
                <a:solidFill>
                  <a:srgbClr val="81B0FF"/>
                </a:solidFill>
                <a:latin typeface="Arial"/>
                <a:cs typeface="Arial"/>
              </a:rPr>
              <a:t>second_user  </a:t>
            </a:r>
            <a:r>
              <a:rPr dirty="0" sz="850" spc="-5">
                <a:solidFill>
                  <a:srgbClr val="E8ECEC"/>
                </a:solidFill>
                <a:latin typeface="Arial"/>
                <a:cs typeface="Arial"/>
              </a:rPr>
              <a:t>=</a:t>
            </a:r>
            <a:r>
              <a:rPr dirty="0" sz="850" spc="105">
                <a:solidFill>
                  <a:srgbClr val="E8ECEC"/>
                </a:solidFill>
                <a:latin typeface="Arial"/>
                <a:cs typeface="Arial"/>
              </a:rPr>
              <a:t> </a:t>
            </a:r>
            <a:r>
              <a:rPr dirty="0" sz="850" spc="110">
                <a:solidFill>
                  <a:srgbClr val="81B0FF"/>
                </a:solidFill>
                <a:latin typeface="Arial"/>
                <a:cs typeface="Arial"/>
              </a:rPr>
              <a:t>users</a:t>
            </a:r>
            <a:r>
              <a:rPr dirty="0" sz="850" spc="110">
                <a:solidFill>
                  <a:srgbClr val="E8ECEC"/>
                </a:solidFill>
                <a:latin typeface="Arial"/>
                <a:cs typeface="Arial"/>
              </a:rPr>
              <a:t>[</a:t>
            </a:r>
            <a:r>
              <a:rPr dirty="0" sz="850" spc="110">
                <a:solidFill>
                  <a:srgbClr val="F67569"/>
                </a:solidFill>
                <a:latin typeface="Arial"/>
                <a:cs typeface="Arial"/>
              </a:rPr>
              <a:t>1</a:t>
            </a:r>
            <a:r>
              <a:rPr dirty="0" sz="850" spc="110">
                <a:solidFill>
                  <a:srgbClr val="E8ECEC"/>
                </a:solidFill>
                <a:latin typeface="Arial"/>
                <a:cs typeface="Arial"/>
              </a:rPr>
              <a:t>]</a:t>
            </a:r>
            <a:endParaRPr sz="850">
              <a:latin typeface="Arial"/>
              <a:cs typeface="Arial"/>
            </a:endParaRPr>
          </a:p>
        </p:txBody>
      </p:sp>
      <p:sp>
        <p:nvSpPr>
          <p:cNvPr id="20" name="object 20"/>
          <p:cNvSpPr txBox="1"/>
          <p:nvPr/>
        </p:nvSpPr>
        <p:spPr>
          <a:xfrm>
            <a:off x="978183" y="1445128"/>
            <a:ext cx="5613400" cy="3149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105">
                <a:solidFill>
                  <a:srgbClr val="81B0FF"/>
                </a:solidFill>
                <a:latin typeface="Arial"/>
                <a:cs typeface="Arial"/>
              </a:rPr>
              <a:t>last_user </a:t>
            </a:r>
            <a:r>
              <a:rPr dirty="0" sz="850" spc="-5">
                <a:solidFill>
                  <a:srgbClr val="E8ECEC"/>
                </a:solidFill>
                <a:latin typeface="Arial"/>
                <a:cs typeface="Arial"/>
              </a:rPr>
              <a:t>= </a:t>
            </a:r>
            <a:r>
              <a:rPr dirty="0" sz="850" spc="120">
                <a:solidFill>
                  <a:srgbClr val="E8ECEC"/>
                </a:solidFill>
                <a:latin typeface="Arial"/>
                <a:cs typeface="Arial"/>
              </a:rPr>
              <a:t> </a:t>
            </a:r>
            <a:r>
              <a:rPr dirty="0" sz="850" spc="130">
                <a:solidFill>
                  <a:srgbClr val="81B0FF"/>
                </a:solidFill>
                <a:latin typeface="Arial"/>
                <a:cs typeface="Arial"/>
              </a:rPr>
              <a:t>user</a:t>
            </a:r>
            <a:r>
              <a:rPr dirty="0" sz="850" spc="130">
                <a:solidFill>
                  <a:srgbClr val="E8ECEC"/>
                </a:solidFill>
                <a:latin typeface="Arial"/>
                <a:cs typeface="Arial"/>
              </a:rPr>
              <a:t>[-</a:t>
            </a:r>
            <a:r>
              <a:rPr dirty="0" sz="850" spc="130">
                <a:solidFill>
                  <a:srgbClr val="F67569"/>
                </a:solidFill>
                <a:latin typeface="Arial"/>
                <a:cs typeface="Arial"/>
              </a:rPr>
              <a:t>1</a:t>
            </a:r>
            <a:r>
              <a:rPr dirty="0" sz="850" spc="130">
                <a:solidFill>
                  <a:srgbClr val="E8ECEC"/>
                </a:solidFill>
                <a:latin typeface="Arial"/>
                <a:cs typeface="Arial"/>
              </a:rPr>
              <a:t>]</a:t>
            </a:r>
            <a:endParaRPr sz="850">
              <a:latin typeface="Arial"/>
              <a:cs typeface="Arial"/>
            </a:endParaRPr>
          </a:p>
        </p:txBody>
      </p:sp>
      <p:sp>
        <p:nvSpPr>
          <p:cNvPr id="21" name="object 21"/>
          <p:cNvSpPr txBox="1"/>
          <p:nvPr/>
        </p:nvSpPr>
        <p:spPr>
          <a:xfrm>
            <a:off x="978183" y="2865013"/>
            <a:ext cx="5613400" cy="457834"/>
          </a:xfrm>
          <a:prstGeom prst="rect">
            <a:avLst/>
          </a:prstGeom>
          <a:solidFill>
            <a:srgbClr val="253237"/>
          </a:solidFill>
        </p:spPr>
        <p:txBody>
          <a:bodyPr wrap="square" lIns="0" tIns="50165" rIns="0" bIns="0" rtlCol="0" vert="horz">
            <a:spAutoFit/>
          </a:bodyPr>
          <a:lstStyle/>
          <a:p>
            <a:pPr marL="149225" marR="4203700">
              <a:lnSpc>
                <a:spcPct val="117700"/>
              </a:lnSpc>
              <a:spcBef>
                <a:spcPts val="395"/>
              </a:spcBef>
            </a:pPr>
            <a:r>
              <a:rPr dirty="0" sz="850" spc="110">
                <a:solidFill>
                  <a:srgbClr val="81B0FF"/>
                </a:solidFill>
                <a:latin typeface="Arial"/>
                <a:cs typeface="Arial"/>
              </a:rPr>
              <a:t>users</a:t>
            </a:r>
            <a:r>
              <a:rPr dirty="0" sz="850" spc="110">
                <a:solidFill>
                  <a:srgbClr val="E8ECEC"/>
                </a:solidFill>
                <a:latin typeface="Arial"/>
                <a:cs typeface="Arial"/>
              </a:rPr>
              <a:t>[</a:t>
            </a:r>
            <a:r>
              <a:rPr dirty="0" sz="850" spc="110">
                <a:solidFill>
                  <a:srgbClr val="F67569"/>
                </a:solidFill>
                <a:latin typeface="Arial"/>
                <a:cs typeface="Arial"/>
              </a:rPr>
              <a:t>0</a:t>
            </a:r>
            <a:r>
              <a:rPr dirty="0" sz="850" spc="110">
                <a:solidFill>
                  <a:srgbClr val="E8ECEC"/>
                </a:solidFill>
                <a:latin typeface="Arial"/>
                <a:cs typeface="Arial"/>
              </a:rPr>
              <a:t>] </a:t>
            </a:r>
            <a:r>
              <a:rPr dirty="0" sz="850" spc="-5">
                <a:solidFill>
                  <a:srgbClr val="E8ECEC"/>
                </a:solidFill>
                <a:latin typeface="Arial"/>
                <a:cs typeface="Arial"/>
              </a:rPr>
              <a:t>= </a:t>
            </a:r>
            <a:r>
              <a:rPr dirty="0" sz="850" spc="175">
                <a:solidFill>
                  <a:srgbClr val="C2E78C"/>
                </a:solidFill>
                <a:latin typeface="Arial"/>
                <a:cs typeface="Arial"/>
              </a:rPr>
              <a:t>'valerie'  </a:t>
            </a:r>
            <a:r>
              <a:rPr dirty="0" sz="850" spc="120">
                <a:solidFill>
                  <a:srgbClr val="81B0FF"/>
                </a:solidFill>
                <a:latin typeface="Arial"/>
                <a:cs typeface="Arial"/>
              </a:rPr>
              <a:t>users</a:t>
            </a:r>
            <a:r>
              <a:rPr dirty="0" sz="850" spc="120">
                <a:solidFill>
                  <a:srgbClr val="E8ECEC"/>
                </a:solidFill>
                <a:latin typeface="Arial"/>
                <a:cs typeface="Arial"/>
              </a:rPr>
              <a:t>[-</a:t>
            </a:r>
            <a:r>
              <a:rPr dirty="0" sz="850" spc="120">
                <a:solidFill>
                  <a:srgbClr val="F67569"/>
                </a:solidFill>
                <a:latin typeface="Arial"/>
                <a:cs typeface="Arial"/>
              </a:rPr>
              <a:t>2</a:t>
            </a:r>
            <a:r>
              <a:rPr dirty="0" sz="850" spc="120">
                <a:solidFill>
                  <a:srgbClr val="E8ECEC"/>
                </a:solidFill>
                <a:latin typeface="Arial"/>
                <a:cs typeface="Arial"/>
              </a:rPr>
              <a:t>] </a:t>
            </a:r>
            <a:r>
              <a:rPr dirty="0" sz="850" spc="-5">
                <a:solidFill>
                  <a:srgbClr val="E8ECEC"/>
                </a:solidFill>
                <a:latin typeface="Arial"/>
                <a:cs typeface="Arial"/>
              </a:rPr>
              <a:t>= </a:t>
            </a:r>
            <a:r>
              <a:rPr dirty="0" sz="850" spc="100">
                <a:solidFill>
                  <a:srgbClr val="E8ECEC"/>
                </a:solidFill>
                <a:latin typeface="Arial"/>
                <a:cs typeface="Arial"/>
              </a:rPr>
              <a:t> </a:t>
            </a:r>
            <a:r>
              <a:rPr dirty="0" sz="850" spc="155">
                <a:solidFill>
                  <a:srgbClr val="C2E78C"/>
                </a:solidFill>
                <a:latin typeface="Arial"/>
                <a:cs typeface="Arial"/>
              </a:rPr>
              <a:t>'ronald'</a:t>
            </a:r>
            <a:endParaRPr sz="850">
              <a:latin typeface="Arial"/>
              <a:cs typeface="Arial"/>
            </a:endParaRPr>
          </a:p>
        </p:txBody>
      </p:sp>
      <p:sp>
        <p:nvSpPr>
          <p:cNvPr id="22" name="object 22"/>
          <p:cNvSpPr txBox="1"/>
          <p:nvPr/>
        </p:nvSpPr>
        <p:spPr>
          <a:xfrm>
            <a:off x="978183" y="4437369"/>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85">
                <a:solidFill>
                  <a:srgbClr val="81B0FF"/>
                </a:solidFill>
                <a:latin typeface="Arial"/>
                <a:cs typeface="Arial"/>
              </a:rPr>
              <a:t>users</a:t>
            </a:r>
            <a:r>
              <a:rPr dirty="0" sz="850" spc="85">
                <a:solidFill>
                  <a:srgbClr val="E8ECEC"/>
                </a:solidFill>
                <a:latin typeface="Arial"/>
                <a:cs typeface="Arial"/>
              </a:rPr>
              <a:t>.</a:t>
            </a:r>
            <a:r>
              <a:rPr dirty="0" sz="850" spc="85">
                <a:solidFill>
                  <a:srgbClr val="80CBAE"/>
                </a:solidFill>
                <a:latin typeface="Arial"/>
                <a:cs typeface="Arial"/>
              </a:rPr>
              <a:t>append</a:t>
            </a:r>
            <a:r>
              <a:rPr dirty="0" sz="850" spc="85">
                <a:solidFill>
                  <a:srgbClr val="E8ECEC"/>
                </a:solidFill>
                <a:latin typeface="Arial"/>
                <a:cs typeface="Arial"/>
              </a:rPr>
              <a:t>(</a:t>
            </a:r>
            <a:r>
              <a:rPr dirty="0" sz="850" spc="85">
                <a:solidFill>
                  <a:srgbClr val="C2E78C"/>
                </a:solidFill>
                <a:latin typeface="Arial"/>
                <a:cs typeface="Arial"/>
              </a:rPr>
              <a:t>'amy'</a:t>
            </a:r>
            <a:r>
              <a:rPr dirty="0" sz="850" spc="85">
                <a:solidFill>
                  <a:srgbClr val="E8ECEC"/>
                </a:solidFill>
                <a:latin typeface="Arial"/>
                <a:cs typeface="Arial"/>
              </a:rPr>
              <a:t>)</a:t>
            </a:r>
            <a:endParaRPr sz="850">
              <a:latin typeface="Arial"/>
              <a:cs typeface="Arial"/>
            </a:endParaRPr>
          </a:p>
        </p:txBody>
      </p:sp>
      <p:sp>
        <p:nvSpPr>
          <p:cNvPr id="23" name="object 23"/>
          <p:cNvSpPr txBox="1"/>
          <p:nvPr/>
        </p:nvSpPr>
        <p:spPr>
          <a:xfrm>
            <a:off x="978183" y="5199723"/>
            <a:ext cx="5613400" cy="762635"/>
          </a:xfrm>
          <a:prstGeom prst="rect">
            <a:avLst/>
          </a:prstGeom>
          <a:solidFill>
            <a:srgbClr val="253237"/>
          </a:solidFill>
        </p:spPr>
        <p:txBody>
          <a:bodyPr wrap="square" lIns="0" tIns="50165" rIns="0" bIns="0" rtlCol="0" vert="horz">
            <a:spAutoFit/>
          </a:bodyPr>
          <a:lstStyle/>
          <a:p>
            <a:pPr marL="149225" marR="4267200">
              <a:lnSpc>
                <a:spcPct val="117700"/>
              </a:lnSpc>
              <a:spcBef>
                <a:spcPts val="395"/>
              </a:spcBef>
            </a:pPr>
            <a:r>
              <a:rPr dirty="0" sz="850" spc="75">
                <a:solidFill>
                  <a:srgbClr val="81B0FF"/>
                </a:solidFill>
                <a:latin typeface="Arial"/>
                <a:cs typeface="Arial"/>
              </a:rPr>
              <a:t>users </a:t>
            </a:r>
            <a:r>
              <a:rPr dirty="0" sz="850" spc="-5">
                <a:solidFill>
                  <a:srgbClr val="E8ECEC"/>
                </a:solidFill>
                <a:latin typeface="Arial"/>
                <a:cs typeface="Arial"/>
              </a:rPr>
              <a:t>= </a:t>
            </a:r>
            <a:r>
              <a:rPr dirty="0" sz="850" spc="254">
                <a:solidFill>
                  <a:srgbClr val="E8ECEC"/>
                </a:solidFill>
                <a:latin typeface="Arial"/>
                <a:cs typeface="Arial"/>
              </a:rPr>
              <a:t>[]  </a:t>
            </a:r>
            <a:r>
              <a:rPr dirty="0" sz="850" spc="75">
                <a:solidFill>
                  <a:srgbClr val="81B0FF"/>
                </a:solidFill>
                <a:latin typeface="Arial"/>
                <a:cs typeface="Arial"/>
              </a:rPr>
              <a:t>user</a:t>
            </a:r>
            <a:r>
              <a:rPr dirty="0" sz="850" spc="70">
                <a:solidFill>
                  <a:srgbClr val="81B0FF"/>
                </a:solidFill>
                <a:latin typeface="Arial"/>
                <a:cs typeface="Arial"/>
              </a:rPr>
              <a:t>s</a:t>
            </a:r>
            <a:r>
              <a:rPr dirty="0" sz="850" spc="250">
                <a:solidFill>
                  <a:srgbClr val="E8ECEC"/>
                </a:solidFill>
                <a:latin typeface="Arial"/>
                <a:cs typeface="Arial"/>
              </a:rPr>
              <a:t>.</a:t>
            </a:r>
            <a:r>
              <a:rPr dirty="0" sz="850" spc="20">
                <a:solidFill>
                  <a:srgbClr val="80CBAE"/>
                </a:solidFill>
                <a:latin typeface="Arial"/>
                <a:cs typeface="Arial"/>
              </a:rPr>
              <a:t>appen</a:t>
            </a:r>
            <a:r>
              <a:rPr dirty="0" sz="850" spc="15">
                <a:solidFill>
                  <a:srgbClr val="80CBAE"/>
                </a:solidFill>
                <a:latin typeface="Arial"/>
                <a:cs typeface="Arial"/>
              </a:rPr>
              <a:t>d</a:t>
            </a:r>
            <a:r>
              <a:rPr dirty="0" sz="850" spc="204">
                <a:solidFill>
                  <a:srgbClr val="E8ECEC"/>
                </a:solidFill>
                <a:latin typeface="Arial"/>
                <a:cs typeface="Arial"/>
              </a:rPr>
              <a:t>(</a:t>
            </a:r>
            <a:r>
              <a:rPr dirty="0" sz="850" spc="229">
                <a:solidFill>
                  <a:srgbClr val="C2E78C"/>
                </a:solidFill>
                <a:latin typeface="Arial"/>
                <a:cs typeface="Arial"/>
              </a:rPr>
              <a:t>'val</a:t>
            </a:r>
            <a:r>
              <a:rPr dirty="0" sz="850" spc="114">
                <a:solidFill>
                  <a:srgbClr val="C2E78C"/>
                </a:solidFill>
                <a:latin typeface="Arial"/>
                <a:cs typeface="Arial"/>
              </a:rPr>
              <a:t>'</a:t>
            </a:r>
            <a:r>
              <a:rPr dirty="0" sz="850" spc="185">
                <a:solidFill>
                  <a:srgbClr val="E8ECEC"/>
                </a:solidFill>
                <a:latin typeface="Arial"/>
                <a:cs typeface="Arial"/>
              </a:rPr>
              <a:t>)  </a:t>
            </a:r>
            <a:r>
              <a:rPr dirty="0" sz="850" spc="75">
                <a:solidFill>
                  <a:srgbClr val="81B0FF"/>
                </a:solidFill>
                <a:latin typeface="Arial"/>
                <a:cs typeface="Arial"/>
              </a:rPr>
              <a:t>user</a:t>
            </a:r>
            <a:r>
              <a:rPr dirty="0" sz="850" spc="70">
                <a:solidFill>
                  <a:srgbClr val="81B0FF"/>
                </a:solidFill>
                <a:latin typeface="Arial"/>
                <a:cs typeface="Arial"/>
              </a:rPr>
              <a:t>s</a:t>
            </a:r>
            <a:r>
              <a:rPr dirty="0" sz="850" spc="250">
                <a:solidFill>
                  <a:srgbClr val="E8ECEC"/>
                </a:solidFill>
                <a:latin typeface="Arial"/>
                <a:cs typeface="Arial"/>
              </a:rPr>
              <a:t>.</a:t>
            </a:r>
            <a:r>
              <a:rPr dirty="0" sz="850" spc="20">
                <a:solidFill>
                  <a:srgbClr val="80CBAE"/>
                </a:solidFill>
                <a:latin typeface="Arial"/>
                <a:cs typeface="Arial"/>
              </a:rPr>
              <a:t>appen</a:t>
            </a:r>
            <a:r>
              <a:rPr dirty="0" sz="850" spc="15">
                <a:solidFill>
                  <a:srgbClr val="80CBAE"/>
                </a:solidFill>
                <a:latin typeface="Arial"/>
                <a:cs typeface="Arial"/>
              </a:rPr>
              <a:t>d</a:t>
            </a:r>
            <a:r>
              <a:rPr dirty="0" sz="850" spc="204">
                <a:solidFill>
                  <a:srgbClr val="E8ECEC"/>
                </a:solidFill>
                <a:latin typeface="Arial"/>
                <a:cs typeface="Arial"/>
              </a:rPr>
              <a:t>(</a:t>
            </a:r>
            <a:r>
              <a:rPr dirty="0" sz="850" spc="160">
                <a:solidFill>
                  <a:srgbClr val="C2E78C"/>
                </a:solidFill>
                <a:latin typeface="Arial"/>
                <a:cs typeface="Arial"/>
              </a:rPr>
              <a:t>'bob</a:t>
            </a:r>
            <a:r>
              <a:rPr dirty="0" sz="850" spc="60">
                <a:solidFill>
                  <a:srgbClr val="C2E78C"/>
                </a:solidFill>
                <a:latin typeface="Arial"/>
                <a:cs typeface="Arial"/>
              </a:rPr>
              <a:t>'</a:t>
            </a:r>
            <a:r>
              <a:rPr dirty="0" sz="850" spc="185">
                <a:solidFill>
                  <a:srgbClr val="E8ECEC"/>
                </a:solidFill>
                <a:latin typeface="Arial"/>
                <a:cs typeface="Arial"/>
              </a:rPr>
              <a:t>)  </a:t>
            </a:r>
            <a:r>
              <a:rPr dirty="0" sz="850" spc="75">
                <a:solidFill>
                  <a:srgbClr val="81B0FF"/>
                </a:solidFill>
                <a:latin typeface="Arial"/>
                <a:cs typeface="Arial"/>
              </a:rPr>
              <a:t>user</a:t>
            </a:r>
            <a:r>
              <a:rPr dirty="0" sz="850" spc="70">
                <a:solidFill>
                  <a:srgbClr val="81B0FF"/>
                </a:solidFill>
                <a:latin typeface="Arial"/>
                <a:cs typeface="Arial"/>
              </a:rPr>
              <a:t>s</a:t>
            </a:r>
            <a:r>
              <a:rPr dirty="0" sz="850" spc="250">
                <a:solidFill>
                  <a:srgbClr val="E8ECEC"/>
                </a:solidFill>
                <a:latin typeface="Arial"/>
                <a:cs typeface="Arial"/>
              </a:rPr>
              <a:t>.</a:t>
            </a:r>
            <a:r>
              <a:rPr dirty="0" sz="850" spc="20">
                <a:solidFill>
                  <a:srgbClr val="80CBAE"/>
                </a:solidFill>
                <a:latin typeface="Arial"/>
                <a:cs typeface="Arial"/>
              </a:rPr>
              <a:t>appen</a:t>
            </a:r>
            <a:r>
              <a:rPr dirty="0" sz="850" spc="15">
                <a:solidFill>
                  <a:srgbClr val="80CBAE"/>
                </a:solidFill>
                <a:latin typeface="Arial"/>
                <a:cs typeface="Arial"/>
              </a:rPr>
              <a:t>d</a:t>
            </a:r>
            <a:r>
              <a:rPr dirty="0" sz="850" spc="204">
                <a:solidFill>
                  <a:srgbClr val="E8ECEC"/>
                </a:solidFill>
                <a:latin typeface="Arial"/>
                <a:cs typeface="Arial"/>
              </a:rPr>
              <a:t>(</a:t>
            </a:r>
            <a:r>
              <a:rPr dirty="0" sz="850" spc="170">
                <a:solidFill>
                  <a:srgbClr val="C2E78C"/>
                </a:solidFill>
                <a:latin typeface="Arial"/>
                <a:cs typeface="Arial"/>
              </a:rPr>
              <a:t>'mia</a:t>
            </a:r>
            <a:r>
              <a:rPr dirty="0" sz="850" spc="65">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p:txBody>
      </p:sp>
      <p:sp>
        <p:nvSpPr>
          <p:cNvPr id="24" name="object 24"/>
          <p:cNvSpPr txBox="1"/>
          <p:nvPr/>
        </p:nvSpPr>
        <p:spPr>
          <a:xfrm>
            <a:off x="978183" y="6419489"/>
            <a:ext cx="5613400" cy="467359"/>
          </a:xfrm>
          <a:prstGeom prst="rect">
            <a:avLst/>
          </a:prstGeom>
          <a:solidFill>
            <a:srgbClr val="253237"/>
          </a:solidFill>
        </p:spPr>
        <p:txBody>
          <a:bodyPr wrap="square" lIns="0" tIns="50165" rIns="0" bIns="0" rtlCol="0" vert="horz">
            <a:spAutoFit/>
          </a:bodyPr>
          <a:lstStyle/>
          <a:p>
            <a:pPr marL="149225" marR="4078604">
              <a:lnSpc>
                <a:spcPct val="117700"/>
              </a:lnSpc>
              <a:spcBef>
                <a:spcPts val="395"/>
              </a:spcBef>
            </a:pPr>
            <a:r>
              <a:rPr dirty="0" sz="850" spc="130">
                <a:solidFill>
                  <a:srgbClr val="81B0FF"/>
                </a:solidFill>
                <a:latin typeface="Arial"/>
                <a:cs typeface="Arial"/>
              </a:rPr>
              <a:t>users</a:t>
            </a:r>
            <a:r>
              <a:rPr dirty="0" sz="850" spc="130">
                <a:solidFill>
                  <a:srgbClr val="E8ECEC"/>
                </a:solidFill>
                <a:latin typeface="Arial"/>
                <a:cs typeface="Arial"/>
              </a:rPr>
              <a:t>.</a:t>
            </a:r>
            <a:r>
              <a:rPr dirty="0" sz="850" spc="130">
                <a:solidFill>
                  <a:srgbClr val="80CBAE"/>
                </a:solidFill>
                <a:latin typeface="Arial"/>
                <a:cs typeface="Arial"/>
              </a:rPr>
              <a:t>insert</a:t>
            </a:r>
            <a:r>
              <a:rPr dirty="0" sz="850" spc="130">
                <a:solidFill>
                  <a:srgbClr val="E8ECEC"/>
                </a:solidFill>
                <a:latin typeface="Arial"/>
                <a:cs typeface="Arial"/>
              </a:rPr>
              <a:t>(</a:t>
            </a:r>
            <a:r>
              <a:rPr dirty="0" sz="850" spc="130">
                <a:solidFill>
                  <a:srgbClr val="F67569"/>
                </a:solidFill>
                <a:latin typeface="Arial"/>
                <a:cs typeface="Arial"/>
              </a:rPr>
              <a:t>0</a:t>
            </a:r>
            <a:r>
              <a:rPr dirty="0" sz="850" spc="130">
                <a:solidFill>
                  <a:srgbClr val="E8ECEC"/>
                </a:solidFill>
                <a:latin typeface="Arial"/>
                <a:cs typeface="Arial"/>
              </a:rPr>
              <a:t>, </a:t>
            </a:r>
            <a:r>
              <a:rPr dirty="0" sz="850" spc="200">
                <a:solidFill>
                  <a:srgbClr val="C2E78C"/>
                </a:solidFill>
                <a:latin typeface="Arial"/>
                <a:cs typeface="Arial"/>
              </a:rPr>
              <a:t>'joe'</a:t>
            </a:r>
            <a:r>
              <a:rPr dirty="0" sz="850" spc="200">
                <a:solidFill>
                  <a:srgbClr val="E8ECEC"/>
                </a:solidFill>
                <a:latin typeface="Arial"/>
                <a:cs typeface="Arial"/>
              </a:rPr>
              <a:t>)  </a:t>
            </a:r>
            <a:r>
              <a:rPr dirty="0" sz="850" spc="130">
                <a:solidFill>
                  <a:srgbClr val="81B0FF"/>
                </a:solidFill>
                <a:latin typeface="Arial"/>
                <a:cs typeface="Arial"/>
              </a:rPr>
              <a:t>users</a:t>
            </a:r>
            <a:r>
              <a:rPr dirty="0" sz="850" spc="130">
                <a:solidFill>
                  <a:srgbClr val="E8ECEC"/>
                </a:solidFill>
                <a:latin typeface="Arial"/>
                <a:cs typeface="Arial"/>
              </a:rPr>
              <a:t>.</a:t>
            </a:r>
            <a:r>
              <a:rPr dirty="0" sz="850" spc="130">
                <a:solidFill>
                  <a:srgbClr val="80CBAE"/>
                </a:solidFill>
                <a:latin typeface="Arial"/>
                <a:cs typeface="Arial"/>
              </a:rPr>
              <a:t>insert</a:t>
            </a:r>
            <a:r>
              <a:rPr dirty="0" sz="850" spc="130">
                <a:solidFill>
                  <a:srgbClr val="E8ECEC"/>
                </a:solidFill>
                <a:latin typeface="Arial"/>
                <a:cs typeface="Arial"/>
              </a:rPr>
              <a:t>(</a:t>
            </a:r>
            <a:r>
              <a:rPr dirty="0" sz="850" spc="130">
                <a:solidFill>
                  <a:srgbClr val="F67569"/>
                </a:solidFill>
                <a:latin typeface="Arial"/>
                <a:cs typeface="Arial"/>
              </a:rPr>
              <a:t>3</a:t>
            </a:r>
            <a:r>
              <a:rPr dirty="0" sz="850" spc="130">
                <a:solidFill>
                  <a:srgbClr val="E8ECEC"/>
                </a:solidFill>
                <a:latin typeface="Arial"/>
                <a:cs typeface="Arial"/>
              </a:rPr>
              <a:t>,</a:t>
            </a:r>
            <a:r>
              <a:rPr dirty="0" sz="850" spc="210">
                <a:solidFill>
                  <a:srgbClr val="E8ECEC"/>
                </a:solidFill>
                <a:latin typeface="Arial"/>
                <a:cs typeface="Arial"/>
              </a:rPr>
              <a:t> </a:t>
            </a:r>
            <a:r>
              <a:rPr dirty="0" sz="850" spc="150">
                <a:solidFill>
                  <a:srgbClr val="C2E78C"/>
                </a:solidFill>
                <a:latin typeface="Arial"/>
                <a:cs typeface="Arial"/>
              </a:rPr>
              <a:t>'bea'</a:t>
            </a:r>
            <a:r>
              <a:rPr dirty="0" sz="850" spc="150">
                <a:solidFill>
                  <a:srgbClr val="E8ECEC"/>
                </a:solidFill>
                <a:latin typeface="Arial"/>
                <a:cs typeface="Arial"/>
              </a:rPr>
              <a:t>)</a:t>
            </a:r>
            <a:endParaRPr sz="850">
              <a:latin typeface="Arial"/>
              <a:cs typeface="Arial"/>
            </a:endParaRPr>
          </a:p>
        </p:txBody>
      </p:sp>
      <p:sp>
        <p:nvSpPr>
          <p:cNvPr id="25" name="object 25"/>
          <p:cNvSpPr txBox="1"/>
          <p:nvPr/>
        </p:nvSpPr>
        <p:spPr>
          <a:xfrm>
            <a:off x="978183" y="8163375"/>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10">
                <a:solidFill>
                  <a:srgbClr val="C791E9"/>
                </a:solidFill>
                <a:latin typeface="Arial"/>
                <a:cs typeface="Arial"/>
              </a:rPr>
              <a:t>del</a:t>
            </a:r>
            <a:r>
              <a:rPr dirty="0" sz="850" spc="195">
                <a:solidFill>
                  <a:srgbClr val="C791E9"/>
                </a:solidFill>
                <a:latin typeface="Arial"/>
                <a:cs typeface="Arial"/>
              </a:rPr>
              <a:t> </a:t>
            </a:r>
            <a:r>
              <a:rPr dirty="0" sz="850" spc="120">
                <a:solidFill>
                  <a:srgbClr val="81B0FF"/>
                </a:solidFill>
                <a:latin typeface="Arial"/>
                <a:cs typeface="Arial"/>
              </a:rPr>
              <a:t>users</a:t>
            </a:r>
            <a:r>
              <a:rPr dirty="0" sz="850" spc="120">
                <a:solidFill>
                  <a:srgbClr val="E8ECEC"/>
                </a:solidFill>
                <a:latin typeface="Arial"/>
                <a:cs typeface="Arial"/>
              </a:rPr>
              <a:t>[-</a:t>
            </a:r>
            <a:r>
              <a:rPr dirty="0" sz="850" spc="120">
                <a:solidFill>
                  <a:srgbClr val="F67569"/>
                </a:solidFill>
                <a:latin typeface="Arial"/>
                <a:cs typeface="Arial"/>
              </a:rPr>
              <a:t>1</a:t>
            </a:r>
            <a:r>
              <a:rPr dirty="0" sz="850" spc="120">
                <a:solidFill>
                  <a:srgbClr val="E8ECEC"/>
                </a:solidFill>
                <a:latin typeface="Arial"/>
                <a:cs typeface="Arial"/>
              </a:rPr>
              <a:t>]</a:t>
            </a:r>
            <a:endParaRPr sz="850">
              <a:latin typeface="Arial"/>
              <a:cs typeface="Arial"/>
            </a:endParaRPr>
          </a:p>
        </p:txBody>
      </p:sp>
      <p:sp>
        <p:nvSpPr>
          <p:cNvPr id="26" name="object 26"/>
          <p:cNvSpPr txBox="1"/>
          <p:nvPr/>
        </p:nvSpPr>
        <p:spPr>
          <a:xfrm>
            <a:off x="978183" y="8925729"/>
            <a:ext cx="5613400" cy="314960"/>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00">
                <a:solidFill>
                  <a:srgbClr val="81B0FF"/>
                </a:solidFill>
                <a:latin typeface="Arial"/>
                <a:cs typeface="Arial"/>
              </a:rPr>
              <a:t>users</a:t>
            </a:r>
            <a:r>
              <a:rPr dirty="0" sz="850" spc="100">
                <a:solidFill>
                  <a:srgbClr val="E8ECEC"/>
                </a:solidFill>
                <a:latin typeface="Arial"/>
                <a:cs typeface="Arial"/>
              </a:rPr>
              <a:t>.</a:t>
            </a:r>
            <a:r>
              <a:rPr dirty="0" sz="850" spc="100">
                <a:solidFill>
                  <a:srgbClr val="80CBAE"/>
                </a:solidFill>
                <a:latin typeface="Arial"/>
                <a:cs typeface="Arial"/>
              </a:rPr>
              <a:t>remove</a:t>
            </a:r>
            <a:r>
              <a:rPr dirty="0" sz="850" spc="100">
                <a:solidFill>
                  <a:srgbClr val="E8ECEC"/>
                </a:solidFill>
                <a:latin typeface="Arial"/>
                <a:cs typeface="Arial"/>
              </a:rPr>
              <a:t>(</a:t>
            </a:r>
            <a:r>
              <a:rPr dirty="0" sz="850" spc="100">
                <a:solidFill>
                  <a:srgbClr val="C2E78C"/>
                </a:solidFill>
                <a:latin typeface="Arial"/>
                <a:cs typeface="Arial"/>
              </a:rPr>
              <a:t>'mia'</a:t>
            </a:r>
            <a:r>
              <a:rPr dirty="0" sz="850" spc="100">
                <a:solidFill>
                  <a:srgbClr val="E8ECEC"/>
                </a:solidFill>
                <a:latin typeface="Arial"/>
                <a:cs typeface="Arial"/>
              </a:rPr>
              <a:t>)</a:t>
            </a:r>
            <a:endParaRPr sz="85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2560070"/>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3" name="object 3"/>
          <p:cNvSpPr/>
          <p:nvPr/>
        </p:nvSpPr>
        <p:spPr>
          <a:xfrm>
            <a:off x="1002006" y="4132426"/>
            <a:ext cx="0" cy="514984"/>
          </a:xfrm>
          <a:custGeom>
            <a:avLst/>
            <a:gdLst/>
            <a:ahLst/>
            <a:cxnLst/>
            <a:rect l="l" t="t" r="r" b="b"/>
            <a:pathLst>
              <a:path w="0" h="514985">
                <a:moveTo>
                  <a:pt x="0" y="0"/>
                </a:moveTo>
                <a:lnTo>
                  <a:pt x="0" y="514589"/>
                </a:lnTo>
              </a:path>
            </a:pathLst>
          </a:custGeom>
          <a:ln w="47647">
            <a:solidFill>
              <a:srgbClr val="DDDDDD"/>
            </a:solidFill>
          </a:ln>
        </p:spPr>
        <p:txBody>
          <a:bodyPr wrap="square" lIns="0" tIns="0" rIns="0" bIns="0" rtlCol="0"/>
          <a:lstStyle/>
          <a:p/>
        </p:txBody>
      </p:sp>
      <p:sp>
        <p:nvSpPr>
          <p:cNvPr id="4" name="object 4"/>
          <p:cNvSpPr/>
          <p:nvPr/>
        </p:nvSpPr>
        <p:spPr>
          <a:xfrm>
            <a:off x="1002006" y="8334903"/>
            <a:ext cx="0" cy="857885"/>
          </a:xfrm>
          <a:custGeom>
            <a:avLst/>
            <a:gdLst/>
            <a:ahLst/>
            <a:cxnLst/>
            <a:rect l="l" t="t" r="r" b="b"/>
            <a:pathLst>
              <a:path w="0" h="857884">
                <a:moveTo>
                  <a:pt x="0" y="0"/>
                </a:moveTo>
                <a:lnTo>
                  <a:pt x="0" y="857648"/>
                </a:lnTo>
              </a:path>
            </a:pathLst>
          </a:custGeom>
          <a:ln w="47647">
            <a:solidFill>
              <a:srgbClr val="DDDDDD"/>
            </a:solidFill>
          </a:ln>
        </p:spPr>
        <p:txBody>
          <a:bodyPr wrap="square" lIns="0" tIns="0" rIns="0" bIns="0" rtlCol="0"/>
          <a:lstStyle/>
          <a:p/>
        </p:txBody>
      </p:sp>
      <p:sp>
        <p:nvSpPr>
          <p:cNvPr id="5" name="object 5"/>
          <p:cNvSpPr txBox="1"/>
          <p:nvPr/>
        </p:nvSpPr>
        <p:spPr>
          <a:xfrm>
            <a:off x="965483" y="362012"/>
            <a:ext cx="1617345" cy="261620"/>
          </a:xfrm>
          <a:prstGeom prst="rect">
            <a:avLst/>
          </a:prstGeom>
        </p:spPr>
        <p:txBody>
          <a:bodyPr wrap="square" lIns="0" tIns="0" rIns="0" bIns="0" rtlCol="0" vert="horz">
            <a:spAutoFit/>
          </a:bodyPr>
          <a:lstStyle/>
          <a:p>
            <a:pPr marL="12700">
              <a:lnSpc>
                <a:spcPct val="100000"/>
              </a:lnSpc>
            </a:pPr>
            <a:r>
              <a:rPr dirty="0" sz="1100" spc="-90">
                <a:solidFill>
                  <a:srgbClr val="545454"/>
                </a:solidFill>
                <a:latin typeface="Lucida Sans"/>
                <a:cs typeface="Lucida Sans"/>
              </a:rPr>
              <a:t>p</a:t>
            </a:r>
            <a:r>
              <a:rPr dirty="0" sz="1100" spc="-85">
                <a:solidFill>
                  <a:srgbClr val="545454"/>
                </a:solidFill>
                <a:latin typeface="Lucida Sans"/>
                <a:cs typeface="Lucida Sans"/>
              </a:rPr>
              <a:t>o</a:t>
            </a:r>
            <a:r>
              <a:rPr dirty="0" sz="1100" spc="-90">
                <a:solidFill>
                  <a:srgbClr val="545454"/>
                </a:solidFill>
                <a:latin typeface="Lucida Sans"/>
                <a:cs typeface="Lucida Sans"/>
              </a:rPr>
              <a:t>p</a:t>
            </a:r>
            <a:r>
              <a:rPr dirty="0" sz="950" spc="25">
                <a:solidFill>
                  <a:srgbClr val="545454"/>
                </a:solidFill>
                <a:latin typeface="Microsoft JhengHei"/>
                <a:cs typeface="Microsoft JhengHei"/>
              </a:rPr>
              <a:t>删</a:t>
            </a:r>
            <a:r>
              <a:rPr dirty="0" sz="950" spc="25">
                <a:solidFill>
                  <a:srgbClr val="545454"/>
                </a:solidFill>
                <a:latin typeface="宋体"/>
                <a:cs typeface="宋体"/>
              </a:rPr>
              <a:t>除</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的</a:t>
            </a:r>
            <a:r>
              <a:rPr dirty="0" sz="950" spc="25">
                <a:solidFill>
                  <a:srgbClr val="545454"/>
                </a:solidFill>
                <a:latin typeface="宋体"/>
                <a:cs typeface="宋体"/>
              </a:rPr>
              <a:t>最后</a:t>
            </a:r>
            <a:r>
              <a:rPr dirty="0" sz="950" spc="25">
                <a:solidFill>
                  <a:srgbClr val="545454"/>
                </a:solidFill>
                <a:latin typeface="Microsoft JhengHei"/>
                <a:cs typeface="Microsoft JhengHei"/>
              </a:rPr>
              <a:t>⼀个</a:t>
            </a:r>
            <a:r>
              <a:rPr dirty="0" sz="950" spc="25">
                <a:solidFill>
                  <a:srgbClr val="545454"/>
                </a:solidFill>
                <a:latin typeface="宋体"/>
                <a:cs typeface="宋体"/>
              </a:rPr>
              <a:t>元素</a:t>
            </a:r>
            <a:endParaRPr sz="950">
              <a:latin typeface="宋体"/>
              <a:cs typeface="宋体"/>
            </a:endParaRPr>
          </a:p>
        </p:txBody>
      </p:sp>
      <p:sp>
        <p:nvSpPr>
          <p:cNvPr id="6" name="object 6"/>
          <p:cNvSpPr txBox="1"/>
          <p:nvPr/>
        </p:nvSpPr>
        <p:spPr>
          <a:xfrm>
            <a:off x="965483" y="1276838"/>
            <a:ext cx="1493520" cy="261620"/>
          </a:xfrm>
          <a:prstGeom prst="rect">
            <a:avLst/>
          </a:prstGeom>
        </p:spPr>
        <p:txBody>
          <a:bodyPr wrap="square" lIns="0" tIns="0" rIns="0" bIns="0" rtlCol="0" vert="horz">
            <a:spAutoFit/>
          </a:bodyPr>
          <a:lstStyle/>
          <a:p>
            <a:pPr marL="12700">
              <a:lnSpc>
                <a:spcPct val="100000"/>
              </a:lnSpc>
            </a:pPr>
            <a:r>
              <a:rPr dirty="0" sz="1100" spc="-90">
                <a:solidFill>
                  <a:srgbClr val="545454"/>
                </a:solidFill>
                <a:latin typeface="Lucida Sans"/>
                <a:cs typeface="Lucida Sans"/>
              </a:rPr>
              <a:t>p</a:t>
            </a:r>
            <a:r>
              <a:rPr dirty="0" sz="1100" spc="-85">
                <a:solidFill>
                  <a:srgbClr val="545454"/>
                </a:solidFill>
                <a:latin typeface="Lucida Sans"/>
                <a:cs typeface="Lucida Sans"/>
              </a:rPr>
              <a:t>o</a:t>
            </a:r>
            <a:r>
              <a:rPr dirty="0" sz="1100" spc="-90">
                <a:solidFill>
                  <a:srgbClr val="545454"/>
                </a:solidFill>
                <a:latin typeface="Lucida Sans"/>
                <a:cs typeface="Lucida Sans"/>
              </a:rPr>
              <a:t>p</a:t>
            </a:r>
            <a:r>
              <a:rPr dirty="0" sz="950" spc="25">
                <a:solidFill>
                  <a:srgbClr val="545454"/>
                </a:solidFill>
                <a:latin typeface="Microsoft JhengHei"/>
                <a:cs typeface="Microsoft JhengHei"/>
              </a:rPr>
              <a:t>删</a:t>
            </a:r>
            <a:r>
              <a:rPr dirty="0" sz="950" spc="25">
                <a:solidFill>
                  <a:srgbClr val="545454"/>
                </a:solidFill>
                <a:latin typeface="宋体"/>
                <a:cs typeface="宋体"/>
              </a:rPr>
              <a:t>除</a:t>
            </a:r>
            <a:r>
              <a:rPr dirty="0" sz="950" spc="25">
                <a:solidFill>
                  <a:srgbClr val="545454"/>
                </a:solidFill>
                <a:latin typeface="Microsoft JhengHei"/>
                <a:cs typeface="Microsoft JhengHei"/>
              </a:rPr>
              <a:t>列</a:t>
            </a:r>
            <a:r>
              <a:rPr dirty="0" sz="950" spc="25">
                <a:solidFill>
                  <a:srgbClr val="545454"/>
                </a:solidFill>
                <a:latin typeface="宋体"/>
                <a:cs typeface="宋体"/>
              </a:rPr>
              <a:t>表</a:t>
            </a:r>
            <a:r>
              <a:rPr dirty="0" sz="950" spc="25">
                <a:solidFill>
                  <a:srgbClr val="545454"/>
                </a:solidFill>
                <a:latin typeface="Microsoft JhengHei"/>
                <a:cs typeface="Microsoft JhengHei"/>
              </a:rPr>
              <a:t>的</a:t>
            </a:r>
            <a:r>
              <a:rPr dirty="0" sz="950" spc="25">
                <a:solidFill>
                  <a:srgbClr val="545454"/>
                </a:solidFill>
                <a:latin typeface="宋体"/>
                <a:cs typeface="宋体"/>
              </a:rPr>
              <a:t>第</a:t>
            </a:r>
            <a:r>
              <a:rPr dirty="0" sz="950" spc="25">
                <a:solidFill>
                  <a:srgbClr val="545454"/>
                </a:solidFill>
                <a:latin typeface="Microsoft JhengHei"/>
                <a:cs typeface="Microsoft JhengHei"/>
              </a:rPr>
              <a:t>⼀个</a:t>
            </a:r>
            <a:r>
              <a:rPr dirty="0" sz="950" spc="25">
                <a:solidFill>
                  <a:srgbClr val="545454"/>
                </a:solidFill>
                <a:latin typeface="宋体"/>
                <a:cs typeface="宋体"/>
              </a:rPr>
              <a:t>元素</a:t>
            </a:r>
            <a:endParaRPr sz="950">
              <a:latin typeface="宋体"/>
              <a:cs typeface="宋体"/>
            </a:endParaRPr>
          </a:p>
        </p:txBody>
      </p:sp>
      <p:sp>
        <p:nvSpPr>
          <p:cNvPr id="7" name="object 7"/>
          <p:cNvSpPr/>
          <p:nvPr/>
        </p:nvSpPr>
        <p:spPr>
          <a:xfrm>
            <a:off x="983012" y="2241644"/>
            <a:ext cx="588711" cy="143262"/>
          </a:xfrm>
          <a:prstGeom prst="rect">
            <a:avLst/>
          </a:prstGeom>
          <a:blipFill>
            <a:blip r:embed="rId2" cstate="print"/>
            <a:stretch>
              <a:fillRect/>
            </a:stretch>
          </a:blipFill>
        </p:spPr>
        <p:txBody>
          <a:bodyPr wrap="square" lIns="0" tIns="0" rIns="0" bIns="0" rtlCol="0"/>
          <a:lstStyle/>
          <a:p/>
        </p:txBody>
      </p:sp>
      <p:sp>
        <p:nvSpPr>
          <p:cNvPr id="8" name="object 8"/>
          <p:cNvSpPr txBox="1"/>
          <p:nvPr/>
        </p:nvSpPr>
        <p:spPr>
          <a:xfrm>
            <a:off x="965483" y="2223430"/>
            <a:ext cx="2336800" cy="88773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列</a:t>
            </a:r>
            <a:r>
              <a:rPr dirty="0" sz="1150" spc="20">
                <a:latin typeface="宋体"/>
                <a:cs typeface="宋体"/>
              </a:rPr>
              <a:t>表</a:t>
            </a:r>
            <a:r>
              <a:rPr dirty="0" sz="1150" spc="20">
                <a:latin typeface="Microsoft JhengHei"/>
                <a:cs typeface="Microsoft JhengHei"/>
              </a:rPr>
              <a:t>⻓</a:t>
            </a:r>
            <a:r>
              <a:rPr dirty="0" sz="1150" spc="20">
                <a:latin typeface="宋体"/>
                <a:cs typeface="宋体"/>
              </a:rPr>
              <a:t>度</a:t>
            </a:r>
            <a:endParaRPr sz="1150">
              <a:latin typeface="宋体"/>
              <a:cs typeface="宋体"/>
            </a:endParaRPr>
          </a:p>
          <a:p>
            <a:pPr>
              <a:lnSpc>
                <a:spcPct val="100000"/>
              </a:lnSpc>
              <a:spcBef>
                <a:spcPts val="30"/>
              </a:spcBef>
            </a:pPr>
            <a:endParaRPr sz="1100">
              <a:latin typeface="Times New Roman"/>
              <a:cs typeface="Times New Roman"/>
            </a:endParaRPr>
          </a:p>
          <a:p>
            <a:pPr marL="121920">
              <a:lnSpc>
                <a:spcPct val="100000"/>
              </a:lnSpc>
            </a:pPr>
            <a:r>
              <a:rPr dirty="0" sz="950" spc="45">
                <a:solidFill>
                  <a:srgbClr val="545454"/>
                </a:solidFill>
                <a:latin typeface="宋体"/>
                <a:cs typeface="宋体"/>
              </a:rPr>
              <a:t>len()</a:t>
            </a:r>
            <a:r>
              <a:rPr dirty="0" sz="950" spc="25">
                <a:solidFill>
                  <a:srgbClr val="545454"/>
                </a:solidFill>
                <a:latin typeface="宋体"/>
                <a:cs typeface="宋体"/>
              </a:rPr>
              <a:t>函数返回列表的长度</a:t>
            </a:r>
            <a:r>
              <a:rPr dirty="0" sz="950" spc="45">
                <a:solidFill>
                  <a:srgbClr val="545454"/>
                </a:solidFill>
                <a:latin typeface="宋体"/>
                <a:cs typeface="宋体"/>
              </a:rPr>
              <a:t>(</a:t>
            </a:r>
            <a:r>
              <a:rPr dirty="0" sz="950" spc="25">
                <a:solidFill>
                  <a:srgbClr val="545454"/>
                </a:solidFill>
                <a:latin typeface="宋体"/>
                <a:cs typeface="宋体"/>
              </a:rPr>
              <a:t>元素个数</a:t>
            </a:r>
            <a:r>
              <a:rPr dirty="0" sz="950" spc="45">
                <a:solidFill>
                  <a:srgbClr val="545454"/>
                </a:solidFill>
                <a:latin typeface="宋体"/>
                <a:cs typeface="宋体"/>
              </a:rPr>
              <a:t>)</a:t>
            </a:r>
            <a:r>
              <a:rPr dirty="0" sz="950" spc="25">
                <a:solidFill>
                  <a:srgbClr val="545454"/>
                </a:solidFill>
                <a:latin typeface="宋体"/>
                <a:cs typeface="宋体"/>
              </a:rPr>
              <a:t>。</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求列</a:t>
            </a:r>
            <a:r>
              <a:rPr dirty="0" sz="950" spc="25">
                <a:solidFill>
                  <a:srgbClr val="545454"/>
                </a:solidFill>
                <a:latin typeface="宋体"/>
                <a:cs typeface="宋体"/>
              </a:rPr>
              <a:t>表</a:t>
            </a:r>
            <a:r>
              <a:rPr dirty="0" sz="950" spc="25">
                <a:solidFill>
                  <a:srgbClr val="545454"/>
                </a:solidFill>
                <a:latin typeface="Microsoft JhengHei"/>
                <a:cs typeface="Microsoft JhengHei"/>
              </a:rPr>
              <a:t>的⻓</a:t>
            </a:r>
            <a:r>
              <a:rPr dirty="0" sz="950" spc="25">
                <a:solidFill>
                  <a:srgbClr val="545454"/>
                </a:solidFill>
                <a:latin typeface="宋体"/>
                <a:cs typeface="宋体"/>
              </a:rPr>
              <a:t>度</a:t>
            </a:r>
            <a:endParaRPr sz="950">
              <a:latin typeface="宋体"/>
              <a:cs typeface="宋体"/>
            </a:endParaRPr>
          </a:p>
        </p:txBody>
      </p:sp>
      <p:sp>
        <p:nvSpPr>
          <p:cNvPr id="9" name="object 9"/>
          <p:cNvSpPr/>
          <p:nvPr/>
        </p:nvSpPr>
        <p:spPr>
          <a:xfrm>
            <a:off x="983012" y="3814064"/>
            <a:ext cx="585048" cy="143197"/>
          </a:xfrm>
          <a:prstGeom prst="rect">
            <a:avLst/>
          </a:prstGeom>
          <a:blipFill>
            <a:blip r:embed="rId3" cstate="print"/>
            <a:stretch>
              <a:fillRect/>
            </a:stretch>
          </a:blipFill>
        </p:spPr>
        <p:txBody>
          <a:bodyPr wrap="square" lIns="0" tIns="0" rIns="0" bIns="0" rtlCol="0"/>
          <a:lstStyle/>
          <a:p/>
        </p:txBody>
      </p:sp>
      <p:sp>
        <p:nvSpPr>
          <p:cNvPr id="10" name="object 10"/>
          <p:cNvSpPr txBox="1"/>
          <p:nvPr/>
        </p:nvSpPr>
        <p:spPr>
          <a:xfrm>
            <a:off x="965483" y="3795786"/>
            <a:ext cx="5633720" cy="1230630"/>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列</a:t>
            </a:r>
            <a:r>
              <a:rPr dirty="0" sz="1150" spc="20">
                <a:latin typeface="宋体"/>
                <a:cs typeface="宋体"/>
              </a:rPr>
              <a:t>表排序</a:t>
            </a:r>
            <a:endParaRPr sz="1150">
              <a:latin typeface="宋体"/>
              <a:cs typeface="宋体"/>
            </a:endParaRPr>
          </a:p>
          <a:p>
            <a:pPr>
              <a:lnSpc>
                <a:spcPct val="100000"/>
              </a:lnSpc>
              <a:spcBef>
                <a:spcPts val="50"/>
              </a:spcBef>
            </a:pPr>
            <a:endParaRPr sz="900">
              <a:latin typeface="Times New Roman"/>
              <a:cs typeface="Times New Roman"/>
            </a:endParaRPr>
          </a:p>
          <a:p>
            <a:pPr marL="121920" marR="5080">
              <a:lnSpc>
                <a:spcPct val="118500"/>
              </a:lnSpc>
            </a:pPr>
            <a:r>
              <a:rPr dirty="0" sz="950" spc="45">
                <a:solidFill>
                  <a:srgbClr val="545454"/>
                </a:solidFill>
                <a:latin typeface="宋体"/>
                <a:cs typeface="宋体"/>
              </a:rPr>
              <a:t>sort()</a:t>
            </a:r>
            <a:r>
              <a:rPr dirty="0" sz="950" spc="25">
                <a:solidFill>
                  <a:srgbClr val="545454"/>
                </a:solidFill>
                <a:latin typeface="宋体"/>
                <a:cs typeface="宋体"/>
              </a:rPr>
              <a:t>函数会永久改变列表中元素的顺序</a:t>
            </a:r>
            <a:r>
              <a:rPr dirty="0" sz="950" spc="45">
                <a:solidFill>
                  <a:srgbClr val="545454"/>
                </a:solidFill>
                <a:latin typeface="宋体"/>
                <a:cs typeface="宋体"/>
              </a:rPr>
              <a:t>，sorted()</a:t>
            </a:r>
            <a:r>
              <a:rPr dirty="0" sz="950" spc="25">
                <a:solidFill>
                  <a:srgbClr val="545454"/>
                </a:solidFill>
                <a:latin typeface="宋体"/>
                <a:cs typeface="宋体"/>
              </a:rPr>
              <a:t>函数会返回一个已经改变顺序的列表副本，原 </a:t>
            </a:r>
            <a:r>
              <a:rPr dirty="0" sz="950" spc="25">
                <a:solidFill>
                  <a:srgbClr val="545454"/>
                </a:solidFill>
                <a:latin typeface="宋体"/>
                <a:cs typeface="宋体"/>
              </a:rPr>
              <a:t>列表顺序依然保存。该函数可以让元素按照字母的顺序进行正向</a:t>
            </a:r>
            <a:r>
              <a:rPr dirty="0" sz="950" spc="45">
                <a:solidFill>
                  <a:srgbClr val="545454"/>
                </a:solidFill>
                <a:latin typeface="宋体"/>
                <a:cs typeface="宋体"/>
              </a:rPr>
              <a:t>/</a:t>
            </a:r>
            <a:r>
              <a:rPr dirty="0" sz="950" spc="25">
                <a:solidFill>
                  <a:srgbClr val="545454"/>
                </a:solidFill>
                <a:latin typeface="宋体"/>
                <a:cs typeface="宋体"/>
              </a:rPr>
              <a:t>反向排序。</a:t>
            </a:r>
            <a:r>
              <a:rPr dirty="0" sz="950" spc="45">
                <a:solidFill>
                  <a:srgbClr val="545454"/>
                </a:solidFill>
                <a:latin typeface="宋体"/>
                <a:cs typeface="宋体"/>
              </a:rPr>
              <a:t>reverse()</a:t>
            </a:r>
            <a:r>
              <a:rPr dirty="0" sz="950" spc="25">
                <a:solidFill>
                  <a:srgbClr val="545454"/>
                </a:solidFill>
                <a:latin typeface="宋体"/>
                <a:cs typeface="宋体"/>
              </a:rPr>
              <a:t>函数可以颠倒 原列表的排列顺序。需要注意的是，小写字母和大写字母会影响排列顺序。</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列</a:t>
            </a:r>
            <a:r>
              <a:rPr dirty="0" sz="950" spc="25">
                <a:solidFill>
                  <a:srgbClr val="545454"/>
                </a:solidFill>
                <a:latin typeface="宋体"/>
                <a:cs typeface="宋体"/>
              </a:rPr>
              <a:t>表排序（按照元素</a:t>
            </a:r>
            <a:r>
              <a:rPr dirty="0" sz="950" spc="25">
                <a:solidFill>
                  <a:srgbClr val="545454"/>
                </a:solidFill>
                <a:latin typeface="Microsoft JhengHei"/>
                <a:cs typeface="Microsoft JhengHei"/>
              </a:rPr>
              <a:t>字⺟的正</a:t>
            </a:r>
            <a:r>
              <a:rPr dirty="0" sz="950" spc="25">
                <a:solidFill>
                  <a:srgbClr val="545454"/>
                </a:solidFill>
                <a:latin typeface="宋体"/>
                <a:cs typeface="宋体"/>
              </a:rPr>
              <a:t>向顺序排序）</a:t>
            </a:r>
            <a:endParaRPr sz="950">
              <a:latin typeface="宋体"/>
              <a:cs typeface="宋体"/>
            </a:endParaRPr>
          </a:p>
        </p:txBody>
      </p:sp>
      <p:sp>
        <p:nvSpPr>
          <p:cNvPr id="11" name="object 11"/>
          <p:cNvSpPr txBox="1"/>
          <p:nvPr/>
        </p:nvSpPr>
        <p:spPr>
          <a:xfrm>
            <a:off x="965483" y="5546012"/>
            <a:ext cx="163639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按照元素</a:t>
            </a:r>
            <a:r>
              <a:rPr dirty="0" sz="950" spc="25">
                <a:solidFill>
                  <a:srgbClr val="545454"/>
                </a:solidFill>
                <a:latin typeface="Microsoft JhengHei"/>
                <a:cs typeface="Microsoft JhengHei"/>
              </a:rPr>
              <a:t>字⺟的</a:t>
            </a:r>
            <a:r>
              <a:rPr dirty="0" sz="950" spc="25">
                <a:solidFill>
                  <a:srgbClr val="545454"/>
                </a:solidFill>
                <a:latin typeface="宋体"/>
                <a:cs typeface="宋体"/>
              </a:rPr>
              <a:t>反向顺序排序</a:t>
            </a:r>
            <a:endParaRPr sz="950">
              <a:latin typeface="宋体"/>
              <a:cs typeface="宋体"/>
            </a:endParaRPr>
          </a:p>
        </p:txBody>
      </p:sp>
      <p:sp>
        <p:nvSpPr>
          <p:cNvPr id="12" name="object 12"/>
          <p:cNvSpPr txBox="1"/>
          <p:nvPr/>
        </p:nvSpPr>
        <p:spPr>
          <a:xfrm>
            <a:off x="965483" y="6308366"/>
            <a:ext cx="114046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返回</a:t>
            </a:r>
            <a:r>
              <a:rPr dirty="0" sz="950" spc="25">
                <a:solidFill>
                  <a:srgbClr val="545454"/>
                </a:solidFill>
                <a:latin typeface="Microsoft JhengHei"/>
                <a:cs typeface="Microsoft JhengHei"/>
              </a:rPr>
              <a:t>重新</a:t>
            </a:r>
            <a:r>
              <a:rPr dirty="0" sz="950" spc="25">
                <a:solidFill>
                  <a:srgbClr val="545454"/>
                </a:solidFill>
                <a:latin typeface="宋体"/>
                <a:cs typeface="宋体"/>
              </a:rPr>
              <a:t>排序</a:t>
            </a:r>
            <a:r>
              <a:rPr dirty="0" sz="950" spc="25">
                <a:solidFill>
                  <a:srgbClr val="545454"/>
                </a:solidFill>
                <a:latin typeface="Microsoft JhengHei"/>
                <a:cs typeface="Microsoft JhengHei"/>
              </a:rPr>
              <a:t>的列</a:t>
            </a:r>
            <a:r>
              <a:rPr dirty="0" sz="950" spc="25">
                <a:solidFill>
                  <a:srgbClr val="545454"/>
                </a:solidFill>
                <a:latin typeface="宋体"/>
                <a:cs typeface="宋体"/>
              </a:rPr>
              <a:t>表</a:t>
            </a:r>
            <a:endParaRPr sz="950">
              <a:latin typeface="宋体"/>
              <a:cs typeface="宋体"/>
            </a:endParaRPr>
          </a:p>
        </p:txBody>
      </p:sp>
      <p:sp>
        <p:nvSpPr>
          <p:cNvPr id="13" name="object 13"/>
          <p:cNvSpPr txBox="1"/>
          <p:nvPr/>
        </p:nvSpPr>
        <p:spPr>
          <a:xfrm>
            <a:off x="965483" y="7232721"/>
            <a:ext cx="76898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反向</a:t>
            </a:r>
            <a:r>
              <a:rPr dirty="0" sz="950" spc="25">
                <a:solidFill>
                  <a:srgbClr val="545454"/>
                </a:solidFill>
                <a:latin typeface="Microsoft JhengHei"/>
                <a:cs typeface="Microsoft JhengHei"/>
              </a:rPr>
              <a:t>列</a:t>
            </a:r>
            <a:r>
              <a:rPr dirty="0" sz="950" spc="25">
                <a:solidFill>
                  <a:srgbClr val="545454"/>
                </a:solidFill>
                <a:latin typeface="宋体"/>
                <a:cs typeface="宋体"/>
              </a:rPr>
              <a:t>表元素</a:t>
            </a:r>
            <a:endParaRPr sz="950">
              <a:latin typeface="宋体"/>
              <a:cs typeface="宋体"/>
            </a:endParaRPr>
          </a:p>
        </p:txBody>
      </p:sp>
      <p:sp>
        <p:nvSpPr>
          <p:cNvPr id="14" name="object 14"/>
          <p:cNvSpPr/>
          <p:nvPr/>
        </p:nvSpPr>
        <p:spPr>
          <a:xfrm>
            <a:off x="979200" y="8026169"/>
            <a:ext cx="592524" cy="143099"/>
          </a:xfrm>
          <a:prstGeom prst="rect">
            <a:avLst/>
          </a:prstGeom>
          <a:blipFill>
            <a:blip r:embed="rId4" cstate="print"/>
            <a:stretch>
              <a:fillRect/>
            </a:stretch>
          </a:blipFill>
        </p:spPr>
        <p:txBody>
          <a:bodyPr wrap="square" lIns="0" tIns="0" rIns="0" bIns="0" rtlCol="0"/>
          <a:lstStyle/>
          <a:p/>
        </p:txBody>
      </p:sp>
      <p:sp>
        <p:nvSpPr>
          <p:cNvPr id="15" name="object 15"/>
          <p:cNvSpPr txBox="1"/>
          <p:nvPr/>
        </p:nvSpPr>
        <p:spPr>
          <a:xfrm>
            <a:off x="965483" y="8007793"/>
            <a:ext cx="5614670" cy="1564005"/>
          </a:xfrm>
          <a:prstGeom prst="rect">
            <a:avLst/>
          </a:prstGeom>
        </p:spPr>
        <p:txBody>
          <a:bodyPr wrap="square" lIns="0" tIns="0" rIns="0" bIns="0" rtlCol="0" vert="horz">
            <a:spAutoFit/>
          </a:bodyPr>
          <a:lstStyle/>
          <a:p>
            <a:pPr marL="12700">
              <a:lnSpc>
                <a:spcPct val="100000"/>
              </a:lnSpc>
            </a:pPr>
            <a:r>
              <a:rPr dirty="0" sz="1150" spc="20">
                <a:latin typeface="宋体"/>
                <a:cs typeface="宋体"/>
              </a:rPr>
              <a:t>遍历</a:t>
            </a:r>
            <a:r>
              <a:rPr dirty="0" sz="1150" spc="20">
                <a:latin typeface="Microsoft JhengHei"/>
                <a:cs typeface="Microsoft JhengHei"/>
              </a:rPr>
              <a:t>列</a:t>
            </a:r>
            <a:r>
              <a:rPr dirty="0" sz="1150" spc="20">
                <a:latin typeface="宋体"/>
                <a:cs typeface="宋体"/>
              </a:rPr>
              <a:t>表</a:t>
            </a:r>
            <a:endParaRPr sz="1150">
              <a:latin typeface="宋体"/>
              <a:cs typeface="宋体"/>
            </a:endParaRPr>
          </a:p>
          <a:p>
            <a:pPr>
              <a:lnSpc>
                <a:spcPct val="100000"/>
              </a:lnSpc>
              <a:spcBef>
                <a:spcPts val="30"/>
              </a:spcBef>
            </a:pPr>
            <a:endParaRPr sz="850">
              <a:latin typeface="Times New Roman"/>
              <a:cs typeface="Times New Roman"/>
            </a:endParaRPr>
          </a:p>
          <a:p>
            <a:pPr algn="just" marL="121920" marR="5080">
              <a:lnSpc>
                <a:spcPct val="118500"/>
              </a:lnSpc>
            </a:pPr>
            <a:r>
              <a:rPr dirty="0" sz="950" spc="25">
                <a:solidFill>
                  <a:srgbClr val="545454"/>
                </a:solidFill>
                <a:latin typeface="宋体"/>
                <a:cs typeface="宋体"/>
              </a:rPr>
              <a:t>遍历，就是整个列表撸一遍，循环访问所有的元素。列表中有很多元素，</a:t>
            </a:r>
            <a:r>
              <a:rPr dirty="0" sz="950" spc="45">
                <a:solidFill>
                  <a:srgbClr val="545454"/>
                </a:solidFill>
                <a:latin typeface="宋体"/>
                <a:cs typeface="宋体"/>
              </a:rPr>
              <a:t>Python</a:t>
            </a:r>
            <a:r>
              <a:rPr dirty="0" sz="950" spc="25">
                <a:solidFill>
                  <a:srgbClr val="545454"/>
                </a:solidFill>
                <a:latin typeface="宋体"/>
                <a:cs typeface="宋体"/>
              </a:rPr>
              <a:t>提供了高效的循环遍 历的方法。当你建立一个循环时，</a:t>
            </a:r>
            <a:r>
              <a:rPr dirty="0" sz="950" spc="45">
                <a:solidFill>
                  <a:srgbClr val="545454"/>
                </a:solidFill>
                <a:latin typeface="宋体"/>
                <a:cs typeface="宋体"/>
              </a:rPr>
              <a:t>Python</a:t>
            </a:r>
            <a:r>
              <a:rPr dirty="0" sz="950" spc="25">
                <a:solidFill>
                  <a:srgbClr val="545454"/>
                </a:solidFill>
                <a:latin typeface="宋体"/>
                <a:cs typeface="宋体"/>
              </a:rPr>
              <a:t>一次一个地从列表中拉出每个元素，并将其存储在一个由用 户命名的临时变量中，该变量名称应该是列表名称的单数形式。</a:t>
            </a:r>
            <a:endParaRPr sz="950">
              <a:latin typeface="宋体"/>
              <a:cs typeface="宋体"/>
            </a:endParaRPr>
          </a:p>
          <a:p>
            <a:pPr algn="just" marL="121920" marR="33655">
              <a:lnSpc>
                <a:spcPct val="118500"/>
              </a:lnSpc>
            </a:pPr>
            <a:r>
              <a:rPr dirty="0" sz="950" spc="25">
                <a:solidFill>
                  <a:srgbClr val="545454"/>
                </a:solidFill>
                <a:latin typeface="宋体"/>
                <a:cs typeface="宋体"/>
              </a:rPr>
              <a:t>缩进的代码段构成循环的主体，用户可以在循环中处理每一个元素。循环完成后，后面没有在缩进的 代码会继续运行。</a:t>
            </a:r>
            <a:endParaRPr sz="950">
              <a:latin typeface="宋体"/>
              <a:cs typeface="宋体"/>
            </a:endParaRPr>
          </a:p>
          <a:p>
            <a:pPr>
              <a:lnSpc>
                <a:spcPct val="100000"/>
              </a:lnSpc>
              <a:spcBef>
                <a:spcPts val="20"/>
              </a:spcBef>
            </a:pPr>
            <a:endParaRPr sz="950">
              <a:latin typeface="Times New Roman"/>
              <a:cs typeface="Times New Roman"/>
            </a:endParaRPr>
          </a:p>
          <a:p>
            <a:pPr marL="12700">
              <a:lnSpc>
                <a:spcPct val="100000"/>
              </a:lnSpc>
            </a:pPr>
            <a:r>
              <a:rPr dirty="0" sz="950" spc="25">
                <a:solidFill>
                  <a:srgbClr val="545454"/>
                </a:solidFill>
                <a:latin typeface="Microsoft JhengHei"/>
                <a:cs typeface="Microsoft JhengHei"/>
              </a:rPr>
              <a:t>打</a:t>
            </a:r>
            <a:r>
              <a:rPr dirty="0" sz="950" spc="25">
                <a:solidFill>
                  <a:srgbClr val="545454"/>
                </a:solidFill>
                <a:latin typeface="宋体"/>
                <a:cs typeface="宋体"/>
              </a:rPr>
              <a:t>印</a:t>
            </a:r>
            <a:r>
              <a:rPr dirty="0" sz="950" spc="25">
                <a:solidFill>
                  <a:srgbClr val="545454"/>
                </a:solidFill>
                <a:latin typeface="Microsoft JhengHei"/>
                <a:cs typeface="Microsoft JhengHei"/>
              </a:rPr>
              <a:t>列</a:t>
            </a:r>
            <a:r>
              <a:rPr dirty="0" sz="950" spc="25">
                <a:solidFill>
                  <a:srgbClr val="545454"/>
                </a:solidFill>
                <a:latin typeface="宋体"/>
                <a:cs typeface="宋体"/>
              </a:rPr>
              <a:t>表元素，</a:t>
            </a:r>
            <a:r>
              <a:rPr dirty="0" sz="1100" spc="-95">
                <a:solidFill>
                  <a:srgbClr val="545454"/>
                </a:solidFill>
                <a:latin typeface="Lucida Sans"/>
                <a:cs typeface="Lucida Sans"/>
              </a:rPr>
              <a:t>u</a:t>
            </a:r>
            <a:r>
              <a:rPr dirty="0" sz="1100" spc="-105">
                <a:solidFill>
                  <a:srgbClr val="545454"/>
                </a:solidFill>
                <a:latin typeface="Lucida Sans"/>
                <a:cs typeface="Lucida Sans"/>
              </a:rPr>
              <a:t>s</a:t>
            </a:r>
            <a:r>
              <a:rPr dirty="0" sz="1100" spc="-75">
                <a:solidFill>
                  <a:srgbClr val="545454"/>
                </a:solidFill>
                <a:latin typeface="Lucida Sans"/>
                <a:cs typeface="Lucida Sans"/>
              </a:rPr>
              <a:t>e</a:t>
            </a:r>
            <a:r>
              <a:rPr dirty="0" sz="1100" spc="-75">
                <a:solidFill>
                  <a:srgbClr val="545454"/>
                </a:solidFill>
                <a:latin typeface="Lucida Sans"/>
                <a:cs typeface="Lucida Sans"/>
              </a:rPr>
              <a:t>r</a:t>
            </a:r>
            <a:r>
              <a:rPr dirty="0" sz="950" spc="25">
                <a:solidFill>
                  <a:srgbClr val="545454"/>
                </a:solidFill>
                <a:latin typeface="宋体"/>
                <a:cs typeface="宋体"/>
              </a:rPr>
              <a:t>是</a:t>
            </a:r>
            <a:r>
              <a:rPr dirty="0" sz="950" spc="25">
                <a:solidFill>
                  <a:srgbClr val="545454"/>
                </a:solidFill>
                <a:latin typeface="Microsoft JhengHei"/>
                <a:cs typeface="Microsoft JhengHei"/>
              </a:rPr>
              <a:t>⽤⼾</a:t>
            </a:r>
            <a:r>
              <a:rPr dirty="0" sz="950" spc="25">
                <a:solidFill>
                  <a:srgbClr val="545454"/>
                </a:solidFill>
                <a:latin typeface="宋体"/>
                <a:cs typeface="宋体"/>
              </a:rPr>
              <a:t>命名</a:t>
            </a:r>
            <a:r>
              <a:rPr dirty="0" sz="950" spc="25">
                <a:solidFill>
                  <a:srgbClr val="545454"/>
                </a:solidFill>
                <a:latin typeface="Microsoft JhengHei"/>
                <a:cs typeface="Microsoft JhengHei"/>
              </a:rPr>
              <a:t>的临时</a:t>
            </a:r>
            <a:r>
              <a:rPr dirty="0" sz="950" spc="25">
                <a:solidFill>
                  <a:srgbClr val="545454"/>
                </a:solidFill>
                <a:latin typeface="宋体"/>
                <a:cs typeface="宋体"/>
              </a:rPr>
              <a:t>变</a:t>
            </a:r>
            <a:r>
              <a:rPr dirty="0" sz="950" spc="25">
                <a:solidFill>
                  <a:srgbClr val="545454"/>
                </a:solidFill>
                <a:latin typeface="Microsoft JhengHei"/>
                <a:cs typeface="Microsoft JhengHei"/>
              </a:rPr>
              <a:t>量</a:t>
            </a:r>
            <a:endParaRPr sz="950">
              <a:latin typeface="Microsoft JhengHei"/>
              <a:cs typeface="Microsoft JhengHei"/>
            </a:endParaRPr>
          </a:p>
        </p:txBody>
      </p:sp>
      <p:sp>
        <p:nvSpPr>
          <p:cNvPr id="16" name="object 16"/>
          <p:cNvSpPr txBox="1"/>
          <p:nvPr/>
        </p:nvSpPr>
        <p:spPr>
          <a:xfrm>
            <a:off x="978183" y="682773"/>
            <a:ext cx="5613400" cy="457834"/>
          </a:xfrm>
          <a:prstGeom prst="rect">
            <a:avLst/>
          </a:prstGeom>
          <a:solidFill>
            <a:srgbClr val="253237"/>
          </a:solidFill>
        </p:spPr>
        <p:txBody>
          <a:bodyPr wrap="square" lIns="0" tIns="50165" rIns="0" bIns="0" rtlCol="0" vert="horz">
            <a:spAutoFit/>
          </a:bodyPr>
          <a:lstStyle/>
          <a:p>
            <a:pPr marL="149225" marR="3577590">
              <a:lnSpc>
                <a:spcPct val="117700"/>
              </a:lnSpc>
              <a:spcBef>
                <a:spcPts val="395"/>
              </a:spcBef>
            </a:pPr>
            <a:r>
              <a:rPr dirty="0" sz="850" spc="65">
                <a:solidFill>
                  <a:srgbClr val="81B0FF"/>
                </a:solidFill>
                <a:latin typeface="Arial"/>
                <a:cs typeface="Arial"/>
              </a:rPr>
              <a:t>most_recent_user </a:t>
            </a:r>
            <a:r>
              <a:rPr dirty="0" sz="850" spc="-5">
                <a:solidFill>
                  <a:srgbClr val="E8ECEC"/>
                </a:solidFill>
                <a:latin typeface="Arial"/>
                <a:cs typeface="Arial"/>
              </a:rPr>
              <a:t>= </a:t>
            </a:r>
            <a:r>
              <a:rPr dirty="0" sz="850" spc="100">
                <a:solidFill>
                  <a:srgbClr val="81B0FF"/>
                </a:solidFill>
                <a:latin typeface="Arial"/>
                <a:cs typeface="Arial"/>
              </a:rPr>
              <a:t>users</a:t>
            </a:r>
            <a:r>
              <a:rPr dirty="0" sz="850" spc="100">
                <a:solidFill>
                  <a:srgbClr val="E8ECEC"/>
                </a:solidFill>
                <a:latin typeface="Arial"/>
                <a:cs typeface="Arial"/>
              </a:rPr>
              <a:t>.</a:t>
            </a:r>
            <a:r>
              <a:rPr dirty="0" sz="850" spc="100">
                <a:solidFill>
                  <a:srgbClr val="80CBAE"/>
                </a:solidFill>
                <a:latin typeface="Arial"/>
                <a:cs typeface="Arial"/>
              </a:rPr>
              <a:t>pop</a:t>
            </a:r>
            <a:r>
              <a:rPr dirty="0" sz="850" spc="100">
                <a:solidFill>
                  <a:srgbClr val="E8ECEC"/>
                </a:solidFill>
                <a:latin typeface="Arial"/>
                <a:cs typeface="Arial"/>
              </a:rPr>
              <a:t>()  </a:t>
            </a:r>
            <a:r>
              <a:rPr dirty="0" sz="850" spc="100">
                <a:solidFill>
                  <a:srgbClr val="DECB6A"/>
                </a:solidFill>
                <a:latin typeface="Arial"/>
                <a:cs typeface="Arial"/>
              </a:rPr>
              <a:t>print</a:t>
            </a:r>
            <a:r>
              <a:rPr dirty="0" sz="850" spc="100">
                <a:solidFill>
                  <a:srgbClr val="E8ECEC"/>
                </a:solidFill>
                <a:latin typeface="Arial"/>
                <a:cs typeface="Arial"/>
              </a:rPr>
              <a:t>(</a:t>
            </a:r>
            <a:r>
              <a:rPr dirty="0" sz="850" spc="100">
                <a:solidFill>
                  <a:srgbClr val="81B0FF"/>
                </a:solidFill>
                <a:latin typeface="Arial"/>
                <a:cs typeface="Arial"/>
              </a:rPr>
              <a:t>most_recent_user</a:t>
            </a:r>
            <a:r>
              <a:rPr dirty="0" sz="850" spc="100">
                <a:solidFill>
                  <a:srgbClr val="E8ECEC"/>
                </a:solidFill>
                <a:latin typeface="Arial"/>
                <a:cs typeface="Arial"/>
              </a:rPr>
              <a:t>)</a:t>
            </a:r>
            <a:endParaRPr sz="850">
              <a:latin typeface="Arial"/>
              <a:cs typeface="Arial"/>
            </a:endParaRPr>
          </a:p>
        </p:txBody>
      </p:sp>
      <p:sp>
        <p:nvSpPr>
          <p:cNvPr id="17" name="object 17"/>
          <p:cNvSpPr txBox="1"/>
          <p:nvPr/>
        </p:nvSpPr>
        <p:spPr>
          <a:xfrm>
            <a:off x="978183" y="1597598"/>
            <a:ext cx="5613400" cy="467359"/>
          </a:xfrm>
          <a:prstGeom prst="rect">
            <a:avLst/>
          </a:prstGeom>
          <a:solidFill>
            <a:srgbClr val="253237"/>
          </a:solidFill>
        </p:spPr>
        <p:txBody>
          <a:bodyPr wrap="square" lIns="0" tIns="59690" rIns="0" bIns="0" rtlCol="0" vert="horz">
            <a:spAutoFit/>
          </a:bodyPr>
          <a:lstStyle/>
          <a:p>
            <a:pPr marL="149225" marR="3953510">
              <a:lnSpc>
                <a:spcPct val="117700"/>
              </a:lnSpc>
              <a:spcBef>
                <a:spcPts val="470"/>
              </a:spcBef>
            </a:pPr>
            <a:r>
              <a:rPr dirty="0" sz="850" spc="140">
                <a:solidFill>
                  <a:srgbClr val="81B0FF"/>
                </a:solidFill>
                <a:latin typeface="Arial"/>
                <a:cs typeface="Arial"/>
              </a:rPr>
              <a:t>first_user </a:t>
            </a:r>
            <a:r>
              <a:rPr dirty="0" sz="850" spc="-5">
                <a:solidFill>
                  <a:srgbClr val="E8ECEC"/>
                </a:solidFill>
                <a:latin typeface="Arial"/>
                <a:cs typeface="Arial"/>
              </a:rPr>
              <a:t>= </a:t>
            </a:r>
            <a:r>
              <a:rPr dirty="0" sz="850" spc="95">
                <a:solidFill>
                  <a:srgbClr val="81B0FF"/>
                </a:solidFill>
                <a:latin typeface="Arial"/>
                <a:cs typeface="Arial"/>
              </a:rPr>
              <a:t>user</a:t>
            </a:r>
            <a:r>
              <a:rPr dirty="0" sz="850" spc="95">
                <a:solidFill>
                  <a:srgbClr val="E8ECEC"/>
                </a:solidFill>
                <a:latin typeface="Arial"/>
                <a:cs typeface="Arial"/>
              </a:rPr>
              <a:t>.</a:t>
            </a:r>
            <a:r>
              <a:rPr dirty="0" sz="850" spc="95">
                <a:solidFill>
                  <a:srgbClr val="80CBAE"/>
                </a:solidFill>
                <a:latin typeface="Arial"/>
                <a:cs typeface="Arial"/>
              </a:rPr>
              <a:t>pop</a:t>
            </a:r>
            <a:r>
              <a:rPr dirty="0" sz="850" spc="95">
                <a:solidFill>
                  <a:srgbClr val="E8ECEC"/>
                </a:solidFill>
                <a:latin typeface="Arial"/>
                <a:cs typeface="Arial"/>
              </a:rPr>
              <a:t>(</a:t>
            </a:r>
            <a:r>
              <a:rPr dirty="0" sz="850" spc="95">
                <a:solidFill>
                  <a:srgbClr val="F67569"/>
                </a:solidFill>
                <a:latin typeface="Arial"/>
                <a:cs typeface="Arial"/>
              </a:rPr>
              <a:t>0</a:t>
            </a:r>
            <a:r>
              <a:rPr dirty="0" sz="850" spc="95">
                <a:solidFill>
                  <a:srgbClr val="E8ECEC"/>
                </a:solidFill>
                <a:latin typeface="Arial"/>
                <a:cs typeface="Arial"/>
              </a:rPr>
              <a:t>)  </a:t>
            </a:r>
            <a:r>
              <a:rPr dirty="0" sz="850" spc="155">
                <a:solidFill>
                  <a:srgbClr val="DECB6A"/>
                </a:solidFill>
                <a:latin typeface="Arial"/>
                <a:cs typeface="Arial"/>
              </a:rPr>
              <a:t>print</a:t>
            </a:r>
            <a:r>
              <a:rPr dirty="0" sz="850" spc="155">
                <a:solidFill>
                  <a:srgbClr val="E8ECEC"/>
                </a:solidFill>
                <a:latin typeface="Arial"/>
                <a:cs typeface="Arial"/>
              </a:rPr>
              <a:t>(</a:t>
            </a:r>
            <a:r>
              <a:rPr dirty="0" sz="850" spc="155">
                <a:solidFill>
                  <a:srgbClr val="81B0FF"/>
                </a:solidFill>
                <a:latin typeface="Arial"/>
                <a:cs typeface="Arial"/>
              </a:rPr>
              <a:t>first_user</a:t>
            </a:r>
            <a:r>
              <a:rPr dirty="0" sz="850" spc="155">
                <a:solidFill>
                  <a:srgbClr val="E8ECEC"/>
                </a:solidFill>
                <a:latin typeface="Arial"/>
                <a:cs typeface="Arial"/>
              </a:rPr>
              <a:t>)</a:t>
            </a:r>
            <a:endParaRPr sz="850">
              <a:latin typeface="Arial"/>
              <a:cs typeface="Arial"/>
            </a:endParaRPr>
          </a:p>
        </p:txBody>
      </p:sp>
      <p:sp>
        <p:nvSpPr>
          <p:cNvPr id="18" name="object 18"/>
          <p:cNvSpPr txBox="1"/>
          <p:nvPr/>
        </p:nvSpPr>
        <p:spPr>
          <a:xfrm>
            <a:off x="978183" y="3169953"/>
            <a:ext cx="5613400" cy="457834"/>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25">
                <a:solidFill>
                  <a:srgbClr val="81B0FF"/>
                </a:solidFill>
                <a:latin typeface="Arial"/>
                <a:cs typeface="Arial"/>
              </a:rPr>
              <a:t>num_users  </a:t>
            </a:r>
            <a:r>
              <a:rPr dirty="0" sz="850" spc="-5">
                <a:solidFill>
                  <a:srgbClr val="E8ECEC"/>
                </a:solidFill>
                <a:latin typeface="Arial"/>
                <a:cs typeface="Arial"/>
              </a:rPr>
              <a:t>=</a:t>
            </a:r>
            <a:r>
              <a:rPr dirty="0" sz="850" spc="170">
                <a:solidFill>
                  <a:srgbClr val="E8ECEC"/>
                </a:solidFill>
                <a:latin typeface="Arial"/>
                <a:cs typeface="Arial"/>
              </a:rPr>
              <a:t> </a:t>
            </a:r>
            <a:r>
              <a:rPr dirty="0" sz="850" spc="110">
                <a:solidFill>
                  <a:srgbClr val="DECB6A"/>
                </a:solidFill>
                <a:latin typeface="Arial"/>
                <a:cs typeface="Arial"/>
              </a:rPr>
              <a:t>len</a:t>
            </a:r>
            <a:r>
              <a:rPr dirty="0" sz="850" spc="110">
                <a:solidFill>
                  <a:srgbClr val="E8ECEC"/>
                </a:solidFill>
                <a:latin typeface="Arial"/>
                <a:cs typeface="Arial"/>
              </a:rPr>
              <a:t>(</a:t>
            </a:r>
            <a:r>
              <a:rPr dirty="0" sz="850" spc="110">
                <a:solidFill>
                  <a:srgbClr val="81B0FF"/>
                </a:solidFill>
                <a:latin typeface="Arial"/>
                <a:cs typeface="Arial"/>
              </a:rPr>
              <a:t>users</a:t>
            </a:r>
            <a:r>
              <a:rPr dirty="0" sz="850" spc="110">
                <a:solidFill>
                  <a:srgbClr val="E8ECEC"/>
                </a:solidFill>
                <a:latin typeface="Arial"/>
                <a:cs typeface="Arial"/>
              </a:rPr>
              <a:t>)</a:t>
            </a:r>
            <a:endParaRPr sz="850">
              <a:latin typeface="Arial"/>
              <a:cs typeface="Arial"/>
            </a:endParaRPr>
          </a:p>
          <a:p>
            <a:pPr marL="149225">
              <a:lnSpc>
                <a:spcPct val="100000"/>
              </a:lnSpc>
              <a:spcBef>
                <a:spcPts val="180"/>
              </a:spcBef>
            </a:pPr>
            <a:r>
              <a:rPr dirty="0" sz="850" spc="100">
                <a:solidFill>
                  <a:srgbClr val="DECB6A"/>
                </a:solidFill>
                <a:latin typeface="Arial"/>
                <a:cs typeface="Arial"/>
              </a:rPr>
              <a:t>print</a:t>
            </a:r>
            <a:r>
              <a:rPr dirty="0" sz="850" spc="100">
                <a:solidFill>
                  <a:srgbClr val="E8ECEC"/>
                </a:solidFill>
                <a:latin typeface="Arial"/>
                <a:cs typeface="Arial"/>
              </a:rPr>
              <a:t>(</a:t>
            </a:r>
            <a:r>
              <a:rPr dirty="0" sz="850" spc="100">
                <a:solidFill>
                  <a:srgbClr val="C2E78C"/>
                </a:solidFill>
                <a:latin typeface="Arial"/>
                <a:cs typeface="Arial"/>
              </a:rPr>
              <a:t>"We </a:t>
            </a:r>
            <a:r>
              <a:rPr dirty="0" sz="850" spc="30">
                <a:solidFill>
                  <a:srgbClr val="C2E78C"/>
                </a:solidFill>
                <a:latin typeface="Arial"/>
                <a:cs typeface="Arial"/>
              </a:rPr>
              <a:t>have  </a:t>
            </a:r>
            <a:r>
              <a:rPr dirty="0" sz="850" spc="190">
                <a:solidFill>
                  <a:srgbClr val="C2E78C"/>
                </a:solidFill>
                <a:latin typeface="Arial"/>
                <a:cs typeface="Arial"/>
              </a:rPr>
              <a:t>" </a:t>
            </a:r>
            <a:r>
              <a:rPr dirty="0" sz="850" spc="-5">
                <a:solidFill>
                  <a:srgbClr val="E8ECEC"/>
                </a:solidFill>
                <a:latin typeface="Arial"/>
                <a:cs typeface="Arial"/>
              </a:rPr>
              <a:t>+  </a:t>
            </a:r>
            <a:r>
              <a:rPr dirty="0" sz="850" spc="80">
                <a:solidFill>
                  <a:srgbClr val="DECB6A"/>
                </a:solidFill>
                <a:latin typeface="Arial"/>
                <a:cs typeface="Arial"/>
              </a:rPr>
              <a:t>str</a:t>
            </a:r>
            <a:r>
              <a:rPr dirty="0" sz="850" spc="80">
                <a:solidFill>
                  <a:srgbClr val="E8ECEC"/>
                </a:solidFill>
                <a:latin typeface="Arial"/>
                <a:cs typeface="Arial"/>
              </a:rPr>
              <a:t>(</a:t>
            </a:r>
            <a:r>
              <a:rPr dirty="0" sz="850" spc="80">
                <a:solidFill>
                  <a:srgbClr val="81B0FF"/>
                </a:solidFill>
                <a:latin typeface="Arial"/>
                <a:cs typeface="Arial"/>
              </a:rPr>
              <a:t>num_users</a:t>
            </a:r>
            <a:r>
              <a:rPr dirty="0" sz="850" spc="80">
                <a:solidFill>
                  <a:srgbClr val="E8ECEC"/>
                </a:solidFill>
                <a:latin typeface="Arial"/>
                <a:cs typeface="Arial"/>
              </a:rPr>
              <a:t>)  </a:t>
            </a:r>
            <a:r>
              <a:rPr dirty="0" sz="850" spc="-5">
                <a:solidFill>
                  <a:srgbClr val="E8ECEC"/>
                </a:solidFill>
                <a:latin typeface="Arial"/>
                <a:cs typeface="Arial"/>
              </a:rPr>
              <a:t>+  </a:t>
            </a:r>
            <a:r>
              <a:rPr dirty="0" sz="850" spc="190">
                <a:solidFill>
                  <a:srgbClr val="C2E78C"/>
                </a:solidFill>
                <a:latin typeface="Arial"/>
                <a:cs typeface="Arial"/>
              </a:rPr>
              <a:t>"</a:t>
            </a:r>
            <a:r>
              <a:rPr dirty="0" sz="850" spc="315">
                <a:solidFill>
                  <a:srgbClr val="C2E78C"/>
                </a:solidFill>
                <a:latin typeface="Arial"/>
                <a:cs typeface="Arial"/>
              </a:rPr>
              <a:t> </a:t>
            </a:r>
            <a:r>
              <a:rPr dirty="0" sz="850" spc="130">
                <a:solidFill>
                  <a:srgbClr val="C2E78C"/>
                </a:solidFill>
                <a:latin typeface="Arial"/>
                <a:cs typeface="Arial"/>
              </a:rPr>
              <a:t>users."</a:t>
            </a:r>
            <a:r>
              <a:rPr dirty="0" sz="850" spc="130">
                <a:solidFill>
                  <a:srgbClr val="E8ECEC"/>
                </a:solidFill>
                <a:latin typeface="Arial"/>
                <a:cs typeface="Arial"/>
              </a:rPr>
              <a:t>)</a:t>
            </a:r>
            <a:endParaRPr sz="850">
              <a:latin typeface="Arial"/>
              <a:cs typeface="Arial"/>
            </a:endParaRPr>
          </a:p>
        </p:txBody>
      </p:sp>
      <p:sp>
        <p:nvSpPr>
          <p:cNvPr id="19" name="object 19"/>
          <p:cNvSpPr txBox="1"/>
          <p:nvPr/>
        </p:nvSpPr>
        <p:spPr>
          <a:xfrm>
            <a:off x="978183" y="5085368"/>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30">
                <a:solidFill>
                  <a:srgbClr val="81B0FF"/>
                </a:solidFill>
                <a:latin typeface="Arial"/>
                <a:cs typeface="Arial"/>
              </a:rPr>
              <a:t>users</a:t>
            </a:r>
            <a:r>
              <a:rPr dirty="0" sz="850" spc="130">
                <a:solidFill>
                  <a:srgbClr val="E8ECEC"/>
                </a:solidFill>
                <a:latin typeface="Arial"/>
                <a:cs typeface="Arial"/>
              </a:rPr>
              <a:t>.</a:t>
            </a:r>
            <a:r>
              <a:rPr dirty="0" sz="850" spc="130">
                <a:solidFill>
                  <a:srgbClr val="80CBAE"/>
                </a:solidFill>
                <a:latin typeface="Arial"/>
                <a:cs typeface="Arial"/>
              </a:rPr>
              <a:t>sort</a:t>
            </a:r>
            <a:r>
              <a:rPr dirty="0" sz="850" spc="130">
                <a:solidFill>
                  <a:srgbClr val="E8ECEC"/>
                </a:solidFill>
                <a:latin typeface="Arial"/>
                <a:cs typeface="Arial"/>
              </a:rPr>
              <a:t>()</a:t>
            </a:r>
            <a:endParaRPr sz="850">
              <a:latin typeface="Arial"/>
              <a:cs typeface="Arial"/>
            </a:endParaRPr>
          </a:p>
        </p:txBody>
      </p:sp>
      <p:sp>
        <p:nvSpPr>
          <p:cNvPr id="20" name="object 20"/>
          <p:cNvSpPr txBox="1"/>
          <p:nvPr/>
        </p:nvSpPr>
        <p:spPr>
          <a:xfrm>
            <a:off x="978183" y="5847722"/>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00">
                <a:solidFill>
                  <a:srgbClr val="81B0FF"/>
                </a:solidFill>
                <a:latin typeface="Arial"/>
                <a:cs typeface="Arial"/>
              </a:rPr>
              <a:t>users</a:t>
            </a:r>
            <a:r>
              <a:rPr dirty="0" sz="850" spc="100">
                <a:solidFill>
                  <a:srgbClr val="E8ECEC"/>
                </a:solidFill>
                <a:latin typeface="Arial"/>
                <a:cs typeface="Arial"/>
              </a:rPr>
              <a:t>.</a:t>
            </a:r>
            <a:r>
              <a:rPr dirty="0" sz="850" spc="100">
                <a:solidFill>
                  <a:srgbClr val="80CBAE"/>
                </a:solidFill>
                <a:latin typeface="Arial"/>
                <a:cs typeface="Arial"/>
              </a:rPr>
              <a:t>sort</a:t>
            </a:r>
            <a:r>
              <a:rPr dirty="0" sz="850" spc="100">
                <a:solidFill>
                  <a:srgbClr val="E8ECEC"/>
                </a:solidFill>
                <a:latin typeface="Arial"/>
                <a:cs typeface="Arial"/>
              </a:rPr>
              <a:t>(</a:t>
            </a:r>
            <a:r>
              <a:rPr dirty="0" sz="850" spc="100">
                <a:solidFill>
                  <a:srgbClr val="81B0FF"/>
                </a:solidFill>
                <a:latin typeface="Arial"/>
                <a:cs typeface="Arial"/>
              </a:rPr>
              <a:t>reverse</a:t>
            </a:r>
            <a:r>
              <a:rPr dirty="0" sz="850" spc="100">
                <a:solidFill>
                  <a:srgbClr val="E8ECEC"/>
                </a:solidFill>
                <a:latin typeface="Arial"/>
                <a:cs typeface="Arial"/>
              </a:rPr>
              <a:t>=</a:t>
            </a:r>
            <a:r>
              <a:rPr dirty="0" sz="850" spc="100">
                <a:solidFill>
                  <a:srgbClr val="C791E9"/>
                </a:solidFill>
                <a:latin typeface="Arial"/>
                <a:cs typeface="Arial"/>
              </a:rPr>
              <a:t>True</a:t>
            </a:r>
            <a:r>
              <a:rPr dirty="0" sz="850" spc="100">
                <a:solidFill>
                  <a:srgbClr val="E8ECEC"/>
                </a:solidFill>
                <a:latin typeface="Arial"/>
                <a:cs typeface="Arial"/>
              </a:rPr>
              <a:t>)</a:t>
            </a:r>
            <a:endParaRPr sz="850">
              <a:latin typeface="Arial"/>
              <a:cs typeface="Arial"/>
            </a:endParaRPr>
          </a:p>
        </p:txBody>
      </p:sp>
      <p:sp>
        <p:nvSpPr>
          <p:cNvPr id="21" name="object 21"/>
          <p:cNvSpPr txBox="1"/>
          <p:nvPr/>
        </p:nvSpPr>
        <p:spPr>
          <a:xfrm>
            <a:off x="978183" y="6610077"/>
            <a:ext cx="5613400" cy="467359"/>
          </a:xfrm>
          <a:prstGeom prst="rect">
            <a:avLst/>
          </a:prstGeom>
          <a:solidFill>
            <a:srgbClr val="253237"/>
          </a:solidFill>
        </p:spPr>
        <p:txBody>
          <a:bodyPr wrap="square" lIns="0" tIns="50165" rIns="0" bIns="0" rtlCol="0" vert="horz">
            <a:spAutoFit/>
          </a:bodyPr>
          <a:lstStyle/>
          <a:p>
            <a:pPr marL="149225" marR="3278504">
              <a:lnSpc>
                <a:spcPct val="117700"/>
              </a:lnSpc>
              <a:spcBef>
                <a:spcPts val="395"/>
              </a:spcBef>
            </a:pPr>
            <a:r>
              <a:rPr dirty="0" sz="850" spc="130">
                <a:solidFill>
                  <a:srgbClr val="DECB6A"/>
                </a:solidFill>
                <a:latin typeface="Arial"/>
                <a:cs typeface="Arial"/>
              </a:rPr>
              <a:t>print</a:t>
            </a:r>
            <a:r>
              <a:rPr dirty="0" sz="850" spc="130">
                <a:solidFill>
                  <a:srgbClr val="E8ECEC"/>
                </a:solidFill>
                <a:latin typeface="Arial"/>
                <a:cs typeface="Arial"/>
              </a:rPr>
              <a:t>(</a:t>
            </a:r>
            <a:r>
              <a:rPr dirty="0" sz="850" spc="130">
                <a:solidFill>
                  <a:srgbClr val="DECB6A"/>
                </a:solidFill>
                <a:latin typeface="Arial"/>
                <a:cs typeface="Arial"/>
              </a:rPr>
              <a:t>sorted</a:t>
            </a:r>
            <a:r>
              <a:rPr dirty="0" sz="850" spc="130">
                <a:solidFill>
                  <a:srgbClr val="E8ECEC"/>
                </a:solidFill>
                <a:latin typeface="Arial"/>
                <a:cs typeface="Arial"/>
              </a:rPr>
              <a:t>(</a:t>
            </a:r>
            <a:r>
              <a:rPr dirty="0" sz="850" spc="130">
                <a:solidFill>
                  <a:srgbClr val="81B0FF"/>
                </a:solidFill>
                <a:latin typeface="Arial"/>
                <a:cs typeface="Arial"/>
              </a:rPr>
              <a:t>users</a:t>
            </a:r>
            <a:r>
              <a:rPr dirty="0" sz="850" spc="130">
                <a:solidFill>
                  <a:srgbClr val="E8ECEC"/>
                </a:solidFill>
                <a:latin typeface="Arial"/>
                <a:cs typeface="Arial"/>
              </a:rPr>
              <a:t>))  </a:t>
            </a:r>
            <a:r>
              <a:rPr dirty="0" sz="850" spc="114">
                <a:solidFill>
                  <a:srgbClr val="DECB6A"/>
                </a:solidFill>
                <a:latin typeface="Arial"/>
                <a:cs typeface="Arial"/>
              </a:rPr>
              <a:t>print</a:t>
            </a:r>
            <a:r>
              <a:rPr dirty="0" sz="850" spc="114">
                <a:solidFill>
                  <a:srgbClr val="E8ECEC"/>
                </a:solidFill>
                <a:latin typeface="Arial"/>
                <a:cs typeface="Arial"/>
              </a:rPr>
              <a:t>(</a:t>
            </a:r>
            <a:r>
              <a:rPr dirty="0" sz="850" spc="114">
                <a:solidFill>
                  <a:srgbClr val="DECB6A"/>
                </a:solidFill>
                <a:latin typeface="Arial"/>
                <a:cs typeface="Arial"/>
              </a:rPr>
              <a:t>sorted</a:t>
            </a:r>
            <a:r>
              <a:rPr dirty="0" sz="850" spc="114">
                <a:solidFill>
                  <a:srgbClr val="E8ECEC"/>
                </a:solidFill>
                <a:latin typeface="Arial"/>
                <a:cs typeface="Arial"/>
              </a:rPr>
              <a:t>(</a:t>
            </a:r>
            <a:r>
              <a:rPr dirty="0" sz="850" spc="114">
                <a:solidFill>
                  <a:srgbClr val="81B0FF"/>
                </a:solidFill>
                <a:latin typeface="Arial"/>
                <a:cs typeface="Arial"/>
              </a:rPr>
              <a:t>users</a:t>
            </a:r>
            <a:r>
              <a:rPr dirty="0" sz="850" spc="114">
                <a:solidFill>
                  <a:srgbClr val="81B0FF"/>
                </a:solidFill>
                <a:latin typeface="新宋体"/>
                <a:cs typeface="新宋体"/>
              </a:rPr>
              <a:t>，</a:t>
            </a:r>
            <a:r>
              <a:rPr dirty="0" sz="850" spc="50">
                <a:solidFill>
                  <a:srgbClr val="81B0FF"/>
                </a:solidFill>
                <a:latin typeface="新宋体"/>
                <a:cs typeface="新宋体"/>
              </a:rPr>
              <a:t> </a:t>
            </a:r>
            <a:r>
              <a:rPr dirty="0" sz="850" spc="85">
                <a:solidFill>
                  <a:srgbClr val="81B0FF"/>
                </a:solidFill>
                <a:latin typeface="Arial"/>
                <a:cs typeface="Arial"/>
              </a:rPr>
              <a:t>reverse</a:t>
            </a:r>
            <a:r>
              <a:rPr dirty="0" sz="850" spc="85">
                <a:solidFill>
                  <a:srgbClr val="E8ECEC"/>
                </a:solidFill>
                <a:latin typeface="Arial"/>
                <a:cs typeface="Arial"/>
              </a:rPr>
              <a:t>=</a:t>
            </a:r>
            <a:r>
              <a:rPr dirty="0" sz="850" spc="85">
                <a:solidFill>
                  <a:srgbClr val="C791E9"/>
                </a:solidFill>
                <a:latin typeface="Arial"/>
                <a:cs typeface="Arial"/>
              </a:rPr>
              <a:t>True</a:t>
            </a:r>
            <a:r>
              <a:rPr dirty="0" sz="850" spc="85">
                <a:solidFill>
                  <a:srgbClr val="E8ECEC"/>
                </a:solidFill>
                <a:latin typeface="Arial"/>
                <a:cs typeface="Arial"/>
              </a:rPr>
              <a:t>))</a:t>
            </a:r>
            <a:endParaRPr sz="850">
              <a:latin typeface="Arial"/>
              <a:cs typeface="Arial"/>
            </a:endParaRPr>
          </a:p>
        </p:txBody>
      </p:sp>
      <p:sp>
        <p:nvSpPr>
          <p:cNvPr id="22" name="object 22"/>
          <p:cNvSpPr txBox="1"/>
          <p:nvPr/>
        </p:nvSpPr>
        <p:spPr>
          <a:xfrm>
            <a:off x="978183" y="7534431"/>
            <a:ext cx="5613400" cy="3054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10">
                <a:solidFill>
                  <a:srgbClr val="81B0FF"/>
                </a:solidFill>
                <a:latin typeface="Arial"/>
                <a:cs typeface="Arial"/>
              </a:rPr>
              <a:t>users</a:t>
            </a:r>
            <a:r>
              <a:rPr dirty="0" sz="850" spc="110">
                <a:solidFill>
                  <a:srgbClr val="E8ECEC"/>
                </a:solidFill>
                <a:latin typeface="Arial"/>
                <a:cs typeface="Arial"/>
              </a:rPr>
              <a:t>.</a:t>
            </a:r>
            <a:r>
              <a:rPr dirty="0" sz="850" spc="110">
                <a:solidFill>
                  <a:srgbClr val="80CBAE"/>
                </a:solidFill>
                <a:latin typeface="Arial"/>
                <a:cs typeface="Arial"/>
              </a:rPr>
              <a:t>reverse</a:t>
            </a:r>
            <a:r>
              <a:rPr dirty="0" sz="850" spc="110">
                <a:solidFill>
                  <a:srgbClr val="E8ECEC"/>
                </a:solidFill>
                <a:latin typeface="Arial"/>
                <a:cs typeface="Arial"/>
              </a:rPr>
              <a:t>()</a:t>
            </a:r>
            <a:endParaRPr sz="850">
              <a:latin typeface="Arial"/>
              <a:cs typeface="Arial"/>
            </a:endParaRPr>
          </a:p>
        </p:txBody>
      </p:sp>
      <p:sp>
        <p:nvSpPr>
          <p:cNvPr id="23" name="object 23"/>
          <p:cNvSpPr txBox="1"/>
          <p:nvPr/>
        </p:nvSpPr>
        <p:spPr>
          <a:xfrm>
            <a:off x="978183" y="9630905"/>
            <a:ext cx="5613400" cy="467359"/>
          </a:xfrm>
          <a:prstGeom prst="rect">
            <a:avLst/>
          </a:prstGeom>
          <a:solidFill>
            <a:srgbClr val="253237"/>
          </a:solidFill>
        </p:spPr>
        <p:txBody>
          <a:bodyPr wrap="square" lIns="0" tIns="50165" rIns="0" bIns="0" rtlCol="0" vert="horz">
            <a:spAutoFit/>
          </a:bodyPr>
          <a:lstStyle/>
          <a:p>
            <a:pPr marL="399415" marR="4328795" indent="-250825">
              <a:lnSpc>
                <a:spcPct val="117700"/>
              </a:lnSpc>
              <a:spcBef>
                <a:spcPts val="395"/>
              </a:spcBef>
            </a:pPr>
            <a:r>
              <a:rPr dirty="0" sz="850" spc="160">
                <a:solidFill>
                  <a:srgbClr val="C791E9"/>
                </a:solidFill>
                <a:latin typeface="Arial"/>
                <a:cs typeface="Arial"/>
              </a:rPr>
              <a:t>for </a:t>
            </a:r>
            <a:r>
              <a:rPr dirty="0" sz="850" spc="75">
                <a:solidFill>
                  <a:srgbClr val="81B0FF"/>
                </a:solidFill>
                <a:latin typeface="Arial"/>
                <a:cs typeface="Arial"/>
              </a:rPr>
              <a:t>user </a:t>
            </a:r>
            <a:r>
              <a:rPr dirty="0" sz="850" spc="160">
                <a:solidFill>
                  <a:srgbClr val="C791E9"/>
                </a:solidFill>
                <a:latin typeface="Arial"/>
                <a:cs typeface="Arial"/>
              </a:rPr>
              <a:t>in </a:t>
            </a:r>
            <a:r>
              <a:rPr dirty="0" sz="850" spc="105">
                <a:solidFill>
                  <a:srgbClr val="81B0FF"/>
                </a:solidFill>
                <a:latin typeface="Arial"/>
                <a:cs typeface="Arial"/>
              </a:rPr>
              <a:t>users</a:t>
            </a:r>
            <a:r>
              <a:rPr dirty="0" sz="850" spc="105">
                <a:solidFill>
                  <a:srgbClr val="E8ECEC"/>
                </a:solidFill>
                <a:latin typeface="Arial"/>
                <a:cs typeface="Arial"/>
              </a:rPr>
              <a:t>:  </a:t>
            </a:r>
            <a:r>
              <a:rPr dirty="0" sz="850" spc="135">
                <a:solidFill>
                  <a:srgbClr val="DECB6A"/>
                </a:solidFill>
                <a:latin typeface="Arial"/>
                <a:cs typeface="Arial"/>
              </a:rPr>
              <a:t>print</a:t>
            </a:r>
            <a:r>
              <a:rPr dirty="0" sz="850" spc="135">
                <a:solidFill>
                  <a:srgbClr val="E8ECEC"/>
                </a:solidFill>
                <a:latin typeface="Arial"/>
                <a:cs typeface="Arial"/>
              </a:rPr>
              <a:t>(</a:t>
            </a:r>
            <a:r>
              <a:rPr dirty="0" sz="850" spc="135">
                <a:solidFill>
                  <a:srgbClr val="81B0FF"/>
                </a:solidFill>
                <a:latin typeface="Arial"/>
                <a:cs typeface="Arial"/>
              </a:rPr>
              <a:t>user</a:t>
            </a:r>
            <a:r>
              <a:rPr dirty="0" sz="850" spc="135">
                <a:solidFill>
                  <a:srgbClr val="E8ECEC"/>
                </a:solidFill>
                <a:latin typeface="Arial"/>
                <a:cs typeface="Arial"/>
              </a:rPr>
              <a:t>)</a:t>
            </a:r>
            <a:endParaRPr sz="85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002006" y="1950188"/>
            <a:ext cx="0" cy="343535"/>
          </a:xfrm>
          <a:custGeom>
            <a:avLst/>
            <a:gdLst/>
            <a:ahLst/>
            <a:cxnLst/>
            <a:rect l="l" t="t" r="r" b="b"/>
            <a:pathLst>
              <a:path w="0" h="343535">
                <a:moveTo>
                  <a:pt x="0" y="0"/>
                </a:moveTo>
                <a:lnTo>
                  <a:pt x="0" y="343059"/>
                </a:lnTo>
              </a:path>
            </a:pathLst>
          </a:custGeom>
          <a:ln w="47647">
            <a:solidFill>
              <a:srgbClr val="DDDDDD"/>
            </a:solidFill>
          </a:ln>
        </p:spPr>
        <p:txBody>
          <a:bodyPr wrap="square" lIns="0" tIns="0" rIns="0" bIns="0" rtlCol="0"/>
          <a:lstStyle/>
          <a:p/>
        </p:txBody>
      </p:sp>
      <p:sp>
        <p:nvSpPr>
          <p:cNvPr id="3" name="object 3"/>
          <p:cNvSpPr/>
          <p:nvPr/>
        </p:nvSpPr>
        <p:spPr>
          <a:xfrm>
            <a:off x="1002006" y="5371253"/>
            <a:ext cx="0" cy="172085"/>
          </a:xfrm>
          <a:custGeom>
            <a:avLst/>
            <a:gdLst/>
            <a:ahLst/>
            <a:cxnLst/>
            <a:rect l="l" t="t" r="r" b="b"/>
            <a:pathLst>
              <a:path w="0" h="172085">
                <a:moveTo>
                  <a:pt x="0" y="0"/>
                </a:moveTo>
                <a:lnTo>
                  <a:pt x="0" y="171529"/>
                </a:lnTo>
              </a:path>
            </a:pathLst>
          </a:custGeom>
          <a:ln w="47647">
            <a:solidFill>
              <a:srgbClr val="DDDDDD"/>
            </a:solidFill>
          </a:ln>
        </p:spPr>
        <p:txBody>
          <a:bodyPr wrap="square" lIns="0" tIns="0" rIns="0" bIns="0" rtlCol="0"/>
          <a:lstStyle/>
          <a:p/>
        </p:txBody>
      </p:sp>
      <p:sp>
        <p:nvSpPr>
          <p:cNvPr id="4" name="object 4"/>
          <p:cNvSpPr/>
          <p:nvPr/>
        </p:nvSpPr>
        <p:spPr>
          <a:xfrm>
            <a:off x="1002006" y="8773259"/>
            <a:ext cx="0" cy="172085"/>
          </a:xfrm>
          <a:custGeom>
            <a:avLst/>
            <a:gdLst/>
            <a:ahLst/>
            <a:cxnLst/>
            <a:rect l="l" t="t" r="r" b="b"/>
            <a:pathLst>
              <a:path w="0" h="172084">
                <a:moveTo>
                  <a:pt x="0" y="0"/>
                </a:moveTo>
                <a:lnTo>
                  <a:pt x="0" y="171529"/>
                </a:lnTo>
              </a:path>
            </a:pathLst>
          </a:custGeom>
          <a:ln w="47647">
            <a:solidFill>
              <a:srgbClr val="DDDDDD"/>
            </a:solidFill>
          </a:ln>
        </p:spPr>
        <p:txBody>
          <a:bodyPr wrap="square" lIns="0" tIns="0" rIns="0" bIns="0" rtlCol="0"/>
          <a:lstStyle/>
          <a:p/>
        </p:txBody>
      </p:sp>
      <p:sp>
        <p:nvSpPr>
          <p:cNvPr id="5" name="object 5"/>
          <p:cNvSpPr txBox="1"/>
          <p:nvPr/>
        </p:nvSpPr>
        <p:spPr>
          <a:xfrm>
            <a:off x="965483" y="381064"/>
            <a:ext cx="3494404"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为每⼀个</a:t>
            </a:r>
            <a:r>
              <a:rPr dirty="0" sz="950" spc="25">
                <a:solidFill>
                  <a:srgbClr val="545454"/>
                </a:solidFill>
                <a:latin typeface="宋体"/>
                <a:cs typeface="宋体"/>
              </a:rPr>
              <a:t>元素</a:t>
            </a:r>
            <a:r>
              <a:rPr dirty="0" sz="950" spc="25">
                <a:solidFill>
                  <a:srgbClr val="545454"/>
                </a:solidFill>
                <a:latin typeface="Microsoft JhengHei"/>
                <a:cs typeface="Microsoft JhengHei"/>
              </a:rPr>
              <a:t>打</a:t>
            </a:r>
            <a:r>
              <a:rPr dirty="0" sz="950" spc="25">
                <a:solidFill>
                  <a:srgbClr val="545454"/>
                </a:solidFill>
                <a:latin typeface="宋体"/>
                <a:cs typeface="宋体"/>
              </a:rPr>
              <a:t>印</a:t>
            </a:r>
            <a:r>
              <a:rPr dirty="0" sz="950" spc="25">
                <a:solidFill>
                  <a:srgbClr val="545454"/>
                </a:solidFill>
                <a:latin typeface="Microsoft JhengHei"/>
                <a:cs typeface="Microsoft JhengHei"/>
              </a:rPr>
              <a:t>⼀</a:t>
            </a:r>
            <a:r>
              <a:rPr dirty="0" sz="950" spc="25">
                <a:solidFill>
                  <a:srgbClr val="545454"/>
                </a:solidFill>
                <a:latin typeface="宋体"/>
                <a:cs typeface="宋体"/>
              </a:rPr>
              <a:t>条信息，循环完</a:t>
            </a:r>
            <a:r>
              <a:rPr dirty="0" sz="950" spc="25">
                <a:solidFill>
                  <a:srgbClr val="545454"/>
                </a:solidFill>
                <a:latin typeface="Microsoft JhengHei"/>
                <a:cs typeface="Microsoft JhengHei"/>
              </a:rPr>
              <a:t>成</a:t>
            </a:r>
            <a:r>
              <a:rPr dirty="0" sz="950" spc="25">
                <a:solidFill>
                  <a:srgbClr val="545454"/>
                </a:solidFill>
                <a:latin typeface="宋体"/>
                <a:cs typeface="宋体"/>
              </a:rPr>
              <a:t>后在</a:t>
            </a:r>
            <a:r>
              <a:rPr dirty="0" sz="950" spc="25">
                <a:solidFill>
                  <a:srgbClr val="545454"/>
                </a:solidFill>
                <a:latin typeface="Microsoft JhengHei"/>
                <a:cs typeface="Microsoft JhengHei"/>
              </a:rPr>
              <a:t>打</a:t>
            </a:r>
            <a:r>
              <a:rPr dirty="0" sz="950" spc="25">
                <a:solidFill>
                  <a:srgbClr val="545454"/>
                </a:solidFill>
                <a:latin typeface="宋体"/>
                <a:cs typeface="宋体"/>
              </a:rPr>
              <a:t>印</a:t>
            </a:r>
            <a:r>
              <a:rPr dirty="0" sz="950" spc="25">
                <a:solidFill>
                  <a:srgbClr val="545454"/>
                </a:solidFill>
                <a:latin typeface="Microsoft JhengHei"/>
                <a:cs typeface="Microsoft JhengHei"/>
              </a:rPr>
              <a:t>⼀</a:t>
            </a:r>
            <a:r>
              <a:rPr dirty="0" sz="950" spc="25">
                <a:solidFill>
                  <a:srgbClr val="545454"/>
                </a:solidFill>
                <a:latin typeface="宋体"/>
                <a:cs typeface="宋体"/>
              </a:rPr>
              <a:t>条单独</a:t>
            </a:r>
            <a:r>
              <a:rPr dirty="0" sz="950" spc="25">
                <a:solidFill>
                  <a:srgbClr val="545454"/>
                </a:solidFill>
                <a:latin typeface="Microsoft JhengHei"/>
                <a:cs typeface="Microsoft JhengHei"/>
              </a:rPr>
              <a:t>的</a:t>
            </a:r>
            <a:r>
              <a:rPr dirty="0" sz="950" spc="25">
                <a:solidFill>
                  <a:srgbClr val="545454"/>
                </a:solidFill>
                <a:latin typeface="宋体"/>
                <a:cs typeface="宋体"/>
              </a:rPr>
              <a:t>信息</a:t>
            </a:r>
            <a:endParaRPr sz="950">
              <a:latin typeface="宋体"/>
              <a:cs typeface="宋体"/>
            </a:endParaRPr>
          </a:p>
        </p:txBody>
      </p:sp>
      <p:sp>
        <p:nvSpPr>
          <p:cNvPr id="6" name="object 6"/>
          <p:cNvSpPr/>
          <p:nvPr/>
        </p:nvSpPr>
        <p:spPr>
          <a:xfrm>
            <a:off x="989537" y="1632851"/>
            <a:ext cx="778027" cy="165509"/>
          </a:xfrm>
          <a:prstGeom prst="rect">
            <a:avLst/>
          </a:prstGeom>
          <a:blipFill>
            <a:blip r:embed="rId2" cstate="print"/>
            <a:stretch>
              <a:fillRect/>
            </a:stretch>
          </a:blipFill>
        </p:spPr>
        <p:txBody>
          <a:bodyPr wrap="square" lIns="0" tIns="0" rIns="0" bIns="0" rtlCol="0"/>
          <a:lstStyle/>
          <a:p/>
        </p:txBody>
      </p:sp>
      <p:sp>
        <p:nvSpPr>
          <p:cNvPr id="7" name="object 7"/>
          <p:cNvSpPr txBox="1"/>
          <p:nvPr/>
        </p:nvSpPr>
        <p:spPr>
          <a:xfrm>
            <a:off x="965483" y="1594498"/>
            <a:ext cx="5595620" cy="1078230"/>
          </a:xfrm>
          <a:prstGeom prst="rect">
            <a:avLst/>
          </a:prstGeom>
        </p:spPr>
        <p:txBody>
          <a:bodyPr wrap="square" lIns="0" tIns="0" rIns="0" bIns="0" rtlCol="0" vert="horz">
            <a:spAutoFit/>
          </a:bodyPr>
          <a:lstStyle/>
          <a:p>
            <a:pPr marL="12700">
              <a:lnSpc>
                <a:spcPct val="100000"/>
              </a:lnSpc>
            </a:pPr>
            <a:r>
              <a:rPr dirty="0" sz="1300" spc="-114">
                <a:latin typeface="Lucida Sans"/>
                <a:cs typeface="Lucida Sans"/>
              </a:rPr>
              <a:t>r</a:t>
            </a:r>
            <a:r>
              <a:rPr dirty="0" sz="1300" spc="-60">
                <a:latin typeface="Lucida Sans"/>
                <a:cs typeface="Lucida Sans"/>
              </a:rPr>
              <a:t>a</a:t>
            </a:r>
            <a:r>
              <a:rPr dirty="0" sz="1300" spc="-95">
                <a:latin typeface="Lucida Sans"/>
                <a:cs typeface="Lucida Sans"/>
              </a:rPr>
              <a:t>n</a:t>
            </a:r>
            <a:r>
              <a:rPr dirty="0" sz="1300" spc="-175">
                <a:latin typeface="Lucida Sans"/>
                <a:cs typeface="Lucida Sans"/>
              </a:rPr>
              <a:t>g</a:t>
            </a:r>
            <a:r>
              <a:rPr dirty="0" sz="1300" spc="-80">
                <a:latin typeface="Lucida Sans"/>
                <a:cs typeface="Lucida Sans"/>
              </a:rPr>
              <a:t>e</a:t>
            </a:r>
            <a:r>
              <a:rPr dirty="0" sz="1300" spc="-30">
                <a:latin typeface="Lucida Sans"/>
                <a:cs typeface="Lucida Sans"/>
              </a:rPr>
              <a:t>()</a:t>
            </a:r>
            <a:r>
              <a:rPr dirty="0" sz="1150" spc="20">
                <a:latin typeface="Microsoft JhengHei"/>
                <a:cs typeface="Microsoft JhengHei"/>
              </a:rPr>
              <a:t>函</a:t>
            </a:r>
            <a:r>
              <a:rPr dirty="0" sz="1150" spc="20">
                <a:latin typeface="宋体"/>
                <a:cs typeface="宋体"/>
              </a:rPr>
              <a:t>数</a:t>
            </a:r>
            <a:endParaRPr sz="1150">
              <a:latin typeface="宋体"/>
              <a:cs typeface="宋体"/>
            </a:endParaRPr>
          </a:p>
          <a:p>
            <a:pPr marL="121920" marR="5080">
              <a:lnSpc>
                <a:spcPct val="118500"/>
              </a:lnSpc>
              <a:spcBef>
                <a:spcPts val="1055"/>
              </a:spcBef>
            </a:pPr>
            <a:r>
              <a:rPr dirty="0" sz="950" spc="25">
                <a:solidFill>
                  <a:srgbClr val="545454"/>
                </a:solidFill>
                <a:latin typeface="宋体"/>
                <a:cs typeface="宋体"/>
              </a:rPr>
              <a:t>你可以使用</a:t>
            </a:r>
            <a:r>
              <a:rPr dirty="0" sz="950" spc="45">
                <a:solidFill>
                  <a:srgbClr val="545454"/>
                </a:solidFill>
                <a:latin typeface="宋体"/>
                <a:cs typeface="宋体"/>
              </a:rPr>
              <a:t>range()</a:t>
            </a:r>
            <a:r>
              <a:rPr dirty="0" sz="950" spc="25">
                <a:solidFill>
                  <a:srgbClr val="545454"/>
                </a:solidFill>
                <a:latin typeface="宋体"/>
                <a:cs typeface="宋体"/>
              </a:rPr>
              <a:t>函数有效地处理一组数据。</a:t>
            </a:r>
            <a:r>
              <a:rPr dirty="0" sz="950" spc="45">
                <a:solidFill>
                  <a:srgbClr val="545454"/>
                </a:solidFill>
                <a:latin typeface="宋体"/>
                <a:cs typeface="宋体"/>
              </a:rPr>
              <a:t>range()</a:t>
            </a:r>
            <a:r>
              <a:rPr dirty="0" sz="950" spc="25">
                <a:solidFill>
                  <a:srgbClr val="545454"/>
                </a:solidFill>
                <a:latin typeface="宋体"/>
                <a:cs typeface="宋体"/>
              </a:rPr>
              <a:t>函数默认从</a:t>
            </a:r>
            <a:r>
              <a:rPr dirty="0" sz="950" spc="45">
                <a:solidFill>
                  <a:srgbClr val="545454"/>
                </a:solidFill>
                <a:latin typeface="宋体"/>
                <a:cs typeface="宋体"/>
              </a:rPr>
              <a:t>0</a:t>
            </a:r>
            <a:r>
              <a:rPr dirty="0" sz="950" spc="20">
                <a:solidFill>
                  <a:srgbClr val="545454"/>
                </a:solidFill>
                <a:latin typeface="宋体"/>
                <a:cs typeface="宋体"/>
              </a:rPr>
              <a:t>开始，在给定数字的前一个位置 停止。使用</a:t>
            </a:r>
            <a:r>
              <a:rPr dirty="0" sz="950" spc="45">
                <a:solidFill>
                  <a:srgbClr val="545454"/>
                </a:solidFill>
                <a:latin typeface="宋体"/>
                <a:cs typeface="宋体"/>
              </a:rPr>
              <a:t>list()</a:t>
            </a:r>
            <a:r>
              <a:rPr dirty="0" sz="950" spc="25">
                <a:solidFill>
                  <a:srgbClr val="545454"/>
                </a:solidFill>
                <a:latin typeface="宋体"/>
                <a:cs typeface="宋体"/>
              </a:rPr>
              <a:t>函数可以方便的生成数量庞大的列表。</a:t>
            </a:r>
            <a:endParaRPr sz="950">
              <a:latin typeface="宋体"/>
              <a:cs typeface="宋体"/>
            </a:endParaRPr>
          </a:p>
          <a:p>
            <a:pPr>
              <a:lnSpc>
                <a:spcPct val="100000"/>
              </a:lnSpc>
              <a:spcBef>
                <a:spcPts val="15"/>
              </a:spcBef>
            </a:pPr>
            <a:endParaRPr sz="950">
              <a:latin typeface="Times New Roman"/>
              <a:cs typeface="Times New Roman"/>
            </a:endParaRPr>
          </a:p>
          <a:p>
            <a:pPr marL="12700">
              <a:lnSpc>
                <a:spcPct val="100000"/>
              </a:lnSpc>
            </a:pPr>
            <a:r>
              <a:rPr dirty="0" sz="950" spc="25">
                <a:solidFill>
                  <a:srgbClr val="545454"/>
                </a:solidFill>
                <a:latin typeface="Microsoft JhengHei"/>
                <a:cs typeface="Microsoft JhengHei"/>
              </a:rPr>
              <a:t>打</a:t>
            </a:r>
            <a:r>
              <a:rPr dirty="0" sz="950" spc="25">
                <a:solidFill>
                  <a:srgbClr val="545454"/>
                </a:solidFill>
                <a:latin typeface="宋体"/>
                <a:cs typeface="宋体"/>
              </a:rPr>
              <a:t>印</a:t>
            </a:r>
            <a:r>
              <a:rPr dirty="0" sz="950" spc="-285">
                <a:solidFill>
                  <a:srgbClr val="545454"/>
                </a:solidFill>
                <a:latin typeface="宋体"/>
                <a:cs typeface="宋体"/>
              </a:rPr>
              <a:t> </a:t>
            </a:r>
            <a:r>
              <a:rPr dirty="0" sz="1100" spc="-155">
                <a:solidFill>
                  <a:srgbClr val="545454"/>
                </a:solidFill>
                <a:latin typeface="Lucida Sans"/>
                <a:cs typeface="Lucida Sans"/>
              </a:rPr>
              <a:t>0 </a:t>
            </a:r>
            <a:r>
              <a:rPr dirty="0" sz="950" spc="25">
                <a:solidFill>
                  <a:srgbClr val="545454"/>
                </a:solidFill>
                <a:latin typeface="Microsoft JhengHei"/>
                <a:cs typeface="Microsoft JhengHei"/>
              </a:rPr>
              <a:t>到</a:t>
            </a:r>
            <a:r>
              <a:rPr dirty="0" sz="950" spc="-45">
                <a:solidFill>
                  <a:srgbClr val="545454"/>
                </a:solidFill>
                <a:latin typeface="Microsoft JhengHei"/>
                <a:cs typeface="Microsoft JhengHei"/>
              </a:rPr>
              <a:t> </a:t>
            </a:r>
            <a:r>
              <a:rPr dirty="0" sz="1100" spc="-155">
                <a:solidFill>
                  <a:srgbClr val="545454"/>
                </a:solidFill>
                <a:latin typeface="Lucida Sans"/>
                <a:cs typeface="Lucida Sans"/>
              </a:rPr>
              <a:t>1000 </a:t>
            </a:r>
            <a:r>
              <a:rPr dirty="0" sz="950" spc="25">
                <a:solidFill>
                  <a:srgbClr val="545454"/>
                </a:solidFill>
                <a:latin typeface="Microsoft JhengHei"/>
                <a:cs typeface="Microsoft JhengHei"/>
              </a:rPr>
              <a:t>的</a:t>
            </a:r>
            <a:r>
              <a:rPr dirty="0" sz="950" spc="25">
                <a:solidFill>
                  <a:srgbClr val="545454"/>
                </a:solidFill>
                <a:latin typeface="宋体"/>
                <a:cs typeface="宋体"/>
              </a:rPr>
              <a:t>数</a:t>
            </a:r>
            <a:r>
              <a:rPr dirty="0" sz="950" spc="25">
                <a:solidFill>
                  <a:srgbClr val="545454"/>
                </a:solidFill>
                <a:latin typeface="Microsoft JhengHei"/>
                <a:cs typeface="Microsoft JhengHei"/>
              </a:rPr>
              <a:t>字</a:t>
            </a:r>
            <a:endParaRPr sz="950">
              <a:latin typeface="Microsoft JhengHei"/>
              <a:cs typeface="Microsoft JhengHei"/>
            </a:endParaRPr>
          </a:p>
        </p:txBody>
      </p:sp>
      <p:sp>
        <p:nvSpPr>
          <p:cNvPr id="8" name="object 8"/>
          <p:cNvSpPr txBox="1"/>
          <p:nvPr/>
        </p:nvSpPr>
        <p:spPr>
          <a:xfrm>
            <a:off x="965483" y="3325666"/>
            <a:ext cx="1223645"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打</a:t>
            </a:r>
            <a:r>
              <a:rPr dirty="0" sz="950" spc="25">
                <a:solidFill>
                  <a:srgbClr val="545454"/>
                </a:solidFill>
                <a:latin typeface="宋体"/>
                <a:cs typeface="宋体"/>
              </a:rPr>
              <a:t>印</a:t>
            </a:r>
            <a:r>
              <a:rPr dirty="0" sz="950" spc="-285">
                <a:solidFill>
                  <a:srgbClr val="545454"/>
                </a:solidFill>
                <a:latin typeface="宋体"/>
                <a:cs typeface="宋体"/>
              </a:rPr>
              <a:t> </a:t>
            </a:r>
            <a:r>
              <a:rPr dirty="0" sz="1100" spc="-155">
                <a:solidFill>
                  <a:srgbClr val="545454"/>
                </a:solidFill>
                <a:latin typeface="Lucida Sans"/>
                <a:cs typeface="Lucida Sans"/>
              </a:rPr>
              <a:t>1 </a:t>
            </a:r>
            <a:r>
              <a:rPr dirty="0" sz="950" spc="25">
                <a:solidFill>
                  <a:srgbClr val="545454"/>
                </a:solidFill>
                <a:latin typeface="Microsoft JhengHei"/>
                <a:cs typeface="Microsoft JhengHei"/>
              </a:rPr>
              <a:t>到</a:t>
            </a:r>
            <a:r>
              <a:rPr dirty="0" sz="950" spc="-45">
                <a:solidFill>
                  <a:srgbClr val="545454"/>
                </a:solidFill>
                <a:latin typeface="Microsoft JhengHei"/>
                <a:cs typeface="Microsoft JhengHei"/>
              </a:rPr>
              <a:t> </a:t>
            </a:r>
            <a:r>
              <a:rPr dirty="0" sz="1100" spc="-155">
                <a:solidFill>
                  <a:srgbClr val="545454"/>
                </a:solidFill>
                <a:latin typeface="Lucida Sans"/>
                <a:cs typeface="Lucida Sans"/>
              </a:rPr>
              <a:t>1000 </a:t>
            </a:r>
            <a:r>
              <a:rPr dirty="0" sz="950" spc="25">
                <a:solidFill>
                  <a:srgbClr val="545454"/>
                </a:solidFill>
                <a:latin typeface="Microsoft JhengHei"/>
                <a:cs typeface="Microsoft JhengHei"/>
              </a:rPr>
              <a:t>的</a:t>
            </a:r>
            <a:r>
              <a:rPr dirty="0" sz="950" spc="25">
                <a:solidFill>
                  <a:srgbClr val="545454"/>
                </a:solidFill>
                <a:latin typeface="宋体"/>
                <a:cs typeface="宋体"/>
              </a:rPr>
              <a:t>数</a:t>
            </a:r>
            <a:r>
              <a:rPr dirty="0" sz="950" spc="25">
                <a:solidFill>
                  <a:srgbClr val="545454"/>
                </a:solidFill>
                <a:latin typeface="Microsoft JhengHei"/>
                <a:cs typeface="Microsoft JhengHei"/>
              </a:rPr>
              <a:t>字</a:t>
            </a:r>
            <a:endParaRPr sz="950">
              <a:latin typeface="Microsoft JhengHei"/>
              <a:cs typeface="Microsoft JhengHei"/>
            </a:endParaRPr>
          </a:p>
        </p:txBody>
      </p:sp>
      <p:sp>
        <p:nvSpPr>
          <p:cNvPr id="9" name="object 9"/>
          <p:cNvSpPr txBox="1"/>
          <p:nvPr/>
        </p:nvSpPr>
        <p:spPr>
          <a:xfrm>
            <a:off x="965483" y="4240491"/>
            <a:ext cx="2270125" cy="26162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创</a:t>
            </a:r>
            <a:r>
              <a:rPr dirty="0" sz="950" spc="25">
                <a:solidFill>
                  <a:srgbClr val="545454"/>
                </a:solidFill>
                <a:latin typeface="宋体"/>
                <a:cs typeface="宋体"/>
              </a:rPr>
              <a:t>建</a:t>
            </a:r>
            <a:r>
              <a:rPr dirty="0" sz="950" spc="25">
                <a:solidFill>
                  <a:srgbClr val="545454"/>
                </a:solidFill>
                <a:latin typeface="Microsoft JhengHei"/>
                <a:cs typeface="Microsoft JhengHei"/>
              </a:rPr>
              <a:t>⼀个列</a:t>
            </a:r>
            <a:r>
              <a:rPr dirty="0" sz="950" spc="25">
                <a:solidFill>
                  <a:srgbClr val="545454"/>
                </a:solidFill>
                <a:latin typeface="宋体"/>
                <a:cs typeface="宋体"/>
              </a:rPr>
              <a:t>表，</a:t>
            </a:r>
            <a:r>
              <a:rPr dirty="0" sz="950" spc="25">
                <a:solidFill>
                  <a:srgbClr val="545454"/>
                </a:solidFill>
                <a:latin typeface="Microsoft JhengHei"/>
                <a:cs typeface="Microsoft JhengHei"/>
              </a:rPr>
              <a:t>其</a:t>
            </a:r>
            <a:r>
              <a:rPr dirty="0" sz="950" spc="25">
                <a:solidFill>
                  <a:srgbClr val="545454"/>
                </a:solidFill>
                <a:latin typeface="宋体"/>
                <a:cs typeface="宋体"/>
              </a:rPr>
              <a:t>元素</a:t>
            </a:r>
            <a:r>
              <a:rPr dirty="0" sz="950" spc="25">
                <a:solidFill>
                  <a:srgbClr val="545454"/>
                </a:solidFill>
                <a:latin typeface="Microsoft JhengHei"/>
                <a:cs typeface="Microsoft JhengHei"/>
              </a:rPr>
              <a:t>的</a:t>
            </a:r>
            <a:r>
              <a:rPr dirty="0" sz="950" spc="25">
                <a:solidFill>
                  <a:srgbClr val="545454"/>
                </a:solidFill>
                <a:latin typeface="宋体"/>
                <a:cs typeface="宋体"/>
              </a:rPr>
              <a:t>值</a:t>
            </a:r>
            <a:r>
              <a:rPr dirty="0" sz="950" spc="25">
                <a:solidFill>
                  <a:srgbClr val="545454"/>
                </a:solidFill>
                <a:latin typeface="Microsoft JhengHei"/>
                <a:cs typeface="Microsoft JhengHei"/>
              </a:rPr>
              <a:t>为</a:t>
            </a:r>
            <a:r>
              <a:rPr dirty="0" sz="950" spc="-45">
                <a:solidFill>
                  <a:srgbClr val="545454"/>
                </a:solidFill>
                <a:latin typeface="Microsoft JhengHei"/>
                <a:cs typeface="Microsoft JhengHei"/>
              </a:rPr>
              <a:t> </a:t>
            </a:r>
            <a:r>
              <a:rPr dirty="0" sz="1100" spc="-155">
                <a:solidFill>
                  <a:srgbClr val="545454"/>
                </a:solidFill>
                <a:latin typeface="Lucida Sans"/>
                <a:cs typeface="Lucida Sans"/>
              </a:rPr>
              <a:t>1 </a:t>
            </a:r>
            <a:r>
              <a:rPr dirty="0" sz="950" spc="25">
                <a:solidFill>
                  <a:srgbClr val="545454"/>
                </a:solidFill>
                <a:latin typeface="Microsoft JhengHei"/>
                <a:cs typeface="Microsoft JhengHei"/>
              </a:rPr>
              <a:t>到</a:t>
            </a:r>
            <a:r>
              <a:rPr dirty="0" sz="950" spc="-45">
                <a:solidFill>
                  <a:srgbClr val="545454"/>
                </a:solidFill>
                <a:latin typeface="Microsoft JhengHei"/>
                <a:cs typeface="Microsoft JhengHei"/>
              </a:rPr>
              <a:t> </a:t>
            </a:r>
            <a:r>
              <a:rPr dirty="0" sz="1100" spc="-155">
                <a:solidFill>
                  <a:srgbClr val="545454"/>
                </a:solidFill>
                <a:latin typeface="Lucida Sans"/>
                <a:cs typeface="Lucida Sans"/>
              </a:rPr>
              <a:t>100 </a:t>
            </a:r>
            <a:r>
              <a:rPr dirty="0" sz="950" spc="25">
                <a:solidFill>
                  <a:srgbClr val="545454"/>
                </a:solidFill>
                <a:latin typeface="Microsoft JhengHei"/>
                <a:cs typeface="Microsoft JhengHei"/>
              </a:rPr>
              <a:t>万</a:t>
            </a:r>
            <a:endParaRPr sz="950">
              <a:latin typeface="Microsoft JhengHei"/>
              <a:cs typeface="Microsoft JhengHei"/>
            </a:endParaRPr>
          </a:p>
        </p:txBody>
      </p:sp>
      <p:sp>
        <p:nvSpPr>
          <p:cNvPr id="10" name="object 10"/>
          <p:cNvSpPr/>
          <p:nvPr/>
        </p:nvSpPr>
        <p:spPr>
          <a:xfrm>
            <a:off x="981787" y="5052622"/>
            <a:ext cx="1032790" cy="142477"/>
          </a:xfrm>
          <a:prstGeom prst="rect">
            <a:avLst/>
          </a:prstGeom>
          <a:blipFill>
            <a:blip r:embed="rId3" cstate="print"/>
            <a:stretch>
              <a:fillRect/>
            </a:stretch>
          </a:blipFill>
        </p:spPr>
        <p:txBody>
          <a:bodyPr wrap="square" lIns="0" tIns="0" rIns="0" bIns="0" rtlCol="0"/>
          <a:lstStyle/>
          <a:p/>
        </p:txBody>
      </p:sp>
      <p:sp>
        <p:nvSpPr>
          <p:cNvPr id="11" name="object 11"/>
          <p:cNvSpPr txBox="1"/>
          <p:nvPr/>
        </p:nvSpPr>
        <p:spPr>
          <a:xfrm>
            <a:off x="965483" y="5034613"/>
            <a:ext cx="3355975" cy="887730"/>
          </a:xfrm>
          <a:prstGeom prst="rect">
            <a:avLst/>
          </a:prstGeom>
        </p:spPr>
        <p:txBody>
          <a:bodyPr wrap="square" lIns="0" tIns="0" rIns="0" bIns="0" rtlCol="0" vert="horz">
            <a:spAutoFit/>
          </a:bodyPr>
          <a:lstStyle/>
          <a:p>
            <a:pPr marL="12700">
              <a:lnSpc>
                <a:spcPct val="100000"/>
              </a:lnSpc>
            </a:pPr>
            <a:r>
              <a:rPr dirty="0" sz="1150" spc="20">
                <a:latin typeface="宋体"/>
                <a:cs typeface="宋体"/>
              </a:rPr>
              <a:t>简单</a:t>
            </a:r>
            <a:r>
              <a:rPr dirty="0" sz="1150" spc="20">
                <a:latin typeface="Microsoft JhengHei"/>
                <a:cs typeface="Microsoft JhengHei"/>
              </a:rPr>
              <a:t>的</a:t>
            </a:r>
            <a:r>
              <a:rPr dirty="0" sz="1150" spc="20">
                <a:latin typeface="宋体"/>
                <a:cs typeface="宋体"/>
              </a:rPr>
              <a:t>数据统计</a:t>
            </a:r>
            <a:endParaRPr sz="1150">
              <a:latin typeface="宋体"/>
              <a:cs typeface="宋体"/>
            </a:endParaRPr>
          </a:p>
          <a:p>
            <a:pPr>
              <a:lnSpc>
                <a:spcPct val="100000"/>
              </a:lnSpc>
              <a:spcBef>
                <a:spcPts val="30"/>
              </a:spcBef>
            </a:pPr>
            <a:endParaRPr sz="1100">
              <a:latin typeface="Times New Roman"/>
              <a:cs typeface="Times New Roman"/>
            </a:endParaRPr>
          </a:p>
          <a:p>
            <a:pPr marL="121920">
              <a:lnSpc>
                <a:spcPct val="100000"/>
              </a:lnSpc>
            </a:pPr>
            <a:r>
              <a:rPr dirty="0" sz="950" spc="25">
                <a:solidFill>
                  <a:srgbClr val="545454"/>
                </a:solidFill>
                <a:latin typeface="宋体"/>
                <a:cs typeface="宋体"/>
              </a:rPr>
              <a:t>你可以在包含数字元素的列表上进行一些简单的数据统计。</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找出列</a:t>
            </a:r>
            <a:r>
              <a:rPr dirty="0" sz="950" spc="25">
                <a:solidFill>
                  <a:srgbClr val="545454"/>
                </a:solidFill>
                <a:latin typeface="宋体"/>
                <a:cs typeface="宋体"/>
              </a:rPr>
              <a:t>表</a:t>
            </a:r>
            <a:r>
              <a:rPr dirty="0" sz="950" spc="25">
                <a:solidFill>
                  <a:srgbClr val="545454"/>
                </a:solidFill>
                <a:latin typeface="Microsoft JhengHei"/>
                <a:cs typeface="Microsoft JhengHei"/>
              </a:rPr>
              <a:t>中</a:t>
            </a:r>
            <a:r>
              <a:rPr dirty="0" sz="950" spc="25">
                <a:solidFill>
                  <a:srgbClr val="545454"/>
                </a:solidFill>
                <a:latin typeface="宋体"/>
                <a:cs typeface="宋体"/>
              </a:rPr>
              <a:t>元素</a:t>
            </a:r>
            <a:r>
              <a:rPr dirty="0" sz="950" spc="25">
                <a:solidFill>
                  <a:srgbClr val="545454"/>
                </a:solidFill>
                <a:latin typeface="Microsoft JhengHei"/>
                <a:cs typeface="Microsoft JhengHei"/>
              </a:rPr>
              <a:t>的</a:t>
            </a:r>
            <a:r>
              <a:rPr dirty="0" sz="950" spc="25">
                <a:solidFill>
                  <a:srgbClr val="545454"/>
                </a:solidFill>
                <a:latin typeface="宋体"/>
                <a:cs typeface="宋体"/>
              </a:rPr>
              <a:t>最</a:t>
            </a:r>
            <a:r>
              <a:rPr dirty="0" sz="950" spc="25">
                <a:solidFill>
                  <a:srgbClr val="545454"/>
                </a:solidFill>
                <a:latin typeface="Microsoft JhengHei"/>
                <a:cs typeface="Microsoft JhengHei"/>
              </a:rPr>
              <a:t>⼩</a:t>
            </a:r>
            <a:r>
              <a:rPr dirty="0" sz="950" spc="25">
                <a:solidFill>
                  <a:srgbClr val="545454"/>
                </a:solidFill>
                <a:latin typeface="宋体"/>
                <a:cs typeface="宋体"/>
              </a:rPr>
              <a:t>值</a:t>
            </a:r>
            <a:endParaRPr sz="950">
              <a:latin typeface="宋体"/>
              <a:cs typeface="宋体"/>
            </a:endParaRPr>
          </a:p>
        </p:txBody>
      </p:sp>
      <p:sp>
        <p:nvSpPr>
          <p:cNvPr id="12" name="object 12"/>
          <p:cNvSpPr txBox="1"/>
          <p:nvPr/>
        </p:nvSpPr>
        <p:spPr>
          <a:xfrm>
            <a:off x="965483" y="6594251"/>
            <a:ext cx="64516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找出</a:t>
            </a:r>
            <a:r>
              <a:rPr dirty="0" sz="950" spc="25">
                <a:solidFill>
                  <a:srgbClr val="545454"/>
                </a:solidFill>
                <a:latin typeface="宋体"/>
                <a:cs typeface="宋体"/>
              </a:rPr>
              <a:t>最</a:t>
            </a:r>
            <a:r>
              <a:rPr dirty="0" sz="950" spc="25">
                <a:solidFill>
                  <a:srgbClr val="545454"/>
                </a:solidFill>
                <a:latin typeface="Microsoft JhengHei"/>
                <a:cs typeface="Microsoft JhengHei"/>
              </a:rPr>
              <a:t>⼤</a:t>
            </a:r>
            <a:r>
              <a:rPr dirty="0" sz="950" spc="25">
                <a:solidFill>
                  <a:srgbClr val="545454"/>
                </a:solidFill>
                <a:latin typeface="宋体"/>
                <a:cs typeface="宋体"/>
              </a:rPr>
              <a:t>值</a:t>
            </a:r>
            <a:endParaRPr sz="950">
              <a:latin typeface="宋体"/>
              <a:cs typeface="宋体"/>
            </a:endParaRPr>
          </a:p>
        </p:txBody>
      </p:sp>
      <p:sp>
        <p:nvSpPr>
          <p:cNvPr id="13" name="object 13"/>
          <p:cNvSpPr txBox="1"/>
          <p:nvPr/>
        </p:nvSpPr>
        <p:spPr>
          <a:xfrm>
            <a:off x="965483" y="7518606"/>
            <a:ext cx="1016635"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宋体"/>
                <a:cs typeface="宋体"/>
              </a:rPr>
              <a:t>计算</a:t>
            </a:r>
            <a:r>
              <a:rPr dirty="0" sz="950" spc="25">
                <a:solidFill>
                  <a:srgbClr val="545454"/>
                </a:solidFill>
                <a:latin typeface="Microsoft JhengHei"/>
                <a:cs typeface="Microsoft JhengHei"/>
              </a:rPr>
              <a:t>所</a:t>
            </a:r>
            <a:r>
              <a:rPr dirty="0" sz="950" spc="25">
                <a:solidFill>
                  <a:srgbClr val="545454"/>
                </a:solidFill>
                <a:latin typeface="宋体"/>
                <a:cs typeface="宋体"/>
              </a:rPr>
              <a:t>有元素</a:t>
            </a:r>
            <a:r>
              <a:rPr dirty="0" sz="950" spc="25">
                <a:solidFill>
                  <a:srgbClr val="545454"/>
                </a:solidFill>
                <a:latin typeface="Microsoft JhengHei"/>
                <a:cs typeface="Microsoft JhengHei"/>
              </a:rPr>
              <a:t>的</a:t>
            </a:r>
            <a:r>
              <a:rPr dirty="0" sz="950" spc="25">
                <a:solidFill>
                  <a:srgbClr val="545454"/>
                </a:solidFill>
                <a:latin typeface="宋体"/>
                <a:cs typeface="宋体"/>
              </a:rPr>
              <a:t>和</a:t>
            </a:r>
            <a:endParaRPr sz="950">
              <a:latin typeface="宋体"/>
              <a:cs typeface="宋体"/>
            </a:endParaRPr>
          </a:p>
        </p:txBody>
      </p:sp>
      <p:sp>
        <p:nvSpPr>
          <p:cNvPr id="14" name="object 14"/>
          <p:cNvSpPr/>
          <p:nvPr/>
        </p:nvSpPr>
        <p:spPr>
          <a:xfrm>
            <a:off x="983012" y="8465450"/>
            <a:ext cx="588496" cy="142169"/>
          </a:xfrm>
          <a:prstGeom prst="rect">
            <a:avLst/>
          </a:prstGeom>
          <a:blipFill>
            <a:blip r:embed="rId4" cstate="print"/>
            <a:stretch>
              <a:fillRect/>
            </a:stretch>
          </a:blipFill>
        </p:spPr>
        <p:txBody>
          <a:bodyPr wrap="square" lIns="0" tIns="0" rIns="0" bIns="0" rtlCol="0"/>
          <a:lstStyle/>
          <a:p/>
        </p:txBody>
      </p:sp>
      <p:sp>
        <p:nvSpPr>
          <p:cNvPr id="15" name="object 15"/>
          <p:cNvSpPr txBox="1"/>
          <p:nvPr/>
        </p:nvSpPr>
        <p:spPr>
          <a:xfrm>
            <a:off x="965483" y="8446148"/>
            <a:ext cx="3975735" cy="878205"/>
          </a:xfrm>
          <a:prstGeom prst="rect">
            <a:avLst/>
          </a:prstGeom>
        </p:spPr>
        <p:txBody>
          <a:bodyPr wrap="square" lIns="0" tIns="0" rIns="0" bIns="0" rtlCol="0" vert="horz">
            <a:spAutoFit/>
          </a:bodyPr>
          <a:lstStyle/>
          <a:p>
            <a:pPr marL="12700">
              <a:lnSpc>
                <a:spcPct val="100000"/>
              </a:lnSpc>
            </a:pPr>
            <a:r>
              <a:rPr dirty="0" sz="1150" spc="20">
                <a:latin typeface="Microsoft JhengHei"/>
                <a:cs typeface="Microsoft JhengHei"/>
              </a:rPr>
              <a:t>列</a:t>
            </a:r>
            <a:r>
              <a:rPr dirty="0" sz="1150" spc="20">
                <a:latin typeface="宋体"/>
                <a:cs typeface="宋体"/>
              </a:rPr>
              <a:t>表</a:t>
            </a:r>
            <a:r>
              <a:rPr dirty="0" sz="1150" spc="20">
                <a:latin typeface="Microsoft JhengHei"/>
                <a:cs typeface="Microsoft JhengHei"/>
              </a:rPr>
              <a:t>截</a:t>
            </a:r>
            <a:r>
              <a:rPr dirty="0" sz="1150" spc="20">
                <a:latin typeface="宋体"/>
                <a:cs typeface="宋体"/>
              </a:rPr>
              <a:t>取</a:t>
            </a:r>
            <a:endParaRPr sz="1150">
              <a:latin typeface="宋体"/>
              <a:cs typeface="宋体"/>
            </a:endParaRPr>
          </a:p>
          <a:p>
            <a:pPr>
              <a:lnSpc>
                <a:spcPct val="100000"/>
              </a:lnSpc>
              <a:spcBef>
                <a:spcPts val="10"/>
              </a:spcBef>
            </a:pPr>
            <a:endParaRPr sz="1050">
              <a:latin typeface="Times New Roman"/>
              <a:cs typeface="Times New Roman"/>
            </a:endParaRPr>
          </a:p>
          <a:p>
            <a:pPr marL="121920">
              <a:lnSpc>
                <a:spcPct val="100000"/>
              </a:lnSpc>
            </a:pPr>
            <a:r>
              <a:rPr dirty="0" sz="950" spc="25">
                <a:solidFill>
                  <a:srgbClr val="545454"/>
                </a:solidFill>
                <a:latin typeface="宋体"/>
                <a:cs typeface="宋体"/>
              </a:rPr>
              <a:t>你可以得到列表中的任何元素的集合。列表的一个部分成为一个切片。</a:t>
            </a:r>
            <a:endParaRPr sz="950">
              <a:latin typeface="宋体"/>
              <a:cs typeface="宋体"/>
            </a:endParaRPr>
          </a:p>
          <a:p>
            <a:pPr>
              <a:lnSpc>
                <a:spcPct val="100000"/>
              </a:lnSpc>
              <a:spcBef>
                <a:spcPts val="50"/>
              </a:spcBef>
            </a:pPr>
            <a:endParaRPr sz="1050">
              <a:latin typeface="Times New Roman"/>
              <a:cs typeface="Times New Roman"/>
            </a:endParaRPr>
          </a:p>
          <a:p>
            <a:pPr marL="12700">
              <a:lnSpc>
                <a:spcPct val="100000"/>
              </a:lnSpc>
            </a:pPr>
            <a:r>
              <a:rPr dirty="0" sz="950" spc="25">
                <a:solidFill>
                  <a:srgbClr val="545454"/>
                </a:solidFill>
                <a:latin typeface="Microsoft JhengHei"/>
                <a:cs typeface="Microsoft JhengHei"/>
              </a:rPr>
              <a:t>截</a:t>
            </a:r>
            <a:r>
              <a:rPr dirty="0" sz="950" spc="25">
                <a:solidFill>
                  <a:srgbClr val="545454"/>
                </a:solidFill>
                <a:latin typeface="宋体"/>
                <a:cs typeface="宋体"/>
              </a:rPr>
              <a:t>取</a:t>
            </a:r>
            <a:r>
              <a:rPr dirty="0" sz="950" spc="25">
                <a:solidFill>
                  <a:srgbClr val="545454"/>
                </a:solidFill>
                <a:latin typeface="Microsoft JhengHei"/>
                <a:cs typeface="Microsoft JhengHei"/>
              </a:rPr>
              <a:t>前三个</a:t>
            </a:r>
            <a:r>
              <a:rPr dirty="0" sz="950" spc="25">
                <a:solidFill>
                  <a:srgbClr val="545454"/>
                </a:solidFill>
                <a:latin typeface="宋体"/>
                <a:cs typeface="宋体"/>
              </a:rPr>
              <a:t>元素</a:t>
            </a:r>
            <a:endParaRPr sz="950">
              <a:latin typeface="宋体"/>
              <a:cs typeface="宋体"/>
            </a:endParaRPr>
          </a:p>
        </p:txBody>
      </p:sp>
      <p:sp>
        <p:nvSpPr>
          <p:cNvPr id="16" name="object 16"/>
          <p:cNvSpPr txBox="1"/>
          <p:nvPr/>
        </p:nvSpPr>
        <p:spPr>
          <a:xfrm>
            <a:off x="965483" y="10005786"/>
            <a:ext cx="1140460" cy="242570"/>
          </a:xfrm>
          <a:prstGeom prst="rect">
            <a:avLst/>
          </a:prstGeom>
        </p:spPr>
        <p:txBody>
          <a:bodyPr wrap="square" lIns="0" tIns="0" rIns="0" bIns="0" rtlCol="0" vert="horz">
            <a:spAutoFit/>
          </a:bodyPr>
          <a:lstStyle/>
          <a:p>
            <a:pPr marL="12700">
              <a:lnSpc>
                <a:spcPct val="100000"/>
              </a:lnSpc>
            </a:pPr>
            <a:r>
              <a:rPr dirty="0" sz="950" spc="25">
                <a:solidFill>
                  <a:srgbClr val="545454"/>
                </a:solidFill>
                <a:latin typeface="Microsoft JhengHei"/>
                <a:cs typeface="Microsoft JhengHei"/>
              </a:rPr>
              <a:t>截</a:t>
            </a:r>
            <a:r>
              <a:rPr dirty="0" sz="950" spc="25">
                <a:solidFill>
                  <a:srgbClr val="545454"/>
                </a:solidFill>
                <a:latin typeface="宋体"/>
                <a:cs typeface="宋体"/>
              </a:rPr>
              <a:t>取</a:t>
            </a:r>
            <a:r>
              <a:rPr dirty="0" sz="950" spc="25">
                <a:solidFill>
                  <a:srgbClr val="545454"/>
                </a:solidFill>
                <a:latin typeface="Microsoft JhengHei"/>
                <a:cs typeface="Microsoft JhengHei"/>
              </a:rPr>
              <a:t>中</a:t>
            </a:r>
            <a:r>
              <a:rPr dirty="0" sz="950" spc="25">
                <a:solidFill>
                  <a:srgbClr val="545454"/>
                </a:solidFill>
                <a:latin typeface="宋体"/>
                <a:cs typeface="宋体"/>
              </a:rPr>
              <a:t>间</a:t>
            </a:r>
            <a:r>
              <a:rPr dirty="0" sz="950" spc="25">
                <a:solidFill>
                  <a:srgbClr val="545454"/>
                </a:solidFill>
                <a:latin typeface="Microsoft JhengHei"/>
                <a:cs typeface="Microsoft JhengHei"/>
              </a:rPr>
              <a:t>的三个</a:t>
            </a:r>
            <a:r>
              <a:rPr dirty="0" sz="950" spc="25">
                <a:solidFill>
                  <a:srgbClr val="545454"/>
                </a:solidFill>
                <a:latin typeface="宋体"/>
                <a:cs typeface="宋体"/>
              </a:rPr>
              <a:t>元素</a:t>
            </a:r>
            <a:endParaRPr sz="950">
              <a:latin typeface="宋体"/>
              <a:cs typeface="宋体"/>
            </a:endParaRPr>
          </a:p>
        </p:txBody>
      </p:sp>
      <p:sp>
        <p:nvSpPr>
          <p:cNvPr id="17" name="object 17"/>
          <p:cNvSpPr txBox="1"/>
          <p:nvPr/>
        </p:nvSpPr>
        <p:spPr>
          <a:xfrm>
            <a:off x="978183" y="682774"/>
            <a:ext cx="5613400" cy="762635"/>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160">
                <a:solidFill>
                  <a:srgbClr val="C791E9"/>
                </a:solidFill>
                <a:latin typeface="Arial"/>
                <a:cs typeface="Arial"/>
              </a:rPr>
              <a:t>for </a:t>
            </a:r>
            <a:r>
              <a:rPr dirty="0" sz="850" spc="75">
                <a:solidFill>
                  <a:srgbClr val="81B0FF"/>
                </a:solidFill>
                <a:latin typeface="Arial"/>
                <a:cs typeface="Arial"/>
              </a:rPr>
              <a:t>user </a:t>
            </a:r>
            <a:r>
              <a:rPr dirty="0" sz="850" spc="160">
                <a:solidFill>
                  <a:srgbClr val="C791E9"/>
                </a:solidFill>
                <a:latin typeface="Arial"/>
                <a:cs typeface="Arial"/>
              </a:rPr>
              <a:t>in</a:t>
            </a:r>
            <a:r>
              <a:rPr dirty="0" sz="850" spc="455">
                <a:solidFill>
                  <a:srgbClr val="C791E9"/>
                </a:solidFill>
                <a:latin typeface="Arial"/>
                <a:cs typeface="Arial"/>
              </a:rPr>
              <a:t> </a:t>
            </a:r>
            <a:r>
              <a:rPr dirty="0" sz="850" spc="105">
                <a:solidFill>
                  <a:srgbClr val="81B0FF"/>
                </a:solidFill>
                <a:latin typeface="Arial"/>
                <a:cs typeface="Arial"/>
              </a:rPr>
              <a:t>users</a:t>
            </a:r>
            <a:r>
              <a:rPr dirty="0" sz="850" spc="105">
                <a:solidFill>
                  <a:srgbClr val="E8ECEC"/>
                </a:solidFill>
                <a:latin typeface="Arial"/>
                <a:cs typeface="Arial"/>
              </a:rPr>
              <a:t>:</a:t>
            </a:r>
            <a:endParaRPr sz="850">
              <a:latin typeface="Arial"/>
              <a:cs typeface="Arial"/>
            </a:endParaRPr>
          </a:p>
          <a:p>
            <a:pPr marL="399415">
              <a:lnSpc>
                <a:spcPct val="100000"/>
              </a:lnSpc>
              <a:spcBef>
                <a:spcPts val="180"/>
              </a:spcBef>
            </a:pPr>
            <a:r>
              <a:rPr dirty="0" sz="850" spc="90">
                <a:solidFill>
                  <a:srgbClr val="DECB6A"/>
                </a:solidFill>
                <a:latin typeface="Arial"/>
                <a:cs typeface="Arial"/>
              </a:rPr>
              <a:t>print</a:t>
            </a:r>
            <a:r>
              <a:rPr dirty="0" sz="850" spc="90">
                <a:solidFill>
                  <a:srgbClr val="E8ECEC"/>
                </a:solidFill>
                <a:latin typeface="Arial"/>
                <a:cs typeface="Arial"/>
              </a:rPr>
              <a:t>(</a:t>
            </a:r>
            <a:r>
              <a:rPr dirty="0" sz="850" spc="90">
                <a:solidFill>
                  <a:srgbClr val="C2E78C"/>
                </a:solidFill>
                <a:latin typeface="Arial"/>
                <a:cs typeface="Arial"/>
              </a:rPr>
              <a:t>"Welcome, </a:t>
            </a:r>
            <a:r>
              <a:rPr dirty="0" sz="850" spc="190">
                <a:solidFill>
                  <a:srgbClr val="C2E78C"/>
                </a:solidFill>
                <a:latin typeface="Arial"/>
                <a:cs typeface="Arial"/>
              </a:rPr>
              <a:t>" </a:t>
            </a:r>
            <a:r>
              <a:rPr dirty="0" sz="850" spc="-5">
                <a:solidFill>
                  <a:srgbClr val="E8ECEC"/>
                </a:solidFill>
                <a:latin typeface="Arial"/>
                <a:cs typeface="Arial"/>
              </a:rPr>
              <a:t>+  </a:t>
            </a:r>
            <a:r>
              <a:rPr dirty="0" sz="850" spc="75">
                <a:solidFill>
                  <a:srgbClr val="81B0FF"/>
                </a:solidFill>
                <a:latin typeface="Arial"/>
                <a:cs typeface="Arial"/>
              </a:rPr>
              <a:t>user  </a:t>
            </a:r>
            <a:r>
              <a:rPr dirty="0" sz="850" spc="-5">
                <a:solidFill>
                  <a:srgbClr val="E8ECEC"/>
                </a:solidFill>
                <a:latin typeface="Arial"/>
                <a:cs typeface="Arial"/>
              </a:rPr>
              <a:t>+ </a:t>
            </a:r>
            <a:r>
              <a:rPr dirty="0" sz="850" spc="85">
                <a:solidFill>
                  <a:srgbClr val="E8ECEC"/>
                </a:solidFill>
                <a:latin typeface="Arial"/>
                <a:cs typeface="Arial"/>
              </a:rPr>
              <a:t> </a:t>
            </a:r>
            <a:r>
              <a:rPr dirty="0" sz="850" spc="210">
                <a:solidFill>
                  <a:srgbClr val="C2E78C"/>
                </a:solidFill>
                <a:latin typeface="Arial"/>
                <a:cs typeface="Arial"/>
              </a:rPr>
              <a:t>"!"</a:t>
            </a:r>
            <a:r>
              <a:rPr dirty="0" sz="850" spc="210">
                <a:solidFill>
                  <a:srgbClr val="E8ECEC"/>
                </a:solidFill>
                <a:latin typeface="Arial"/>
                <a:cs typeface="Arial"/>
              </a:rPr>
              <a:t>)</a:t>
            </a:r>
            <a:endParaRPr sz="850">
              <a:latin typeface="Arial"/>
              <a:cs typeface="Arial"/>
            </a:endParaRPr>
          </a:p>
          <a:p>
            <a:pPr>
              <a:lnSpc>
                <a:spcPct val="100000"/>
              </a:lnSpc>
            </a:pPr>
            <a:endParaRPr sz="1200">
              <a:latin typeface="Times New Roman"/>
              <a:cs typeface="Times New Roman"/>
            </a:endParaRPr>
          </a:p>
          <a:p>
            <a:pPr marL="149225">
              <a:lnSpc>
                <a:spcPct val="100000"/>
              </a:lnSpc>
            </a:pPr>
            <a:r>
              <a:rPr dirty="0" sz="850" spc="90">
                <a:solidFill>
                  <a:srgbClr val="DECB6A"/>
                </a:solidFill>
                <a:latin typeface="Arial"/>
                <a:cs typeface="Arial"/>
              </a:rPr>
              <a:t>print</a:t>
            </a:r>
            <a:r>
              <a:rPr dirty="0" sz="850" spc="90">
                <a:solidFill>
                  <a:srgbClr val="E8ECEC"/>
                </a:solidFill>
                <a:latin typeface="Arial"/>
                <a:cs typeface="Arial"/>
              </a:rPr>
              <a:t>(</a:t>
            </a:r>
            <a:r>
              <a:rPr dirty="0" sz="850" spc="90">
                <a:solidFill>
                  <a:srgbClr val="C2E78C"/>
                </a:solidFill>
                <a:latin typeface="Arial"/>
                <a:cs typeface="Arial"/>
              </a:rPr>
              <a:t>"Welcome, we're glad </a:t>
            </a:r>
            <a:r>
              <a:rPr dirty="0" sz="850" spc="135">
                <a:solidFill>
                  <a:srgbClr val="C2E78C"/>
                </a:solidFill>
                <a:latin typeface="Arial"/>
                <a:cs typeface="Arial"/>
              </a:rPr>
              <a:t>to </a:t>
            </a:r>
            <a:r>
              <a:rPr dirty="0" sz="850" spc="35">
                <a:solidFill>
                  <a:srgbClr val="C2E78C"/>
                </a:solidFill>
                <a:latin typeface="Arial"/>
                <a:cs typeface="Arial"/>
              </a:rPr>
              <a:t>see  you  </a:t>
            </a:r>
            <a:r>
              <a:rPr dirty="0" sz="850" spc="250">
                <a:solidFill>
                  <a:srgbClr val="C2E78C"/>
                </a:solidFill>
                <a:latin typeface="Arial"/>
                <a:cs typeface="Arial"/>
              </a:rPr>
              <a:t> </a:t>
            </a:r>
            <a:r>
              <a:rPr dirty="0" sz="850" spc="210">
                <a:solidFill>
                  <a:srgbClr val="C2E78C"/>
                </a:solidFill>
                <a:latin typeface="Arial"/>
                <a:cs typeface="Arial"/>
              </a:rPr>
              <a:t>all!"</a:t>
            </a:r>
            <a:r>
              <a:rPr dirty="0" sz="850" spc="210">
                <a:solidFill>
                  <a:srgbClr val="E8ECEC"/>
                </a:solidFill>
                <a:latin typeface="Arial"/>
                <a:cs typeface="Arial"/>
              </a:rPr>
              <a:t>)</a:t>
            </a:r>
            <a:endParaRPr sz="850">
              <a:latin typeface="Arial"/>
              <a:cs typeface="Arial"/>
            </a:endParaRPr>
          </a:p>
        </p:txBody>
      </p:sp>
      <p:sp>
        <p:nvSpPr>
          <p:cNvPr id="18" name="object 18"/>
          <p:cNvSpPr txBox="1"/>
          <p:nvPr/>
        </p:nvSpPr>
        <p:spPr>
          <a:xfrm>
            <a:off x="978183" y="2731601"/>
            <a:ext cx="5613400" cy="457834"/>
          </a:xfrm>
          <a:prstGeom prst="rect">
            <a:avLst/>
          </a:prstGeom>
          <a:solidFill>
            <a:srgbClr val="253237"/>
          </a:solidFill>
        </p:spPr>
        <p:txBody>
          <a:bodyPr wrap="square" lIns="0" tIns="50165" rIns="0" bIns="0" rtlCol="0" vert="horz">
            <a:spAutoFit/>
          </a:bodyPr>
          <a:lstStyle/>
          <a:p>
            <a:pPr marL="399415" marR="3828415" indent="-250825">
              <a:lnSpc>
                <a:spcPct val="117700"/>
              </a:lnSpc>
              <a:spcBef>
                <a:spcPts val="395"/>
              </a:spcBef>
            </a:pPr>
            <a:r>
              <a:rPr dirty="0" sz="850" spc="160">
                <a:solidFill>
                  <a:srgbClr val="C791E9"/>
                </a:solidFill>
                <a:latin typeface="Arial"/>
                <a:cs typeface="Arial"/>
              </a:rPr>
              <a:t>for </a:t>
            </a:r>
            <a:r>
              <a:rPr dirty="0" sz="850" spc="10">
                <a:solidFill>
                  <a:srgbClr val="81B0FF"/>
                </a:solidFill>
                <a:latin typeface="Arial"/>
                <a:cs typeface="Arial"/>
              </a:rPr>
              <a:t>number </a:t>
            </a:r>
            <a:r>
              <a:rPr dirty="0" sz="850" spc="160">
                <a:solidFill>
                  <a:srgbClr val="C791E9"/>
                </a:solidFill>
                <a:latin typeface="Arial"/>
                <a:cs typeface="Arial"/>
              </a:rPr>
              <a:t>in </a:t>
            </a:r>
            <a:r>
              <a:rPr dirty="0" sz="850" spc="85">
                <a:solidFill>
                  <a:srgbClr val="DECB6A"/>
                </a:solidFill>
                <a:latin typeface="Arial"/>
                <a:cs typeface="Arial"/>
              </a:rPr>
              <a:t>range</a:t>
            </a:r>
            <a:r>
              <a:rPr dirty="0" sz="850" spc="85">
                <a:solidFill>
                  <a:srgbClr val="E8ECEC"/>
                </a:solidFill>
                <a:latin typeface="Arial"/>
                <a:cs typeface="Arial"/>
              </a:rPr>
              <a:t>(</a:t>
            </a:r>
            <a:r>
              <a:rPr dirty="0" sz="850" spc="85">
                <a:solidFill>
                  <a:srgbClr val="F67569"/>
                </a:solidFill>
                <a:latin typeface="Arial"/>
                <a:cs typeface="Arial"/>
              </a:rPr>
              <a:t>1001</a:t>
            </a:r>
            <a:r>
              <a:rPr dirty="0" sz="850" spc="85">
                <a:solidFill>
                  <a:srgbClr val="E8ECEC"/>
                </a:solidFill>
                <a:latin typeface="Arial"/>
                <a:cs typeface="Arial"/>
              </a:rPr>
              <a:t>):  </a:t>
            </a:r>
            <a:r>
              <a:rPr dirty="0" sz="850" spc="95">
                <a:solidFill>
                  <a:srgbClr val="DECB6A"/>
                </a:solidFill>
                <a:latin typeface="Arial"/>
                <a:cs typeface="Arial"/>
              </a:rPr>
              <a:t>print</a:t>
            </a:r>
            <a:r>
              <a:rPr dirty="0" sz="850" spc="95">
                <a:solidFill>
                  <a:srgbClr val="E8ECEC"/>
                </a:solidFill>
                <a:latin typeface="Arial"/>
                <a:cs typeface="Arial"/>
              </a:rPr>
              <a:t>(</a:t>
            </a:r>
            <a:r>
              <a:rPr dirty="0" sz="850" spc="95">
                <a:solidFill>
                  <a:srgbClr val="81B0FF"/>
                </a:solidFill>
                <a:latin typeface="Arial"/>
                <a:cs typeface="Arial"/>
              </a:rPr>
              <a:t>number</a:t>
            </a:r>
            <a:r>
              <a:rPr dirty="0" sz="850" spc="95">
                <a:solidFill>
                  <a:srgbClr val="E8ECEC"/>
                </a:solidFill>
                <a:latin typeface="Arial"/>
                <a:cs typeface="Arial"/>
              </a:rPr>
              <a:t>)</a:t>
            </a:r>
            <a:endParaRPr sz="850">
              <a:latin typeface="Arial"/>
              <a:cs typeface="Arial"/>
            </a:endParaRPr>
          </a:p>
        </p:txBody>
      </p:sp>
      <p:sp>
        <p:nvSpPr>
          <p:cNvPr id="19" name="object 19"/>
          <p:cNvSpPr txBox="1"/>
          <p:nvPr/>
        </p:nvSpPr>
        <p:spPr>
          <a:xfrm>
            <a:off x="978183" y="3646427"/>
            <a:ext cx="5613400" cy="457834"/>
          </a:xfrm>
          <a:prstGeom prst="rect">
            <a:avLst/>
          </a:prstGeom>
          <a:solidFill>
            <a:srgbClr val="253237"/>
          </a:solidFill>
        </p:spPr>
        <p:txBody>
          <a:bodyPr wrap="square" lIns="0" tIns="50165" rIns="0" bIns="0" rtlCol="0" vert="horz">
            <a:spAutoFit/>
          </a:bodyPr>
          <a:lstStyle/>
          <a:p>
            <a:pPr marL="399415" marR="3641090" indent="-250825">
              <a:lnSpc>
                <a:spcPct val="117700"/>
              </a:lnSpc>
              <a:spcBef>
                <a:spcPts val="395"/>
              </a:spcBef>
            </a:pPr>
            <a:r>
              <a:rPr dirty="0" sz="850" spc="160">
                <a:solidFill>
                  <a:srgbClr val="C791E9"/>
                </a:solidFill>
                <a:latin typeface="Arial"/>
                <a:cs typeface="Arial"/>
              </a:rPr>
              <a:t>for </a:t>
            </a:r>
            <a:r>
              <a:rPr dirty="0" sz="850" spc="10">
                <a:solidFill>
                  <a:srgbClr val="81B0FF"/>
                </a:solidFill>
                <a:latin typeface="Arial"/>
                <a:cs typeface="Arial"/>
              </a:rPr>
              <a:t>number </a:t>
            </a:r>
            <a:r>
              <a:rPr dirty="0" sz="850" spc="160">
                <a:solidFill>
                  <a:srgbClr val="C791E9"/>
                </a:solidFill>
                <a:latin typeface="Arial"/>
                <a:cs typeface="Arial"/>
              </a:rPr>
              <a:t>in </a:t>
            </a:r>
            <a:r>
              <a:rPr dirty="0" sz="850" spc="95">
                <a:solidFill>
                  <a:srgbClr val="DECB6A"/>
                </a:solidFill>
                <a:latin typeface="Arial"/>
                <a:cs typeface="Arial"/>
              </a:rPr>
              <a:t>range</a:t>
            </a:r>
            <a:r>
              <a:rPr dirty="0" sz="850" spc="95">
                <a:solidFill>
                  <a:srgbClr val="E8ECEC"/>
                </a:solidFill>
                <a:latin typeface="Arial"/>
                <a:cs typeface="Arial"/>
              </a:rPr>
              <a:t>(</a:t>
            </a:r>
            <a:r>
              <a:rPr dirty="0" sz="850" spc="95">
                <a:solidFill>
                  <a:srgbClr val="F67569"/>
                </a:solidFill>
                <a:latin typeface="Arial"/>
                <a:cs typeface="Arial"/>
              </a:rPr>
              <a:t>1</a:t>
            </a:r>
            <a:r>
              <a:rPr dirty="0" sz="850" spc="95">
                <a:solidFill>
                  <a:srgbClr val="E8ECEC"/>
                </a:solidFill>
                <a:latin typeface="Arial"/>
                <a:cs typeface="Arial"/>
              </a:rPr>
              <a:t>, </a:t>
            </a:r>
            <a:r>
              <a:rPr dirty="0" sz="850" spc="90">
                <a:solidFill>
                  <a:srgbClr val="F67569"/>
                </a:solidFill>
                <a:latin typeface="Arial"/>
                <a:cs typeface="Arial"/>
              </a:rPr>
              <a:t>1001</a:t>
            </a:r>
            <a:r>
              <a:rPr dirty="0" sz="850" spc="90">
                <a:solidFill>
                  <a:srgbClr val="E8ECEC"/>
                </a:solidFill>
                <a:latin typeface="Arial"/>
                <a:cs typeface="Arial"/>
              </a:rPr>
              <a:t>):  </a:t>
            </a:r>
            <a:r>
              <a:rPr dirty="0" sz="850" spc="95">
                <a:solidFill>
                  <a:srgbClr val="DECB6A"/>
                </a:solidFill>
                <a:latin typeface="Arial"/>
                <a:cs typeface="Arial"/>
              </a:rPr>
              <a:t>print</a:t>
            </a:r>
            <a:r>
              <a:rPr dirty="0" sz="850" spc="95">
                <a:solidFill>
                  <a:srgbClr val="E8ECEC"/>
                </a:solidFill>
                <a:latin typeface="Arial"/>
                <a:cs typeface="Arial"/>
              </a:rPr>
              <a:t>(</a:t>
            </a:r>
            <a:r>
              <a:rPr dirty="0" sz="850" spc="95">
                <a:solidFill>
                  <a:srgbClr val="81B0FF"/>
                </a:solidFill>
                <a:latin typeface="Arial"/>
                <a:cs typeface="Arial"/>
              </a:rPr>
              <a:t>number</a:t>
            </a:r>
            <a:r>
              <a:rPr dirty="0" sz="850" spc="95">
                <a:solidFill>
                  <a:srgbClr val="E8ECEC"/>
                </a:solidFill>
                <a:latin typeface="Arial"/>
                <a:cs typeface="Arial"/>
              </a:rPr>
              <a:t>)</a:t>
            </a:r>
            <a:endParaRPr sz="850">
              <a:latin typeface="Arial"/>
              <a:cs typeface="Arial"/>
            </a:endParaRPr>
          </a:p>
        </p:txBody>
      </p:sp>
      <p:sp>
        <p:nvSpPr>
          <p:cNvPr id="20" name="object 20"/>
          <p:cNvSpPr txBox="1"/>
          <p:nvPr/>
        </p:nvSpPr>
        <p:spPr>
          <a:xfrm>
            <a:off x="978183" y="4561251"/>
            <a:ext cx="5613400" cy="314960"/>
          </a:xfrm>
          <a:prstGeom prst="rect">
            <a:avLst/>
          </a:prstGeom>
          <a:solidFill>
            <a:srgbClr val="253237"/>
          </a:solidFill>
        </p:spPr>
        <p:txBody>
          <a:bodyPr wrap="square" lIns="0" tIns="82550" rIns="0" bIns="0" rtlCol="0" vert="horz">
            <a:spAutoFit/>
          </a:bodyPr>
          <a:lstStyle/>
          <a:p>
            <a:pPr marL="149225">
              <a:lnSpc>
                <a:spcPct val="100000"/>
              </a:lnSpc>
              <a:spcBef>
                <a:spcPts val="650"/>
              </a:spcBef>
            </a:pPr>
            <a:r>
              <a:rPr dirty="0" sz="850" spc="20">
                <a:solidFill>
                  <a:srgbClr val="81B0FF"/>
                </a:solidFill>
                <a:latin typeface="Arial"/>
                <a:cs typeface="Arial"/>
              </a:rPr>
              <a:t>numbers  </a:t>
            </a:r>
            <a:r>
              <a:rPr dirty="0" sz="850" spc="-5">
                <a:solidFill>
                  <a:srgbClr val="E8ECEC"/>
                </a:solidFill>
                <a:latin typeface="Arial"/>
                <a:cs typeface="Arial"/>
              </a:rPr>
              <a:t>=  </a:t>
            </a:r>
            <a:r>
              <a:rPr dirty="0" sz="850" spc="145">
                <a:solidFill>
                  <a:srgbClr val="DECB6A"/>
                </a:solidFill>
                <a:latin typeface="Arial"/>
                <a:cs typeface="Arial"/>
              </a:rPr>
              <a:t>list</a:t>
            </a:r>
            <a:r>
              <a:rPr dirty="0" sz="850" spc="145">
                <a:solidFill>
                  <a:srgbClr val="E8ECEC"/>
                </a:solidFill>
                <a:latin typeface="Arial"/>
                <a:cs typeface="Arial"/>
              </a:rPr>
              <a:t>(</a:t>
            </a:r>
            <a:r>
              <a:rPr dirty="0" sz="850" spc="145">
                <a:solidFill>
                  <a:srgbClr val="DECB6A"/>
                </a:solidFill>
                <a:latin typeface="Arial"/>
                <a:cs typeface="Arial"/>
              </a:rPr>
              <a:t>range</a:t>
            </a:r>
            <a:r>
              <a:rPr dirty="0" sz="850" spc="145">
                <a:solidFill>
                  <a:srgbClr val="E8ECEC"/>
                </a:solidFill>
                <a:latin typeface="Arial"/>
                <a:cs typeface="Arial"/>
              </a:rPr>
              <a:t>(</a:t>
            </a:r>
            <a:r>
              <a:rPr dirty="0" sz="850" spc="145">
                <a:solidFill>
                  <a:srgbClr val="F67569"/>
                </a:solidFill>
                <a:latin typeface="Arial"/>
                <a:cs typeface="Arial"/>
              </a:rPr>
              <a:t>1</a:t>
            </a:r>
            <a:r>
              <a:rPr dirty="0" sz="850" spc="145">
                <a:solidFill>
                  <a:srgbClr val="E8ECEC"/>
                </a:solidFill>
                <a:latin typeface="Arial"/>
                <a:cs typeface="Arial"/>
              </a:rPr>
              <a:t>,</a:t>
            </a:r>
            <a:r>
              <a:rPr dirty="0" sz="850" spc="190">
                <a:solidFill>
                  <a:srgbClr val="E8ECEC"/>
                </a:solidFill>
                <a:latin typeface="Arial"/>
                <a:cs typeface="Arial"/>
              </a:rPr>
              <a:t> </a:t>
            </a:r>
            <a:r>
              <a:rPr dirty="0" sz="850" spc="60">
                <a:solidFill>
                  <a:srgbClr val="F67569"/>
                </a:solidFill>
                <a:latin typeface="Arial"/>
                <a:cs typeface="Arial"/>
              </a:rPr>
              <a:t>1000001</a:t>
            </a:r>
            <a:r>
              <a:rPr dirty="0" sz="850" spc="60">
                <a:solidFill>
                  <a:srgbClr val="E8ECEC"/>
                </a:solidFill>
                <a:latin typeface="Arial"/>
                <a:cs typeface="Arial"/>
              </a:rPr>
              <a:t>))</a:t>
            </a:r>
            <a:endParaRPr sz="850">
              <a:latin typeface="Arial"/>
              <a:cs typeface="Arial"/>
            </a:endParaRPr>
          </a:p>
        </p:txBody>
      </p:sp>
      <p:sp>
        <p:nvSpPr>
          <p:cNvPr id="21" name="object 21"/>
          <p:cNvSpPr txBox="1"/>
          <p:nvPr/>
        </p:nvSpPr>
        <p:spPr>
          <a:xfrm>
            <a:off x="978183" y="5981136"/>
            <a:ext cx="5613400" cy="457834"/>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30">
                <a:solidFill>
                  <a:srgbClr val="81B0FF"/>
                </a:solidFill>
                <a:latin typeface="Arial"/>
                <a:cs typeface="Arial"/>
              </a:rPr>
              <a:t>ages  </a:t>
            </a:r>
            <a:r>
              <a:rPr dirty="0" sz="850" spc="-5">
                <a:solidFill>
                  <a:srgbClr val="E8ECEC"/>
                </a:solidFill>
                <a:latin typeface="Arial"/>
                <a:cs typeface="Arial"/>
              </a:rPr>
              <a:t>=  </a:t>
            </a:r>
            <a:r>
              <a:rPr dirty="0" sz="850" spc="135">
                <a:solidFill>
                  <a:srgbClr val="E8ECEC"/>
                </a:solidFill>
                <a:latin typeface="Arial"/>
                <a:cs typeface="Arial"/>
              </a:rPr>
              <a:t>[</a:t>
            </a:r>
            <a:r>
              <a:rPr dirty="0" sz="850" spc="135">
                <a:solidFill>
                  <a:srgbClr val="F67569"/>
                </a:solidFill>
                <a:latin typeface="Arial"/>
                <a:cs typeface="Arial"/>
              </a:rPr>
              <a:t>93</a:t>
            </a:r>
            <a:r>
              <a:rPr dirty="0" sz="850" spc="135">
                <a:solidFill>
                  <a:srgbClr val="E8ECEC"/>
                </a:solidFill>
                <a:latin typeface="Arial"/>
                <a:cs typeface="Arial"/>
              </a:rPr>
              <a:t>, </a:t>
            </a:r>
            <a:r>
              <a:rPr dirty="0" sz="850" spc="95">
                <a:solidFill>
                  <a:srgbClr val="F67569"/>
                </a:solidFill>
                <a:latin typeface="Arial"/>
                <a:cs typeface="Arial"/>
              </a:rPr>
              <a:t>99</a:t>
            </a:r>
            <a:r>
              <a:rPr dirty="0" sz="850" spc="95">
                <a:solidFill>
                  <a:srgbClr val="E8ECEC"/>
                </a:solidFill>
                <a:latin typeface="Arial"/>
                <a:cs typeface="Arial"/>
              </a:rPr>
              <a:t>, </a:t>
            </a:r>
            <a:r>
              <a:rPr dirty="0" sz="850" spc="95">
                <a:solidFill>
                  <a:srgbClr val="F67569"/>
                </a:solidFill>
                <a:latin typeface="Arial"/>
                <a:cs typeface="Arial"/>
              </a:rPr>
              <a:t>66</a:t>
            </a:r>
            <a:r>
              <a:rPr dirty="0" sz="850" spc="95">
                <a:solidFill>
                  <a:srgbClr val="E8ECEC"/>
                </a:solidFill>
                <a:latin typeface="Arial"/>
                <a:cs typeface="Arial"/>
              </a:rPr>
              <a:t>, </a:t>
            </a:r>
            <a:r>
              <a:rPr dirty="0" sz="850" spc="95">
                <a:solidFill>
                  <a:srgbClr val="F67569"/>
                </a:solidFill>
                <a:latin typeface="Arial"/>
                <a:cs typeface="Arial"/>
              </a:rPr>
              <a:t>17</a:t>
            </a:r>
            <a:r>
              <a:rPr dirty="0" sz="850" spc="95">
                <a:solidFill>
                  <a:srgbClr val="E8ECEC"/>
                </a:solidFill>
                <a:latin typeface="Arial"/>
                <a:cs typeface="Arial"/>
              </a:rPr>
              <a:t>, </a:t>
            </a:r>
            <a:r>
              <a:rPr dirty="0" sz="850" spc="95">
                <a:solidFill>
                  <a:srgbClr val="F67569"/>
                </a:solidFill>
                <a:latin typeface="Arial"/>
                <a:cs typeface="Arial"/>
              </a:rPr>
              <a:t>85</a:t>
            </a:r>
            <a:r>
              <a:rPr dirty="0" sz="850" spc="95">
                <a:solidFill>
                  <a:srgbClr val="E8ECEC"/>
                </a:solidFill>
                <a:latin typeface="Arial"/>
                <a:cs typeface="Arial"/>
              </a:rPr>
              <a:t>, </a:t>
            </a:r>
            <a:r>
              <a:rPr dirty="0" sz="850" spc="135">
                <a:solidFill>
                  <a:srgbClr val="F67569"/>
                </a:solidFill>
                <a:latin typeface="Arial"/>
                <a:cs typeface="Arial"/>
              </a:rPr>
              <a:t>1</a:t>
            </a:r>
            <a:r>
              <a:rPr dirty="0" sz="850" spc="135">
                <a:solidFill>
                  <a:srgbClr val="E8ECEC"/>
                </a:solidFill>
                <a:latin typeface="Arial"/>
                <a:cs typeface="Arial"/>
              </a:rPr>
              <a:t>, </a:t>
            </a:r>
            <a:r>
              <a:rPr dirty="0" sz="850" spc="95">
                <a:solidFill>
                  <a:srgbClr val="F67569"/>
                </a:solidFill>
                <a:latin typeface="Arial"/>
                <a:cs typeface="Arial"/>
              </a:rPr>
              <a:t>35</a:t>
            </a:r>
            <a:r>
              <a:rPr dirty="0" sz="850" spc="95">
                <a:solidFill>
                  <a:srgbClr val="E8ECEC"/>
                </a:solidFill>
                <a:latin typeface="Arial"/>
                <a:cs typeface="Arial"/>
              </a:rPr>
              <a:t>, </a:t>
            </a:r>
            <a:r>
              <a:rPr dirty="0" sz="850" spc="95">
                <a:solidFill>
                  <a:srgbClr val="F67569"/>
                </a:solidFill>
                <a:latin typeface="Arial"/>
                <a:cs typeface="Arial"/>
              </a:rPr>
              <a:t>82</a:t>
            </a:r>
            <a:r>
              <a:rPr dirty="0" sz="850" spc="95">
                <a:solidFill>
                  <a:srgbClr val="E8ECEC"/>
                </a:solidFill>
                <a:latin typeface="Arial"/>
                <a:cs typeface="Arial"/>
              </a:rPr>
              <a:t>, </a:t>
            </a:r>
            <a:r>
              <a:rPr dirty="0" sz="850" spc="135">
                <a:solidFill>
                  <a:srgbClr val="F67569"/>
                </a:solidFill>
                <a:latin typeface="Arial"/>
                <a:cs typeface="Arial"/>
              </a:rPr>
              <a:t>2</a:t>
            </a:r>
            <a:r>
              <a:rPr dirty="0" sz="850" spc="135">
                <a:solidFill>
                  <a:srgbClr val="E8ECEC"/>
                </a:solidFill>
                <a:latin typeface="Arial"/>
                <a:cs typeface="Arial"/>
              </a:rPr>
              <a:t>,   </a:t>
            </a:r>
            <a:r>
              <a:rPr dirty="0" sz="850" spc="260">
                <a:solidFill>
                  <a:srgbClr val="E8ECEC"/>
                </a:solidFill>
                <a:latin typeface="Arial"/>
                <a:cs typeface="Arial"/>
              </a:rPr>
              <a:t> </a:t>
            </a:r>
            <a:r>
              <a:rPr dirty="0" sz="850" spc="95">
                <a:solidFill>
                  <a:srgbClr val="F67569"/>
                </a:solidFill>
                <a:latin typeface="Arial"/>
                <a:cs typeface="Arial"/>
              </a:rPr>
              <a:t>77</a:t>
            </a:r>
            <a:r>
              <a:rPr dirty="0" sz="850" spc="95">
                <a:solidFill>
                  <a:srgbClr val="E8ECEC"/>
                </a:solidFill>
                <a:latin typeface="Arial"/>
                <a:cs typeface="Arial"/>
              </a:rPr>
              <a:t>]</a:t>
            </a:r>
            <a:endParaRPr sz="850">
              <a:latin typeface="Arial"/>
              <a:cs typeface="Arial"/>
            </a:endParaRPr>
          </a:p>
          <a:p>
            <a:pPr marL="149225">
              <a:lnSpc>
                <a:spcPct val="100000"/>
              </a:lnSpc>
              <a:spcBef>
                <a:spcPts val="180"/>
              </a:spcBef>
            </a:pPr>
            <a:r>
              <a:rPr dirty="0" sz="850" spc="60">
                <a:solidFill>
                  <a:srgbClr val="81B0FF"/>
                </a:solidFill>
                <a:latin typeface="Arial"/>
                <a:cs typeface="Arial"/>
              </a:rPr>
              <a:t>youngest  </a:t>
            </a:r>
            <a:r>
              <a:rPr dirty="0" sz="850" spc="-5">
                <a:solidFill>
                  <a:srgbClr val="E8ECEC"/>
                </a:solidFill>
                <a:latin typeface="Arial"/>
                <a:cs typeface="Arial"/>
              </a:rPr>
              <a:t>=</a:t>
            </a:r>
            <a:r>
              <a:rPr dirty="0" sz="850" spc="75">
                <a:solidFill>
                  <a:srgbClr val="E8ECEC"/>
                </a:solidFill>
                <a:latin typeface="Arial"/>
                <a:cs typeface="Arial"/>
              </a:rPr>
              <a:t> </a:t>
            </a:r>
            <a:r>
              <a:rPr dirty="0" sz="850" spc="70">
                <a:solidFill>
                  <a:srgbClr val="DECB6A"/>
                </a:solidFill>
                <a:latin typeface="Arial"/>
                <a:cs typeface="Arial"/>
              </a:rPr>
              <a:t>min</a:t>
            </a:r>
            <a:r>
              <a:rPr dirty="0" sz="850" spc="70">
                <a:solidFill>
                  <a:srgbClr val="E8ECEC"/>
                </a:solidFill>
                <a:latin typeface="Arial"/>
                <a:cs typeface="Arial"/>
              </a:rPr>
              <a:t>(</a:t>
            </a:r>
            <a:r>
              <a:rPr dirty="0" sz="850" spc="70">
                <a:solidFill>
                  <a:srgbClr val="81B0FF"/>
                </a:solidFill>
                <a:latin typeface="Arial"/>
                <a:cs typeface="Arial"/>
              </a:rPr>
              <a:t>ages</a:t>
            </a:r>
            <a:r>
              <a:rPr dirty="0" sz="850" spc="70">
                <a:solidFill>
                  <a:srgbClr val="E8ECEC"/>
                </a:solidFill>
                <a:latin typeface="Arial"/>
                <a:cs typeface="Arial"/>
              </a:rPr>
              <a:t>)</a:t>
            </a:r>
            <a:endParaRPr sz="850">
              <a:latin typeface="Arial"/>
              <a:cs typeface="Arial"/>
            </a:endParaRPr>
          </a:p>
        </p:txBody>
      </p:sp>
      <p:sp>
        <p:nvSpPr>
          <p:cNvPr id="22" name="object 22"/>
          <p:cNvSpPr txBox="1"/>
          <p:nvPr/>
        </p:nvSpPr>
        <p:spPr>
          <a:xfrm>
            <a:off x="978183" y="6895962"/>
            <a:ext cx="5613400" cy="467359"/>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30">
                <a:solidFill>
                  <a:srgbClr val="81B0FF"/>
                </a:solidFill>
                <a:latin typeface="Arial"/>
                <a:cs typeface="Arial"/>
              </a:rPr>
              <a:t>ages  </a:t>
            </a:r>
            <a:r>
              <a:rPr dirty="0" sz="850" spc="-5">
                <a:solidFill>
                  <a:srgbClr val="E8ECEC"/>
                </a:solidFill>
                <a:latin typeface="Arial"/>
                <a:cs typeface="Arial"/>
              </a:rPr>
              <a:t>=  </a:t>
            </a:r>
            <a:r>
              <a:rPr dirty="0" sz="850" spc="135">
                <a:solidFill>
                  <a:srgbClr val="E8ECEC"/>
                </a:solidFill>
                <a:latin typeface="Arial"/>
                <a:cs typeface="Arial"/>
              </a:rPr>
              <a:t>[</a:t>
            </a:r>
            <a:r>
              <a:rPr dirty="0" sz="850" spc="135">
                <a:solidFill>
                  <a:srgbClr val="F67569"/>
                </a:solidFill>
                <a:latin typeface="Arial"/>
                <a:cs typeface="Arial"/>
              </a:rPr>
              <a:t>93</a:t>
            </a:r>
            <a:r>
              <a:rPr dirty="0" sz="850" spc="135">
                <a:solidFill>
                  <a:srgbClr val="E8ECEC"/>
                </a:solidFill>
                <a:latin typeface="Arial"/>
                <a:cs typeface="Arial"/>
              </a:rPr>
              <a:t>, </a:t>
            </a:r>
            <a:r>
              <a:rPr dirty="0" sz="850" spc="95">
                <a:solidFill>
                  <a:srgbClr val="F67569"/>
                </a:solidFill>
                <a:latin typeface="Arial"/>
                <a:cs typeface="Arial"/>
              </a:rPr>
              <a:t>99</a:t>
            </a:r>
            <a:r>
              <a:rPr dirty="0" sz="850" spc="95">
                <a:solidFill>
                  <a:srgbClr val="E8ECEC"/>
                </a:solidFill>
                <a:latin typeface="Arial"/>
                <a:cs typeface="Arial"/>
              </a:rPr>
              <a:t>, </a:t>
            </a:r>
            <a:r>
              <a:rPr dirty="0" sz="850" spc="95">
                <a:solidFill>
                  <a:srgbClr val="F67569"/>
                </a:solidFill>
                <a:latin typeface="Arial"/>
                <a:cs typeface="Arial"/>
              </a:rPr>
              <a:t>66</a:t>
            </a:r>
            <a:r>
              <a:rPr dirty="0" sz="850" spc="95">
                <a:solidFill>
                  <a:srgbClr val="E8ECEC"/>
                </a:solidFill>
                <a:latin typeface="Arial"/>
                <a:cs typeface="Arial"/>
              </a:rPr>
              <a:t>, </a:t>
            </a:r>
            <a:r>
              <a:rPr dirty="0" sz="850" spc="95">
                <a:solidFill>
                  <a:srgbClr val="F67569"/>
                </a:solidFill>
                <a:latin typeface="Arial"/>
                <a:cs typeface="Arial"/>
              </a:rPr>
              <a:t>17</a:t>
            </a:r>
            <a:r>
              <a:rPr dirty="0" sz="850" spc="95">
                <a:solidFill>
                  <a:srgbClr val="E8ECEC"/>
                </a:solidFill>
                <a:latin typeface="Arial"/>
                <a:cs typeface="Arial"/>
              </a:rPr>
              <a:t>, </a:t>
            </a:r>
            <a:r>
              <a:rPr dirty="0" sz="850" spc="95">
                <a:solidFill>
                  <a:srgbClr val="F67569"/>
                </a:solidFill>
                <a:latin typeface="Arial"/>
                <a:cs typeface="Arial"/>
              </a:rPr>
              <a:t>85</a:t>
            </a:r>
            <a:r>
              <a:rPr dirty="0" sz="850" spc="95">
                <a:solidFill>
                  <a:srgbClr val="E8ECEC"/>
                </a:solidFill>
                <a:latin typeface="Arial"/>
                <a:cs typeface="Arial"/>
              </a:rPr>
              <a:t>, </a:t>
            </a:r>
            <a:r>
              <a:rPr dirty="0" sz="850" spc="135">
                <a:solidFill>
                  <a:srgbClr val="F67569"/>
                </a:solidFill>
                <a:latin typeface="Arial"/>
                <a:cs typeface="Arial"/>
              </a:rPr>
              <a:t>1</a:t>
            </a:r>
            <a:r>
              <a:rPr dirty="0" sz="850" spc="135">
                <a:solidFill>
                  <a:srgbClr val="E8ECEC"/>
                </a:solidFill>
                <a:latin typeface="Arial"/>
                <a:cs typeface="Arial"/>
              </a:rPr>
              <a:t>, </a:t>
            </a:r>
            <a:r>
              <a:rPr dirty="0" sz="850" spc="95">
                <a:solidFill>
                  <a:srgbClr val="F67569"/>
                </a:solidFill>
                <a:latin typeface="Arial"/>
                <a:cs typeface="Arial"/>
              </a:rPr>
              <a:t>35</a:t>
            </a:r>
            <a:r>
              <a:rPr dirty="0" sz="850" spc="95">
                <a:solidFill>
                  <a:srgbClr val="E8ECEC"/>
                </a:solidFill>
                <a:latin typeface="Arial"/>
                <a:cs typeface="Arial"/>
              </a:rPr>
              <a:t>, </a:t>
            </a:r>
            <a:r>
              <a:rPr dirty="0" sz="850" spc="95">
                <a:solidFill>
                  <a:srgbClr val="F67569"/>
                </a:solidFill>
                <a:latin typeface="Arial"/>
                <a:cs typeface="Arial"/>
              </a:rPr>
              <a:t>82</a:t>
            </a:r>
            <a:r>
              <a:rPr dirty="0" sz="850" spc="95">
                <a:solidFill>
                  <a:srgbClr val="E8ECEC"/>
                </a:solidFill>
                <a:latin typeface="Arial"/>
                <a:cs typeface="Arial"/>
              </a:rPr>
              <a:t>, </a:t>
            </a:r>
            <a:r>
              <a:rPr dirty="0" sz="850" spc="135">
                <a:solidFill>
                  <a:srgbClr val="F67569"/>
                </a:solidFill>
                <a:latin typeface="Arial"/>
                <a:cs typeface="Arial"/>
              </a:rPr>
              <a:t>2</a:t>
            </a:r>
            <a:r>
              <a:rPr dirty="0" sz="850" spc="135">
                <a:solidFill>
                  <a:srgbClr val="E8ECEC"/>
                </a:solidFill>
                <a:latin typeface="Arial"/>
                <a:cs typeface="Arial"/>
              </a:rPr>
              <a:t>,   </a:t>
            </a:r>
            <a:r>
              <a:rPr dirty="0" sz="850" spc="260">
                <a:solidFill>
                  <a:srgbClr val="E8ECEC"/>
                </a:solidFill>
                <a:latin typeface="Arial"/>
                <a:cs typeface="Arial"/>
              </a:rPr>
              <a:t> </a:t>
            </a:r>
            <a:r>
              <a:rPr dirty="0" sz="850" spc="95">
                <a:solidFill>
                  <a:srgbClr val="F67569"/>
                </a:solidFill>
                <a:latin typeface="Arial"/>
                <a:cs typeface="Arial"/>
              </a:rPr>
              <a:t>77</a:t>
            </a:r>
            <a:r>
              <a:rPr dirty="0" sz="850" spc="95">
                <a:solidFill>
                  <a:srgbClr val="E8ECEC"/>
                </a:solidFill>
                <a:latin typeface="Arial"/>
                <a:cs typeface="Arial"/>
              </a:rPr>
              <a:t>]</a:t>
            </a:r>
            <a:endParaRPr sz="850">
              <a:latin typeface="Arial"/>
              <a:cs typeface="Arial"/>
            </a:endParaRPr>
          </a:p>
          <a:p>
            <a:pPr marL="149225">
              <a:lnSpc>
                <a:spcPct val="100000"/>
              </a:lnSpc>
              <a:spcBef>
                <a:spcPts val="180"/>
              </a:spcBef>
            </a:pPr>
            <a:r>
              <a:rPr dirty="0" sz="850" spc="60">
                <a:solidFill>
                  <a:srgbClr val="81B0FF"/>
                </a:solidFill>
                <a:latin typeface="Arial"/>
                <a:cs typeface="Arial"/>
              </a:rPr>
              <a:t>youngest  </a:t>
            </a:r>
            <a:r>
              <a:rPr dirty="0" sz="850" spc="-5">
                <a:solidFill>
                  <a:srgbClr val="E8ECEC"/>
                </a:solidFill>
                <a:latin typeface="Arial"/>
                <a:cs typeface="Arial"/>
              </a:rPr>
              <a:t>=</a:t>
            </a:r>
            <a:r>
              <a:rPr dirty="0" sz="850" spc="65">
                <a:solidFill>
                  <a:srgbClr val="E8ECEC"/>
                </a:solidFill>
                <a:latin typeface="Arial"/>
                <a:cs typeface="Arial"/>
              </a:rPr>
              <a:t> </a:t>
            </a:r>
            <a:r>
              <a:rPr dirty="0" sz="850" spc="45">
                <a:solidFill>
                  <a:srgbClr val="DECB6A"/>
                </a:solidFill>
                <a:latin typeface="Arial"/>
                <a:cs typeface="Arial"/>
              </a:rPr>
              <a:t>max</a:t>
            </a:r>
            <a:r>
              <a:rPr dirty="0" sz="850" spc="45">
                <a:solidFill>
                  <a:srgbClr val="E8ECEC"/>
                </a:solidFill>
                <a:latin typeface="Arial"/>
                <a:cs typeface="Arial"/>
              </a:rPr>
              <a:t>(</a:t>
            </a:r>
            <a:r>
              <a:rPr dirty="0" sz="850" spc="45">
                <a:solidFill>
                  <a:srgbClr val="81B0FF"/>
                </a:solidFill>
                <a:latin typeface="Arial"/>
                <a:cs typeface="Arial"/>
              </a:rPr>
              <a:t>ages</a:t>
            </a:r>
            <a:r>
              <a:rPr dirty="0" sz="850" spc="45">
                <a:solidFill>
                  <a:srgbClr val="E8ECEC"/>
                </a:solidFill>
                <a:latin typeface="Arial"/>
                <a:cs typeface="Arial"/>
              </a:rPr>
              <a:t>)</a:t>
            </a:r>
            <a:endParaRPr sz="850">
              <a:latin typeface="Arial"/>
              <a:cs typeface="Arial"/>
            </a:endParaRPr>
          </a:p>
        </p:txBody>
      </p:sp>
      <p:sp>
        <p:nvSpPr>
          <p:cNvPr id="23" name="object 23"/>
          <p:cNvSpPr txBox="1"/>
          <p:nvPr/>
        </p:nvSpPr>
        <p:spPr>
          <a:xfrm>
            <a:off x="978183" y="7820316"/>
            <a:ext cx="5613400" cy="457834"/>
          </a:xfrm>
          <a:prstGeom prst="rect">
            <a:avLst/>
          </a:prstGeom>
          <a:solidFill>
            <a:srgbClr val="253237"/>
          </a:solidFill>
        </p:spPr>
        <p:txBody>
          <a:bodyPr wrap="square" lIns="0" tIns="73025" rIns="0" bIns="0" rtlCol="0" vert="horz">
            <a:spAutoFit/>
          </a:bodyPr>
          <a:lstStyle/>
          <a:p>
            <a:pPr marL="149225">
              <a:lnSpc>
                <a:spcPct val="100000"/>
              </a:lnSpc>
              <a:spcBef>
                <a:spcPts val="575"/>
              </a:spcBef>
            </a:pPr>
            <a:r>
              <a:rPr dirty="0" sz="850" spc="30">
                <a:solidFill>
                  <a:srgbClr val="81B0FF"/>
                </a:solidFill>
                <a:latin typeface="Arial"/>
                <a:cs typeface="Arial"/>
              </a:rPr>
              <a:t>ages  </a:t>
            </a:r>
            <a:r>
              <a:rPr dirty="0" sz="850" spc="-5">
                <a:solidFill>
                  <a:srgbClr val="E8ECEC"/>
                </a:solidFill>
                <a:latin typeface="Arial"/>
                <a:cs typeface="Arial"/>
              </a:rPr>
              <a:t>=  </a:t>
            </a:r>
            <a:r>
              <a:rPr dirty="0" sz="850" spc="135">
                <a:solidFill>
                  <a:srgbClr val="E8ECEC"/>
                </a:solidFill>
                <a:latin typeface="Arial"/>
                <a:cs typeface="Arial"/>
              </a:rPr>
              <a:t>[</a:t>
            </a:r>
            <a:r>
              <a:rPr dirty="0" sz="850" spc="135">
                <a:solidFill>
                  <a:srgbClr val="F67569"/>
                </a:solidFill>
                <a:latin typeface="Arial"/>
                <a:cs typeface="Arial"/>
              </a:rPr>
              <a:t>93</a:t>
            </a:r>
            <a:r>
              <a:rPr dirty="0" sz="850" spc="135">
                <a:solidFill>
                  <a:srgbClr val="E8ECEC"/>
                </a:solidFill>
                <a:latin typeface="Arial"/>
                <a:cs typeface="Arial"/>
              </a:rPr>
              <a:t>, </a:t>
            </a:r>
            <a:r>
              <a:rPr dirty="0" sz="850" spc="95">
                <a:solidFill>
                  <a:srgbClr val="F67569"/>
                </a:solidFill>
                <a:latin typeface="Arial"/>
                <a:cs typeface="Arial"/>
              </a:rPr>
              <a:t>99</a:t>
            </a:r>
            <a:r>
              <a:rPr dirty="0" sz="850" spc="95">
                <a:solidFill>
                  <a:srgbClr val="E8ECEC"/>
                </a:solidFill>
                <a:latin typeface="Arial"/>
                <a:cs typeface="Arial"/>
              </a:rPr>
              <a:t>, </a:t>
            </a:r>
            <a:r>
              <a:rPr dirty="0" sz="850" spc="95">
                <a:solidFill>
                  <a:srgbClr val="F67569"/>
                </a:solidFill>
                <a:latin typeface="Arial"/>
                <a:cs typeface="Arial"/>
              </a:rPr>
              <a:t>66</a:t>
            </a:r>
            <a:r>
              <a:rPr dirty="0" sz="850" spc="95">
                <a:solidFill>
                  <a:srgbClr val="E8ECEC"/>
                </a:solidFill>
                <a:latin typeface="Arial"/>
                <a:cs typeface="Arial"/>
              </a:rPr>
              <a:t>, </a:t>
            </a:r>
            <a:r>
              <a:rPr dirty="0" sz="850" spc="95">
                <a:solidFill>
                  <a:srgbClr val="F67569"/>
                </a:solidFill>
                <a:latin typeface="Arial"/>
                <a:cs typeface="Arial"/>
              </a:rPr>
              <a:t>17</a:t>
            </a:r>
            <a:r>
              <a:rPr dirty="0" sz="850" spc="95">
                <a:solidFill>
                  <a:srgbClr val="E8ECEC"/>
                </a:solidFill>
                <a:latin typeface="Arial"/>
                <a:cs typeface="Arial"/>
              </a:rPr>
              <a:t>, </a:t>
            </a:r>
            <a:r>
              <a:rPr dirty="0" sz="850" spc="95">
                <a:solidFill>
                  <a:srgbClr val="F67569"/>
                </a:solidFill>
                <a:latin typeface="Arial"/>
                <a:cs typeface="Arial"/>
              </a:rPr>
              <a:t>85</a:t>
            </a:r>
            <a:r>
              <a:rPr dirty="0" sz="850" spc="95">
                <a:solidFill>
                  <a:srgbClr val="E8ECEC"/>
                </a:solidFill>
                <a:latin typeface="Arial"/>
                <a:cs typeface="Arial"/>
              </a:rPr>
              <a:t>, </a:t>
            </a:r>
            <a:r>
              <a:rPr dirty="0" sz="850" spc="135">
                <a:solidFill>
                  <a:srgbClr val="F67569"/>
                </a:solidFill>
                <a:latin typeface="Arial"/>
                <a:cs typeface="Arial"/>
              </a:rPr>
              <a:t>1</a:t>
            </a:r>
            <a:r>
              <a:rPr dirty="0" sz="850" spc="135">
                <a:solidFill>
                  <a:srgbClr val="E8ECEC"/>
                </a:solidFill>
                <a:latin typeface="Arial"/>
                <a:cs typeface="Arial"/>
              </a:rPr>
              <a:t>, </a:t>
            </a:r>
            <a:r>
              <a:rPr dirty="0" sz="850" spc="95">
                <a:solidFill>
                  <a:srgbClr val="F67569"/>
                </a:solidFill>
                <a:latin typeface="Arial"/>
                <a:cs typeface="Arial"/>
              </a:rPr>
              <a:t>35</a:t>
            </a:r>
            <a:r>
              <a:rPr dirty="0" sz="850" spc="95">
                <a:solidFill>
                  <a:srgbClr val="E8ECEC"/>
                </a:solidFill>
                <a:latin typeface="Arial"/>
                <a:cs typeface="Arial"/>
              </a:rPr>
              <a:t>, </a:t>
            </a:r>
            <a:r>
              <a:rPr dirty="0" sz="850" spc="95">
                <a:solidFill>
                  <a:srgbClr val="F67569"/>
                </a:solidFill>
                <a:latin typeface="Arial"/>
                <a:cs typeface="Arial"/>
              </a:rPr>
              <a:t>82</a:t>
            </a:r>
            <a:r>
              <a:rPr dirty="0" sz="850" spc="95">
                <a:solidFill>
                  <a:srgbClr val="E8ECEC"/>
                </a:solidFill>
                <a:latin typeface="Arial"/>
                <a:cs typeface="Arial"/>
              </a:rPr>
              <a:t>, </a:t>
            </a:r>
            <a:r>
              <a:rPr dirty="0" sz="850" spc="135">
                <a:solidFill>
                  <a:srgbClr val="F67569"/>
                </a:solidFill>
                <a:latin typeface="Arial"/>
                <a:cs typeface="Arial"/>
              </a:rPr>
              <a:t>2</a:t>
            </a:r>
            <a:r>
              <a:rPr dirty="0" sz="850" spc="135">
                <a:solidFill>
                  <a:srgbClr val="E8ECEC"/>
                </a:solidFill>
                <a:latin typeface="Arial"/>
                <a:cs typeface="Arial"/>
              </a:rPr>
              <a:t>,   </a:t>
            </a:r>
            <a:r>
              <a:rPr dirty="0" sz="850" spc="260">
                <a:solidFill>
                  <a:srgbClr val="E8ECEC"/>
                </a:solidFill>
                <a:latin typeface="Arial"/>
                <a:cs typeface="Arial"/>
              </a:rPr>
              <a:t> </a:t>
            </a:r>
            <a:r>
              <a:rPr dirty="0" sz="850" spc="95">
                <a:solidFill>
                  <a:srgbClr val="F67569"/>
                </a:solidFill>
                <a:latin typeface="Arial"/>
                <a:cs typeface="Arial"/>
              </a:rPr>
              <a:t>77</a:t>
            </a:r>
            <a:r>
              <a:rPr dirty="0" sz="850" spc="95">
                <a:solidFill>
                  <a:srgbClr val="E8ECEC"/>
                </a:solidFill>
                <a:latin typeface="Arial"/>
                <a:cs typeface="Arial"/>
              </a:rPr>
              <a:t>]</a:t>
            </a:r>
            <a:endParaRPr sz="850">
              <a:latin typeface="Arial"/>
              <a:cs typeface="Arial"/>
            </a:endParaRPr>
          </a:p>
          <a:p>
            <a:pPr marL="149225">
              <a:lnSpc>
                <a:spcPct val="100000"/>
              </a:lnSpc>
              <a:spcBef>
                <a:spcPts val="180"/>
              </a:spcBef>
            </a:pPr>
            <a:r>
              <a:rPr dirty="0" sz="850" spc="114">
                <a:solidFill>
                  <a:srgbClr val="81B0FF"/>
                </a:solidFill>
                <a:latin typeface="Arial"/>
                <a:cs typeface="Arial"/>
              </a:rPr>
              <a:t>total_years </a:t>
            </a:r>
            <a:r>
              <a:rPr dirty="0" sz="850" spc="-5">
                <a:solidFill>
                  <a:srgbClr val="E8ECEC"/>
                </a:solidFill>
                <a:latin typeface="Arial"/>
                <a:cs typeface="Arial"/>
              </a:rPr>
              <a:t>= </a:t>
            </a:r>
            <a:r>
              <a:rPr dirty="0" sz="850" spc="65">
                <a:solidFill>
                  <a:srgbClr val="E8ECEC"/>
                </a:solidFill>
                <a:latin typeface="Arial"/>
                <a:cs typeface="Arial"/>
              </a:rPr>
              <a:t> </a:t>
            </a:r>
            <a:r>
              <a:rPr dirty="0" sz="850" spc="45">
                <a:solidFill>
                  <a:srgbClr val="DECB6A"/>
                </a:solidFill>
                <a:latin typeface="Arial"/>
                <a:cs typeface="Arial"/>
              </a:rPr>
              <a:t>sum</a:t>
            </a:r>
            <a:r>
              <a:rPr dirty="0" sz="850" spc="45">
                <a:solidFill>
                  <a:srgbClr val="E8ECEC"/>
                </a:solidFill>
                <a:latin typeface="Arial"/>
                <a:cs typeface="Arial"/>
              </a:rPr>
              <a:t>(</a:t>
            </a:r>
            <a:r>
              <a:rPr dirty="0" sz="850" spc="45">
                <a:solidFill>
                  <a:srgbClr val="81B0FF"/>
                </a:solidFill>
                <a:latin typeface="Arial"/>
                <a:cs typeface="Arial"/>
              </a:rPr>
              <a:t>ages</a:t>
            </a:r>
            <a:r>
              <a:rPr dirty="0" sz="850" spc="45">
                <a:solidFill>
                  <a:srgbClr val="E8ECEC"/>
                </a:solidFill>
                <a:latin typeface="Arial"/>
                <a:cs typeface="Arial"/>
              </a:rPr>
              <a:t>)</a:t>
            </a:r>
            <a:endParaRPr sz="850">
              <a:latin typeface="Arial"/>
              <a:cs typeface="Arial"/>
            </a:endParaRPr>
          </a:p>
        </p:txBody>
      </p:sp>
      <p:sp>
        <p:nvSpPr>
          <p:cNvPr id="24" name="object 24"/>
          <p:cNvSpPr txBox="1"/>
          <p:nvPr/>
        </p:nvSpPr>
        <p:spPr>
          <a:xfrm>
            <a:off x="978183" y="9383141"/>
            <a:ext cx="5613400" cy="467359"/>
          </a:xfrm>
          <a:prstGeom prst="rect">
            <a:avLst/>
          </a:prstGeom>
          <a:solidFill>
            <a:srgbClr val="253237"/>
          </a:solidFill>
        </p:spPr>
        <p:txBody>
          <a:bodyPr wrap="square" lIns="0" tIns="50165" rIns="0" bIns="0" rtlCol="0" vert="horz">
            <a:spAutoFit/>
          </a:bodyPr>
          <a:lstStyle/>
          <a:p>
            <a:pPr marL="149225" marR="2513965">
              <a:lnSpc>
                <a:spcPct val="117700"/>
              </a:lnSpc>
              <a:spcBef>
                <a:spcPts val="395"/>
              </a:spcBef>
            </a:pPr>
            <a:r>
              <a:rPr dirty="0" sz="850" spc="140">
                <a:solidFill>
                  <a:srgbClr val="81B0FF"/>
                </a:solidFill>
                <a:latin typeface="Arial"/>
                <a:cs typeface="Arial"/>
              </a:rPr>
              <a:t>finishers </a:t>
            </a:r>
            <a:r>
              <a:rPr dirty="0" sz="850" spc="-5">
                <a:solidFill>
                  <a:srgbClr val="E8ECEC"/>
                </a:solidFill>
                <a:latin typeface="Arial"/>
                <a:cs typeface="Arial"/>
              </a:rPr>
              <a:t>= </a:t>
            </a:r>
            <a:r>
              <a:rPr dirty="0" sz="850" spc="220">
                <a:solidFill>
                  <a:srgbClr val="E8ECEC"/>
                </a:solidFill>
                <a:latin typeface="Arial"/>
                <a:cs typeface="Arial"/>
              </a:rPr>
              <a:t>[</a:t>
            </a:r>
            <a:r>
              <a:rPr dirty="0" sz="850" spc="220">
                <a:solidFill>
                  <a:srgbClr val="C2E78C"/>
                </a:solidFill>
                <a:latin typeface="Arial"/>
                <a:cs typeface="Arial"/>
              </a:rPr>
              <a:t>'kai'</a:t>
            </a:r>
            <a:r>
              <a:rPr dirty="0" sz="850" spc="220">
                <a:solidFill>
                  <a:srgbClr val="E8ECEC"/>
                </a:solidFill>
                <a:latin typeface="Arial"/>
                <a:cs typeface="Arial"/>
              </a:rPr>
              <a:t>, </a:t>
            </a:r>
            <a:r>
              <a:rPr dirty="0" sz="850" spc="160">
                <a:solidFill>
                  <a:srgbClr val="C2E78C"/>
                </a:solidFill>
                <a:latin typeface="Arial"/>
                <a:cs typeface="Arial"/>
              </a:rPr>
              <a:t>'abe'</a:t>
            </a:r>
            <a:r>
              <a:rPr dirty="0" sz="850" spc="160">
                <a:solidFill>
                  <a:srgbClr val="E8ECEC"/>
                </a:solidFill>
                <a:latin typeface="Arial"/>
                <a:cs typeface="Arial"/>
              </a:rPr>
              <a:t>, </a:t>
            </a:r>
            <a:r>
              <a:rPr dirty="0" sz="850" spc="160">
                <a:solidFill>
                  <a:srgbClr val="C2E78C"/>
                </a:solidFill>
                <a:latin typeface="Arial"/>
                <a:cs typeface="Arial"/>
              </a:rPr>
              <a:t>'ada'</a:t>
            </a:r>
            <a:r>
              <a:rPr dirty="0" sz="850" spc="160">
                <a:solidFill>
                  <a:srgbClr val="E8ECEC"/>
                </a:solidFill>
                <a:latin typeface="Arial"/>
                <a:cs typeface="Arial"/>
              </a:rPr>
              <a:t>, </a:t>
            </a:r>
            <a:r>
              <a:rPr dirty="0" sz="850" spc="170">
                <a:solidFill>
                  <a:srgbClr val="C2E78C"/>
                </a:solidFill>
                <a:latin typeface="Arial"/>
                <a:cs typeface="Arial"/>
              </a:rPr>
              <a:t>'gus'</a:t>
            </a:r>
            <a:r>
              <a:rPr dirty="0" sz="850" spc="170">
                <a:solidFill>
                  <a:srgbClr val="E8ECEC"/>
                </a:solidFill>
                <a:latin typeface="Arial"/>
                <a:cs typeface="Arial"/>
              </a:rPr>
              <a:t>, </a:t>
            </a:r>
            <a:r>
              <a:rPr dirty="0" sz="850" spc="170">
                <a:solidFill>
                  <a:srgbClr val="C2E78C"/>
                </a:solidFill>
                <a:latin typeface="Arial"/>
                <a:cs typeface="Arial"/>
              </a:rPr>
              <a:t>'zoe'</a:t>
            </a:r>
            <a:r>
              <a:rPr dirty="0" sz="850" spc="170">
                <a:solidFill>
                  <a:srgbClr val="E8ECEC"/>
                </a:solidFill>
                <a:latin typeface="Arial"/>
                <a:cs typeface="Arial"/>
              </a:rPr>
              <a:t>]  </a:t>
            </a:r>
            <a:r>
              <a:rPr dirty="0" sz="850" spc="145">
                <a:solidFill>
                  <a:srgbClr val="81B0FF"/>
                </a:solidFill>
                <a:latin typeface="Arial"/>
                <a:cs typeface="Arial"/>
              </a:rPr>
              <a:t>first_three </a:t>
            </a:r>
            <a:r>
              <a:rPr dirty="0" sz="850" spc="-5">
                <a:solidFill>
                  <a:srgbClr val="E8ECEC"/>
                </a:solidFill>
                <a:latin typeface="Arial"/>
                <a:cs typeface="Arial"/>
              </a:rPr>
              <a:t>= </a:t>
            </a:r>
            <a:r>
              <a:rPr dirty="0" sz="850" spc="114">
                <a:solidFill>
                  <a:srgbClr val="E8ECEC"/>
                </a:solidFill>
                <a:latin typeface="Arial"/>
                <a:cs typeface="Arial"/>
              </a:rPr>
              <a:t> </a:t>
            </a:r>
            <a:r>
              <a:rPr dirty="0" sz="850" spc="155">
                <a:solidFill>
                  <a:srgbClr val="81B0FF"/>
                </a:solidFill>
                <a:latin typeface="Arial"/>
                <a:cs typeface="Arial"/>
              </a:rPr>
              <a:t>finishers</a:t>
            </a:r>
            <a:r>
              <a:rPr dirty="0" sz="850" spc="155">
                <a:solidFill>
                  <a:srgbClr val="E8ECEC"/>
                </a:solidFill>
                <a:latin typeface="Arial"/>
                <a:cs typeface="Arial"/>
              </a:rPr>
              <a:t>[:</a:t>
            </a:r>
            <a:r>
              <a:rPr dirty="0" sz="850" spc="155">
                <a:solidFill>
                  <a:srgbClr val="F67569"/>
                </a:solidFill>
                <a:latin typeface="Arial"/>
                <a:cs typeface="Arial"/>
              </a:rPr>
              <a:t>3</a:t>
            </a:r>
            <a:r>
              <a:rPr dirty="0" sz="850" spc="155">
                <a:solidFill>
                  <a:srgbClr val="E8ECEC"/>
                </a:solidFill>
                <a:latin typeface="Arial"/>
                <a:cs typeface="Arial"/>
              </a:rPr>
              <a:t>]</a:t>
            </a:r>
            <a:endParaRPr sz="85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2020-01-26T15:07:26Z</dcterms:created>
  <dcterms:modified xsi:type="dcterms:W3CDTF">2020-01-26T15:07:26Z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2020-01-26T00:00:00Z</vt:filetime>
  </property>
  <property fmtid="{D5CDD505-2E9C-101B-9397-08002B2CF9AE}" pid="3" name="Creator">
    <vt:lpwstr>Typora</vt:lpwstr>
  </property>
  <property fmtid="{D5CDD505-2E9C-101B-9397-08002B2CF9AE}" pid="4" name="LastSaved">
    <vt:filetime>2020-01-26T00:00:00Z</vt:filetime>
  </property>
</Properties>
</file>