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0" r:id="rId1"/>
  </p:sldMasterIdLst>
  <p:notesMasterIdLst>
    <p:notesMasterId r:id="rId15"/>
  </p:notesMasterIdLst>
  <p:sldIdLst>
    <p:sldId id="256" r:id="rId2"/>
    <p:sldId id="257" r:id="rId3"/>
    <p:sldId id="259" r:id="rId4"/>
    <p:sldId id="281" r:id="rId5"/>
    <p:sldId id="261" r:id="rId6"/>
    <p:sldId id="264" r:id="rId7"/>
    <p:sldId id="288" r:id="rId8"/>
    <p:sldId id="286" r:id="rId9"/>
    <p:sldId id="271" r:id="rId10"/>
    <p:sldId id="282" r:id="rId11"/>
    <p:sldId id="284" r:id="rId12"/>
    <p:sldId id="27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FFE443-657A-5F4E-93ED-D5E9CBC5DDA0}">
          <p14:sldIdLst>
            <p14:sldId id="256"/>
            <p14:sldId id="257"/>
            <p14:sldId id="259"/>
            <p14:sldId id="281"/>
            <p14:sldId id="261"/>
            <p14:sldId id="264"/>
            <p14:sldId id="288"/>
            <p14:sldId id="286"/>
            <p14:sldId id="271"/>
            <p14:sldId id="282"/>
            <p14:sldId id="284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4C75A8-D655-D4A8-71E7-4AF22B42ECA3}" name="Tao, Xu" initials="TX" userId="S::xta231@uky.edu::0413a763-db4d-4124-b9a9-2368bd78739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7E91C-D2E3-4B7B-9B79-984D2D91DE6F}" v="2" dt="2022-04-22T14:24:05.625"/>
    <p1510:client id="{1774C27A-8145-D047-A075-BEBECA10EFC5}" v="942" dt="2022-04-20T20:41:26.755"/>
    <p1510:client id="{1FD1F8C3-083E-9EA5-7585-C1F98D31EB49}" v="186" dt="2022-04-21T17:31:36.381"/>
    <p1510:client id="{43685E0C-1E1C-4208-B337-29EB08F6AAC3}" v="5" dt="2022-04-20T21:01:31.514"/>
    <p1510:client id="{7084189E-569C-C0B7-51D6-49507E9E1C3B}" v="315" dt="2022-04-20T18:09:29.662"/>
    <p1510:client id="{827EF133-D48E-2A3E-C6DA-1A0AA33FBFF6}" v="23" dt="2022-04-21T14:05:04.518"/>
    <p1510:client id="{98148F43-7DD7-8690-0C69-540CD223DB91}" v="652" dt="2022-04-21T15:25:07.622"/>
    <p1510:client id="{B71F2F47-1F8C-76EA-2648-D54AABE29F37}" v="56" dt="2022-04-21T18:12:29.902"/>
    <p1510:client id="{B8C0DBF3-D8C9-AD04-C394-4BF4C24026F8}" v="56" dt="2022-04-21T01:10:10.279"/>
    <p1510:client id="{BB6240D5-C8F4-480A-B39C-08AD417C8624}" v="29" dt="2022-04-20T18:43:12.529"/>
    <p1510:client id="{DB5EDD4B-F662-9FC0-B63E-42371651B48D}" v="403" dt="2022-04-21T14:21:3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, Xu" userId="S::xta231@uky.edu::0413a763-db4d-4124-b9a9-2368bd787397" providerId="AD" clId="Web-{43685E0C-1E1C-4208-B337-29EB08F6AAC3}"/>
    <pc:docChg chg="modSld">
      <pc:chgData name="Tao, Xu" userId="S::xta231@uky.edu::0413a763-db4d-4124-b9a9-2368bd787397" providerId="AD" clId="Web-{43685E0C-1E1C-4208-B337-29EB08F6AAC3}" dt="2022-04-20T21:01:29.983" v="2" actId="20577"/>
      <pc:docMkLst>
        <pc:docMk/>
      </pc:docMkLst>
      <pc:sldChg chg="modSp">
        <pc:chgData name="Tao, Xu" userId="S::xta231@uky.edu::0413a763-db4d-4124-b9a9-2368bd787397" providerId="AD" clId="Web-{43685E0C-1E1C-4208-B337-29EB08F6AAC3}" dt="2022-04-20T21:01:29.983" v="2" actId="20577"/>
        <pc:sldMkLst>
          <pc:docMk/>
          <pc:sldMk cId="157498084" sldId="269"/>
        </pc:sldMkLst>
        <pc:spChg chg="mod">
          <ac:chgData name="Tao, Xu" userId="S::xta231@uky.edu::0413a763-db4d-4124-b9a9-2368bd787397" providerId="AD" clId="Web-{43685E0C-1E1C-4208-B337-29EB08F6AAC3}" dt="2022-04-20T21:01:29.983" v="2" actId="20577"/>
          <ac:spMkLst>
            <pc:docMk/>
            <pc:sldMk cId="157498084" sldId="269"/>
            <ac:spMk id="3" creationId="{CF9D96BA-A440-A44B-8DFD-8671BD9FA96C}"/>
          </ac:spMkLst>
        </pc:spChg>
      </pc:sldChg>
    </pc:docChg>
  </pc:docChgLst>
  <pc:docChgLst>
    <pc:chgData name="Tao, Xu" userId="S::xta231@uky.edu::0413a763-db4d-4124-b9a9-2368bd787397" providerId="AD" clId="Web-{DB5EDD4B-F662-9FC0-B63E-42371651B48D}"/>
    <pc:docChg chg="modSld">
      <pc:chgData name="Tao, Xu" userId="S::xta231@uky.edu::0413a763-db4d-4124-b9a9-2368bd787397" providerId="AD" clId="Web-{DB5EDD4B-F662-9FC0-B63E-42371651B48D}" dt="2022-04-21T14:21:09.005" v="302"/>
      <pc:docMkLst>
        <pc:docMk/>
      </pc:docMkLst>
      <pc:sldChg chg="modSp">
        <pc:chgData name="Tao, Xu" userId="S::xta231@uky.edu::0413a763-db4d-4124-b9a9-2368bd787397" providerId="AD" clId="Web-{DB5EDD4B-F662-9FC0-B63E-42371651B48D}" dt="2022-04-21T14:15:26.472" v="199" actId="20577"/>
        <pc:sldMkLst>
          <pc:docMk/>
          <pc:sldMk cId="1307478819" sldId="259"/>
        </pc:sldMkLst>
        <pc:spChg chg="mod">
          <ac:chgData name="Tao, Xu" userId="S::xta231@uky.edu::0413a763-db4d-4124-b9a9-2368bd787397" providerId="AD" clId="Web-{DB5EDD4B-F662-9FC0-B63E-42371651B48D}" dt="2022-04-21T14:13:12.081" v="182" actId="20577"/>
          <ac:spMkLst>
            <pc:docMk/>
            <pc:sldMk cId="1307478819" sldId="259"/>
            <ac:spMk id="3" creationId="{59EC4F26-4264-F94C-A0D0-BA6CC53499E9}"/>
          </ac:spMkLst>
        </pc:spChg>
        <pc:spChg chg="mod">
          <ac:chgData name="Tao, Xu" userId="S::xta231@uky.edu::0413a763-db4d-4124-b9a9-2368bd787397" providerId="AD" clId="Web-{DB5EDD4B-F662-9FC0-B63E-42371651B48D}" dt="2022-04-21T14:15:26.472" v="199" actId="20577"/>
          <ac:spMkLst>
            <pc:docMk/>
            <pc:sldMk cId="1307478819" sldId="259"/>
            <ac:spMk id="16" creationId="{214076A2-832D-584C-91E7-A84B349B37B2}"/>
          </ac:spMkLst>
        </pc:spChg>
      </pc:sldChg>
      <pc:sldChg chg="modSp">
        <pc:chgData name="Tao, Xu" userId="S::xta231@uky.edu::0413a763-db4d-4124-b9a9-2368bd787397" providerId="AD" clId="Web-{DB5EDD4B-F662-9FC0-B63E-42371651B48D}" dt="2022-04-21T14:14:18.691" v="196" actId="1076"/>
        <pc:sldMkLst>
          <pc:docMk/>
          <pc:sldMk cId="1004412957" sldId="261"/>
        </pc:sldMkLst>
        <pc:spChg chg="mod">
          <ac:chgData name="Tao, Xu" userId="S::xta231@uky.edu::0413a763-db4d-4124-b9a9-2368bd787397" providerId="AD" clId="Web-{DB5EDD4B-F662-9FC0-B63E-42371651B48D}" dt="2022-04-21T14:14:18.691" v="196" actId="1076"/>
          <ac:spMkLst>
            <pc:docMk/>
            <pc:sldMk cId="1004412957" sldId="261"/>
            <ac:spMk id="2" creationId="{96784457-DBC3-A347-8805-4AC67B578A21}"/>
          </ac:spMkLst>
        </pc:spChg>
        <pc:spChg chg="mod">
          <ac:chgData name="Tao, Xu" userId="S::xta231@uky.edu::0413a763-db4d-4124-b9a9-2368bd787397" providerId="AD" clId="Web-{DB5EDD4B-F662-9FC0-B63E-42371651B48D}" dt="2022-04-21T14:12:30.769" v="175" actId="20577"/>
          <ac:spMkLst>
            <pc:docMk/>
            <pc:sldMk cId="1004412957" sldId="261"/>
            <ac:spMk id="7" creationId="{33E976E0-CC93-1345-ADBD-0EF2EFA7E864}"/>
          </ac:spMkLst>
        </pc:spChg>
        <pc:picChg chg="mod">
          <ac:chgData name="Tao, Xu" userId="S::xta231@uky.edu::0413a763-db4d-4124-b9a9-2368bd787397" providerId="AD" clId="Web-{DB5EDD4B-F662-9FC0-B63E-42371651B48D}" dt="2022-04-21T14:07:19.205" v="97" actId="14100"/>
          <ac:picMkLst>
            <pc:docMk/>
            <pc:sldMk cId="1004412957" sldId="261"/>
            <ac:picMk id="8" creationId="{59B35A85-EC3C-1E4B-9320-7A9E99A0D64D}"/>
          </ac:picMkLst>
        </pc:picChg>
      </pc:sldChg>
      <pc:sldChg chg="modSp">
        <pc:chgData name="Tao, Xu" userId="S::xta231@uky.edu::0413a763-db4d-4124-b9a9-2368bd787397" providerId="AD" clId="Web-{DB5EDD4B-F662-9FC0-B63E-42371651B48D}" dt="2022-04-21T14:21:09.005" v="302"/>
        <pc:sldMkLst>
          <pc:docMk/>
          <pc:sldMk cId="2512607389" sldId="271"/>
        </pc:sldMkLst>
        <pc:graphicFrameChg chg="mod modGraphic">
          <ac:chgData name="Tao, Xu" userId="S::xta231@uky.edu::0413a763-db4d-4124-b9a9-2368bd787397" providerId="AD" clId="Web-{DB5EDD4B-F662-9FC0-B63E-42371651B48D}" dt="2022-04-21T14:21:09.005" v="302"/>
          <ac:graphicFrameMkLst>
            <pc:docMk/>
            <pc:sldMk cId="2512607389" sldId="271"/>
            <ac:graphicFrameMk id="5" creationId="{F6E54CAA-F720-B444-B3E6-9DC2A1E08CE4}"/>
          </ac:graphicFrameMkLst>
        </pc:graphicFrameChg>
      </pc:sldChg>
      <pc:sldChg chg="modSp delCm">
        <pc:chgData name="Tao, Xu" userId="S::xta231@uky.edu::0413a763-db4d-4124-b9a9-2368bd787397" providerId="AD" clId="Web-{DB5EDD4B-F662-9FC0-B63E-42371651B48D}" dt="2022-04-21T14:13:55.488" v="194"/>
        <pc:sldMkLst>
          <pc:docMk/>
          <pc:sldMk cId="1475431592" sldId="281"/>
        </pc:sldMkLst>
        <pc:spChg chg="mod">
          <ac:chgData name="Tao, Xu" userId="S::xta231@uky.edu::0413a763-db4d-4124-b9a9-2368bd787397" providerId="AD" clId="Web-{DB5EDD4B-F662-9FC0-B63E-42371651B48D}" dt="2022-04-21T14:06:34.768" v="96" actId="20577"/>
          <ac:spMkLst>
            <pc:docMk/>
            <pc:sldMk cId="1475431592" sldId="281"/>
            <ac:spMk id="3" creationId="{59EC4F26-4264-F94C-A0D0-BA6CC53499E9}"/>
          </ac:spMkLst>
        </pc:spChg>
      </pc:sldChg>
      <pc:sldChg chg="modSp">
        <pc:chgData name="Tao, Xu" userId="S::xta231@uky.edu::0413a763-db4d-4124-b9a9-2368bd787397" providerId="AD" clId="Web-{DB5EDD4B-F662-9FC0-B63E-42371651B48D}" dt="2022-04-21T14:00:05.751" v="31"/>
        <pc:sldMkLst>
          <pc:docMk/>
          <pc:sldMk cId="2153150155" sldId="282"/>
        </pc:sldMkLst>
        <pc:graphicFrameChg chg="mod modGraphic">
          <ac:chgData name="Tao, Xu" userId="S::xta231@uky.edu::0413a763-db4d-4124-b9a9-2368bd787397" providerId="AD" clId="Web-{DB5EDD4B-F662-9FC0-B63E-42371651B48D}" dt="2022-04-21T14:00:05.751" v="31"/>
          <ac:graphicFrameMkLst>
            <pc:docMk/>
            <pc:sldMk cId="2153150155" sldId="282"/>
            <ac:graphicFrameMk id="3" creationId="{5CACE3C4-5A37-BA43-8B6B-AC2F97366852}"/>
          </ac:graphicFrameMkLst>
        </pc:graphicFrameChg>
      </pc:sldChg>
      <pc:sldChg chg="addSp modSp">
        <pc:chgData name="Tao, Xu" userId="S::xta231@uky.edu::0413a763-db4d-4124-b9a9-2368bd787397" providerId="AD" clId="Web-{DB5EDD4B-F662-9FC0-B63E-42371651B48D}" dt="2022-04-21T14:19:11.957" v="288" actId="20577"/>
        <pc:sldMkLst>
          <pc:docMk/>
          <pc:sldMk cId="3002323535" sldId="284"/>
        </pc:sldMkLst>
        <pc:spChg chg="mod">
          <ac:chgData name="Tao, Xu" userId="S::xta231@uky.edu::0413a763-db4d-4124-b9a9-2368bd787397" providerId="AD" clId="Web-{DB5EDD4B-F662-9FC0-B63E-42371651B48D}" dt="2022-04-21T14:19:11.957" v="288" actId="20577"/>
          <ac:spMkLst>
            <pc:docMk/>
            <pc:sldMk cId="3002323535" sldId="284"/>
            <ac:spMk id="2" creationId="{96784457-DBC3-A347-8805-4AC67B578A21}"/>
          </ac:spMkLst>
        </pc:spChg>
        <pc:spChg chg="add mod">
          <ac:chgData name="Tao, Xu" userId="S::xta231@uky.edu::0413a763-db4d-4124-b9a9-2368bd787397" providerId="AD" clId="Web-{DB5EDD4B-F662-9FC0-B63E-42371651B48D}" dt="2022-04-21T14:19:08.551" v="287" actId="1076"/>
          <ac:spMkLst>
            <pc:docMk/>
            <pc:sldMk cId="3002323535" sldId="284"/>
            <ac:spMk id="5" creationId="{F98958FA-ACBC-58E4-E05B-9C1650BC4A3E}"/>
          </ac:spMkLst>
        </pc:spChg>
      </pc:sldChg>
      <pc:sldChg chg="modSp">
        <pc:chgData name="Tao, Xu" userId="S::xta231@uky.edu::0413a763-db4d-4124-b9a9-2368bd787397" providerId="AD" clId="Web-{DB5EDD4B-F662-9FC0-B63E-42371651B48D}" dt="2022-04-21T14:17:06.363" v="274" actId="20577"/>
        <pc:sldMkLst>
          <pc:docMk/>
          <pc:sldMk cId="1436130142" sldId="286"/>
        </pc:sldMkLst>
        <pc:spChg chg="mod">
          <ac:chgData name="Tao, Xu" userId="S::xta231@uky.edu::0413a763-db4d-4124-b9a9-2368bd787397" providerId="AD" clId="Web-{DB5EDD4B-F662-9FC0-B63E-42371651B48D}" dt="2022-04-21T14:17:06.363" v="274" actId="20577"/>
          <ac:spMkLst>
            <pc:docMk/>
            <pc:sldMk cId="1436130142" sldId="286"/>
            <ac:spMk id="3" creationId="{CF9D96BA-A440-A44B-8DFD-8671BD9FA96C}"/>
          </ac:spMkLst>
        </pc:spChg>
      </pc:sldChg>
    </pc:docChg>
  </pc:docChgLst>
  <pc:docChgLst>
    <pc:chgData name="Tao, Xu" userId="S::xta231@uky.edu::0413a763-db4d-4124-b9a9-2368bd787397" providerId="AD" clId="Web-{B8C0DBF3-D8C9-AD04-C394-4BF4C24026F8}"/>
    <pc:docChg chg="modSld">
      <pc:chgData name="Tao, Xu" userId="S::xta231@uky.edu::0413a763-db4d-4124-b9a9-2368bd787397" providerId="AD" clId="Web-{B8C0DBF3-D8C9-AD04-C394-4BF4C24026F8}" dt="2022-04-21T01:10:09.966" v="37"/>
      <pc:docMkLst>
        <pc:docMk/>
      </pc:docMkLst>
      <pc:sldChg chg="modSp">
        <pc:chgData name="Tao, Xu" userId="S::xta231@uky.edu::0413a763-db4d-4124-b9a9-2368bd787397" providerId="AD" clId="Web-{B8C0DBF3-D8C9-AD04-C394-4BF4C24026F8}" dt="2022-04-21T01:10:09.966" v="37"/>
        <pc:sldMkLst>
          <pc:docMk/>
          <pc:sldMk cId="2153150155" sldId="282"/>
        </pc:sldMkLst>
        <pc:graphicFrameChg chg="mod modGraphic">
          <ac:chgData name="Tao, Xu" userId="S::xta231@uky.edu::0413a763-db4d-4124-b9a9-2368bd787397" providerId="AD" clId="Web-{B8C0DBF3-D8C9-AD04-C394-4BF4C24026F8}" dt="2022-04-21T01:10:09.966" v="37"/>
          <ac:graphicFrameMkLst>
            <pc:docMk/>
            <pc:sldMk cId="2153150155" sldId="282"/>
            <ac:graphicFrameMk id="3" creationId="{5CACE3C4-5A37-BA43-8B6B-AC2F97366852}"/>
          </ac:graphicFrameMkLst>
        </pc:graphicFrameChg>
      </pc:sldChg>
    </pc:docChg>
  </pc:docChgLst>
  <pc:docChgLst>
    <pc:chgData name="Codispoti, Jackson B." userId="S::jbco244@uky.edu::dc397351-c755-4d76-b1c8-e29eec1918ae" providerId="AD" clId="Web-{0CB7E91C-D2E3-4B7B-9B79-984D2D91DE6F}"/>
    <pc:docChg chg="modSld">
      <pc:chgData name="Codispoti, Jackson B." userId="S::jbco244@uky.edu::dc397351-c755-4d76-b1c8-e29eec1918ae" providerId="AD" clId="Web-{0CB7E91C-D2E3-4B7B-9B79-984D2D91DE6F}" dt="2022-04-22T14:24:05.625" v="0" actId="20577"/>
      <pc:docMkLst>
        <pc:docMk/>
      </pc:docMkLst>
      <pc:sldChg chg="modSp">
        <pc:chgData name="Codispoti, Jackson B." userId="S::jbco244@uky.edu::dc397351-c755-4d76-b1c8-e29eec1918ae" providerId="AD" clId="Web-{0CB7E91C-D2E3-4B7B-9B79-984D2D91DE6F}" dt="2022-04-22T14:24:05.625" v="0" actId="20577"/>
        <pc:sldMkLst>
          <pc:docMk/>
          <pc:sldMk cId="520304231" sldId="256"/>
        </pc:sldMkLst>
        <pc:spChg chg="mod">
          <ac:chgData name="Codispoti, Jackson B." userId="S::jbco244@uky.edu::dc397351-c755-4d76-b1c8-e29eec1918ae" providerId="AD" clId="Web-{0CB7E91C-D2E3-4B7B-9B79-984D2D91DE6F}" dt="2022-04-22T14:24:05.625" v="0" actId="20577"/>
          <ac:spMkLst>
            <pc:docMk/>
            <pc:sldMk cId="520304231" sldId="256"/>
            <ac:spMk id="4" creationId="{F9BF1967-B7EE-574C-AFDE-C4FA378A6DE8}"/>
          </ac:spMkLst>
        </pc:spChg>
      </pc:sldChg>
    </pc:docChg>
  </pc:docChgLst>
  <pc:docChgLst>
    <pc:chgData name="Codispoti, Jackson B." userId="S::jbco244@uky.edu::dc397351-c755-4d76-b1c8-e29eec1918ae" providerId="AD" clId="Web-{7084189E-569C-C0B7-51D6-49507E9E1C3B}"/>
    <pc:docChg chg="addSld delSld modSld modSection">
      <pc:chgData name="Codispoti, Jackson B." userId="S::jbco244@uky.edu::dc397351-c755-4d76-b1c8-e29eec1918ae" providerId="AD" clId="Web-{7084189E-569C-C0B7-51D6-49507E9E1C3B}" dt="2022-04-20T18:09:27.302" v="308" actId="20577"/>
      <pc:docMkLst>
        <pc:docMk/>
      </pc:docMkLst>
      <pc:sldChg chg="modSp">
        <pc:chgData name="Codispoti, Jackson B." userId="S::jbco244@uky.edu::dc397351-c755-4d76-b1c8-e29eec1918ae" providerId="AD" clId="Web-{7084189E-569C-C0B7-51D6-49507E9E1C3B}" dt="2022-04-20T18:09:27.302" v="308" actId="20577"/>
        <pc:sldMkLst>
          <pc:docMk/>
          <pc:sldMk cId="520304231" sldId="256"/>
        </pc:sldMkLst>
        <pc:spChg chg="mod">
          <ac:chgData name="Codispoti, Jackson B." userId="S::jbco244@uky.edu::dc397351-c755-4d76-b1c8-e29eec1918ae" providerId="AD" clId="Web-{7084189E-569C-C0B7-51D6-49507E9E1C3B}" dt="2022-04-20T18:09:27.302" v="308" actId="20577"/>
          <ac:spMkLst>
            <pc:docMk/>
            <pc:sldMk cId="520304231" sldId="256"/>
            <ac:spMk id="2" creationId="{0A0C9157-41A5-EA46-86B6-730C11279A4C}"/>
          </ac:spMkLst>
        </pc:spChg>
      </pc:sldChg>
      <pc:sldChg chg="modSp">
        <pc:chgData name="Codispoti, Jackson B." userId="S::jbco244@uky.edu::dc397351-c755-4d76-b1c8-e29eec1918ae" providerId="AD" clId="Web-{7084189E-569C-C0B7-51D6-49507E9E1C3B}" dt="2022-04-20T18:00:52.350" v="150" actId="20577"/>
        <pc:sldMkLst>
          <pc:docMk/>
          <pc:sldMk cId="1307478819" sldId="259"/>
        </pc:sldMkLst>
        <pc:spChg chg="mod">
          <ac:chgData name="Codispoti, Jackson B." userId="S::jbco244@uky.edu::dc397351-c755-4d76-b1c8-e29eec1918ae" providerId="AD" clId="Web-{7084189E-569C-C0B7-51D6-49507E9E1C3B}" dt="2022-04-20T18:00:52.350" v="150" actId="20577"/>
          <ac:spMkLst>
            <pc:docMk/>
            <pc:sldMk cId="1307478819" sldId="259"/>
            <ac:spMk id="3" creationId="{59EC4F26-4264-F94C-A0D0-BA6CC53499E9}"/>
          </ac:spMkLst>
        </pc:spChg>
      </pc:sldChg>
      <pc:sldChg chg="modSp">
        <pc:chgData name="Codispoti, Jackson B." userId="S::jbco244@uky.edu::dc397351-c755-4d76-b1c8-e29eec1918ae" providerId="AD" clId="Web-{7084189E-569C-C0B7-51D6-49507E9E1C3B}" dt="2022-04-20T17:59:27.489" v="63"/>
        <pc:sldMkLst>
          <pc:docMk/>
          <pc:sldMk cId="186590016" sldId="276"/>
        </pc:sldMkLst>
        <pc:graphicFrameChg chg="mod modGraphic">
          <ac:chgData name="Codispoti, Jackson B." userId="S::jbco244@uky.edu::dc397351-c755-4d76-b1c8-e29eec1918ae" providerId="AD" clId="Web-{7084189E-569C-C0B7-51D6-49507E9E1C3B}" dt="2022-04-20T17:59:27.489" v="63"/>
          <ac:graphicFrameMkLst>
            <pc:docMk/>
            <pc:sldMk cId="186590016" sldId="276"/>
            <ac:graphicFrameMk id="6" creationId="{F5EFEEBE-EA8B-1749-8F2E-EB3F20C2B066}"/>
          </ac:graphicFrameMkLst>
        </pc:graphicFrameChg>
      </pc:sldChg>
      <pc:sldChg chg="modSp">
        <pc:chgData name="Codispoti, Jackson B." userId="S::jbco244@uky.edu::dc397351-c755-4d76-b1c8-e29eec1918ae" providerId="AD" clId="Web-{7084189E-569C-C0B7-51D6-49507E9E1C3B}" dt="2022-04-20T18:00:07.646" v="76" actId="20577"/>
        <pc:sldMkLst>
          <pc:docMk/>
          <pc:sldMk cId="1571332221" sldId="277"/>
        </pc:sldMkLst>
        <pc:spChg chg="mod">
          <ac:chgData name="Codispoti, Jackson B." userId="S::jbco244@uky.edu::dc397351-c755-4d76-b1c8-e29eec1918ae" providerId="AD" clId="Web-{7084189E-569C-C0B7-51D6-49507E9E1C3B}" dt="2022-04-20T18:00:07.646" v="76" actId="20577"/>
          <ac:spMkLst>
            <pc:docMk/>
            <pc:sldMk cId="1571332221" sldId="277"/>
            <ac:spMk id="2" creationId="{96784457-DBC3-A347-8805-4AC67B578A21}"/>
          </ac:spMkLst>
        </pc:spChg>
      </pc:sldChg>
      <pc:sldChg chg="addSp modSp add replId">
        <pc:chgData name="Codispoti, Jackson B." userId="S::jbco244@uky.edu::dc397351-c755-4d76-b1c8-e29eec1918ae" providerId="AD" clId="Web-{7084189E-569C-C0B7-51D6-49507E9E1C3B}" dt="2022-04-20T18:07:02.892" v="304" actId="20577"/>
        <pc:sldMkLst>
          <pc:docMk/>
          <pc:sldMk cId="1475431592" sldId="281"/>
        </pc:sldMkLst>
        <pc:spChg chg="mod">
          <ac:chgData name="Codispoti, Jackson B." userId="S::jbco244@uky.edu::dc397351-c755-4d76-b1c8-e29eec1918ae" providerId="AD" clId="Web-{7084189E-569C-C0B7-51D6-49507E9E1C3B}" dt="2022-04-20T18:01:20.507" v="161" actId="20577"/>
          <ac:spMkLst>
            <pc:docMk/>
            <pc:sldMk cId="1475431592" sldId="281"/>
            <ac:spMk id="2" creationId="{96784457-DBC3-A347-8805-4AC67B578A21}"/>
          </ac:spMkLst>
        </pc:spChg>
        <pc:spChg chg="mod">
          <ac:chgData name="Codispoti, Jackson B." userId="S::jbco244@uky.edu::dc397351-c755-4d76-b1c8-e29eec1918ae" providerId="AD" clId="Web-{7084189E-569C-C0B7-51D6-49507E9E1C3B}" dt="2022-04-20T18:07:02.892" v="304" actId="20577"/>
          <ac:spMkLst>
            <pc:docMk/>
            <pc:sldMk cId="1475431592" sldId="281"/>
            <ac:spMk id="3" creationId="{59EC4F26-4264-F94C-A0D0-BA6CC53499E9}"/>
          </ac:spMkLst>
        </pc:spChg>
        <pc:picChg chg="add mod">
          <ac:chgData name="Codispoti, Jackson B." userId="S::jbco244@uky.edu::dc397351-c755-4d76-b1c8-e29eec1918ae" providerId="AD" clId="Web-{7084189E-569C-C0B7-51D6-49507E9E1C3B}" dt="2022-04-20T18:05:15.967" v="193" actId="1076"/>
          <ac:picMkLst>
            <pc:docMk/>
            <pc:sldMk cId="1475431592" sldId="281"/>
            <ac:picMk id="4" creationId="{50E5397A-D609-A74A-BF96-2E4ADB820FBE}"/>
          </ac:picMkLst>
        </pc:picChg>
        <pc:picChg chg="add mod">
          <ac:chgData name="Codispoti, Jackson B." userId="S::jbco244@uky.edu::dc397351-c755-4d76-b1c8-e29eec1918ae" providerId="AD" clId="Web-{7084189E-569C-C0B7-51D6-49507E9E1C3B}" dt="2022-04-20T18:05:40.311" v="197" actId="1076"/>
          <ac:picMkLst>
            <pc:docMk/>
            <pc:sldMk cId="1475431592" sldId="281"/>
            <ac:picMk id="5" creationId="{2DA73F48-C8AB-1F06-A665-BF86C5F2EC10}"/>
          </ac:picMkLst>
        </pc:picChg>
      </pc:sldChg>
      <pc:sldChg chg="new del">
        <pc:chgData name="Codispoti, Jackson B." userId="S::jbco244@uky.edu::dc397351-c755-4d76-b1c8-e29eec1918ae" providerId="AD" clId="Web-{7084189E-569C-C0B7-51D6-49507E9E1C3B}" dt="2022-04-20T18:01:09.241" v="152"/>
        <pc:sldMkLst>
          <pc:docMk/>
          <pc:sldMk cId="3411798666" sldId="281"/>
        </pc:sldMkLst>
      </pc:sldChg>
    </pc:docChg>
  </pc:docChgLst>
  <pc:docChgLst>
    <pc:chgData name="Codispoti, Jackson B." userId="S::jbco244@uky.edu::dc397351-c755-4d76-b1c8-e29eec1918ae" providerId="AD" clId="Web-{98148F43-7DD7-8690-0C69-540CD223DB91}"/>
    <pc:docChg chg="modSld">
      <pc:chgData name="Codispoti, Jackson B." userId="S::jbco244@uky.edu::dc397351-c755-4d76-b1c8-e29eec1918ae" providerId="AD" clId="Web-{98148F43-7DD7-8690-0C69-540CD223DB91}" dt="2022-04-21T15:24:42.105" v="613" actId="20577"/>
      <pc:docMkLst>
        <pc:docMk/>
      </pc:docMkLst>
      <pc:sldChg chg="modSp">
        <pc:chgData name="Codispoti, Jackson B." userId="S::jbco244@uky.edu::dc397351-c755-4d76-b1c8-e29eec1918ae" providerId="AD" clId="Web-{98148F43-7DD7-8690-0C69-540CD223DB91}" dt="2022-04-21T15:24:42.105" v="613" actId="20577"/>
        <pc:sldMkLst>
          <pc:docMk/>
          <pc:sldMk cId="1307478819" sldId="259"/>
        </pc:sldMkLst>
        <pc:spChg chg="mod">
          <ac:chgData name="Codispoti, Jackson B." userId="S::jbco244@uky.edu::dc397351-c755-4d76-b1c8-e29eec1918ae" providerId="AD" clId="Web-{98148F43-7DD7-8690-0C69-540CD223DB91}" dt="2022-04-21T15:24:42.105" v="613" actId="20577"/>
          <ac:spMkLst>
            <pc:docMk/>
            <pc:sldMk cId="1307478819" sldId="259"/>
            <ac:spMk id="3" creationId="{59EC4F26-4264-F94C-A0D0-BA6CC53499E9}"/>
          </ac:spMkLst>
        </pc:spChg>
        <pc:spChg chg="mod">
          <ac:chgData name="Codispoti, Jackson B." userId="S::jbco244@uky.edu::dc397351-c755-4d76-b1c8-e29eec1918ae" providerId="AD" clId="Web-{98148F43-7DD7-8690-0C69-540CD223DB91}" dt="2022-04-21T15:11:36.377" v="296" actId="20577"/>
          <ac:spMkLst>
            <pc:docMk/>
            <pc:sldMk cId="1307478819" sldId="259"/>
            <ac:spMk id="4" creationId="{598EDE84-EC35-CF43-80CA-70D436D5B8D3}"/>
          </ac:spMkLst>
        </pc:spChg>
        <pc:spChg chg="mod">
          <ac:chgData name="Codispoti, Jackson B." userId="S::jbco244@uky.edu::dc397351-c755-4d76-b1c8-e29eec1918ae" providerId="AD" clId="Web-{98148F43-7DD7-8690-0C69-540CD223DB91}" dt="2022-04-21T14:56:47.209" v="75" actId="20577"/>
          <ac:spMkLst>
            <pc:docMk/>
            <pc:sldMk cId="1307478819" sldId="259"/>
            <ac:spMk id="16" creationId="{214076A2-832D-584C-91E7-A84B349B37B2}"/>
          </ac:spMkLst>
        </pc:spChg>
      </pc:sldChg>
      <pc:sldChg chg="addSp delSp modSp">
        <pc:chgData name="Codispoti, Jackson B." userId="S::jbco244@uky.edu::dc397351-c755-4d76-b1c8-e29eec1918ae" providerId="AD" clId="Web-{98148F43-7DD7-8690-0C69-540CD223DB91}" dt="2022-04-21T15:24:06.448" v="608" actId="20577"/>
        <pc:sldMkLst>
          <pc:docMk/>
          <pc:sldMk cId="1475431592" sldId="281"/>
        </pc:sldMkLst>
        <pc:spChg chg="mod">
          <ac:chgData name="Codispoti, Jackson B." userId="S::jbco244@uky.edu::dc397351-c755-4d76-b1c8-e29eec1918ae" providerId="AD" clId="Web-{98148F43-7DD7-8690-0C69-540CD223DB91}" dt="2022-04-21T15:24:06.448" v="608" actId="20577"/>
          <ac:spMkLst>
            <pc:docMk/>
            <pc:sldMk cId="1475431592" sldId="281"/>
            <ac:spMk id="3" creationId="{59EC4F26-4264-F94C-A0D0-BA6CC53499E9}"/>
          </ac:spMkLst>
        </pc:spChg>
        <pc:spChg chg="add mod">
          <ac:chgData name="Codispoti, Jackson B." userId="S::jbco244@uky.edu::dc397351-c755-4d76-b1c8-e29eec1918ae" providerId="AD" clId="Web-{98148F43-7DD7-8690-0C69-540CD223DB91}" dt="2022-04-21T15:22:45.477" v="572" actId="1076"/>
          <ac:spMkLst>
            <pc:docMk/>
            <pc:sldMk cId="1475431592" sldId="281"/>
            <ac:spMk id="6" creationId="{E353137E-7FFA-68DF-7F0F-2FA59E418070}"/>
          </ac:spMkLst>
        </pc:spChg>
        <pc:spChg chg="add mod">
          <ac:chgData name="Codispoti, Jackson B." userId="S::jbco244@uky.edu::dc397351-c755-4d76-b1c8-e29eec1918ae" providerId="AD" clId="Web-{98148F43-7DD7-8690-0C69-540CD223DB91}" dt="2022-04-21T15:23:24.962" v="601" actId="1076"/>
          <ac:spMkLst>
            <pc:docMk/>
            <pc:sldMk cId="1475431592" sldId="281"/>
            <ac:spMk id="7" creationId="{7E43998E-28F4-1CB3-AC61-B448C72A244D}"/>
          </ac:spMkLst>
        </pc:spChg>
        <pc:spChg chg="del">
          <ac:chgData name="Codispoti, Jackson B." userId="S::jbco244@uky.edu::dc397351-c755-4d76-b1c8-e29eec1918ae" providerId="AD" clId="Web-{98148F43-7DD7-8690-0C69-540CD223DB91}" dt="2022-04-21T15:20:09.644" v="515"/>
          <ac:spMkLst>
            <pc:docMk/>
            <pc:sldMk cId="1475431592" sldId="281"/>
            <ac:spMk id="12" creationId="{C9A9FDA7-B5BF-0744-9068-44E44F781AE5}"/>
          </ac:spMkLst>
        </pc:spChg>
        <pc:picChg chg="mod">
          <ac:chgData name="Codispoti, Jackson B." userId="S::jbco244@uky.edu::dc397351-c755-4d76-b1c8-e29eec1918ae" providerId="AD" clId="Web-{98148F43-7DD7-8690-0C69-540CD223DB91}" dt="2022-04-21T15:23:11.884" v="600" actId="1076"/>
          <ac:picMkLst>
            <pc:docMk/>
            <pc:sldMk cId="1475431592" sldId="281"/>
            <ac:picMk id="4" creationId="{50E5397A-D609-A74A-BF96-2E4ADB820FBE}"/>
          </ac:picMkLst>
        </pc:picChg>
        <pc:picChg chg="mod">
          <ac:chgData name="Codispoti, Jackson B." userId="S::jbco244@uky.edu::dc397351-c755-4d76-b1c8-e29eec1918ae" providerId="AD" clId="Web-{98148F43-7DD7-8690-0C69-540CD223DB91}" dt="2022-04-21T15:23:28.040" v="602" actId="1076"/>
          <ac:picMkLst>
            <pc:docMk/>
            <pc:sldMk cId="1475431592" sldId="281"/>
            <ac:picMk id="5" creationId="{2DA73F48-C8AB-1F06-A665-BF86C5F2EC10}"/>
          </ac:picMkLst>
        </pc:picChg>
      </pc:sldChg>
    </pc:docChg>
  </pc:docChgLst>
  <pc:docChgLst>
    <pc:chgData name="Tao, Xu" userId="S::xta231@uky.edu::0413a763-db4d-4124-b9a9-2368bd787397" providerId="AD" clId="Web-{BB6240D5-C8F4-480A-B39C-08AD417C8624}"/>
    <pc:docChg chg="modSld">
      <pc:chgData name="Tao, Xu" userId="S::xta231@uky.edu::0413a763-db4d-4124-b9a9-2368bd787397" providerId="AD" clId="Web-{BB6240D5-C8F4-480A-B39C-08AD417C8624}" dt="2022-04-20T18:43:09.997" v="22"/>
      <pc:docMkLst>
        <pc:docMk/>
      </pc:docMkLst>
      <pc:sldChg chg="modSp">
        <pc:chgData name="Tao, Xu" userId="S::xta231@uky.edu::0413a763-db4d-4124-b9a9-2368bd787397" providerId="AD" clId="Web-{BB6240D5-C8F4-480A-B39C-08AD417C8624}" dt="2022-04-20T18:43:09.997" v="22"/>
        <pc:sldMkLst>
          <pc:docMk/>
          <pc:sldMk cId="186590016" sldId="276"/>
        </pc:sldMkLst>
        <pc:graphicFrameChg chg="mod modGraphic">
          <ac:chgData name="Tao, Xu" userId="S::xta231@uky.edu::0413a763-db4d-4124-b9a9-2368bd787397" providerId="AD" clId="Web-{BB6240D5-C8F4-480A-B39C-08AD417C8624}" dt="2022-04-20T18:43:09.997" v="22"/>
          <ac:graphicFrameMkLst>
            <pc:docMk/>
            <pc:sldMk cId="186590016" sldId="276"/>
            <ac:graphicFrameMk id="6" creationId="{F5EFEEBE-EA8B-1749-8F2E-EB3F20C2B066}"/>
          </ac:graphicFrameMkLst>
        </pc:graphicFrameChg>
      </pc:sldChg>
    </pc:docChg>
  </pc:docChgLst>
  <pc:docChgLst>
    <pc:chgData name="Li, Yue" userId="S::yli291@uky.edu::b375c1ba-7e6a-4acf-a971-9646ae9c3d2a" providerId="AD" clId="Web-{827EF133-D48E-2A3E-C6DA-1A0AA33FBFF6}"/>
    <pc:docChg chg="addSld delSld sldOrd modSection">
      <pc:chgData name="Li, Yue" userId="S::yli291@uky.edu::b375c1ba-7e6a-4acf-a971-9646ae9c3d2a" providerId="AD" clId="Web-{827EF133-D48E-2A3E-C6DA-1A0AA33FBFF6}" dt="2022-04-21T14:05:04.518" v="5"/>
      <pc:docMkLst>
        <pc:docMk/>
      </pc:docMkLst>
      <pc:sldChg chg="add del">
        <pc:chgData name="Li, Yue" userId="S::yli291@uky.edu::b375c1ba-7e6a-4acf-a971-9646ae9c3d2a" providerId="AD" clId="Web-{827EF133-D48E-2A3E-C6DA-1A0AA33FBFF6}" dt="2022-04-21T14:05:04.518" v="5"/>
        <pc:sldMkLst>
          <pc:docMk/>
          <pc:sldMk cId="157498084" sldId="269"/>
        </pc:sldMkLst>
      </pc:sldChg>
      <pc:sldChg chg="add ord">
        <pc:chgData name="Li, Yue" userId="S::yli291@uky.edu::b375c1ba-7e6a-4acf-a971-9646ae9c3d2a" providerId="AD" clId="Web-{827EF133-D48E-2A3E-C6DA-1A0AA33FBFF6}" dt="2022-04-21T14:04:40.080" v="3"/>
        <pc:sldMkLst>
          <pc:docMk/>
          <pc:sldMk cId="2143667684" sldId="285"/>
        </pc:sldMkLst>
      </pc:sldChg>
      <pc:sldChg chg="add">
        <pc:chgData name="Li, Yue" userId="S::yli291@uky.edu::b375c1ba-7e6a-4acf-a971-9646ae9c3d2a" providerId="AD" clId="Web-{827EF133-D48E-2A3E-C6DA-1A0AA33FBFF6}" dt="2022-04-21T14:04:50.612" v="4"/>
        <pc:sldMkLst>
          <pc:docMk/>
          <pc:sldMk cId="1436130142" sldId="286"/>
        </pc:sldMkLst>
      </pc:sldChg>
    </pc:docChg>
  </pc:docChgLst>
  <pc:docChgLst>
    <pc:chgData name="Li, Yue" userId="S::yli291@uky.edu::b375c1ba-7e6a-4acf-a971-9646ae9c3d2a" providerId="AD" clId="Web-{1FD1F8C3-083E-9EA5-7585-C1F98D31EB49}"/>
    <pc:docChg chg="addSld delSld modSld modSection">
      <pc:chgData name="Li, Yue" userId="S::yli291@uky.edu::b375c1ba-7e6a-4acf-a971-9646ae9c3d2a" providerId="AD" clId="Web-{1FD1F8C3-083E-9EA5-7585-C1F98D31EB49}" dt="2022-04-21T17:31:36.381" v="66" actId="20577"/>
      <pc:docMkLst>
        <pc:docMk/>
      </pc:docMkLst>
      <pc:sldChg chg="addSp delSp modSp del">
        <pc:chgData name="Li, Yue" userId="S::yli291@uky.edu::b375c1ba-7e6a-4acf-a971-9646ae9c3d2a" providerId="AD" clId="Web-{1FD1F8C3-083E-9EA5-7585-C1F98D31EB49}" dt="2022-04-21T17:13:24.749" v="3"/>
        <pc:sldMkLst>
          <pc:docMk/>
          <pc:sldMk cId="2143667684" sldId="285"/>
        </pc:sldMkLst>
        <pc:picChg chg="add del mod">
          <ac:chgData name="Li, Yue" userId="S::yli291@uky.edu::b375c1ba-7e6a-4acf-a971-9646ae9c3d2a" providerId="AD" clId="Web-{1FD1F8C3-083E-9EA5-7585-C1F98D31EB49}" dt="2022-04-21T17:13:03.028" v="1"/>
          <ac:picMkLst>
            <pc:docMk/>
            <pc:sldMk cId="2143667684" sldId="285"/>
            <ac:picMk id="3" creationId="{6D4A16E6-53A9-CB27-1545-2B26BC0165EA}"/>
          </ac:picMkLst>
        </pc:picChg>
      </pc:sldChg>
      <pc:sldChg chg="modSp add del">
        <pc:chgData name="Li, Yue" userId="S::yli291@uky.edu::b375c1ba-7e6a-4acf-a971-9646ae9c3d2a" providerId="AD" clId="Web-{1FD1F8C3-083E-9EA5-7585-C1F98D31EB49}" dt="2022-04-21T17:31:36.381" v="66" actId="20577"/>
        <pc:sldMkLst>
          <pc:docMk/>
          <pc:sldMk cId="1436130142" sldId="286"/>
        </pc:sldMkLst>
        <pc:spChg chg="mod">
          <ac:chgData name="Li, Yue" userId="S::yli291@uky.edu::b375c1ba-7e6a-4acf-a971-9646ae9c3d2a" providerId="AD" clId="Web-{1FD1F8C3-083E-9EA5-7585-C1F98D31EB49}" dt="2022-04-21T17:31:36.381" v="66" actId="20577"/>
          <ac:spMkLst>
            <pc:docMk/>
            <pc:sldMk cId="1436130142" sldId="286"/>
            <ac:spMk id="3" creationId="{CF9D96BA-A440-A44B-8DFD-8671BD9FA96C}"/>
          </ac:spMkLst>
        </pc:spChg>
      </pc:sldChg>
      <pc:sldChg chg="add del">
        <pc:chgData name="Li, Yue" userId="S::yli291@uky.edu::b375c1ba-7e6a-4acf-a971-9646ae9c3d2a" providerId="AD" clId="Web-{1FD1F8C3-083E-9EA5-7585-C1F98D31EB49}" dt="2022-04-21T17:29:52.600" v="61"/>
        <pc:sldMkLst>
          <pc:docMk/>
          <pc:sldMk cId="294687664" sldId="287"/>
        </pc:sldMkLst>
      </pc:sldChg>
      <pc:sldChg chg="add">
        <pc:chgData name="Li, Yue" userId="S::yli291@uky.edu::b375c1ba-7e6a-4acf-a971-9646ae9c3d2a" providerId="AD" clId="Web-{1FD1F8C3-083E-9EA5-7585-C1F98D31EB49}" dt="2022-04-21T17:29:50.616" v="60"/>
        <pc:sldMkLst>
          <pc:docMk/>
          <pc:sldMk cId="176105776" sldId="288"/>
        </pc:sldMkLst>
      </pc:sldChg>
      <pc:sldChg chg="add del">
        <pc:chgData name="Li, Yue" userId="S::yli291@uky.edu::b375c1ba-7e6a-4acf-a971-9646ae9c3d2a" providerId="AD" clId="Web-{1FD1F8C3-083E-9EA5-7585-C1F98D31EB49}" dt="2022-04-21T17:26:07.883" v="59"/>
        <pc:sldMkLst>
          <pc:docMk/>
          <pc:sldMk cId="1283112183" sldId="288"/>
        </pc:sldMkLst>
      </pc:sldChg>
    </pc:docChg>
  </pc:docChgLst>
  <pc:docChgLst>
    <pc:chgData name="Tao, Xu" userId="S::xta231@uky.edu::0413a763-db4d-4124-b9a9-2368bd787397" providerId="AD" clId="Web-{B71F2F47-1F8C-76EA-2648-D54AABE29F37}"/>
    <pc:docChg chg="modSld">
      <pc:chgData name="Tao, Xu" userId="S::xta231@uky.edu::0413a763-db4d-4124-b9a9-2368bd787397" providerId="AD" clId="Web-{B71F2F47-1F8C-76EA-2648-D54AABE29F37}" dt="2022-04-21T18:12:29.902" v="26" actId="1076"/>
      <pc:docMkLst>
        <pc:docMk/>
      </pc:docMkLst>
      <pc:sldChg chg="addSp modSp">
        <pc:chgData name="Tao, Xu" userId="S::xta231@uky.edu::0413a763-db4d-4124-b9a9-2368bd787397" providerId="AD" clId="Web-{B71F2F47-1F8C-76EA-2648-D54AABE29F37}" dt="2022-04-21T18:12:29.902" v="26" actId="1076"/>
        <pc:sldMkLst>
          <pc:docMk/>
          <pc:sldMk cId="2153150155" sldId="282"/>
        </pc:sldMkLst>
        <pc:spChg chg="add mod">
          <ac:chgData name="Tao, Xu" userId="S::xta231@uky.edu::0413a763-db4d-4124-b9a9-2368bd787397" providerId="AD" clId="Web-{B71F2F47-1F8C-76EA-2648-D54AABE29F37}" dt="2022-04-21T18:12:26.824" v="25" actId="14100"/>
          <ac:spMkLst>
            <pc:docMk/>
            <pc:sldMk cId="2153150155" sldId="282"/>
            <ac:spMk id="5" creationId="{A5FD5C9E-F9E3-A9AC-B94D-A1093D274DFB}"/>
          </ac:spMkLst>
        </pc:spChg>
        <pc:spChg chg="add mod">
          <ac:chgData name="Tao, Xu" userId="S::xta231@uky.edu::0413a763-db4d-4124-b9a9-2368bd787397" providerId="AD" clId="Web-{B71F2F47-1F8C-76EA-2648-D54AABE29F37}" dt="2022-04-21T18:12:29.902" v="26" actId="1076"/>
          <ac:spMkLst>
            <pc:docMk/>
            <pc:sldMk cId="2153150155" sldId="282"/>
            <ac:spMk id="6" creationId="{09954E33-E9C8-4371-D824-FE713F7FEBAD}"/>
          </ac:spMkLst>
        </pc:spChg>
        <pc:graphicFrameChg chg="mod modGraphic">
          <ac:chgData name="Tao, Xu" userId="S::xta231@uky.edu::0413a763-db4d-4124-b9a9-2368bd787397" providerId="AD" clId="Web-{B71F2F47-1F8C-76EA-2648-D54AABE29F37}" dt="2022-04-21T18:11:26.039" v="4"/>
          <ac:graphicFrameMkLst>
            <pc:docMk/>
            <pc:sldMk cId="2153150155" sldId="282"/>
            <ac:graphicFrameMk id="3" creationId="{5CACE3C4-5A37-BA43-8B6B-AC2F9736685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00C-4771-254B-B917-E2230DCF1C7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EB657-F771-584D-BC01-1A84D336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B657-F771-584D-BC01-1A84D336B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Transfer learning is method where a model developed for a task is reused as a starting point for a model on a second task.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B657-F771-584D-BC01-1A84D336B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driving into the formal representation of the </a:t>
            </a:r>
            <a:r>
              <a:rPr lang="en-US" err="1"/>
              <a:t>simpleTOD</a:t>
            </a:r>
            <a:r>
              <a:rPr lang="en-US"/>
              <a:t> language model, let’s take a look of the high level intuitive picture on a concrete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B657-F771-584D-BC01-1A84D336B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C126-F4E5-5D46-8B3D-35043F2D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A063-5A10-2049-8E8B-3B12A85A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A917-23DA-D44B-B0F3-3B774A33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0AB3-5EF3-B54E-AACF-92F23F60DB10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1B72-30EF-B248-84DD-E672C87F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2C67-A52E-6246-AB43-E195E72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3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896-CDE9-6C47-8EBB-2EDEE7C6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DF3C8-F5AD-FB4F-86DA-6BFDFEE6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2AE4-E1D4-F845-A0D5-FDB0BB38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6D2B-DB30-3744-9C05-FC69366A9585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0689-06E8-0D44-B274-B3404241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89E2-F44B-6E4C-955C-4164C2A0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0543A-7DBF-AC42-977C-45BC5FFDE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51B29-B4CC-CE4A-8365-7EB96A32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C1A1-DBDA-C049-9ED0-A955CC6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EC8D-C4BA-9443-99FC-3E103B6B19D2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2967-92F3-6044-BF50-B9A9C49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3D28-F51D-C04A-8256-937A4DE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927-22D0-814A-96E7-14BAEB73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EFA6-8EF9-FB42-99DD-F2FF1341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58A9-22B4-3940-A329-B26FEDFE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F378-B61F-1D42-BB01-4E9A50B092BC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7A9C-65E8-274F-9B8A-8CEA14FE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C80E-223C-F84B-8AE2-3E4AF128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3863-39DE-F549-A925-5AF4773D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722A-7D9C-3549-AE04-B4CC0FB4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DE3B-2AB3-8A44-B449-DC3CC78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E616-C9FC-C247-A5C0-270438179736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545B-BA86-F04A-9EFE-5459E844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9057-BA70-E646-B848-CA37ABD8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95CE-6D54-084B-8EA5-699119E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6EC1-DBAD-2F48-89BC-8DA7B46EC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E9AE-61AF-4B4A-BB30-1433672BC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6BF9-461A-D644-A754-BC1C29F8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CE60-8382-3C4A-8BB8-EF657EAE7875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4F7A-DF31-CF43-AE6A-9B84C450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7880-8487-8F44-8EF2-C942A37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A833-7235-8B4A-AC49-8BCF140C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F7B9-39BA-E349-8C14-CD04E445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575D0-34B3-EE4D-9F1A-FEC63934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5D86D-5212-8846-AFDA-A550F0559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C061A-928F-AE49-B897-0EEE3442F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8FE46-2136-6D4B-B290-4670D4D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C527-C19D-1942-90E2-9BB26EEBC8A0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4D014-2B19-3A4A-B865-C2DA04CB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134A-F1DB-9442-AA7E-AFB9E520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4D2C-7501-014F-BAB4-48F18987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B54C2-08D7-8448-9302-1B553212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23C0-5661-B845-A8B9-5DE48520D51C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8CE8-41A6-8840-9478-B6517F6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D499C-C555-B841-BE4C-9B738E62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E175A-EC4E-654D-8FC4-51E4599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D116-3DD9-4E41-851C-EF22C3DA78EF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FC2C-FCD1-454D-8288-8251D33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D512-31C1-8E48-A292-8BC8155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3FFE-9E5B-6D41-B2B0-75A6C6AB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4E40-7986-CD42-B2E2-0E403068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8CDC-F34F-1A46-BD78-5F68CD82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BA86-7845-3841-81DF-5E009D31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F547-EDD6-9848-B111-A7700CDD378C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24F1-B893-3E42-83A0-CB83C597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67856-A2FA-1A4F-8E82-E4CF38A3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5D7-1212-6E46-B745-35640DE3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42319-2FA6-0042-B283-6DC8C7183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47BE-A43F-4547-905C-587A4D4E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0B72-DA35-754F-9A2E-E0D03CD0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DCA5-36B5-D944-AC4E-9D13D814B801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CD90-5DE4-7A47-9D43-6C649A7C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277C-6270-B540-A676-F4C1CC6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3722A-90A8-3149-9A59-FCD1AE98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E1F-4CDF-B24B-B8F4-A1676C3C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6A6A-8992-6A4B-92E2-7683A6E2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B8F4-29B5-364D-BD3E-F4863CE225A3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B900-07B9-8F4E-9316-21D8D0F3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9400-42DD-374E-BA99-BAA831A5E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7AD8-B684-1487-E580-4383C570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1279" b="124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C9157-41A5-EA46-86B6-730C11279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692" y="1322260"/>
            <a:ext cx="9858710" cy="2900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Entity and Relation Extraction in Biomedical Domain</a:t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F1967-B7EE-574C-AFDE-C4FA378A6DE8}"/>
              </a:ext>
            </a:extLst>
          </p:cNvPr>
          <p:cNvSpPr txBox="1"/>
          <p:nvPr/>
        </p:nvSpPr>
        <p:spPr>
          <a:xfrm>
            <a:off x="716692" y="4925189"/>
            <a:ext cx="6214906" cy="143116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Group member: Xu Tao, Jackson </a:t>
            </a:r>
            <a:r>
              <a:rPr lang="en-US"/>
              <a:t>Codispoti</a:t>
            </a:r>
            <a:r>
              <a:rPr lang="en-US" dirty="0"/>
              <a:t>, Yuhang Jiang, Yue Li</a:t>
            </a:r>
          </a:p>
          <a:p>
            <a:pPr>
              <a:spcAft>
                <a:spcPts val="600"/>
              </a:spcAft>
            </a:pPr>
            <a:r>
              <a:rPr lang="en-US"/>
              <a:t>Instructor: Muhammad Abu Bakar Siddique</a:t>
            </a:r>
          </a:p>
          <a:p>
            <a:pPr>
              <a:spcAft>
                <a:spcPts val="600"/>
              </a:spcAft>
            </a:pPr>
            <a:r>
              <a:rPr lang="en-US"/>
              <a:t>CS685: Natural Language Processing with Deep Neural Networks</a:t>
            </a:r>
          </a:p>
          <a:p>
            <a:pPr>
              <a:spcAft>
                <a:spcPts val="600"/>
              </a:spcAft>
            </a:pPr>
            <a:r>
              <a:rPr lang="en-US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529E-DC5C-FB47-919A-DB15381D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46" y="0"/>
            <a:ext cx="10515600" cy="1325563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rgbClr val="002060"/>
                </a:solidFill>
              </a:rPr>
              <a:t>Evaluation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97AA-A62D-1D4C-86E2-D62847D9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CACE3C4-5A37-BA43-8B6B-AC2F9736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79762"/>
              </p:ext>
            </p:extLst>
          </p:nvPr>
        </p:nvGraphicFramePr>
        <p:xfrm>
          <a:off x="1346200" y="1889128"/>
          <a:ext cx="8648700" cy="236267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96636496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84676306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94914293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775136009"/>
                    </a:ext>
                  </a:extLst>
                </a:gridCol>
              </a:tblGrid>
              <a:tr h="6007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060"/>
                          </a:solidFill>
                        </a:rPr>
                        <a:t> Encoder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060"/>
                          </a:solidFill>
                        </a:rPr>
                        <a:t> Entity (F1)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060"/>
                          </a:solidFill>
                        </a:rPr>
                        <a:t>Rel (F1)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2060"/>
                          </a:solidFill>
                        </a:rPr>
                        <a:t>Rel+ (F1)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685282"/>
                  </a:ext>
                </a:extLst>
              </a:tr>
              <a:tr h="5873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BERT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85.8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48.3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/>
                          </a:solidFill>
                        </a:rPr>
                        <a:t>48.3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79852"/>
                  </a:ext>
                </a:extLst>
              </a:tr>
              <a:tr h="5873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Bio-BERT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97422"/>
                  </a:ext>
                </a:extLst>
              </a:tr>
              <a:tr h="5873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Sci-BERT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89.8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53.2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53.2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6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66E3F7-779A-6345-8DFC-94A4E5A3DCB3}"/>
              </a:ext>
            </a:extLst>
          </p:cNvPr>
          <p:cNvSpPr txBox="1"/>
          <p:nvPr/>
        </p:nvSpPr>
        <p:spPr>
          <a:xfrm>
            <a:off x="2335855" y="4353346"/>
            <a:ext cx="652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Table</a:t>
            </a:r>
            <a:r>
              <a:rPr lang="zh-CN" altLang="en-US"/>
              <a:t> </a:t>
            </a:r>
            <a:r>
              <a:rPr lang="en-US" altLang="zh-CN"/>
              <a:t>2:</a:t>
            </a:r>
            <a:r>
              <a:rPr lang="zh-CN" altLang="en-US"/>
              <a:t> </a:t>
            </a:r>
            <a:r>
              <a:rPr lang="en-US"/>
              <a:t> results in end-to-end setting with three different encoders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FD5C9E-F9E3-A9AC-B94D-A1093D274DFB}"/>
              </a:ext>
            </a:extLst>
          </p:cNvPr>
          <p:cNvSpPr/>
          <p:nvPr/>
        </p:nvSpPr>
        <p:spPr>
          <a:xfrm>
            <a:off x="314826" y="5919537"/>
            <a:ext cx="481264" cy="18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54E33-E9C8-4371-D824-FE713F7FEBAD}"/>
              </a:ext>
            </a:extLst>
          </p:cNvPr>
          <p:cNvSpPr txBox="1"/>
          <p:nvPr/>
        </p:nvSpPr>
        <p:spPr>
          <a:xfrm>
            <a:off x="766512" y="58247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Baseline </a:t>
            </a:r>
          </a:p>
        </p:txBody>
      </p:sp>
    </p:spTree>
    <p:extLst>
      <p:ext uri="{BB962C8B-B14F-4D97-AF65-F5344CB8AC3E}">
        <p14:creationId xmlns:p14="http://schemas.microsoft.com/office/powerpoint/2010/main" val="215315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46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 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97AA-A62D-1D4C-86E2-D62847D9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E294-414E-A247-A536-608B7C795CE0}"/>
              </a:ext>
            </a:extLst>
          </p:cNvPr>
          <p:cNvSpPr txBox="1"/>
          <p:nvPr/>
        </p:nvSpPr>
        <p:spPr>
          <a:xfrm>
            <a:off x="518984" y="1127854"/>
            <a:ext cx="10194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We are</a:t>
            </a:r>
            <a:r>
              <a:rPr lang="zh-CN" altLang="en-US" sz="2400"/>
              <a:t> </a:t>
            </a:r>
            <a:r>
              <a:rPr lang="en-US" altLang="zh-CN" sz="2400"/>
              <a:t>the first one </a:t>
            </a:r>
            <a:r>
              <a:rPr lang="en-US" sz="2400"/>
              <a:t>applying the </a:t>
            </a:r>
            <a:r>
              <a:rPr lang="en-US" sz="2400" b="1"/>
              <a:t>end-to-end pipelined approach </a:t>
            </a:r>
            <a:r>
              <a:rPr lang="en-US" sz="2400"/>
              <a:t>on the biomedical </a:t>
            </a:r>
            <a:r>
              <a:rPr lang="en-US" sz="2400" b="1"/>
              <a:t>dataset </a:t>
            </a:r>
            <a:r>
              <a:rPr lang="en-US" sz="2400" b="1" err="1"/>
              <a:t>Chemprot</a:t>
            </a:r>
            <a:r>
              <a:rPr lang="en-US" sz="2400"/>
              <a:t>, and observed following from the reference paper[1] and the experiments:</a:t>
            </a:r>
          </a:p>
          <a:p>
            <a:pPr algn="just"/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The contextual representations for the entity and relation models essentially capture distinct information, sharing their representation hurts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It is crucial to fuse the entity information at the input layer of the relation layer.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Leveraging cross-sentence information is useful in both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The performance ranking from the experimentation</a:t>
            </a:r>
          </a:p>
          <a:p>
            <a:pPr algn="just"/>
            <a:r>
              <a:rPr lang="en-US" sz="2400"/>
              <a:t>     </a:t>
            </a:r>
            <a:r>
              <a:rPr lang="en-US" sz="2400" err="1"/>
              <a:t>scibert</a:t>
            </a:r>
            <a:r>
              <a:rPr lang="en-US" sz="2400"/>
              <a:t> &gt; </a:t>
            </a:r>
            <a:r>
              <a:rPr lang="en-US" sz="2400" err="1"/>
              <a:t>biobert</a:t>
            </a:r>
            <a:r>
              <a:rPr lang="en-US" sz="2400"/>
              <a:t>&gt; </a:t>
            </a:r>
            <a:r>
              <a:rPr lang="en-US" sz="2400" err="1"/>
              <a:t>bert</a:t>
            </a:r>
            <a:endParaRPr lang="en-US" sz="2400"/>
          </a:p>
          <a:p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958FA-ACBC-58E4-E05B-9C1650BC4A3E}"/>
              </a:ext>
            </a:extLst>
          </p:cNvPr>
          <p:cNvSpPr txBox="1"/>
          <p:nvPr/>
        </p:nvSpPr>
        <p:spPr>
          <a:xfrm>
            <a:off x="389745" y="6423285"/>
            <a:ext cx="7290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[1] A Frustratingly Easy Approach for Entity and Relation Extraction 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 We are a team …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B23A4-7F9B-3F40-9E89-F11B3DA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EFEEBE-EA8B-1749-8F2E-EB3F20C2B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86521"/>
              </p:ext>
            </p:extLst>
          </p:nvPr>
        </p:nvGraphicFramePr>
        <p:xfrm>
          <a:off x="747468" y="1325562"/>
          <a:ext cx="10515600" cy="392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528">
                  <a:extLst>
                    <a:ext uri="{9D8B030D-6E8A-4147-A177-3AD203B41FA5}">
                      <a16:colId xmlns:a16="http://schemas.microsoft.com/office/drawing/2014/main" val="4211520591"/>
                    </a:ext>
                  </a:extLst>
                </a:gridCol>
                <a:gridCol w="2450355">
                  <a:extLst>
                    <a:ext uri="{9D8B030D-6E8A-4147-A177-3AD203B41FA5}">
                      <a16:colId xmlns:a16="http://schemas.microsoft.com/office/drawing/2014/main" val="925458719"/>
                    </a:ext>
                  </a:extLst>
                </a:gridCol>
                <a:gridCol w="5185717">
                  <a:extLst>
                    <a:ext uri="{9D8B030D-6E8A-4147-A177-3AD203B41FA5}">
                      <a16:colId xmlns:a16="http://schemas.microsoft.com/office/drawing/2014/main" val="457018438"/>
                    </a:ext>
                  </a:extLst>
                </a:gridCol>
              </a:tblGrid>
              <a:tr h="4736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Member(s)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51"/>
                  </a:ext>
                </a:extLst>
              </a:tr>
              <a:tr h="1200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literature investigation,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Project reference paper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Yuhang Jiang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Reference paper: “A Frustratingly Easy Approach for Entity and Relation Extraction”</a:t>
                      </a:r>
                    </a:p>
                    <a:p>
                      <a:pPr algn="ctr"/>
                      <a:r>
                        <a:rPr lang="en-US">
                          <a:effectLst/>
                        </a:rPr>
                        <a:t>State-of-the-art models: BERT, SCI-BERT, BIO-BERT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07495"/>
                  </a:ext>
                </a:extLst>
              </a:tr>
              <a:tr h="7488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Yuhang Jiang, Yue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Preprocessed  chemprot dataset to adapt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36719"/>
                  </a:ext>
                </a:extLst>
              </a:tr>
              <a:tr h="7488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Runtime environment preparation in LCC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Jackson Codispoti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Initialized the runtime environment and resolved the library dependency issue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44321"/>
                  </a:ext>
                </a:extLst>
              </a:tr>
              <a:tr h="7488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training and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Xu Tao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Obtained the performance results for </a:t>
                      </a:r>
                      <a:r>
                        <a:rPr lang="en-US" err="1"/>
                        <a:t>bert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scibert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biobert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866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B02403-2CDE-4F42-BE9A-F021E383B727}"/>
              </a:ext>
            </a:extLst>
          </p:cNvPr>
          <p:cNvSpPr/>
          <p:nvPr/>
        </p:nvSpPr>
        <p:spPr>
          <a:xfrm>
            <a:off x="3612908" y="5347772"/>
            <a:ext cx="7499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Table</a:t>
            </a:r>
            <a:r>
              <a:rPr lang="zh-CN" altLang="en-US"/>
              <a:t> </a:t>
            </a:r>
            <a:r>
              <a:rPr lang="en-US" altLang="zh-CN"/>
              <a:t>3:</a:t>
            </a:r>
            <a:r>
              <a:rPr lang="zh-CN" altLang="en-US"/>
              <a:t> </a:t>
            </a:r>
            <a:r>
              <a:rPr lang="en-US" altLang="zh-CN"/>
              <a:t>Task</a:t>
            </a:r>
            <a:r>
              <a:rPr lang="zh-CN" altLang="en-US"/>
              <a:t> </a:t>
            </a:r>
            <a:r>
              <a:rPr lang="en-US" altLang="zh-CN"/>
              <a:t>contributions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7AD8-B684-1487-E580-4383C570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1279" b="124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C9157-41A5-EA46-86B6-730C11279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81" y="1978740"/>
            <a:ext cx="9858710" cy="2900518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/>
              <a:t>Entity and Relation Extraction in biomedical domain</a:t>
            </a:r>
            <a:br>
              <a:rPr lang="en-US"/>
            </a:br>
            <a:br>
              <a:rPr lang="en-US"/>
            </a:br>
            <a:r>
              <a:rPr lang="en-US"/>
              <a:t>Thank you!</a:t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F1967-B7EE-574C-AFDE-C4FA378A6DE8}"/>
              </a:ext>
            </a:extLst>
          </p:cNvPr>
          <p:cNvSpPr txBox="1"/>
          <p:nvPr/>
        </p:nvSpPr>
        <p:spPr>
          <a:xfrm>
            <a:off x="716692" y="5282513"/>
            <a:ext cx="6214906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member: Xu Tao, Jackson </a:t>
            </a:r>
            <a:r>
              <a:rPr lang="en-US" err="1"/>
              <a:t>Codispodi</a:t>
            </a:r>
            <a:r>
              <a:rPr lang="en-US"/>
              <a:t>, </a:t>
            </a:r>
            <a:r>
              <a:rPr lang="en-US" err="1"/>
              <a:t>Yuhang</a:t>
            </a:r>
            <a:r>
              <a:rPr lang="en-US"/>
              <a:t> Jiang, Yue Li</a:t>
            </a:r>
          </a:p>
          <a:p>
            <a:pPr>
              <a:spcAft>
                <a:spcPts val="600"/>
              </a:spcAft>
            </a:pPr>
            <a:r>
              <a:rPr lang="en-US"/>
              <a:t>Instructor: Muhammad Abu Bakar Siddique</a:t>
            </a:r>
          </a:p>
          <a:p>
            <a:pPr>
              <a:spcAft>
                <a:spcPts val="600"/>
              </a:spcAft>
            </a:pPr>
            <a:r>
              <a:rPr lang="en-US"/>
              <a:t>CS685: Natural Language Processing with Deep Neural Networks</a:t>
            </a:r>
          </a:p>
          <a:p>
            <a:pPr>
              <a:spcAft>
                <a:spcPts val="600"/>
              </a:spcAft>
            </a:pPr>
            <a:r>
              <a:rPr lang="en-US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529E-DC5C-FB47-919A-DB15381D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4256-95EC-FB48-86C5-6E9EB8F2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98"/>
            <a:ext cx="9603275" cy="1049235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 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BDE5-19B6-9142-9E95-DF31A13D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51871"/>
            <a:ext cx="11090274" cy="452389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Research problem</a:t>
            </a:r>
          </a:p>
          <a:p>
            <a:r>
              <a:rPr lang="en-US"/>
              <a:t>Methodology</a:t>
            </a:r>
          </a:p>
          <a:p>
            <a:pPr lvl="1"/>
            <a:r>
              <a:rPr lang="en-US"/>
              <a:t>Entity Model</a:t>
            </a:r>
          </a:p>
          <a:p>
            <a:pPr lvl="1"/>
            <a:r>
              <a:rPr lang="en-US"/>
              <a:t>Relation Model</a:t>
            </a:r>
          </a:p>
          <a:p>
            <a:pPr lvl="1"/>
            <a:r>
              <a:rPr lang="en-US"/>
              <a:t>End to end Model</a:t>
            </a:r>
          </a:p>
          <a:p>
            <a:r>
              <a:rPr lang="en-US"/>
              <a:t>Evaluation &amp; Results</a:t>
            </a:r>
          </a:p>
          <a:p>
            <a:r>
              <a:rPr lang="en-US"/>
              <a:t>Conclusion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6174-AC8D-F741-993A-FBDA9E7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8" y="0"/>
            <a:ext cx="3372091" cy="5382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F7EC-3BD4-4242-AC94-173400F9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4F26-4264-F94C-A0D0-BA6CC534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72" y="1204332"/>
            <a:ext cx="10515600" cy="497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>
                <a:ea typeface="等线"/>
                <a:cs typeface="Calibri"/>
              </a:rPr>
              <a:t>Named Entity Recognition (NER) and Relation Extraction (RE) in Biomedical domain</a:t>
            </a:r>
          </a:p>
          <a:p>
            <a:pPr marL="0" indent="0">
              <a:buNone/>
            </a:pPr>
            <a:r>
              <a:rPr lang="en-US" altLang="zh-CN" sz="2400">
                <a:ea typeface="等线"/>
                <a:cs typeface="Calibri"/>
              </a:rPr>
              <a:t>Apply existing joint approach using BERT-style models and finetune</a:t>
            </a:r>
          </a:p>
          <a:p>
            <a:pPr marL="0" indent="0">
              <a:buNone/>
            </a:pPr>
            <a:endParaRPr lang="en-US" altLang="zh-CN" sz="2400">
              <a:solidFill>
                <a:srgbClr val="000000"/>
              </a:solidFill>
              <a:ea typeface="等线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ea typeface="等线"/>
              </a:rPr>
              <a:t>State-of-the-art approaches:</a:t>
            </a:r>
            <a:endParaRPr lang="en-US" altLang="zh-CN">
              <a:solidFill>
                <a:schemeClr val="tx2"/>
              </a:solidFill>
              <a:ea typeface="等线"/>
              <a:cs typeface="Calibri"/>
            </a:endParaRPr>
          </a:p>
          <a:p>
            <a:pPr marL="0" indent="0">
              <a:buNone/>
            </a:pPr>
            <a:endParaRPr lang="en-US" altLang="zh-CN">
              <a:solidFill>
                <a:schemeClr val="tx2"/>
              </a:solidFill>
              <a:ea typeface="等线"/>
              <a:cs typeface="Calibri"/>
            </a:endParaRPr>
          </a:p>
          <a:p>
            <a:pPr marL="0" indent="0">
              <a:buNone/>
            </a:pPr>
            <a:r>
              <a:rPr lang="en-US" altLang="zh-CN">
                <a:ea typeface="等线"/>
              </a:rPr>
              <a:t> 	</a:t>
            </a:r>
            <a:endParaRPr lang="en-US">
              <a:ea typeface="等线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F4614-6234-2B45-8633-F3475C19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9A9FDA7-B5BF-0744-9068-44E44F78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8EDE84-EC35-CF43-80CA-70D436D5B8D3}"/>
              </a:ext>
            </a:extLst>
          </p:cNvPr>
          <p:cNvSpPr/>
          <p:nvPr/>
        </p:nvSpPr>
        <p:spPr>
          <a:xfrm>
            <a:off x="838199" y="3563723"/>
            <a:ext cx="4203357" cy="27926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a typeface="等线"/>
              </a:rPr>
              <a:t>Two tasks cast into unified framework </a:t>
            </a:r>
            <a:endParaRPr lang="en-US" altLang="zh-CN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a typeface="等线"/>
              </a:rPr>
              <a:t>Globally optimized</a:t>
            </a:r>
            <a:endParaRPr lang="en-US" altLang="zh-CN" sz="2400">
              <a:solidFill>
                <a:schemeClr val="tx1"/>
              </a:solidFill>
              <a:ea typeface="等线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a typeface="等线"/>
              </a:rPr>
              <a:t>Jointly decoded at inference time</a:t>
            </a:r>
            <a:endParaRPr lang="en-US" sz="2400">
              <a:solidFill>
                <a:schemeClr val="tx1"/>
              </a:solidFill>
              <a:ea typeface="等线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5C93B-2898-074D-BB48-ADB9CD432E52}"/>
              </a:ext>
            </a:extLst>
          </p:cNvPr>
          <p:cNvSpPr txBox="1"/>
          <p:nvPr/>
        </p:nvSpPr>
        <p:spPr>
          <a:xfrm>
            <a:off x="1482042" y="3164698"/>
            <a:ext cx="2461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Structured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D0A29-ADE0-CA48-9CCC-52D323E2C5A1}"/>
              </a:ext>
            </a:extLst>
          </p:cNvPr>
          <p:cNvSpPr txBox="1"/>
          <p:nvPr/>
        </p:nvSpPr>
        <p:spPr>
          <a:xfrm>
            <a:off x="7150446" y="3151906"/>
            <a:ext cx="220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Multi-task learning</a:t>
            </a:r>
            <a:endParaRPr lang="en-US" sz="20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D149B-1B67-E844-BB85-39680E2F478B}"/>
              </a:ext>
            </a:extLst>
          </p:cNvPr>
          <p:cNvSpPr txBox="1"/>
          <p:nvPr/>
        </p:nvSpPr>
        <p:spPr>
          <a:xfrm>
            <a:off x="10219038" y="-1136822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4076A2-832D-584C-91E7-A84B349B37B2}"/>
              </a:ext>
            </a:extLst>
          </p:cNvPr>
          <p:cNvSpPr/>
          <p:nvPr/>
        </p:nvSpPr>
        <p:spPr>
          <a:xfrm>
            <a:off x="6200412" y="3563723"/>
            <a:ext cx="4624107" cy="27926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Builds separate models for entity recognition and relation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Optimized with parameter sharing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7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  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4F26-4264-F94C-A0D0-BA6CC534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72" y="1204332"/>
            <a:ext cx="4721916" cy="497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>
                <a:ea typeface="等线"/>
                <a:cs typeface="Calibri" panose="020F0502020204030204"/>
              </a:rPr>
              <a:t>Named Entity Recognition</a:t>
            </a:r>
            <a:endParaRPr lang="en-US" altLang="zh-CN">
              <a:ea typeface="等线" panose="02010600030101010101" pitchFamily="2" charset="-122"/>
              <a:cs typeface="Calibri" panose="020F0502020204030204"/>
            </a:endParaRPr>
          </a:p>
          <a:p>
            <a:pPr marL="914400" lvl="1" indent="-457200"/>
            <a:r>
              <a:rPr lang="en-US" altLang="zh-CN">
                <a:ea typeface="等线"/>
                <a:cs typeface="Calibri" panose="020F0502020204030204"/>
              </a:rPr>
              <a:t>Find spans in text representing semantic class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Relation Extraction</a:t>
            </a:r>
          </a:p>
          <a:p>
            <a:pPr marL="914400" lvl="1" indent="-457200">
              <a:buFont typeface="Arial"/>
            </a:pPr>
            <a:r>
              <a:rPr lang="en-US" sz="2800">
                <a:ea typeface="+mn-lt"/>
                <a:cs typeface="+mn-lt"/>
              </a:rPr>
              <a:t>Extract semantic relation between spans in text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>
                <a:ea typeface="等线"/>
                <a:cs typeface="Calibri" panose="020F0502020204030204"/>
              </a:rPr>
              <a:t>Combine both in end-to-end pipeline approach</a:t>
            </a:r>
          </a:p>
          <a:p>
            <a:pPr marL="914400" lvl="1" indent="-457200"/>
            <a:endParaRPr lang="en-US" altLang="zh-CN">
              <a:ea typeface="等线"/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F4614-6234-2B45-8633-F3475C19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0E5397A-D609-A74A-BF96-2E4ADB82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45" y="539645"/>
            <a:ext cx="5285960" cy="1880185"/>
          </a:xfrm>
          <a:prstGeom prst="rect">
            <a:avLst/>
          </a:prstGeom>
        </p:spPr>
      </p:pic>
      <p:pic>
        <p:nvPicPr>
          <p:cNvPr id="5" name="Picture 5" descr="Timeline, Teams&#10;&#10;Description automatically generated">
            <a:extLst>
              <a:ext uri="{FF2B5EF4-FFF2-40B4-BE49-F238E27FC236}">
                <a16:creationId xmlns:a16="http://schemas.microsoft.com/office/drawing/2014/main" id="{2DA73F48-C8AB-1F06-A665-BF86C5F2E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35" y="2825528"/>
            <a:ext cx="4060134" cy="26573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137E-7FFA-68DF-7F0F-2FA59E41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0529" y="6356350"/>
            <a:ext cx="4114800" cy="365125"/>
          </a:xfrm>
        </p:spPr>
        <p:txBody>
          <a:bodyPr/>
          <a:lstStyle/>
          <a:p>
            <a:r>
              <a:rPr lang="en-US"/>
              <a:t>[2] A Unified MRC Framework for Named Entity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3998E-28F4-1CB3-AC61-B448C72A244D}"/>
              </a:ext>
            </a:extLst>
          </p:cNvPr>
          <p:cNvSpPr txBox="1"/>
          <p:nvPr/>
        </p:nvSpPr>
        <p:spPr>
          <a:xfrm>
            <a:off x="6535270" y="2420470"/>
            <a:ext cx="457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Named Entity Recognition example [2]</a:t>
            </a:r>
          </a:p>
        </p:txBody>
      </p:sp>
    </p:spTree>
    <p:extLst>
      <p:ext uri="{BB962C8B-B14F-4D97-AF65-F5344CB8AC3E}">
        <p14:creationId xmlns:p14="http://schemas.microsoft.com/office/powerpoint/2010/main" val="14754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 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04C58-C7C2-B64A-A696-DD0160F0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E976E0-CC93-1345-ADBD-0EF2EFA7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147482"/>
            <a:ext cx="10515600" cy="4578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A pipeline approach - PURE[1]</a:t>
            </a:r>
            <a:r>
              <a:rPr lang="en-US">
                <a:cs typeface="Calibri"/>
              </a:rPr>
              <a:t> which contains two</a:t>
            </a:r>
            <a:r>
              <a:rPr lang="en-US"/>
              <a:t> encoders built on top of deep pre-trained language models:</a:t>
            </a:r>
          </a:p>
          <a:p>
            <a:pPr marL="0" indent="0">
              <a:buNone/>
            </a:pPr>
            <a:r>
              <a:rPr lang="en-US"/>
              <a:t>	-</a:t>
            </a:r>
            <a:r>
              <a:rPr lang="en-US" sz="2400"/>
              <a:t> Entity model span representation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/>
              <a:t>		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/>
              <a:t>	- Relation model span-pair </a:t>
            </a:r>
            <a:endParaRPr lang="en-US" sz="2400">
              <a:cs typeface="Calibri" panose="020F0502020204030204"/>
            </a:endParaRPr>
          </a:p>
          <a:p>
            <a:pPr lvl="4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/>
              <a:t>Training &amp; inference </a:t>
            </a:r>
            <a:r>
              <a:rPr lang="en-US"/>
              <a:t>for both entity model and relation model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/>
              <a:t> 	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35A85-EC3C-1E4B-9320-7A9E99A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4824237"/>
            <a:ext cx="4057570" cy="1424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B960A-783C-9F40-B7CF-BC358F7CE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2512242"/>
            <a:ext cx="38100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D9860-DD4A-8246-A917-210B6CBF0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526479"/>
            <a:ext cx="3759200" cy="698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74677C-4D12-EA4F-91D5-FB9C01691B5E}"/>
              </a:ext>
            </a:extLst>
          </p:cNvPr>
          <p:cNvSpPr/>
          <p:nvPr/>
        </p:nvSpPr>
        <p:spPr>
          <a:xfrm>
            <a:off x="273050" y="6472272"/>
            <a:ext cx="783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[1] A Frustratingly Easy Approach for Entity and Relation Extraction </a:t>
            </a:r>
          </a:p>
        </p:txBody>
      </p:sp>
    </p:spTree>
    <p:extLst>
      <p:ext uri="{BB962C8B-B14F-4D97-AF65-F5344CB8AC3E}">
        <p14:creationId xmlns:p14="http://schemas.microsoft.com/office/powerpoint/2010/main" val="10044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76032-C36D-1A47-8BD0-8D7774D9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7BD417-47C4-4C40-A98C-4E4C68D7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  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7B2A9-A26F-F24A-B8BB-1B738A18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652F7-996D-1949-AB20-FB7B3187A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" y="1289049"/>
            <a:ext cx="11365787" cy="45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  </a:t>
            </a:r>
            <a:r>
              <a:rPr lang="en-US">
                <a:solidFill>
                  <a:srgbClr val="002060"/>
                </a:solidFill>
              </a:rPr>
              <a:t>Evaluation -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78E5-F819-CE4E-B126-2163E504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2336F820-2CC7-40A9-9F0D-0912E380D526}"/>
              </a:ext>
            </a:extLst>
          </p:cNvPr>
          <p:cNvSpPr txBox="1"/>
          <p:nvPr/>
        </p:nvSpPr>
        <p:spPr>
          <a:xfrm>
            <a:off x="628752" y="1325563"/>
            <a:ext cx="38670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Original </a:t>
            </a:r>
            <a:r>
              <a:rPr lang="en-US" sz="2400" b="1" err="1">
                <a:solidFill>
                  <a:srgbClr val="002060"/>
                </a:solidFill>
              </a:rPr>
              <a:t>Chemprot</a:t>
            </a:r>
            <a:r>
              <a:rPr lang="en-US" sz="2400" b="1">
                <a:solidFill>
                  <a:srgbClr val="002060"/>
                </a:solidFill>
              </a:rPr>
              <a:t> Dataset</a:t>
            </a:r>
            <a:endParaRPr lang="en-US" sz="2400" b="1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US" sz="2400" b="1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altLang="zh-CN" sz="2400">
                <a:solidFill>
                  <a:srgbClr val="002060"/>
                </a:solidFill>
              </a:rPr>
              <a:t>1,820 PubMed(citations for biomedical literature) abstracts with entity and relation records.</a:t>
            </a:r>
          </a:p>
          <a:p>
            <a:endParaRPr lang="en-US" altLang="zh-CN" sz="2400">
              <a:solidFill>
                <a:srgbClr val="002060"/>
              </a:solidFill>
            </a:endParaRPr>
          </a:p>
          <a:p>
            <a:r>
              <a:rPr lang="en-US" altLang="zh-CN" sz="2400">
                <a:solidFill>
                  <a:srgbClr val="002060"/>
                </a:solidFill>
              </a:rPr>
              <a:t>1,020 abstracts for training.</a:t>
            </a:r>
          </a:p>
          <a:p>
            <a:r>
              <a:rPr lang="en-US" altLang="zh-CN" sz="2400">
                <a:solidFill>
                  <a:srgbClr val="002060"/>
                </a:solidFill>
              </a:rPr>
              <a:t>800 abstracts for testing.</a:t>
            </a:r>
          </a:p>
          <a:p>
            <a:endParaRPr lang="en-US" altLang="zh-CN" sz="240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altLang="zh-CN" sz="2400">
                <a:solidFill>
                  <a:srgbClr val="002060"/>
                </a:solidFill>
              </a:rPr>
              <a:t>To use them in PURE, we need to transfer them into another form.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F0E3A6-2B73-43F7-9B84-0B1A8D4E3FD1}"/>
              </a:ext>
            </a:extLst>
          </p:cNvPr>
          <p:cNvSpPr txBox="1"/>
          <p:nvPr/>
        </p:nvSpPr>
        <p:spPr>
          <a:xfrm>
            <a:off x="5124564" y="4884428"/>
            <a:ext cx="66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Abstracts, entity and relation records are stored in separate </a:t>
            </a:r>
            <a:r>
              <a:rPr lang="en-US" altLang="zh-CN" err="1"/>
              <a:t>tsv</a:t>
            </a:r>
            <a:r>
              <a:rPr lang="en-US" altLang="zh-CN"/>
              <a:t> files.</a:t>
            </a:r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7AEA1B79-AE1E-46AA-AC6D-63DB2CF1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86" y="2217171"/>
            <a:ext cx="7290062" cy="22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  </a:t>
            </a:r>
            <a:r>
              <a:rPr lang="en-US">
                <a:solidFill>
                  <a:srgbClr val="002060"/>
                </a:solidFill>
              </a:rPr>
              <a:t>Evaluation -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D96BA-A440-A44B-8DFD-8671BD9FA96C}"/>
              </a:ext>
            </a:extLst>
          </p:cNvPr>
          <p:cNvSpPr txBox="1"/>
          <p:nvPr/>
        </p:nvSpPr>
        <p:spPr>
          <a:xfrm>
            <a:off x="687474" y="1516643"/>
            <a:ext cx="354247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err="1">
                <a:solidFill>
                  <a:srgbClr val="002060"/>
                </a:solidFill>
              </a:rPr>
              <a:t>Chemprot</a:t>
            </a:r>
            <a:r>
              <a:rPr lang="en-US" sz="2400" b="1">
                <a:solidFill>
                  <a:srgbClr val="002060"/>
                </a:solidFill>
              </a:rPr>
              <a:t> for PURE</a:t>
            </a:r>
            <a:endParaRPr lang="en-US" sz="2400" b="1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US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sz="2000">
                <a:solidFill>
                  <a:srgbClr val="002060"/>
                </a:solidFill>
              </a:rPr>
              <a:t>We use </a:t>
            </a:r>
            <a:r>
              <a:rPr lang="en-US" sz="2000" b="1" err="1">
                <a:solidFill>
                  <a:srgbClr val="002060"/>
                </a:solidFill>
              </a:rPr>
              <a:t>spaCy</a:t>
            </a:r>
            <a:r>
              <a:rPr lang="en-US" sz="2000" b="1">
                <a:solidFill>
                  <a:srgbClr val="002060"/>
                </a:solidFill>
              </a:rPr>
              <a:t> Tokenizer</a:t>
            </a:r>
            <a:r>
              <a:rPr lang="en-US" sz="2000">
                <a:solidFill>
                  <a:srgbClr val="002060"/>
                </a:solidFill>
              </a:rPr>
              <a:t> to preprocess the dataset:</a:t>
            </a:r>
            <a:endParaRPr lang="en-US" sz="2000">
              <a:solidFill>
                <a:srgbClr val="002060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002060"/>
                </a:solidFill>
              </a:rPr>
              <a:t>    1. Tokenize sentences.</a:t>
            </a:r>
            <a:endParaRPr lang="en-US" sz="2000">
              <a:solidFill>
                <a:srgbClr val="002060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002060"/>
                </a:solidFill>
              </a:rPr>
              <a:t>    2. Parse records, mark entities</a:t>
            </a:r>
          </a:p>
          <a:p>
            <a:r>
              <a:rPr lang="en-US" sz="2000">
                <a:solidFill>
                  <a:srgbClr val="002060"/>
                </a:solidFill>
              </a:rPr>
              <a:t>        and relations in sentences</a:t>
            </a:r>
            <a:endParaRPr lang="en-US" sz="2000">
              <a:solidFill>
                <a:srgbClr val="002060"/>
              </a:solidFill>
              <a:cs typeface="Calibri"/>
            </a:endParaRPr>
          </a:p>
          <a:p>
            <a:r>
              <a:rPr lang="en-US" sz="2000">
                <a:solidFill>
                  <a:srgbClr val="002060"/>
                </a:solidFill>
              </a:rPr>
              <a:t>        and locate them. </a:t>
            </a:r>
            <a:endParaRPr lang="en-US" sz="2000">
              <a:solidFill>
                <a:srgbClr val="002060"/>
              </a:solidFill>
              <a:cs typeface="Calibri"/>
            </a:endParaRPr>
          </a:p>
          <a:p>
            <a:r>
              <a:rPr lang="en-US">
                <a:solidFill>
                  <a:srgbClr val="002060"/>
                </a:solidFill>
                <a:cs typeface="Calibri"/>
              </a:rPr>
              <a:t>Finally, </a:t>
            </a:r>
            <a:r>
              <a:rPr lang="en-US" err="1">
                <a:solidFill>
                  <a:srgbClr val="002060"/>
                </a:solidFill>
                <a:cs typeface="Calibri"/>
              </a:rPr>
              <a:t>Chemprot</a:t>
            </a:r>
            <a:r>
              <a:rPr lang="en-US">
                <a:solidFill>
                  <a:srgbClr val="002060"/>
                </a:solidFill>
                <a:cs typeface="Calibri"/>
              </a:rPr>
              <a:t> is transferred to JSON form that could be used in PURE.</a:t>
            </a:r>
          </a:p>
          <a:p>
            <a:endParaRPr lang="en-US">
              <a:solidFill>
                <a:srgbClr val="002060"/>
              </a:solidFill>
              <a:cs typeface="Calibri"/>
            </a:endParaRPr>
          </a:p>
          <a:p>
            <a:endParaRPr lang="en-US">
              <a:solidFill>
                <a:srgbClr val="002060"/>
              </a:solidFill>
              <a:cs typeface="Calibri"/>
            </a:endParaRPr>
          </a:p>
          <a:p>
            <a:endParaRPr lang="en-US">
              <a:solidFill>
                <a:srgbClr val="002060"/>
              </a:solidFill>
              <a:cs typeface="Calibri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78E5-F819-CE4E-B126-2163E504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8E244-8FDE-7648-86D8-713B1D71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9" y="1816443"/>
            <a:ext cx="7293573" cy="470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BC3D5-7AE7-064F-B318-F8D33C41950B}"/>
              </a:ext>
            </a:extLst>
          </p:cNvPr>
          <p:cNvSpPr txBox="1"/>
          <p:nvPr/>
        </p:nvSpPr>
        <p:spPr>
          <a:xfrm>
            <a:off x="4460789" y="1429200"/>
            <a:ext cx="318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Preprocessed data structure:</a:t>
            </a:r>
          </a:p>
        </p:txBody>
      </p:sp>
    </p:spTree>
    <p:extLst>
      <p:ext uri="{BB962C8B-B14F-4D97-AF65-F5344CB8AC3E}">
        <p14:creationId xmlns:p14="http://schemas.microsoft.com/office/powerpoint/2010/main" val="143613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457-DBC3-A347-8805-4AC67B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46" y="0"/>
            <a:ext cx="10515600" cy="1325563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rgbClr val="002060"/>
                </a:solidFill>
              </a:rPr>
              <a:t>Evaluation -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482C-79BD-E649-AD71-0E238288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0"/>
            <a:ext cx="3372091" cy="53822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E54CAA-F720-B444-B3E6-9DC2A1E0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38740"/>
              </p:ext>
            </p:extLst>
          </p:nvPr>
        </p:nvGraphicFramePr>
        <p:xfrm>
          <a:off x="366531" y="1186405"/>
          <a:ext cx="10532954" cy="46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08">
                  <a:extLst>
                    <a:ext uri="{9D8B030D-6E8A-4147-A177-3AD203B41FA5}">
                      <a16:colId xmlns:a16="http://schemas.microsoft.com/office/drawing/2014/main" val="4068212204"/>
                    </a:ext>
                  </a:extLst>
                </a:gridCol>
                <a:gridCol w="3176297">
                  <a:extLst>
                    <a:ext uri="{9D8B030D-6E8A-4147-A177-3AD203B41FA5}">
                      <a16:colId xmlns:a16="http://schemas.microsoft.com/office/drawing/2014/main" val="3416858485"/>
                    </a:ext>
                  </a:extLst>
                </a:gridCol>
                <a:gridCol w="4273449">
                  <a:extLst>
                    <a:ext uri="{9D8B030D-6E8A-4147-A177-3AD203B41FA5}">
                      <a16:colId xmlns:a16="http://schemas.microsoft.com/office/drawing/2014/main" val="322371992"/>
                    </a:ext>
                  </a:extLst>
                </a:gridCol>
              </a:tblGrid>
              <a:tr h="524440">
                <a:tc>
                  <a:txBody>
                    <a:bodyPr/>
                    <a:lstStyle/>
                    <a:p>
                      <a:r>
                        <a:rPr lang="en-US" sz="2000"/>
                        <a:t>Evaluation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58159"/>
                  </a:ext>
                </a:extLst>
              </a:tr>
              <a:tr h="195092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 Entity Recognition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predicted entity is considered as a correct prediction if its 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boundaries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 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entity type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both correct </a:t>
                      </a:r>
                      <a:endParaRPr lang="en-US" sz="1800"/>
                    </a:p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5057"/>
                  </a:ext>
                </a:extLst>
              </a:tr>
              <a:tr h="129012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Relation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/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Boundaries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(Rel) </a:t>
                      </a:r>
                      <a:endParaRPr lang="en-US" sz="2000"/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predicted relation is considered as a correct prediction if 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boundaries of two spans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correct and 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predicted relation type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correct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07937"/>
                  </a:ext>
                </a:extLst>
              </a:tr>
              <a:tr h="923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(Rel+) </a:t>
                      </a:r>
                      <a:endParaRPr lang="en-US" sz="2000"/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both </a:t>
                      </a:r>
                      <a:r>
                        <a:rPr lang="en-US" sz="2000" b="1"/>
                        <a:t>predicted entity </a:t>
                      </a:r>
                      <a:r>
                        <a:rPr lang="en-US" sz="2000"/>
                        <a:t>and </a:t>
                      </a:r>
                      <a:r>
                        <a:rPr lang="en-US" sz="2000" b="1"/>
                        <a:t>relation</a:t>
                      </a:r>
                      <a:r>
                        <a:rPr lang="en-US" sz="2000"/>
                        <a:t> are 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811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97AA-A62D-1D4C-86E2-D62847D9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E6461-1F66-7D40-BD59-36A2648E12DB}"/>
              </a:ext>
            </a:extLst>
          </p:cNvPr>
          <p:cNvSpPr/>
          <p:nvPr/>
        </p:nvSpPr>
        <p:spPr>
          <a:xfrm>
            <a:off x="4130554" y="5880100"/>
            <a:ext cx="7693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Table</a:t>
            </a:r>
            <a:r>
              <a:rPr lang="zh-CN" altLang="en-US"/>
              <a:t> </a:t>
            </a:r>
            <a:r>
              <a:rPr lang="en-US" altLang="zh-CN"/>
              <a:t>1: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Metrics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Entity and Relation Extraction in Biomedical Domain </vt:lpstr>
      <vt:lpstr>  Outline</vt:lpstr>
      <vt:lpstr>  Introduction</vt:lpstr>
      <vt:lpstr>  Research Problem</vt:lpstr>
      <vt:lpstr>  Methodology</vt:lpstr>
      <vt:lpstr>  Example</vt:lpstr>
      <vt:lpstr>  Evaluation - Dataset</vt:lpstr>
      <vt:lpstr>  Evaluation - Dataset</vt:lpstr>
      <vt:lpstr> Evaluation - Metrics</vt:lpstr>
      <vt:lpstr> Evaluation - Results</vt:lpstr>
      <vt:lpstr> Conclusion</vt:lpstr>
      <vt:lpstr> We are a team …</vt:lpstr>
      <vt:lpstr>Entity and Relation Extraction in biomedical domain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language Model for Task-Oriented Dialogue</dc:title>
  <dc:creator>Tao, Xu</dc:creator>
  <cp:revision>2</cp:revision>
  <dcterms:created xsi:type="dcterms:W3CDTF">2022-04-02T15:08:42Z</dcterms:created>
  <dcterms:modified xsi:type="dcterms:W3CDTF">2022-04-22T14:24:05Z</dcterms:modified>
</cp:coreProperties>
</file>