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338F-E138-EE12-81F7-FBBC84583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E90B8-C463-F782-3DA1-52D012B7D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ED608-D896-09BB-1582-CB8FA75A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0867-FE86-BD4C-AA81-40E98B6B20E2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2CB2C-8BEF-C879-71F0-87C3EF25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2B02B-744D-ED40-EB3B-E8CBCA93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3F58-2BAB-4A4D-B1C3-BE60279B9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11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1B2A-F060-7F09-FF64-60186702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4D9CC-9320-E55B-B1F8-571531E76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0F3AF-536B-609D-088C-81122845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0867-FE86-BD4C-AA81-40E98B6B20E2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2E885-FCB5-AD2A-2E9B-AB384EE9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0BD94-15F7-656B-F939-280EF4C7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3F58-2BAB-4A4D-B1C3-BE60279B9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61FC1-66AB-BDD6-2A31-D4463B21C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8A235-4259-BBCC-CD05-B0BD1AEA0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4C818-23F8-8A51-DBB2-D4799847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0867-FE86-BD4C-AA81-40E98B6B20E2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E75D7-869D-6452-26B9-651AFBAC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6E9C4-C255-7737-7474-945BE07F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3F58-2BAB-4A4D-B1C3-BE60279B9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B475-11E3-E855-2B54-3B330752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1CE0A-BB91-42DC-0B80-0F61E5D4B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9F7AA-EB68-2A01-CC22-051F46E27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0867-FE86-BD4C-AA81-40E98B6B20E2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0B119-AFEA-A3E5-45FA-C12F3423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E161A-74A9-9BCC-706B-80997B55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3F58-2BAB-4A4D-B1C3-BE60279B9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9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B8C4-6AD8-774E-873D-E17859EEF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CC7CB-8095-C7FF-E476-62266F2A1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11DD7-01F1-1044-5307-3059D8CBA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0867-FE86-BD4C-AA81-40E98B6B20E2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DC8B-F76C-FAFE-ED80-C1CF7231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087DA-64EC-5328-EA53-862DEB16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3F58-2BAB-4A4D-B1C3-BE60279B9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0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F8EC-9EB0-0641-23BB-8CA7542F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F63EB-9BCB-B548-20C3-723B3F71F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59D05-81C7-ACCD-D93C-2D55CA027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E28AB-DC75-F1DF-6F82-58D0C98A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0867-FE86-BD4C-AA81-40E98B6B20E2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23663-56DC-3A65-E2DF-0922C677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8CAAB-DB9F-B89F-4017-638926D6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3F58-2BAB-4A4D-B1C3-BE60279B9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9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B95D-998C-7B8D-6005-48BEE94B7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D7CED-92F4-FFEE-ED29-321F54E40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1A548-D007-6346-0844-290A1247E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00E34A-4730-C26A-C610-646515F50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FF981-AAC6-2DAE-6E63-85E961877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D184B-BF49-C506-BDE5-59D70A12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0867-FE86-BD4C-AA81-40E98B6B20E2}" type="datetimeFigureOut">
              <a:rPr lang="en-US" smtClean="0"/>
              <a:t>4/30/25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96258-0240-508D-9A40-0F4B55C0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524BF-F261-C619-9581-CE56E4F9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3F58-2BAB-4A4D-B1C3-BE60279B9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AF19-47E2-852F-2D49-8EA66634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F0D632-32D2-A50E-00AC-CD3290EC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0867-FE86-BD4C-AA81-40E98B6B20E2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74662-2509-0C5E-7D9D-E128AD996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726A9-4074-D2B6-5256-66EE908E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3F58-2BAB-4A4D-B1C3-BE60279B9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8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A7BD38-4A0B-49FA-1F26-B965B523C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0867-FE86-BD4C-AA81-40E98B6B20E2}" type="datetimeFigureOut">
              <a:rPr lang="en-US" smtClean="0"/>
              <a:t>4/30/25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7DDBA4-6FEA-4AFD-B785-774A7D87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1C2F9-CE68-B4EC-A5D6-979933F2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3F58-2BAB-4A4D-B1C3-BE60279B9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1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77ED-F699-CA98-D40B-589289F96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D7534-E1CB-937D-5517-6786C6781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967BF-3D5F-9F43-8B68-BC881C2E6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0F9B7-E3A4-CB41-05BB-72240002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0867-FE86-BD4C-AA81-40E98B6B20E2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DDA8B-F29D-7F12-0A39-31ADF369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1E68F-0F63-25F8-B937-8B73DD3D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3F58-2BAB-4A4D-B1C3-BE60279B9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79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2C013-24C0-81B8-51EE-83259624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8E0EE-E769-33F7-4E14-384D6D3FF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1B137-2116-3D3A-77C4-406181733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0E035-30DA-CC09-02F2-1D1E7B8B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0867-FE86-BD4C-AA81-40E98B6B20E2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C6465-0AE7-AA7D-566A-81F993D7F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B8151-C641-97D8-BD93-CB404FB6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3F58-2BAB-4A4D-B1C3-BE60279B9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2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DE9C0-E36E-D543-A2C1-7A2C266E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B1749-5BA6-067D-DC4C-DA3BBCCC4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5C070-203F-93E8-33AB-D9B9B2A8D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810867-FE86-BD4C-AA81-40E98B6B20E2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F2812-19E0-261E-EA94-9EB80B9C6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4E1E0-DD3E-91F8-9801-66F3FCD1B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7A3F58-2BAB-4A4D-B1C3-BE60279B9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0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84A6-EE44-A6DA-8BD3-2C4C0F8E7B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{{name}}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B3E1D-19B3-617A-40F7-886E746D02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8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68407-EAF4-98FF-243C-EB05264AC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423D9-9B49-E97E-0BA5-2A79AB5C1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{{impressions}}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70DFF-C38B-2AEC-38CA-7E1650A70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5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7B2BB-49B7-CA91-C942-2311998A7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863C-6664-9D48-303F-67CA0BBD1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{{clicks}}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713B9-EE47-45A1-AAF8-54C0A6336F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7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B41E7-FB11-C52C-64E9-65B6ADFE1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5D6AC-9DF7-A6A2-23E3-ABC03BEB0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{{spend}}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A644D-2672-FAA6-18E1-B6B62315FA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6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C203D-E16A-1342-B6C0-1A63D10CE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4CA46-FBB0-21EF-DCC4-2E0F9022F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{{ROAS}}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A2FF9-2F00-6AC6-17FE-FC9F35240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{{CPC}}</a:t>
            </a:r>
          </a:p>
        </p:txBody>
      </p:sp>
    </p:spTree>
    <p:extLst>
      <p:ext uri="{BB962C8B-B14F-4D97-AF65-F5344CB8AC3E}">
        <p14:creationId xmlns:p14="http://schemas.microsoft.com/office/powerpoint/2010/main" val="393456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{{name}}</vt:lpstr>
      <vt:lpstr>{{impressions}}</vt:lpstr>
      <vt:lpstr>{{clicks}}</vt:lpstr>
      <vt:lpstr>{{spend}}</vt:lpstr>
      <vt:lpstr>{{ROAS}}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Jackson Ensley</dc:creator>
  <cp:lastModifiedBy>Jackson Ensley</cp:lastModifiedBy>
  <cp:revision>6</cp:revision>
  <dcterms:created xsi:type="dcterms:W3CDTF">2025-04-30T17:44:39Z</dcterms:created>
  <dcterms:modified xsi:type="dcterms:W3CDTF">2025-04-30T18:45:15Z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54b7cbc-c708-4bae-92f9-e7d5cd5d68c6_Enabled">
    <vt:lpwstr>true</vt:lpwstr>
  </property>
  <property fmtid="{D5CDD505-2E9C-101B-9397-08002B2CF9AE}" pid="3" name="MSIP_Label_054b7cbc-c708-4bae-92f9-e7d5cd5d68c6_SetDate">
    <vt:lpwstr>2025-04-30T17:44:58Z</vt:lpwstr>
  </property>
  <property fmtid="{D5CDD505-2E9C-101B-9397-08002B2CF9AE}" pid="4" name="MSIP_Label_054b7cbc-c708-4bae-92f9-e7d5cd5d68c6_Method">
    <vt:lpwstr>Standard</vt:lpwstr>
  </property>
  <property fmtid="{D5CDD505-2E9C-101B-9397-08002B2CF9AE}" pid="5" name="MSIP_Label_054b7cbc-c708-4bae-92f9-e7d5cd5d68c6_Name">
    <vt:lpwstr>Internal</vt:lpwstr>
  </property>
  <property fmtid="{D5CDD505-2E9C-101B-9397-08002B2CF9AE}" pid="6" name="MSIP_Label_054b7cbc-c708-4bae-92f9-e7d5cd5d68c6_SiteId">
    <vt:lpwstr>2a35d8fd-574d-48e3-927c-8c398e225a01</vt:lpwstr>
  </property>
  <property fmtid="{D5CDD505-2E9C-101B-9397-08002B2CF9AE}" pid="7" name="MSIP_Label_054b7cbc-c708-4bae-92f9-e7d5cd5d68c6_ActionId">
    <vt:lpwstr>9c2c7d8f-7f41-4ba1-b9c4-6142e17bba8a</vt:lpwstr>
  </property>
  <property fmtid="{D5CDD505-2E9C-101B-9397-08002B2CF9AE}" pid="8" name="MSIP_Label_054b7cbc-c708-4bae-92f9-e7d5cd5d68c6_ContentBits">
    <vt:lpwstr>0</vt:lpwstr>
  </property>
  <property fmtid="{D5CDD505-2E9C-101B-9397-08002B2CF9AE}" pid="9" name="MSIP_Label_054b7cbc-c708-4bae-92f9-e7d5cd5d68c6_Tag">
    <vt:lpwstr>50, 3, 0, 1</vt:lpwstr>
  </property>
</Properties>
</file>